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3"/>
  </p:notesMasterIdLst>
  <p:sldIdLst>
    <p:sldId id="303" r:id="rId2"/>
    <p:sldId id="256" r:id="rId3"/>
    <p:sldId id="257" r:id="rId4"/>
    <p:sldId id="313" r:id="rId5"/>
    <p:sldId id="312" r:id="rId6"/>
    <p:sldId id="320" r:id="rId7"/>
    <p:sldId id="322" r:id="rId8"/>
    <p:sldId id="324" r:id="rId9"/>
    <p:sldId id="325" r:id="rId10"/>
    <p:sldId id="326" r:id="rId11"/>
    <p:sldId id="27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E7A2203-5FF0-4AAD-8D5D-36198AACF137}">
  <a:tblStyle styleId="{2E7A2203-5FF0-4AAD-8D5D-36198AACF13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3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DC784B-B49B-4B65-AA7D-B45EB48C5ACF}" type="doc">
      <dgm:prSet loTypeId="urn:microsoft.com/office/officeart/2008/layout/RadialCluster" loCatId="relationship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ID"/>
        </a:p>
      </dgm:t>
    </dgm:pt>
    <dgm:pt modelId="{B212E63D-FB90-4221-B093-CC4C5AB5EB0C}" type="pres">
      <dgm:prSet presAssocID="{38DC784B-B49B-4B65-AA7D-B45EB48C5AC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</dgm:ptLst>
  <dgm:cxnLst>
    <dgm:cxn modelId="{E368F674-C51D-4607-BBDA-2058AA892134}" type="presOf" srcId="{38DC784B-B49B-4B65-AA7D-B45EB48C5ACF}" destId="{B212E63D-FB90-4221-B093-CC4C5AB5EB0C}" srcOrd="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653B93-1DD3-410D-8CAE-E180188B25F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98B81272-5541-4D24-B979-BFEFE0D78822}">
      <dgm:prSet phldrT="[Text]"/>
      <dgm:spPr/>
      <dgm:t>
        <a:bodyPr/>
        <a:lstStyle/>
        <a:p>
          <a:r>
            <a:rPr lang="en-US" dirty="0" err="1"/>
            <a:t>Cereka</a:t>
          </a:r>
          <a:endParaRPr lang="en-ID" dirty="0"/>
        </a:p>
      </dgm:t>
    </dgm:pt>
    <dgm:pt modelId="{7E8D7D3D-4C12-43E0-9F86-ECD2D1F60EFE}" type="parTrans" cxnId="{BE331969-F7DE-47A5-99E9-5FC759E2240D}">
      <dgm:prSet/>
      <dgm:spPr/>
      <dgm:t>
        <a:bodyPr/>
        <a:lstStyle/>
        <a:p>
          <a:endParaRPr lang="en-ID"/>
        </a:p>
      </dgm:t>
    </dgm:pt>
    <dgm:pt modelId="{64CA6EB8-4ED1-4FD7-B0D4-5D8F678BC685}" type="sibTrans" cxnId="{BE331969-F7DE-47A5-99E9-5FC759E2240D}">
      <dgm:prSet/>
      <dgm:spPr/>
      <dgm:t>
        <a:bodyPr/>
        <a:lstStyle/>
        <a:p>
          <a:endParaRPr lang="en-ID"/>
        </a:p>
      </dgm:t>
    </dgm:pt>
    <dgm:pt modelId="{AA8E49B5-346F-4FEF-BB58-673C88319430}">
      <dgm:prSet phldrT="[Text]"/>
      <dgm:spPr/>
      <dgm:t>
        <a:bodyPr/>
        <a:lstStyle/>
        <a:p>
          <a:r>
            <a:rPr lang="en-US" dirty="0" err="1"/>
            <a:t>Cerpen</a:t>
          </a:r>
          <a:endParaRPr lang="en-US" dirty="0"/>
        </a:p>
        <a:p>
          <a:r>
            <a:rPr lang="en-US" dirty="0"/>
            <a:t>(2000-5000)</a:t>
          </a:r>
          <a:endParaRPr lang="en-ID" dirty="0"/>
        </a:p>
      </dgm:t>
    </dgm:pt>
    <dgm:pt modelId="{B2181225-D7C0-4FB1-9E4C-6B0CF6BBC4F9}" type="parTrans" cxnId="{70E7A53A-F126-48D1-8EFE-4A9618B87CEE}">
      <dgm:prSet/>
      <dgm:spPr/>
      <dgm:t>
        <a:bodyPr/>
        <a:lstStyle/>
        <a:p>
          <a:endParaRPr lang="en-ID"/>
        </a:p>
      </dgm:t>
    </dgm:pt>
    <dgm:pt modelId="{9F270969-9495-4EDA-84E7-DED26D4E8E0E}" type="sibTrans" cxnId="{70E7A53A-F126-48D1-8EFE-4A9618B87CEE}">
      <dgm:prSet/>
      <dgm:spPr/>
      <dgm:t>
        <a:bodyPr/>
        <a:lstStyle/>
        <a:p>
          <a:endParaRPr lang="en-ID"/>
        </a:p>
      </dgm:t>
    </dgm:pt>
    <dgm:pt modelId="{19DB98D8-F4C6-4551-8193-9DB2CBF86CBE}">
      <dgm:prSet phldrT="[Text]"/>
      <dgm:spPr/>
      <dgm:t>
        <a:bodyPr/>
        <a:lstStyle/>
        <a:p>
          <a:r>
            <a:rPr lang="en-US" dirty="0" err="1"/>
            <a:t>Cerpendek</a:t>
          </a:r>
          <a:endParaRPr lang="en-US" dirty="0"/>
        </a:p>
        <a:p>
          <a:r>
            <a:rPr lang="en-US" dirty="0"/>
            <a:t>(250-1500/2000)</a:t>
          </a:r>
          <a:endParaRPr lang="en-ID" dirty="0"/>
        </a:p>
      </dgm:t>
    </dgm:pt>
    <dgm:pt modelId="{3B289F9B-91A7-43DE-AB60-EA49067C3FF2}" type="parTrans" cxnId="{575CFFE8-E335-43B9-A9D0-8D663C9F25C1}">
      <dgm:prSet/>
      <dgm:spPr/>
      <dgm:t>
        <a:bodyPr/>
        <a:lstStyle/>
        <a:p>
          <a:endParaRPr lang="en-ID"/>
        </a:p>
      </dgm:t>
    </dgm:pt>
    <dgm:pt modelId="{837933CA-E328-459C-B99D-09BDEBF85B2B}" type="sibTrans" cxnId="{575CFFE8-E335-43B9-A9D0-8D663C9F25C1}">
      <dgm:prSet/>
      <dgm:spPr/>
      <dgm:t>
        <a:bodyPr/>
        <a:lstStyle/>
        <a:p>
          <a:endParaRPr lang="en-ID"/>
        </a:p>
      </dgm:t>
    </dgm:pt>
    <dgm:pt modelId="{3538C27E-F51D-47EE-BDD4-E9B8B5BC2603}">
      <dgm:prSet/>
      <dgm:spPr/>
      <dgm:t>
        <a:bodyPr/>
        <a:lstStyle/>
        <a:p>
          <a:r>
            <a:rPr lang="en-US" dirty="0" err="1"/>
            <a:t>Cerpan</a:t>
          </a:r>
          <a:endParaRPr lang="en-US" dirty="0"/>
        </a:p>
        <a:p>
          <a:r>
            <a:rPr lang="en-US" dirty="0"/>
            <a:t>(</a:t>
          </a:r>
          <a:r>
            <a:rPr lang="en-US" dirty="0" err="1"/>
            <a:t>Lebih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5000)</a:t>
          </a:r>
          <a:endParaRPr lang="en-ID" dirty="0"/>
        </a:p>
      </dgm:t>
    </dgm:pt>
    <dgm:pt modelId="{2932A9E3-CCD5-4B49-B846-E0F43CAF2693}" type="parTrans" cxnId="{4818A9A2-8B2C-44AF-A30E-01F7B888DCBF}">
      <dgm:prSet/>
      <dgm:spPr/>
      <dgm:t>
        <a:bodyPr/>
        <a:lstStyle/>
        <a:p>
          <a:endParaRPr lang="en-ID"/>
        </a:p>
      </dgm:t>
    </dgm:pt>
    <dgm:pt modelId="{AE22AE86-CA86-48E7-9F07-5A0EEAD70E9D}" type="sibTrans" cxnId="{4818A9A2-8B2C-44AF-A30E-01F7B888DCBF}">
      <dgm:prSet/>
      <dgm:spPr/>
      <dgm:t>
        <a:bodyPr/>
        <a:lstStyle/>
        <a:p>
          <a:endParaRPr lang="en-ID"/>
        </a:p>
      </dgm:t>
    </dgm:pt>
    <dgm:pt modelId="{1E368084-056F-4A93-AA98-0A965F7BCF0F}" type="pres">
      <dgm:prSet presAssocID="{F4653B93-1DD3-410D-8CAE-E180188B25F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831E0D5-0A0D-46A7-81AA-7FC442C27B59}" type="pres">
      <dgm:prSet presAssocID="{98B81272-5541-4D24-B979-BFEFE0D78822}" presName="hierRoot1" presStyleCnt="0"/>
      <dgm:spPr/>
    </dgm:pt>
    <dgm:pt modelId="{E86E3713-A6C0-441F-870A-14952DABEE01}" type="pres">
      <dgm:prSet presAssocID="{98B81272-5541-4D24-B979-BFEFE0D78822}" presName="composite" presStyleCnt="0"/>
      <dgm:spPr/>
    </dgm:pt>
    <dgm:pt modelId="{7B1DA364-D117-434A-83E4-BC65AD2780AC}" type="pres">
      <dgm:prSet presAssocID="{98B81272-5541-4D24-B979-BFEFE0D78822}" presName="background" presStyleLbl="node0" presStyleIdx="0" presStyleCnt="1"/>
      <dgm:spPr/>
    </dgm:pt>
    <dgm:pt modelId="{8A53535E-4FFF-4545-920A-81083C27D3EA}" type="pres">
      <dgm:prSet presAssocID="{98B81272-5541-4D24-B979-BFEFE0D78822}" presName="text" presStyleLbl="fgAcc0" presStyleIdx="0" presStyleCnt="1">
        <dgm:presLayoutVars>
          <dgm:chPref val="3"/>
        </dgm:presLayoutVars>
      </dgm:prSet>
      <dgm:spPr/>
    </dgm:pt>
    <dgm:pt modelId="{9F73FE1E-EBBC-4B09-BEDB-A1357B162145}" type="pres">
      <dgm:prSet presAssocID="{98B81272-5541-4D24-B979-BFEFE0D78822}" presName="hierChild2" presStyleCnt="0"/>
      <dgm:spPr/>
    </dgm:pt>
    <dgm:pt modelId="{1E2048A4-D52B-46C1-B71F-42EDFF8E6637}" type="pres">
      <dgm:prSet presAssocID="{B2181225-D7C0-4FB1-9E4C-6B0CF6BBC4F9}" presName="Name10" presStyleLbl="parChTrans1D2" presStyleIdx="0" presStyleCnt="3"/>
      <dgm:spPr/>
    </dgm:pt>
    <dgm:pt modelId="{7E16BFD5-4709-4F98-9406-11F04A75064C}" type="pres">
      <dgm:prSet presAssocID="{AA8E49B5-346F-4FEF-BB58-673C88319430}" presName="hierRoot2" presStyleCnt="0"/>
      <dgm:spPr/>
    </dgm:pt>
    <dgm:pt modelId="{26B5E6B1-ACEA-43E9-8F48-79668524397F}" type="pres">
      <dgm:prSet presAssocID="{AA8E49B5-346F-4FEF-BB58-673C88319430}" presName="composite2" presStyleCnt="0"/>
      <dgm:spPr/>
    </dgm:pt>
    <dgm:pt modelId="{29E5A930-BBC9-42E2-A93C-230913071AE1}" type="pres">
      <dgm:prSet presAssocID="{AA8E49B5-346F-4FEF-BB58-673C88319430}" presName="background2" presStyleLbl="node2" presStyleIdx="0" presStyleCnt="3"/>
      <dgm:spPr/>
    </dgm:pt>
    <dgm:pt modelId="{3337F79F-5EDC-4FF4-A26A-3B73408E15BF}" type="pres">
      <dgm:prSet presAssocID="{AA8E49B5-346F-4FEF-BB58-673C88319430}" presName="text2" presStyleLbl="fgAcc2" presStyleIdx="0" presStyleCnt="3" custLinFactNeighborX="-404" custLinFactNeighborY="-1909">
        <dgm:presLayoutVars>
          <dgm:chPref val="3"/>
        </dgm:presLayoutVars>
      </dgm:prSet>
      <dgm:spPr/>
    </dgm:pt>
    <dgm:pt modelId="{B43B9422-1C37-44EB-93EC-DAB2C3CDACC7}" type="pres">
      <dgm:prSet presAssocID="{AA8E49B5-346F-4FEF-BB58-673C88319430}" presName="hierChild3" presStyleCnt="0"/>
      <dgm:spPr/>
    </dgm:pt>
    <dgm:pt modelId="{0CFC8863-D78E-40EB-A962-E395354870AB}" type="pres">
      <dgm:prSet presAssocID="{3B289F9B-91A7-43DE-AB60-EA49067C3FF2}" presName="Name10" presStyleLbl="parChTrans1D2" presStyleIdx="1" presStyleCnt="3"/>
      <dgm:spPr/>
    </dgm:pt>
    <dgm:pt modelId="{D6FA2FA0-EA67-4424-8B58-9C5F0617A33F}" type="pres">
      <dgm:prSet presAssocID="{19DB98D8-F4C6-4551-8193-9DB2CBF86CBE}" presName="hierRoot2" presStyleCnt="0"/>
      <dgm:spPr/>
    </dgm:pt>
    <dgm:pt modelId="{BD2F56C8-F89B-4898-88CA-FFEB51C4E4DA}" type="pres">
      <dgm:prSet presAssocID="{19DB98D8-F4C6-4551-8193-9DB2CBF86CBE}" presName="composite2" presStyleCnt="0"/>
      <dgm:spPr/>
    </dgm:pt>
    <dgm:pt modelId="{2F478114-DAE1-49CB-8A6A-B22F5D6C276B}" type="pres">
      <dgm:prSet presAssocID="{19DB98D8-F4C6-4551-8193-9DB2CBF86CBE}" presName="background2" presStyleLbl="node2" presStyleIdx="1" presStyleCnt="3"/>
      <dgm:spPr/>
    </dgm:pt>
    <dgm:pt modelId="{2193BE9E-3B38-43A8-A244-3FAE76366CEF}" type="pres">
      <dgm:prSet presAssocID="{19DB98D8-F4C6-4551-8193-9DB2CBF86CBE}" presName="text2" presStyleLbl="fgAcc2" presStyleIdx="1" presStyleCnt="3">
        <dgm:presLayoutVars>
          <dgm:chPref val="3"/>
        </dgm:presLayoutVars>
      </dgm:prSet>
      <dgm:spPr/>
    </dgm:pt>
    <dgm:pt modelId="{E021138C-FA6B-4EBD-B854-105C0AB3F8FB}" type="pres">
      <dgm:prSet presAssocID="{19DB98D8-F4C6-4551-8193-9DB2CBF86CBE}" presName="hierChild3" presStyleCnt="0"/>
      <dgm:spPr/>
    </dgm:pt>
    <dgm:pt modelId="{F3DCE4C4-9660-4257-BC0C-C99E53A9016E}" type="pres">
      <dgm:prSet presAssocID="{2932A9E3-CCD5-4B49-B846-E0F43CAF2693}" presName="Name10" presStyleLbl="parChTrans1D2" presStyleIdx="2" presStyleCnt="3"/>
      <dgm:spPr/>
    </dgm:pt>
    <dgm:pt modelId="{C4A3269C-A7C5-4C0D-9C30-E72B466AACFA}" type="pres">
      <dgm:prSet presAssocID="{3538C27E-F51D-47EE-BDD4-E9B8B5BC2603}" presName="hierRoot2" presStyleCnt="0"/>
      <dgm:spPr/>
    </dgm:pt>
    <dgm:pt modelId="{BE315498-126A-4808-8FF5-7DF50D4014AA}" type="pres">
      <dgm:prSet presAssocID="{3538C27E-F51D-47EE-BDD4-E9B8B5BC2603}" presName="composite2" presStyleCnt="0"/>
      <dgm:spPr/>
    </dgm:pt>
    <dgm:pt modelId="{5A82605E-3B79-4984-8A6E-31558B6026B6}" type="pres">
      <dgm:prSet presAssocID="{3538C27E-F51D-47EE-BDD4-E9B8B5BC2603}" presName="background2" presStyleLbl="node2" presStyleIdx="2" presStyleCnt="3"/>
      <dgm:spPr/>
    </dgm:pt>
    <dgm:pt modelId="{2DA8C4A3-A572-4AC7-AE35-407E6F4DFE42}" type="pres">
      <dgm:prSet presAssocID="{3538C27E-F51D-47EE-BDD4-E9B8B5BC2603}" presName="text2" presStyleLbl="fgAcc2" presStyleIdx="2" presStyleCnt="3">
        <dgm:presLayoutVars>
          <dgm:chPref val="3"/>
        </dgm:presLayoutVars>
      </dgm:prSet>
      <dgm:spPr/>
    </dgm:pt>
    <dgm:pt modelId="{2F2D7F93-5C81-4E1D-9BEF-29F3C7FD4B87}" type="pres">
      <dgm:prSet presAssocID="{3538C27E-F51D-47EE-BDD4-E9B8B5BC2603}" presName="hierChild3" presStyleCnt="0"/>
      <dgm:spPr/>
    </dgm:pt>
  </dgm:ptLst>
  <dgm:cxnLst>
    <dgm:cxn modelId="{52800507-C572-44C2-A7F5-2B709A2254E2}" type="presOf" srcId="{2932A9E3-CCD5-4B49-B846-E0F43CAF2693}" destId="{F3DCE4C4-9660-4257-BC0C-C99E53A9016E}" srcOrd="0" destOrd="0" presId="urn:microsoft.com/office/officeart/2005/8/layout/hierarchy1"/>
    <dgm:cxn modelId="{C861DD14-B020-4161-8842-8EAF34C4CDF8}" type="presOf" srcId="{3538C27E-F51D-47EE-BDD4-E9B8B5BC2603}" destId="{2DA8C4A3-A572-4AC7-AE35-407E6F4DFE42}" srcOrd="0" destOrd="0" presId="urn:microsoft.com/office/officeart/2005/8/layout/hierarchy1"/>
    <dgm:cxn modelId="{70E7A53A-F126-48D1-8EFE-4A9618B87CEE}" srcId="{98B81272-5541-4D24-B979-BFEFE0D78822}" destId="{AA8E49B5-346F-4FEF-BB58-673C88319430}" srcOrd="0" destOrd="0" parTransId="{B2181225-D7C0-4FB1-9E4C-6B0CF6BBC4F9}" sibTransId="{9F270969-9495-4EDA-84E7-DED26D4E8E0E}"/>
    <dgm:cxn modelId="{BE331969-F7DE-47A5-99E9-5FC759E2240D}" srcId="{F4653B93-1DD3-410D-8CAE-E180188B25F0}" destId="{98B81272-5541-4D24-B979-BFEFE0D78822}" srcOrd="0" destOrd="0" parTransId="{7E8D7D3D-4C12-43E0-9F86-ECD2D1F60EFE}" sibTransId="{64CA6EB8-4ED1-4FD7-B0D4-5D8F678BC685}"/>
    <dgm:cxn modelId="{E89C684A-B499-4B84-A1D8-4F9DB39AA536}" type="presOf" srcId="{19DB98D8-F4C6-4551-8193-9DB2CBF86CBE}" destId="{2193BE9E-3B38-43A8-A244-3FAE76366CEF}" srcOrd="0" destOrd="0" presId="urn:microsoft.com/office/officeart/2005/8/layout/hierarchy1"/>
    <dgm:cxn modelId="{67017853-C4D2-4193-A176-CC9FDC4E0054}" type="presOf" srcId="{F4653B93-1DD3-410D-8CAE-E180188B25F0}" destId="{1E368084-056F-4A93-AA98-0A965F7BCF0F}" srcOrd="0" destOrd="0" presId="urn:microsoft.com/office/officeart/2005/8/layout/hierarchy1"/>
    <dgm:cxn modelId="{4818A9A2-8B2C-44AF-A30E-01F7B888DCBF}" srcId="{98B81272-5541-4D24-B979-BFEFE0D78822}" destId="{3538C27E-F51D-47EE-BDD4-E9B8B5BC2603}" srcOrd="2" destOrd="0" parTransId="{2932A9E3-CCD5-4B49-B846-E0F43CAF2693}" sibTransId="{AE22AE86-CA86-48E7-9F07-5A0EEAD70E9D}"/>
    <dgm:cxn modelId="{D68399C0-6DDA-47F7-BAEF-A5EE40E7B891}" type="presOf" srcId="{AA8E49B5-346F-4FEF-BB58-673C88319430}" destId="{3337F79F-5EDC-4FF4-A26A-3B73408E15BF}" srcOrd="0" destOrd="0" presId="urn:microsoft.com/office/officeart/2005/8/layout/hierarchy1"/>
    <dgm:cxn modelId="{B57323DC-B544-4A19-8A26-5A827635EC88}" type="presOf" srcId="{98B81272-5541-4D24-B979-BFEFE0D78822}" destId="{8A53535E-4FFF-4545-920A-81083C27D3EA}" srcOrd="0" destOrd="0" presId="urn:microsoft.com/office/officeart/2005/8/layout/hierarchy1"/>
    <dgm:cxn modelId="{B4342FDE-3518-4B29-9D18-D99294E6A022}" type="presOf" srcId="{B2181225-D7C0-4FB1-9E4C-6B0CF6BBC4F9}" destId="{1E2048A4-D52B-46C1-B71F-42EDFF8E6637}" srcOrd="0" destOrd="0" presId="urn:microsoft.com/office/officeart/2005/8/layout/hierarchy1"/>
    <dgm:cxn modelId="{575CFFE8-E335-43B9-A9D0-8D663C9F25C1}" srcId="{98B81272-5541-4D24-B979-BFEFE0D78822}" destId="{19DB98D8-F4C6-4551-8193-9DB2CBF86CBE}" srcOrd="1" destOrd="0" parTransId="{3B289F9B-91A7-43DE-AB60-EA49067C3FF2}" sibTransId="{837933CA-E328-459C-B99D-09BDEBF85B2B}"/>
    <dgm:cxn modelId="{9C0557FB-E014-4530-BC79-BA1A5B8EFD01}" type="presOf" srcId="{3B289F9B-91A7-43DE-AB60-EA49067C3FF2}" destId="{0CFC8863-D78E-40EB-A962-E395354870AB}" srcOrd="0" destOrd="0" presId="urn:microsoft.com/office/officeart/2005/8/layout/hierarchy1"/>
    <dgm:cxn modelId="{F41717F0-EE7E-4993-BB24-A4AB710D11F8}" type="presParOf" srcId="{1E368084-056F-4A93-AA98-0A965F7BCF0F}" destId="{6831E0D5-0A0D-46A7-81AA-7FC442C27B59}" srcOrd="0" destOrd="0" presId="urn:microsoft.com/office/officeart/2005/8/layout/hierarchy1"/>
    <dgm:cxn modelId="{128826B3-89E3-4BBF-B1B5-00F85CBF3800}" type="presParOf" srcId="{6831E0D5-0A0D-46A7-81AA-7FC442C27B59}" destId="{E86E3713-A6C0-441F-870A-14952DABEE01}" srcOrd="0" destOrd="0" presId="urn:microsoft.com/office/officeart/2005/8/layout/hierarchy1"/>
    <dgm:cxn modelId="{4E3D35D4-ACB1-487E-A368-F50605D1D0FD}" type="presParOf" srcId="{E86E3713-A6C0-441F-870A-14952DABEE01}" destId="{7B1DA364-D117-434A-83E4-BC65AD2780AC}" srcOrd="0" destOrd="0" presId="urn:microsoft.com/office/officeart/2005/8/layout/hierarchy1"/>
    <dgm:cxn modelId="{BE2A9C00-4CD1-4EE1-86D9-5FBF595072CB}" type="presParOf" srcId="{E86E3713-A6C0-441F-870A-14952DABEE01}" destId="{8A53535E-4FFF-4545-920A-81083C27D3EA}" srcOrd="1" destOrd="0" presId="urn:microsoft.com/office/officeart/2005/8/layout/hierarchy1"/>
    <dgm:cxn modelId="{9362F225-BA38-42E3-BEEA-A20F91AB1674}" type="presParOf" srcId="{6831E0D5-0A0D-46A7-81AA-7FC442C27B59}" destId="{9F73FE1E-EBBC-4B09-BEDB-A1357B162145}" srcOrd="1" destOrd="0" presId="urn:microsoft.com/office/officeart/2005/8/layout/hierarchy1"/>
    <dgm:cxn modelId="{5352722C-ADF5-4F1E-A48A-ECA4B33DF88B}" type="presParOf" srcId="{9F73FE1E-EBBC-4B09-BEDB-A1357B162145}" destId="{1E2048A4-D52B-46C1-B71F-42EDFF8E6637}" srcOrd="0" destOrd="0" presId="urn:microsoft.com/office/officeart/2005/8/layout/hierarchy1"/>
    <dgm:cxn modelId="{1C899B62-6B69-432F-94E1-4E3C60E7EBD0}" type="presParOf" srcId="{9F73FE1E-EBBC-4B09-BEDB-A1357B162145}" destId="{7E16BFD5-4709-4F98-9406-11F04A75064C}" srcOrd="1" destOrd="0" presId="urn:microsoft.com/office/officeart/2005/8/layout/hierarchy1"/>
    <dgm:cxn modelId="{D948F2E8-BF54-46E4-8AF5-CAE96A20623E}" type="presParOf" srcId="{7E16BFD5-4709-4F98-9406-11F04A75064C}" destId="{26B5E6B1-ACEA-43E9-8F48-79668524397F}" srcOrd="0" destOrd="0" presId="urn:microsoft.com/office/officeart/2005/8/layout/hierarchy1"/>
    <dgm:cxn modelId="{58458F2B-F951-419E-8270-2711F92428ED}" type="presParOf" srcId="{26B5E6B1-ACEA-43E9-8F48-79668524397F}" destId="{29E5A930-BBC9-42E2-A93C-230913071AE1}" srcOrd="0" destOrd="0" presId="urn:microsoft.com/office/officeart/2005/8/layout/hierarchy1"/>
    <dgm:cxn modelId="{3677273D-CA4F-4DF9-B57E-C551E106BD00}" type="presParOf" srcId="{26B5E6B1-ACEA-43E9-8F48-79668524397F}" destId="{3337F79F-5EDC-4FF4-A26A-3B73408E15BF}" srcOrd="1" destOrd="0" presId="urn:microsoft.com/office/officeart/2005/8/layout/hierarchy1"/>
    <dgm:cxn modelId="{5FED8FE2-4A3E-4BC3-AA81-FBFBD6609EB2}" type="presParOf" srcId="{7E16BFD5-4709-4F98-9406-11F04A75064C}" destId="{B43B9422-1C37-44EB-93EC-DAB2C3CDACC7}" srcOrd="1" destOrd="0" presId="urn:microsoft.com/office/officeart/2005/8/layout/hierarchy1"/>
    <dgm:cxn modelId="{11C72B46-0ABB-43D8-A845-A899322AA5ED}" type="presParOf" srcId="{9F73FE1E-EBBC-4B09-BEDB-A1357B162145}" destId="{0CFC8863-D78E-40EB-A962-E395354870AB}" srcOrd="2" destOrd="0" presId="urn:microsoft.com/office/officeart/2005/8/layout/hierarchy1"/>
    <dgm:cxn modelId="{E29667E4-95DD-4BF7-8E07-E0F2F5E9F779}" type="presParOf" srcId="{9F73FE1E-EBBC-4B09-BEDB-A1357B162145}" destId="{D6FA2FA0-EA67-4424-8B58-9C5F0617A33F}" srcOrd="3" destOrd="0" presId="urn:microsoft.com/office/officeart/2005/8/layout/hierarchy1"/>
    <dgm:cxn modelId="{F0F87F7E-D32F-4E0E-842C-0A573CA15577}" type="presParOf" srcId="{D6FA2FA0-EA67-4424-8B58-9C5F0617A33F}" destId="{BD2F56C8-F89B-4898-88CA-FFEB51C4E4DA}" srcOrd="0" destOrd="0" presId="urn:microsoft.com/office/officeart/2005/8/layout/hierarchy1"/>
    <dgm:cxn modelId="{685CD13C-B782-4774-B7D8-15ECA43E690E}" type="presParOf" srcId="{BD2F56C8-F89B-4898-88CA-FFEB51C4E4DA}" destId="{2F478114-DAE1-49CB-8A6A-B22F5D6C276B}" srcOrd="0" destOrd="0" presId="urn:microsoft.com/office/officeart/2005/8/layout/hierarchy1"/>
    <dgm:cxn modelId="{EA086759-2EC8-4405-AB3C-464FD281F3FC}" type="presParOf" srcId="{BD2F56C8-F89B-4898-88CA-FFEB51C4E4DA}" destId="{2193BE9E-3B38-43A8-A244-3FAE76366CEF}" srcOrd="1" destOrd="0" presId="urn:microsoft.com/office/officeart/2005/8/layout/hierarchy1"/>
    <dgm:cxn modelId="{0A158E20-C8EF-4E75-920B-42778423BA62}" type="presParOf" srcId="{D6FA2FA0-EA67-4424-8B58-9C5F0617A33F}" destId="{E021138C-FA6B-4EBD-B854-105C0AB3F8FB}" srcOrd="1" destOrd="0" presId="urn:microsoft.com/office/officeart/2005/8/layout/hierarchy1"/>
    <dgm:cxn modelId="{E2E13956-C007-4FBF-BD53-2647AAF7389A}" type="presParOf" srcId="{9F73FE1E-EBBC-4B09-BEDB-A1357B162145}" destId="{F3DCE4C4-9660-4257-BC0C-C99E53A9016E}" srcOrd="4" destOrd="0" presId="urn:microsoft.com/office/officeart/2005/8/layout/hierarchy1"/>
    <dgm:cxn modelId="{EC816A53-1CB3-4112-AFB7-B0B697D1CBF2}" type="presParOf" srcId="{9F73FE1E-EBBC-4B09-BEDB-A1357B162145}" destId="{C4A3269C-A7C5-4C0D-9C30-E72B466AACFA}" srcOrd="5" destOrd="0" presId="urn:microsoft.com/office/officeart/2005/8/layout/hierarchy1"/>
    <dgm:cxn modelId="{22F0DBFE-183D-4BD0-BC02-BFDF5D7BA805}" type="presParOf" srcId="{C4A3269C-A7C5-4C0D-9C30-E72B466AACFA}" destId="{BE315498-126A-4808-8FF5-7DF50D4014AA}" srcOrd="0" destOrd="0" presId="urn:microsoft.com/office/officeart/2005/8/layout/hierarchy1"/>
    <dgm:cxn modelId="{3FA270AA-9C3B-4812-AEA9-0BBF90C0A12B}" type="presParOf" srcId="{BE315498-126A-4808-8FF5-7DF50D4014AA}" destId="{5A82605E-3B79-4984-8A6E-31558B6026B6}" srcOrd="0" destOrd="0" presId="urn:microsoft.com/office/officeart/2005/8/layout/hierarchy1"/>
    <dgm:cxn modelId="{B13CEC0B-2C9D-4678-9613-76739BEDA38B}" type="presParOf" srcId="{BE315498-126A-4808-8FF5-7DF50D4014AA}" destId="{2DA8C4A3-A572-4AC7-AE35-407E6F4DFE42}" srcOrd="1" destOrd="0" presId="urn:microsoft.com/office/officeart/2005/8/layout/hierarchy1"/>
    <dgm:cxn modelId="{AA2726E3-EA80-4846-A5F0-892D674D421F}" type="presParOf" srcId="{C4A3269C-A7C5-4C0D-9C30-E72B466AACFA}" destId="{2F2D7F93-5C81-4E1D-9BEF-29F3C7FD4B8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E448E8-74DA-4598-B485-0C7A5BBA0664}" type="doc">
      <dgm:prSet loTypeId="urn:microsoft.com/office/officeart/2005/8/layout/funnel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ID"/>
        </a:p>
      </dgm:t>
    </dgm:pt>
    <dgm:pt modelId="{3E321D92-D67F-40A7-91BE-87BD238A237C}">
      <dgm:prSet phldrT="[Text]"/>
      <dgm:spPr/>
      <dgm:t>
        <a:bodyPr/>
        <a:lstStyle/>
        <a:p>
          <a:r>
            <a:rPr lang="en-US" dirty="0" err="1"/>
            <a:t>Tradisi</a:t>
          </a:r>
          <a:r>
            <a:rPr lang="en-US" dirty="0"/>
            <a:t> Tulisan</a:t>
          </a:r>
          <a:endParaRPr lang="en-ID" dirty="0"/>
        </a:p>
      </dgm:t>
    </dgm:pt>
    <dgm:pt modelId="{EF96D83C-8252-42AB-BF5B-B11F69116005}" type="parTrans" cxnId="{B9E27745-7B6C-420A-A094-EC2623E96F5D}">
      <dgm:prSet/>
      <dgm:spPr/>
      <dgm:t>
        <a:bodyPr/>
        <a:lstStyle/>
        <a:p>
          <a:endParaRPr lang="en-ID"/>
        </a:p>
      </dgm:t>
    </dgm:pt>
    <dgm:pt modelId="{BCD51959-3CCA-4ACE-AB3F-7995564AE96F}" type="sibTrans" cxnId="{B9E27745-7B6C-420A-A094-EC2623E96F5D}">
      <dgm:prSet/>
      <dgm:spPr/>
      <dgm:t>
        <a:bodyPr/>
        <a:lstStyle/>
        <a:p>
          <a:endParaRPr lang="en-ID"/>
        </a:p>
      </dgm:t>
    </dgm:pt>
    <dgm:pt modelId="{0D69AFAF-70FE-4547-B7A8-37776CC40BE9}">
      <dgm:prSet phldrT="[Text]"/>
      <dgm:spPr/>
      <dgm:t>
        <a:bodyPr/>
        <a:lstStyle/>
        <a:p>
          <a:r>
            <a:rPr lang="en-US" dirty="0" err="1"/>
            <a:t>Tradisi</a:t>
          </a:r>
          <a:r>
            <a:rPr lang="en-US" dirty="0"/>
            <a:t> </a:t>
          </a:r>
          <a:r>
            <a:rPr lang="en-US" dirty="0" err="1"/>
            <a:t>Lisan</a:t>
          </a:r>
          <a:endParaRPr lang="en-ID" dirty="0"/>
        </a:p>
      </dgm:t>
    </dgm:pt>
    <dgm:pt modelId="{95E9684F-D8D1-4E38-BA44-487B6F952CFA}" type="parTrans" cxnId="{BD0A84EC-971E-436A-9BF4-660BF8442447}">
      <dgm:prSet/>
      <dgm:spPr/>
      <dgm:t>
        <a:bodyPr/>
        <a:lstStyle/>
        <a:p>
          <a:endParaRPr lang="en-ID"/>
        </a:p>
      </dgm:t>
    </dgm:pt>
    <dgm:pt modelId="{34B10CD1-6427-4C60-BE76-807ADD20FA0D}" type="sibTrans" cxnId="{BD0A84EC-971E-436A-9BF4-660BF8442447}">
      <dgm:prSet/>
      <dgm:spPr/>
      <dgm:t>
        <a:bodyPr/>
        <a:lstStyle/>
        <a:p>
          <a:endParaRPr lang="en-ID"/>
        </a:p>
      </dgm:t>
    </dgm:pt>
    <dgm:pt modelId="{1D4EF75F-74DC-4143-8381-23AB3A2D430C}">
      <dgm:prSet phldrT="[Text]"/>
      <dgm:spPr/>
      <dgm:t>
        <a:bodyPr/>
        <a:lstStyle/>
        <a:p>
          <a:r>
            <a:rPr lang="en-US" dirty="0"/>
            <a:t>Sastra Nusantara</a:t>
          </a:r>
          <a:endParaRPr lang="en-ID" dirty="0"/>
        </a:p>
      </dgm:t>
    </dgm:pt>
    <dgm:pt modelId="{4B9EAA0C-8D7A-4963-B4D8-E341A5605987}" type="parTrans" cxnId="{2273F6F8-6FD0-4463-9801-9662B5B2815B}">
      <dgm:prSet/>
      <dgm:spPr/>
      <dgm:t>
        <a:bodyPr/>
        <a:lstStyle/>
        <a:p>
          <a:endParaRPr lang="en-ID"/>
        </a:p>
      </dgm:t>
    </dgm:pt>
    <dgm:pt modelId="{3DE8EAE7-D99B-4A6D-A7D6-1F3377B594A0}" type="sibTrans" cxnId="{2273F6F8-6FD0-4463-9801-9662B5B2815B}">
      <dgm:prSet/>
      <dgm:spPr/>
      <dgm:t>
        <a:bodyPr/>
        <a:lstStyle/>
        <a:p>
          <a:endParaRPr lang="en-ID"/>
        </a:p>
      </dgm:t>
    </dgm:pt>
    <dgm:pt modelId="{48E9D478-2D04-463A-9732-45C03F083358}">
      <dgm:prSet phldrT="[Text]"/>
      <dgm:spPr/>
      <dgm:t>
        <a:bodyPr/>
        <a:lstStyle/>
        <a:p>
          <a:r>
            <a:rPr lang="en-US" dirty="0" err="1"/>
            <a:t>Cerpen</a:t>
          </a:r>
          <a:endParaRPr lang="en-ID" dirty="0"/>
        </a:p>
      </dgm:t>
    </dgm:pt>
    <dgm:pt modelId="{DD8FC704-8AA3-4C4F-9FCC-123AF2A8753C}" type="parTrans" cxnId="{4CC2BBF9-45B9-4A1B-B79E-1F2E70DD2DF9}">
      <dgm:prSet/>
      <dgm:spPr/>
      <dgm:t>
        <a:bodyPr/>
        <a:lstStyle/>
        <a:p>
          <a:endParaRPr lang="en-ID"/>
        </a:p>
      </dgm:t>
    </dgm:pt>
    <dgm:pt modelId="{8325AED2-A744-4942-AF50-B49D08822EE7}" type="sibTrans" cxnId="{4CC2BBF9-45B9-4A1B-B79E-1F2E70DD2DF9}">
      <dgm:prSet/>
      <dgm:spPr/>
      <dgm:t>
        <a:bodyPr/>
        <a:lstStyle/>
        <a:p>
          <a:endParaRPr lang="en-ID"/>
        </a:p>
      </dgm:t>
    </dgm:pt>
    <dgm:pt modelId="{2F02606B-C6E2-4716-BC54-35ED35EB3ABF}" type="pres">
      <dgm:prSet presAssocID="{0AE448E8-74DA-4598-B485-0C7A5BBA0664}" presName="Name0" presStyleCnt="0">
        <dgm:presLayoutVars>
          <dgm:chMax val="4"/>
          <dgm:resizeHandles val="exact"/>
        </dgm:presLayoutVars>
      </dgm:prSet>
      <dgm:spPr/>
    </dgm:pt>
    <dgm:pt modelId="{C57CECF4-16DD-46DD-84CF-A25746559D76}" type="pres">
      <dgm:prSet presAssocID="{0AE448E8-74DA-4598-B485-0C7A5BBA0664}" presName="ellipse" presStyleLbl="trBgShp" presStyleIdx="0" presStyleCnt="1"/>
      <dgm:spPr/>
    </dgm:pt>
    <dgm:pt modelId="{031ECD59-F90E-4D3C-AFBC-CC130ED24596}" type="pres">
      <dgm:prSet presAssocID="{0AE448E8-74DA-4598-B485-0C7A5BBA0664}" presName="arrow1" presStyleLbl="fgShp" presStyleIdx="0" presStyleCnt="1"/>
      <dgm:spPr/>
    </dgm:pt>
    <dgm:pt modelId="{DFD00982-1AAD-41D0-8626-94200E05A934}" type="pres">
      <dgm:prSet presAssocID="{0AE448E8-74DA-4598-B485-0C7A5BBA0664}" presName="rectangle" presStyleLbl="revTx" presStyleIdx="0" presStyleCnt="1">
        <dgm:presLayoutVars>
          <dgm:bulletEnabled val="1"/>
        </dgm:presLayoutVars>
      </dgm:prSet>
      <dgm:spPr/>
    </dgm:pt>
    <dgm:pt modelId="{8BD66251-5432-43E2-AC50-3F9BAF143E9B}" type="pres">
      <dgm:prSet presAssocID="{0D69AFAF-70FE-4547-B7A8-37776CC40BE9}" presName="item1" presStyleLbl="node1" presStyleIdx="0" presStyleCnt="3">
        <dgm:presLayoutVars>
          <dgm:bulletEnabled val="1"/>
        </dgm:presLayoutVars>
      </dgm:prSet>
      <dgm:spPr/>
    </dgm:pt>
    <dgm:pt modelId="{1DB60EF3-9BC4-46FC-B5C2-6B5C2A46578C}" type="pres">
      <dgm:prSet presAssocID="{1D4EF75F-74DC-4143-8381-23AB3A2D430C}" presName="item2" presStyleLbl="node1" presStyleIdx="1" presStyleCnt="3">
        <dgm:presLayoutVars>
          <dgm:bulletEnabled val="1"/>
        </dgm:presLayoutVars>
      </dgm:prSet>
      <dgm:spPr/>
    </dgm:pt>
    <dgm:pt modelId="{774F6715-B12C-46BD-9901-6612AD8D3C98}" type="pres">
      <dgm:prSet presAssocID="{48E9D478-2D04-463A-9732-45C03F083358}" presName="item3" presStyleLbl="node1" presStyleIdx="2" presStyleCnt="3">
        <dgm:presLayoutVars>
          <dgm:bulletEnabled val="1"/>
        </dgm:presLayoutVars>
      </dgm:prSet>
      <dgm:spPr/>
    </dgm:pt>
    <dgm:pt modelId="{FD0C941F-DA90-4066-B9A3-C8B64B7A5972}" type="pres">
      <dgm:prSet presAssocID="{0AE448E8-74DA-4598-B485-0C7A5BBA0664}" presName="funnel" presStyleLbl="trAlignAcc1" presStyleIdx="0" presStyleCnt="1" custLinFactNeighborX="-1" custLinFactNeighborY="-3571"/>
      <dgm:spPr/>
    </dgm:pt>
  </dgm:ptLst>
  <dgm:cxnLst>
    <dgm:cxn modelId="{7A179802-818C-42E8-ADE3-C95B534F53AA}" type="presOf" srcId="{48E9D478-2D04-463A-9732-45C03F083358}" destId="{DFD00982-1AAD-41D0-8626-94200E05A934}" srcOrd="0" destOrd="0" presId="urn:microsoft.com/office/officeart/2005/8/layout/funnel1"/>
    <dgm:cxn modelId="{BBC53A1F-1BE7-41B5-A7DD-88DE5716E321}" type="presOf" srcId="{0AE448E8-74DA-4598-B485-0C7A5BBA0664}" destId="{2F02606B-C6E2-4716-BC54-35ED35EB3ABF}" srcOrd="0" destOrd="0" presId="urn:microsoft.com/office/officeart/2005/8/layout/funnel1"/>
    <dgm:cxn modelId="{7179C160-2FC3-40AD-9810-337867A5C92F}" type="presOf" srcId="{1D4EF75F-74DC-4143-8381-23AB3A2D430C}" destId="{8BD66251-5432-43E2-AC50-3F9BAF143E9B}" srcOrd="0" destOrd="0" presId="urn:microsoft.com/office/officeart/2005/8/layout/funnel1"/>
    <dgm:cxn modelId="{B9E27745-7B6C-420A-A094-EC2623E96F5D}" srcId="{0AE448E8-74DA-4598-B485-0C7A5BBA0664}" destId="{3E321D92-D67F-40A7-91BE-87BD238A237C}" srcOrd="0" destOrd="0" parTransId="{EF96D83C-8252-42AB-BF5B-B11F69116005}" sibTransId="{BCD51959-3CCA-4ACE-AB3F-7995564AE96F}"/>
    <dgm:cxn modelId="{81968DAF-B1B1-4FEC-B46A-B89CF6DA9BEA}" type="presOf" srcId="{3E321D92-D67F-40A7-91BE-87BD238A237C}" destId="{774F6715-B12C-46BD-9901-6612AD8D3C98}" srcOrd="0" destOrd="0" presId="urn:microsoft.com/office/officeart/2005/8/layout/funnel1"/>
    <dgm:cxn modelId="{ACDAEED4-F5B1-492C-84FD-B3EB5D8239D3}" type="presOf" srcId="{0D69AFAF-70FE-4547-B7A8-37776CC40BE9}" destId="{1DB60EF3-9BC4-46FC-B5C2-6B5C2A46578C}" srcOrd="0" destOrd="0" presId="urn:microsoft.com/office/officeart/2005/8/layout/funnel1"/>
    <dgm:cxn modelId="{BD0A84EC-971E-436A-9BF4-660BF8442447}" srcId="{0AE448E8-74DA-4598-B485-0C7A5BBA0664}" destId="{0D69AFAF-70FE-4547-B7A8-37776CC40BE9}" srcOrd="1" destOrd="0" parTransId="{95E9684F-D8D1-4E38-BA44-487B6F952CFA}" sibTransId="{34B10CD1-6427-4C60-BE76-807ADD20FA0D}"/>
    <dgm:cxn modelId="{2273F6F8-6FD0-4463-9801-9662B5B2815B}" srcId="{0AE448E8-74DA-4598-B485-0C7A5BBA0664}" destId="{1D4EF75F-74DC-4143-8381-23AB3A2D430C}" srcOrd="2" destOrd="0" parTransId="{4B9EAA0C-8D7A-4963-B4D8-E341A5605987}" sibTransId="{3DE8EAE7-D99B-4A6D-A7D6-1F3377B594A0}"/>
    <dgm:cxn modelId="{4CC2BBF9-45B9-4A1B-B79E-1F2E70DD2DF9}" srcId="{0AE448E8-74DA-4598-B485-0C7A5BBA0664}" destId="{48E9D478-2D04-463A-9732-45C03F083358}" srcOrd="3" destOrd="0" parTransId="{DD8FC704-8AA3-4C4F-9FCC-123AF2A8753C}" sibTransId="{8325AED2-A744-4942-AF50-B49D08822EE7}"/>
    <dgm:cxn modelId="{EB2FC598-F81D-4DBE-9848-0239ED1211D6}" type="presParOf" srcId="{2F02606B-C6E2-4716-BC54-35ED35EB3ABF}" destId="{C57CECF4-16DD-46DD-84CF-A25746559D76}" srcOrd="0" destOrd="0" presId="urn:microsoft.com/office/officeart/2005/8/layout/funnel1"/>
    <dgm:cxn modelId="{1C9A06ED-A414-445F-B9EC-3800A0A6594C}" type="presParOf" srcId="{2F02606B-C6E2-4716-BC54-35ED35EB3ABF}" destId="{031ECD59-F90E-4D3C-AFBC-CC130ED24596}" srcOrd="1" destOrd="0" presId="urn:microsoft.com/office/officeart/2005/8/layout/funnel1"/>
    <dgm:cxn modelId="{3578112D-67B9-490D-90D8-0171B60F15D2}" type="presParOf" srcId="{2F02606B-C6E2-4716-BC54-35ED35EB3ABF}" destId="{DFD00982-1AAD-41D0-8626-94200E05A934}" srcOrd="2" destOrd="0" presId="urn:microsoft.com/office/officeart/2005/8/layout/funnel1"/>
    <dgm:cxn modelId="{A653C9B0-02CC-4F23-9704-A52BF4AE2655}" type="presParOf" srcId="{2F02606B-C6E2-4716-BC54-35ED35EB3ABF}" destId="{8BD66251-5432-43E2-AC50-3F9BAF143E9B}" srcOrd="3" destOrd="0" presId="urn:microsoft.com/office/officeart/2005/8/layout/funnel1"/>
    <dgm:cxn modelId="{18DB7D9B-1E4E-4B04-95CA-8C5F38285110}" type="presParOf" srcId="{2F02606B-C6E2-4716-BC54-35ED35EB3ABF}" destId="{1DB60EF3-9BC4-46FC-B5C2-6B5C2A46578C}" srcOrd="4" destOrd="0" presId="urn:microsoft.com/office/officeart/2005/8/layout/funnel1"/>
    <dgm:cxn modelId="{93D9173C-F1C3-4C1C-A22D-1C7341B86A13}" type="presParOf" srcId="{2F02606B-C6E2-4716-BC54-35ED35EB3ABF}" destId="{774F6715-B12C-46BD-9901-6612AD8D3C98}" srcOrd="5" destOrd="0" presId="urn:microsoft.com/office/officeart/2005/8/layout/funnel1"/>
    <dgm:cxn modelId="{BE63E855-C6AE-4AFA-98A1-79120B5A853D}" type="presParOf" srcId="{2F02606B-C6E2-4716-BC54-35ED35EB3ABF}" destId="{FD0C941F-DA90-4066-B9A3-C8B64B7A5972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D4600B-DE4B-49D8-B75E-E74328C36417}" type="doc">
      <dgm:prSet loTypeId="urn:microsoft.com/office/officeart/2005/8/layout/hierarchy2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ID"/>
        </a:p>
      </dgm:t>
    </dgm:pt>
    <dgm:pt modelId="{19803AAD-508B-4BA1-9B57-6F5DA642143C}">
      <dgm:prSet phldrT="[Text]"/>
      <dgm:spPr/>
      <dgm:t>
        <a:bodyPr/>
        <a:lstStyle/>
        <a:p>
          <a:r>
            <a:rPr lang="en-US" dirty="0" err="1"/>
            <a:t>Balai</a:t>
          </a:r>
          <a:r>
            <a:rPr lang="en-US" dirty="0"/>
            <a:t> Pustaka</a:t>
          </a:r>
          <a:endParaRPr lang="en-ID" dirty="0"/>
        </a:p>
      </dgm:t>
    </dgm:pt>
    <dgm:pt modelId="{CEB58A66-6368-4F1E-B6B3-F387D93C71ED}" type="parTrans" cxnId="{E6BBC564-840D-45BE-8DC8-1A5D6A2CE3AF}">
      <dgm:prSet/>
      <dgm:spPr/>
      <dgm:t>
        <a:bodyPr/>
        <a:lstStyle/>
        <a:p>
          <a:endParaRPr lang="en-ID"/>
        </a:p>
      </dgm:t>
    </dgm:pt>
    <dgm:pt modelId="{B59CEDA7-BD74-45DE-9CF5-7B92E6EEF35E}" type="sibTrans" cxnId="{E6BBC564-840D-45BE-8DC8-1A5D6A2CE3AF}">
      <dgm:prSet/>
      <dgm:spPr/>
      <dgm:t>
        <a:bodyPr/>
        <a:lstStyle/>
        <a:p>
          <a:endParaRPr lang="en-ID"/>
        </a:p>
      </dgm:t>
    </dgm:pt>
    <dgm:pt modelId="{18BE56F2-16A2-44A5-9BC7-C0DA4B4EA98C}">
      <dgm:prSet phldrT="[Text]"/>
      <dgm:spPr/>
      <dgm:t>
        <a:bodyPr/>
        <a:lstStyle/>
        <a:p>
          <a:r>
            <a:rPr lang="en-US" dirty="0" err="1"/>
            <a:t>Cerita</a:t>
          </a:r>
          <a:r>
            <a:rPr lang="en-US" dirty="0"/>
            <a:t> Rakyat</a:t>
          </a:r>
          <a:endParaRPr lang="en-ID" dirty="0"/>
        </a:p>
      </dgm:t>
    </dgm:pt>
    <dgm:pt modelId="{8F39C6AB-2A49-457A-8D1D-A40DDB0D95B2}" type="parTrans" cxnId="{0025D317-8EC8-4D87-95B8-15B35C2F7644}">
      <dgm:prSet/>
      <dgm:spPr/>
      <dgm:t>
        <a:bodyPr/>
        <a:lstStyle/>
        <a:p>
          <a:endParaRPr lang="en-ID"/>
        </a:p>
      </dgm:t>
    </dgm:pt>
    <dgm:pt modelId="{C8D26AC4-2B12-4417-BFA4-2978C56B2433}" type="sibTrans" cxnId="{0025D317-8EC8-4D87-95B8-15B35C2F7644}">
      <dgm:prSet/>
      <dgm:spPr/>
      <dgm:t>
        <a:bodyPr/>
        <a:lstStyle/>
        <a:p>
          <a:endParaRPr lang="en-ID"/>
        </a:p>
      </dgm:t>
    </dgm:pt>
    <dgm:pt modelId="{C289E092-9E3F-4C25-9E76-D9B3914EB6E3}">
      <dgm:prSet phldrT="[Text]"/>
      <dgm:spPr/>
      <dgm:t>
        <a:bodyPr/>
        <a:lstStyle/>
        <a:p>
          <a:pPr algn="ctr"/>
          <a:r>
            <a:rPr lang="en-US" dirty="0" err="1"/>
            <a:t>Teman</a:t>
          </a:r>
          <a:r>
            <a:rPr lang="en-US" dirty="0"/>
            <a:t> Duduk: </a:t>
          </a:r>
        </a:p>
        <a:p>
          <a:pPr algn="ctr"/>
          <a:r>
            <a:rPr lang="en-US" dirty="0"/>
            <a:t>M. Kasim (1936)</a:t>
          </a:r>
          <a:endParaRPr lang="en-ID" dirty="0"/>
        </a:p>
      </dgm:t>
    </dgm:pt>
    <dgm:pt modelId="{8F81EFEB-A294-4AC1-9534-AFFEB3523AB3}" type="parTrans" cxnId="{2C1F99CE-3AEC-4F33-9E20-9A111D62184E}">
      <dgm:prSet/>
      <dgm:spPr/>
      <dgm:t>
        <a:bodyPr/>
        <a:lstStyle/>
        <a:p>
          <a:endParaRPr lang="en-ID"/>
        </a:p>
      </dgm:t>
    </dgm:pt>
    <dgm:pt modelId="{997DE477-5BF0-4DF0-8213-44F40ED570EF}" type="sibTrans" cxnId="{2C1F99CE-3AEC-4F33-9E20-9A111D62184E}">
      <dgm:prSet/>
      <dgm:spPr/>
      <dgm:t>
        <a:bodyPr/>
        <a:lstStyle/>
        <a:p>
          <a:endParaRPr lang="en-ID"/>
        </a:p>
      </dgm:t>
    </dgm:pt>
    <dgm:pt modelId="{6ED97BC5-B48F-4217-B675-F9CD44F75CC3}">
      <dgm:prSet phldrT="[Text]"/>
      <dgm:spPr/>
      <dgm:t>
        <a:bodyPr/>
        <a:lstStyle/>
        <a:p>
          <a:r>
            <a:rPr lang="en-US" dirty="0" err="1"/>
            <a:t>Kawan</a:t>
          </a:r>
          <a:r>
            <a:rPr lang="en-US" dirty="0"/>
            <a:t> </a:t>
          </a:r>
          <a:r>
            <a:rPr lang="en-US" dirty="0" err="1"/>
            <a:t>Bergelut</a:t>
          </a:r>
          <a:r>
            <a:rPr lang="en-US" dirty="0"/>
            <a:t>: </a:t>
          </a:r>
          <a:r>
            <a:rPr lang="en-US" dirty="0" err="1"/>
            <a:t>Soeman</a:t>
          </a:r>
          <a:r>
            <a:rPr lang="en-US" dirty="0"/>
            <a:t> Hs (1938)</a:t>
          </a:r>
          <a:endParaRPr lang="en-ID" dirty="0"/>
        </a:p>
      </dgm:t>
    </dgm:pt>
    <dgm:pt modelId="{8E028D7D-E736-4FEE-BC76-C539EA68D468}" type="parTrans" cxnId="{96F44EBA-71CA-46AB-A226-2E18DF40C39F}">
      <dgm:prSet/>
      <dgm:spPr/>
      <dgm:t>
        <a:bodyPr/>
        <a:lstStyle/>
        <a:p>
          <a:endParaRPr lang="en-ID"/>
        </a:p>
      </dgm:t>
    </dgm:pt>
    <dgm:pt modelId="{66B29BA2-CA78-4D82-BC71-646158F83DD1}" type="sibTrans" cxnId="{96F44EBA-71CA-46AB-A226-2E18DF40C39F}">
      <dgm:prSet/>
      <dgm:spPr/>
      <dgm:t>
        <a:bodyPr/>
        <a:lstStyle/>
        <a:p>
          <a:endParaRPr lang="en-ID"/>
        </a:p>
      </dgm:t>
    </dgm:pt>
    <dgm:pt modelId="{EB0C6623-C4AC-4CC8-8F82-4A823C8861CB}">
      <dgm:prSet phldrT="[Text]"/>
      <dgm:spPr/>
      <dgm:t>
        <a:bodyPr/>
        <a:lstStyle/>
        <a:p>
          <a:r>
            <a:rPr lang="en-US" dirty="0" err="1"/>
            <a:t>Kehidupan</a:t>
          </a:r>
          <a:r>
            <a:rPr lang="en-US" dirty="0"/>
            <a:t> </a:t>
          </a:r>
          <a:r>
            <a:rPr lang="en-US" dirty="0" err="1"/>
            <a:t>Sehari-hari</a:t>
          </a:r>
          <a:endParaRPr lang="en-ID" dirty="0"/>
        </a:p>
      </dgm:t>
    </dgm:pt>
    <dgm:pt modelId="{ADDA42CF-E915-4B75-A55B-BA9F851695DE}" type="parTrans" cxnId="{A05B0176-E44F-46FC-8AC9-700CC9A4C2AC}">
      <dgm:prSet/>
      <dgm:spPr/>
      <dgm:t>
        <a:bodyPr/>
        <a:lstStyle/>
        <a:p>
          <a:endParaRPr lang="en-ID"/>
        </a:p>
      </dgm:t>
    </dgm:pt>
    <dgm:pt modelId="{8D47725D-EF93-4D40-9C1E-985A13F0ADF4}" type="sibTrans" cxnId="{A05B0176-E44F-46FC-8AC9-700CC9A4C2AC}">
      <dgm:prSet/>
      <dgm:spPr/>
      <dgm:t>
        <a:bodyPr/>
        <a:lstStyle/>
        <a:p>
          <a:endParaRPr lang="en-ID"/>
        </a:p>
      </dgm:t>
    </dgm:pt>
    <dgm:pt modelId="{CF569576-D171-40AE-B5D2-9580910E4FDC}">
      <dgm:prSet phldrT="[Text]"/>
      <dgm:spPr/>
      <dgm:t>
        <a:bodyPr/>
        <a:lstStyle/>
        <a:p>
          <a:r>
            <a:rPr lang="en-US" dirty="0"/>
            <a:t>Di </a:t>
          </a:r>
          <a:r>
            <a:rPr lang="en-US" dirty="0" err="1"/>
            <a:t>Dalam</a:t>
          </a:r>
          <a:r>
            <a:rPr lang="en-US" dirty="0"/>
            <a:t> Lembah </a:t>
          </a:r>
          <a:r>
            <a:rPr lang="en-US" dirty="0" err="1"/>
            <a:t>Kehidupan</a:t>
          </a:r>
          <a:r>
            <a:rPr lang="en-US" dirty="0"/>
            <a:t>: </a:t>
          </a:r>
          <a:r>
            <a:rPr lang="en-US" dirty="0" err="1"/>
            <a:t>Hamka</a:t>
          </a:r>
          <a:r>
            <a:rPr lang="en-US" dirty="0"/>
            <a:t> (1940)</a:t>
          </a:r>
          <a:endParaRPr lang="en-ID" dirty="0"/>
        </a:p>
      </dgm:t>
    </dgm:pt>
    <dgm:pt modelId="{480D6820-D18A-42A1-B850-536BB3AA22F3}" type="parTrans" cxnId="{5784B7EC-6FB7-47D5-9687-1073A84A1BD5}">
      <dgm:prSet/>
      <dgm:spPr/>
      <dgm:t>
        <a:bodyPr/>
        <a:lstStyle/>
        <a:p>
          <a:endParaRPr lang="en-ID"/>
        </a:p>
      </dgm:t>
    </dgm:pt>
    <dgm:pt modelId="{EB96405D-F2BC-4700-BCA6-14D4F9052DFD}" type="sibTrans" cxnId="{5784B7EC-6FB7-47D5-9687-1073A84A1BD5}">
      <dgm:prSet/>
      <dgm:spPr/>
      <dgm:t>
        <a:bodyPr/>
        <a:lstStyle/>
        <a:p>
          <a:endParaRPr lang="en-ID"/>
        </a:p>
      </dgm:t>
    </dgm:pt>
    <dgm:pt modelId="{2EDC1213-5367-4C53-B97E-9A2302CAB466}" type="pres">
      <dgm:prSet presAssocID="{2BD4600B-DE4B-49D8-B75E-E74328C3641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645F08F-5CD8-4ED2-9EFD-5962E03DF97F}" type="pres">
      <dgm:prSet presAssocID="{19803AAD-508B-4BA1-9B57-6F5DA642143C}" presName="root1" presStyleCnt="0"/>
      <dgm:spPr/>
    </dgm:pt>
    <dgm:pt modelId="{E780741C-9AFF-459B-B314-B354BC23AED4}" type="pres">
      <dgm:prSet presAssocID="{19803AAD-508B-4BA1-9B57-6F5DA642143C}" presName="LevelOneTextNode" presStyleLbl="node0" presStyleIdx="0" presStyleCnt="1">
        <dgm:presLayoutVars>
          <dgm:chPref val="3"/>
        </dgm:presLayoutVars>
      </dgm:prSet>
      <dgm:spPr/>
    </dgm:pt>
    <dgm:pt modelId="{79A13BB4-5579-4240-98CD-541B23B41AF0}" type="pres">
      <dgm:prSet presAssocID="{19803AAD-508B-4BA1-9B57-6F5DA642143C}" presName="level2hierChild" presStyleCnt="0"/>
      <dgm:spPr/>
    </dgm:pt>
    <dgm:pt modelId="{DE61A01C-0A64-44E9-BEC0-96067242F226}" type="pres">
      <dgm:prSet presAssocID="{8F39C6AB-2A49-457A-8D1D-A40DDB0D95B2}" presName="conn2-1" presStyleLbl="parChTrans1D2" presStyleIdx="0" presStyleCnt="2"/>
      <dgm:spPr/>
    </dgm:pt>
    <dgm:pt modelId="{65938EC4-F65D-4126-BFEA-0E7EE6341027}" type="pres">
      <dgm:prSet presAssocID="{8F39C6AB-2A49-457A-8D1D-A40DDB0D95B2}" presName="connTx" presStyleLbl="parChTrans1D2" presStyleIdx="0" presStyleCnt="2"/>
      <dgm:spPr/>
    </dgm:pt>
    <dgm:pt modelId="{1E3C1E22-B849-4F03-97CB-7DC73A51DF48}" type="pres">
      <dgm:prSet presAssocID="{18BE56F2-16A2-44A5-9BC7-C0DA4B4EA98C}" presName="root2" presStyleCnt="0"/>
      <dgm:spPr/>
    </dgm:pt>
    <dgm:pt modelId="{509E9B2E-1E4A-4CCD-914D-109210104A05}" type="pres">
      <dgm:prSet presAssocID="{18BE56F2-16A2-44A5-9BC7-C0DA4B4EA98C}" presName="LevelTwoTextNode" presStyleLbl="node2" presStyleIdx="0" presStyleCnt="2">
        <dgm:presLayoutVars>
          <dgm:chPref val="3"/>
        </dgm:presLayoutVars>
      </dgm:prSet>
      <dgm:spPr/>
    </dgm:pt>
    <dgm:pt modelId="{1CD427AF-99DB-4F1F-9D82-30B943E551CB}" type="pres">
      <dgm:prSet presAssocID="{18BE56F2-16A2-44A5-9BC7-C0DA4B4EA98C}" presName="level3hierChild" presStyleCnt="0"/>
      <dgm:spPr/>
    </dgm:pt>
    <dgm:pt modelId="{F6DEB129-1CF6-45B7-8463-E4ABE77E7021}" type="pres">
      <dgm:prSet presAssocID="{8F81EFEB-A294-4AC1-9534-AFFEB3523AB3}" presName="conn2-1" presStyleLbl="parChTrans1D3" presStyleIdx="0" presStyleCnt="3"/>
      <dgm:spPr/>
    </dgm:pt>
    <dgm:pt modelId="{8E76EB38-C989-4D56-BE58-727C2EF3659C}" type="pres">
      <dgm:prSet presAssocID="{8F81EFEB-A294-4AC1-9534-AFFEB3523AB3}" presName="connTx" presStyleLbl="parChTrans1D3" presStyleIdx="0" presStyleCnt="3"/>
      <dgm:spPr/>
    </dgm:pt>
    <dgm:pt modelId="{DFD3D516-9A8C-4A4F-9444-F0231D29DB94}" type="pres">
      <dgm:prSet presAssocID="{C289E092-9E3F-4C25-9E76-D9B3914EB6E3}" presName="root2" presStyleCnt="0"/>
      <dgm:spPr/>
    </dgm:pt>
    <dgm:pt modelId="{8555775B-0F85-4C6A-BC81-75A0FA7BA030}" type="pres">
      <dgm:prSet presAssocID="{C289E092-9E3F-4C25-9E76-D9B3914EB6E3}" presName="LevelTwoTextNode" presStyleLbl="node3" presStyleIdx="0" presStyleCnt="3">
        <dgm:presLayoutVars>
          <dgm:chPref val="3"/>
        </dgm:presLayoutVars>
      </dgm:prSet>
      <dgm:spPr/>
    </dgm:pt>
    <dgm:pt modelId="{B5A7FE15-4889-4431-8456-65ABD742EF2C}" type="pres">
      <dgm:prSet presAssocID="{C289E092-9E3F-4C25-9E76-D9B3914EB6E3}" presName="level3hierChild" presStyleCnt="0"/>
      <dgm:spPr/>
    </dgm:pt>
    <dgm:pt modelId="{DCA04154-171C-40D6-B477-8DB0CD4754F4}" type="pres">
      <dgm:prSet presAssocID="{8E028D7D-E736-4FEE-BC76-C539EA68D468}" presName="conn2-1" presStyleLbl="parChTrans1D3" presStyleIdx="1" presStyleCnt="3"/>
      <dgm:spPr/>
    </dgm:pt>
    <dgm:pt modelId="{21FA0F91-7DF5-4BFC-B191-396EE3D09E82}" type="pres">
      <dgm:prSet presAssocID="{8E028D7D-E736-4FEE-BC76-C539EA68D468}" presName="connTx" presStyleLbl="parChTrans1D3" presStyleIdx="1" presStyleCnt="3"/>
      <dgm:spPr/>
    </dgm:pt>
    <dgm:pt modelId="{BE818E3E-90E4-428E-9F4F-EFCB825F0532}" type="pres">
      <dgm:prSet presAssocID="{6ED97BC5-B48F-4217-B675-F9CD44F75CC3}" presName="root2" presStyleCnt="0"/>
      <dgm:spPr/>
    </dgm:pt>
    <dgm:pt modelId="{0B084DD7-D055-4098-A18F-0766208E94E0}" type="pres">
      <dgm:prSet presAssocID="{6ED97BC5-B48F-4217-B675-F9CD44F75CC3}" presName="LevelTwoTextNode" presStyleLbl="node3" presStyleIdx="1" presStyleCnt="3">
        <dgm:presLayoutVars>
          <dgm:chPref val="3"/>
        </dgm:presLayoutVars>
      </dgm:prSet>
      <dgm:spPr/>
    </dgm:pt>
    <dgm:pt modelId="{214B53B6-EA0E-456A-98F0-E252F713697D}" type="pres">
      <dgm:prSet presAssocID="{6ED97BC5-B48F-4217-B675-F9CD44F75CC3}" presName="level3hierChild" presStyleCnt="0"/>
      <dgm:spPr/>
    </dgm:pt>
    <dgm:pt modelId="{2DE05F0D-F9F3-4531-8213-04F35E9CB72B}" type="pres">
      <dgm:prSet presAssocID="{ADDA42CF-E915-4B75-A55B-BA9F851695DE}" presName="conn2-1" presStyleLbl="parChTrans1D2" presStyleIdx="1" presStyleCnt="2"/>
      <dgm:spPr/>
    </dgm:pt>
    <dgm:pt modelId="{8FA2A67E-F781-4461-A112-23D7053B589B}" type="pres">
      <dgm:prSet presAssocID="{ADDA42CF-E915-4B75-A55B-BA9F851695DE}" presName="connTx" presStyleLbl="parChTrans1D2" presStyleIdx="1" presStyleCnt="2"/>
      <dgm:spPr/>
    </dgm:pt>
    <dgm:pt modelId="{E2D9BD3B-F320-4BCE-B09E-1F38DEB96F63}" type="pres">
      <dgm:prSet presAssocID="{EB0C6623-C4AC-4CC8-8F82-4A823C8861CB}" presName="root2" presStyleCnt="0"/>
      <dgm:spPr/>
    </dgm:pt>
    <dgm:pt modelId="{2AAA6E89-ECEE-4E36-B2EE-255C1608DA6F}" type="pres">
      <dgm:prSet presAssocID="{EB0C6623-C4AC-4CC8-8F82-4A823C8861CB}" presName="LevelTwoTextNode" presStyleLbl="node2" presStyleIdx="1" presStyleCnt="2">
        <dgm:presLayoutVars>
          <dgm:chPref val="3"/>
        </dgm:presLayoutVars>
      </dgm:prSet>
      <dgm:spPr/>
    </dgm:pt>
    <dgm:pt modelId="{25199935-AE00-44C8-9127-B49A84C97339}" type="pres">
      <dgm:prSet presAssocID="{EB0C6623-C4AC-4CC8-8F82-4A823C8861CB}" presName="level3hierChild" presStyleCnt="0"/>
      <dgm:spPr/>
    </dgm:pt>
    <dgm:pt modelId="{96029DA9-8E00-4884-9473-6F75B376A305}" type="pres">
      <dgm:prSet presAssocID="{480D6820-D18A-42A1-B850-536BB3AA22F3}" presName="conn2-1" presStyleLbl="parChTrans1D3" presStyleIdx="2" presStyleCnt="3"/>
      <dgm:spPr/>
    </dgm:pt>
    <dgm:pt modelId="{C5042EAF-C02B-43C6-816B-0CB5E1C25F1B}" type="pres">
      <dgm:prSet presAssocID="{480D6820-D18A-42A1-B850-536BB3AA22F3}" presName="connTx" presStyleLbl="parChTrans1D3" presStyleIdx="2" presStyleCnt="3"/>
      <dgm:spPr/>
    </dgm:pt>
    <dgm:pt modelId="{3A496433-946A-4F50-AB43-D1875825F380}" type="pres">
      <dgm:prSet presAssocID="{CF569576-D171-40AE-B5D2-9580910E4FDC}" presName="root2" presStyleCnt="0"/>
      <dgm:spPr/>
    </dgm:pt>
    <dgm:pt modelId="{B9E615EE-1B83-49C2-BC33-F9D5CB7D9F80}" type="pres">
      <dgm:prSet presAssocID="{CF569576-D171-40AE-B5D2-9580910E4FDC}" presName="LevelTwoTextNode" presStyleLbl="node3" presStyleIdx="2" presStyleCnt="3">
        <dgm:presLayoutVars>
          <dgm:chPref val="3"/>
        </dgm:presLayoutVars>
      </dgm:prSet>
      <dgm:spPr/>
    </dgm:pt>
    <dgm:pt modelId="{5E38D910-BE30-4EB5-ACE5-03A4EDB25909}" type="pres">
      <dgm:prSet presAssocID="{CF569576-D171-40AE-B5D2-9580910E4FDC}" presName="level3hierChild" presStyleCnt="0"/>
      <dgm:spPr/>
    </dgm:pt>
  </dgm:ptLst>
  <dgm:cxnLst>
    <dgm:cxn modelId="{0025D317-8EC8-4D87-95B8-15B35C2F7644}" srcId="{19803AAD-508B-4BA1-9B57-6F5DA642143C}" destId="{18BE56F2-16A2-44A5-9BC7-C0DA4B4EA98C}" srcOrd="0" destOrd="0" parTransId="{8F39C6AB-2A49-457A-8D1D-A40DDB0D95B2}" sibTransId="{C8D26AC4-2B12-4417-BFA4-2978C56B2433}"/>
    <dgm:cxn modelId="{D4789D63-6D75-4399-BAB0-5002B8D25018}" type="presOf" srcId="{2BD4600B-DE4B-49D8-B75E-E74328C36417}" destId="{2EDC1213-5367-4C53-B97E-9A2302CAB466}" srcOrd="0" destOrd="0" presId="urn:microsoft.com/office/officeart/2005/8/layout/hierarchy2"/>
    <dgm:cxn modelId="{E6BBC564-840D-45BE-8DC8-1A5D6A2CE3AF}" srcId="{2BD4600B-DE4B-49D8-B75E-E74328C36417}" destId="{19803AAD-508B-4BA1-9B57-6F5DA642143C}" srcOrd="0" destOrd="0" parTransId="{CEB58A66-6368-4F1E-B6B3-F387D93C71ED}" sibTransId="{B59CEDA7-BD74-45DE-9CF5-7B92E6EEF35E}"/>
    <dgm:cxn modelId="{32C1CC65-5A4C-4A86-BD66-EA33F0D09C2B}" type="presOf" srcId="{8F81EFEB-A294-4AC1-9534-AFFEB3523AB3}" destId="{8E76EB38-C989-4D56-BE58-727C2EF3659C}" srcOrd="1" destOrd="0" presId="urn:microsoft.com/office/officeart/2005/8/layout/hierarchy2"/>
    <dgm:cxn modelId="{A05B0176-E44F-46FC-8AC9-700CC9A4C2AC}" srcId="{19803AAD-508B-4BA1-9B57-6F5DA642143C}" destId="{EB0C6623-C4AC-4CC8-8F82-4A823C8861CB}" srcOrd="1" destOrd="0" parTransId="{ADDA42CF-E915-4B75-A55B-BA9F851695DE}" sibTransId="{8D47725D-EF93-4D40-9C1E-985A13F0ADF4}"/>
    <dgm:cxn modelId="{CB58328F-51D2-4877-A3D7-512EB63118D0}" type="presOf" srcId="{18BE56F2-16A2-44A5-9BC7-C0DA4B4EA98C}" destId="{509E9B2E-1E4A-4CCD-914D-109210104A05}" srcOrd="0" destOrd="0" presId="urn:microsoft.com/office/officeart/2005/8/layout/hierarchy2"/>
    <dgm:cxn modelId="{318B4A95-DE88-4572-B59C-4B6533B22B92}" type="presOf" srcId="{ADDA42CF-E915-4B75-A55B-BA9F851695DE}" destId="{2DE05F0D-F9F3-4531-8213-04F35E9CB72B}" srcOrd="0" destOrd="0" presId="urn:microsoft.com/office/officeart/2005/8/layout/hierarchy2"/>
    <dgm:cxn modelId="{509D7F9C-AD98-41FC-B428-627AA0B9C0D2}" type="presOf" srcId="{8E028D7D-E736-4FEE-BC76-C539EA68D468}" destId="{DCA04154-171C-40D6-B477-8DB0CD4754F4}" srcOrd="0" destOrd="0" presId="urn:microsoft.com/office/officeart/2005/8/layout/hierarchy2"/>
    <dgm:cxn modelId="{9FF5A3A0-9ED7-4364-B22A-EB05013FA33E}" type="presOf" srcId="{EB0C6623-C4AC-4CC8-8F82-4A823C8861CB}" destId="{2AAA6E89-ECEE-4E36-B2EE-255C1608DA6F}" srcOrd="0" destOrd="0" presId="urn:microsoft.com/office/officeart/2005/8/layout/hierarchy2"/>
    <dgm:cxn modelId="{777E04A7-596D-47A3-8726-24FF1099A648}" type="presOf" srcId="{480D6820-D18A-42A1-B850-536BB3AA22F3}" destId="{96029DA9-8E00-4884-9473-6F75B376A305}" srcOrd="0" destOrd="0" presId="urn:microsoft.com/office/officeart/2005/8/layout/hierarchy2"/>
    <dgm:cxn modelId="{145E6CAA-5CE9-46FD-8FA9-F42C0730559F}" type="presOf" srcId="{480D6820-D18A-42A1-B850-536BB3AA22F3}" destId="{C5042EAF-C02B-43C6-816B-0CB5E1C25F1B}" srcOrd="1" destOrd="0" presId="urn:microsoft.com/office/officeart/2005/8/layout/hierarchy2"/>
    <dgm:cxn modelId="{504813B4-20F0-4AC1-A805-2B852C60BD8B}" type="presOf" srcId="{8E028D7D-E736-4FEE-BC76-C539EA68D468}" destId="{21FA0F91-7DF5-4BFC-B191-396EE3D09E82}" srcOrd="1" destOrd="0" presId="urn:microsoft.com/office/officeart/2005/8/layout/hierarchy2"/>
    <dgm:cxn modelId="{96F44EBA-71CA-46AB-A226-2E18DF40C39F}" srcId="{18BE56F2-16A2-44A5-9BC7-C0DA4B4EA98C}" destId="{6ED97BC5-B48F-4217-B675-F9CD44F75CC3}" srcOrd="1" destOrd="0" parTransId="{8E028D7D-E736-4FEE-BC76-C539EA68D468}" sibTransId="{66B29BA2-CA78-4D82-BC71-646158F83DD1}"/>
    <dgm:cxn modelId="{54CF71C3-C95F-470F-A1A2-61FC70A0810F}" type="presOf" srcId="{8F39C6AB-2A49-457A-8D1D-A40DDB0D95B2}" destId="{DE61A01C-0A64-44E9-BEC0-96067242F226}" srcOrd="0" destOrd="0" presId="urn:microsoft.com/office/officeart/2005/8/layout/hierarchy2"/>
    <dgm:cxn modelId="{7E4250C4-DE9E-4432-AAFF-0D93039B976C}" type="presOf" srcId="{CF569576-D171-40AE-B5D2-9580910E4FDC}" destId="{B9E615EE-1B83-49C2-BC33-F9D5CB7D9F80}" srcOrd="0" destOrd="0" presId="urn:microsoft.com/office/officeart/2005/8/layout/hierarchy2"/>
    <dgm:cxn modelId="{2C1F99CE-3AEC-4F33-9E20-9A111D62184E}" srcId="{18BE56F2-16A2-44A5-9BC7-C0DA4B4EA98C}" destId="{C289E092-9E3F-4C25-9E76-D9B3914EB6E3}" srcOrd="0" destOrd="0" parTransId="{8F81EFEB-A294-4AC1-9534-AFFEB3523AB3}" sibTransId="{997DE477-5BF0-4DF0-8213-44F40ED570EF}"/>
    <dgm:cxn modelId="{219D73D5-3A68-4E74-9EEC-48A3E0B92474}" type="presOf" srcId="{6ED97BC5-B48F-4217-B675-F9CD44F75CC3}" destId="{0B084DD7-D055-4098-A18F-0766208E94E0}" srcOrd="0" destOrd="0" presId="urn:microsoft.com/office/officeart/2005/8/layout/hierarchy2"/>
    <dgm:cxn modelId="{B257B9D6-5FCA-4788-9C6A-AA285EDDE2C2}" type="presOf" srcId="{C289E092-9E3F-4C25-9E76-D9B3914EB6E3}" destId="{8555775B-0F85-4C6A-BC81-75A0FA7BA030}" srcOrd="0" destOrd="0" presId="urn:microsoft.com/office/officeart/2005/8/layout/hierarchy2"/>
    <dgm:cxn modelId="{AA25CED9-7A4F-4190-8BA2-4232A230CF4B}" type="presOf" srcId="{8F81EFEB-A294-4AC1-9534-AFFEB3523AB3}" destId="{F6DEB129-1CF6-45B7-8463-E4ABE77E7021}" srcOrd="0" destOrd="0" presId="urn:microsoft.com/office/officeart/2005/8/layout/hierarchy2"/>
    <dgm:cxn modelId="{A8C88DE4-B757-4C86-8702-4E26BDEA7F0E}" type="presOf" srcId="{19803AAD-508B-4BA1-9B57-6F5DA642143C}" destId="{E780741C-9AFF-459B-B314-B354BC23AED4}" srcOrd="0" destOrd="0" presId="urn:microsoft.com/office/officeart/2005/8/layout/hierarchy2"/>
    <dgm:cxn modelId="{0C876BE9-8E9B-4DA8-B64C-F4EAB0AEDA0E}" type="presOf" srcId="{8F39C6AB-2A49-457A-8D1D-A40DDB0D95B2}" destId="{65938EC4-F65D-4126-BFEA-0E7EE6341027}" srcOrd="1" destOrd="0" presId="urn:microsoft.com/office/officeart/2005/8/layout/hierarchy2"/>
    <dgm:cxn modelId="{5784B7EC-6FB7-47D5-9687-1073A84A1BD5}" srcId="{EB0C6623-C4AC-4CC8-8F82-4A823C8861CB}" destId="{CF569576-D171-40AE-B5D2-9580910E4FDC}" srcOrd="0" destOrd="0" parTransId="{480D6820-D18A-42A1-B850-536BB3AA22F3}" sibTransId="{EB96405D-F2BC-4700-BCA6-14D4F9052DFD}"/>
    <dgm:cxn modelId="{3DE2FDF1-1BBC-4732-ABBF-6AE314A06D45}" type="presOf" srcId="{ADDA42CF-E915-4B75-A55B-BA9F851695DE}" destId="{8FA2A67E-F781-4461-A112-23D7053B589B}" srcOrd="1" destOrd="0" presId="urn:microsoft.com/office/officeart/2005/8/layout/hierarchy2"/>
    <dgm:cxn modelId="{0DD48BC4-F9A8-485D-8E4C-86AF7CFB64FB}" type="presParOf" srcId="{2EDC1213-5367-4C53-B97E-9A2302CAB466}" destId="{1645F08F-5CD8-4ED2-9EFD-5962E03DF97F}" srcOrd="0" destOrd="0" presId="urn:microsoft.com/office/officeart/2005/8/layout/hierarchy2"/>
    <dgm:cxn modelId="{75256D27-EAAD-45A3-BA5C-C0EF4061A0BC}" type="presParOf" srcId="{1645F08F-5CD8-4ED2-9EFD-5962E03DF97F}" destId="{E780741C-9AFF-459B-B314-B354BC23AED4}" srcOrd="0" destOrd="0" presId="urn:microsoft.com/office/officeart/2005/8/layout/hierarchy2"/>
    <dgm:cxn modelId="{C1D522D5-BC62-40AA-895E-6ED9F06456CC}" type="presParOf" srcId="{1645F08F-5CD8-4ED2-9EFD-5962E03DF97F}" destId="{79A13BB4-5579-4240-98CD-541B23B41AF0}" srcOrd="1" destOrd="0" presId="urn:microsoft.com/office/officeart/2005/8/layout/hierarchy2"/>
    <dgm:cxn modelId="{1D30ED95-D856-4D09-8461-164102C14D8D}" type="presParOf" srcId="{79A13BB4-5579-4240-98CD-541B23B41AF0}" destId="{DE61A01C-0A64-44E9-BEC0-96067242F226}" srcOrd="0" destOrd="0" presId="urn:microsoft.com/office/officeart/2005/8/layout/hierarchy2"/>
    <dgm:cxn modelId="{C92AE406-9FD8-4465-9611-4F8C12EEB9DB}" type="presParOf" srcId="{DE61A01C-0A64-44E9-BEC0-96067242F226}" destId="{65938EC4-F65D-4126-BFEA-0E7EE6341027}" srcOrd="0" destOrd="0" presId="urn:microsoft.com/office/officeart/2005/8/layout/hierarchy2"/>
    <dgm:cxn modelId="{F4F83E2D-F778-4644-989C-E84F9BD1CEC3}" type="presParOf" srcId="{79A13BB4-5579-4240-98CD-541B23B41AF0}" destId="{1E3C1E22-B849-4F03-97CB-7DC73A51DF48}" srcOrd="1" destOrd="0" presId="urn:microsoft.com/office/officeart/2005/8/layout/hierarchy2"/>
    <dgm:cxn modelId="{247B8912-BA90-4F21-8301-F51AD1B5244F}" type="presParOf" srcId="{1E3C1E22-B849-4F03-97CB-7DC73A51DF48}" destId="{509E9B2E-1E4A-4CCD-914D-109210104A05}" srcOrd="0" destOrd="0" presId="urn:microsoft.com/office/officeart/2005/8/layout/hierarchy2"/>
    <dgm:cxn modelId="{FE3B8FD7-7DBD-46BE-B4E3-E658BF572401}" type="presParOf" srcId="{1E3C1E22-B849-4F03-97CB-7DC73A51DF48}" destId="{1CD427AF-99DB-4F1F-9D82-30B943E551CB}" srcOrd="1" destOrd="0" presId="urn:microsoft.com/office/officeart/2005/8/layout/hierarchy2"/>
    <dgm:cxn modelId="{8E489241-A843-4EBD-961A-8345D3B7C3A0}" type="presParOf" srcId="{1CD427AF-99DB-4F1F-9D82-30B943E551CB}" destId="{F6DEB129-1CF6-45B7-8463-E4ABE77E7021}" srcOrd="0" destOrd="0" presId="urn:microsoft.com/office/officeart/2005/8/layout/hierarchy2"/>
    <dgm:cxn modelId="{83C5D131-C7D3-4995-A10F-482797054581}" type="presParOf" srcId="{F6DEB129-1CF6-45B7-8463-E4ABE77E7021}" destId="{8E76EB38-C989-4D56-BE58-727C2EF3659C}" srcOrd="0" destOrd="0" presId="urn:microsoft.com/office/officeart/2005/8/layout/hierarchy2"/>
    <dgm:cxn modelId="{AE98F62F-C11B-421B-A50A-7A40B833EDE4}" type="presParOf" srcId="{1CD427AF-99DB-4F1F-9D82-30B943E551CB}" destId="{DFD3D516-9A8C-4A4F-9444-F0231D29DB94}" srcOrd="1" destOrd="0" presId="urn:microsoft.com/office/officeart/2005/8/layout/hierarchy2"/>
    <dgm:cxn modelId="{B195ED38-EB80-42E0-A1C6-2D6B0E573C12}" type="presParOf" srcId="{DFD3D516-9A8C-4A4F-9444-F0231D29DB94}" destId="{8555775B-0F85-4C6A-BC81-75A0FA7BA030}" srcOrd="0" destOrd="0" presId="urn:microsoft.com/office/officeart/2005/8/layout/hierarchy2"/>
    <dgm:cxn modelId="{0145CE96-F6B9-4A5A-A8AA-322B64C3E90A}" type="presParOf" srcId="{DFD3D516-9A8C-4A4F-9444-F0231D29DB94}" destId="{B5A7FE15-4889-4431-8456-65ABD742EF2C}" srcOrd="1" destOrd="0" presId="urn:microsoft.com/office/officeart/2005/8/layout/hierarchy2"/>
    <dgm:cxn modelId="{8095E5AC-1ACF-4403-BF60-4BB080C1DBB7}" type="presParOf" srcId="{1CD427AF-99DB-4F1F-9D82-30B943E551CB}" destId="{DCA04154-171C-40D6-B477-8DB0CD4754F4}" srcOrd="2" destOrd="0" presId="urn:microsoft.com/office/officeart/2005/8/layout/hierarchy2"/>
    <dgm:cxn modelId="{F0E81AC8-5924-4B68-8DD6-8A2EB7E4B7A1}" type="presParOf" srcId="{DCA04154-171C-40D6-B477-8DB0CD4754F4}" destId="{21FA0F91-7DF5-4BFC-B191-396EE3D09E82}" srcOrd="0" destOrd="0" presId="urn:microsoft.com/office/officeart/2005/8/layout/hierarchy2"/>
    <dgm:cxn modelId="{3EF08856-C05F-4EB2-8A75-CD6A6D1A719A}" type="presParOf" srcId="{1CD427AF-99DB-4F1F-9D82-30B943E551CB}" destId="{BE818E3E-90E4-428E-9F4F-EFCB825F0532}" srcOrd="3" destOrd="0" presId="urn:microsoft.com/office/officeart/2005/8/layout/hierarchy2"/>
    <dgm:cxn modelId="{603A2A85-DE63-4066-B9CA-02162964978B}" type="presParOf" srcId="{BE818E3E-90E4-428E-9F4F-EFCB825F0532}" destId="{0B084DD7-D055-4098-A18F-0766208E94E0}" srcOrd="0" destOrd="0" presId="urn:microsoft.com/office/officeart/2005/8/layout/hierarchy2"/>
    <dgm:cxn modelId="{0B7B0611-873F-431D-BDE0-80B05666A7F6}" type="presParOf" srcId="{BE818E3E-90E4-428E-9F4F-EFCB825F0532}" destId="{214B53B6-EA0E-456A-98F0-E252F713697D}" srcOrd="1" destOrd="0" presId="urn:microsoft.com/office/officeart/2005/8/layout/hierarchy2"/>
    <dgm:cxn modelId="{3C418F95-3937-4D6F-A964-8B3C46523915}" type="presParOf" srcId="{79A13BB4-5579-4240-98CD-541B23B41AF0}" destId="{2DE05F0D-F9F3-4531-8213-04F35E9CB72B}" srcOrd="2" destOrd="0" presId="urn:microsoft.com/office/officeart/2005/8/layout/hierarchy2"/>
    <dgm:cxn modelId="{36D12402-872A-4BB1-9F66-FFD772EF1B2B}" type="presParOf" srcId="{2DE05F0D-F9F3-4531-8213-04F35E9CB72B}" destId="{8FA2A67E-F781-4461-A112-23D7053B589B}" srcOrd="0" destOrd="0" presId="urn:microsoft.com/office/officeart/2005/8/layout/hierarchy2"/>
    <dgm:cxn modelId="{95DA3AA2-CB8C-451C-AB2E-3C7369F60E7B}" type="presParOf" srcId="{79A13BB4-5579-4240-98CD-541B23B41AF0}" destId="{E2D9BD3B-F320-4BCE-B09E-1F38DEB96F63}" srcOrd="3" destOrd="0" presId="urn:microsoft.com/office/officeart/2005/8/layout/hierarchy2"/>
    <dgm:cxn modelId="{53FDE1FF-94A1-4A85-B060-AE4E6803E568}" type="presParOf" srcId="{E2D9BD3B-F320-4BCE-B09E-1F38DEB96F63}" destId="{2AAA6E89-ECEE-4E36-B2EE-255C1608DA6F}" srcOrd="0" destOrd="0" presId="urn:microsoft.com/office/officeart/2005/8/layout/hierarchy2"/>
    <dgm:cxn modelId="{F90151C9-2580-4AE2-ADA0-657EBC88E3F8}" type="presParOf" srcId="{E2D9BD3B-F320-4BCE-B09E-1F38DEB96F63}" destId="{25199935-AE00-44C8-9127-B49A84C97339}" srcOrd="1" destOrd="0" presId="urn:microsoft.com/office/officeart/2005/8/layout/hierarchy2"/>
    <dgm:cxn modelId="{689F6500-9759-47E1-9E0A-439A83789073}" type="presParOf" srcId="{25199935-AE00-44C8-9127-B49A84C97339}" destId="{96029DA9-8E00-4884-9473-6F75B376A305}" srcOrd="0" destOrd="0" presId="urn:microsoft.com/office/officeart/2005/8/layout/hierarchy2"/>
    <dgm:cxn modelId="{389F8539-788B-4D43-ABF7-F9E8B557AD9C}" type="presParOf" srcId="{96029DA9-8E00-4884-9473-6F75B376A305}" destId="{C5042EAF-C02B-43C6-816B-0CB5E1C25F1B}" srcOrd="0" destOrd="0" presId="urn:microsoft.com/office/officeart/2005/8/layout/hierarchy2"/>
    <dgm:cxn modelId="{D91ED391-1DFF-4430-92A7-098A724F5B49}" type="presParOf" srcId="{25199935-AE00-44C8-9127-B49A84C97339}" destId="{3A496433-946A-4F50-AB43-D1875825F380}" srcOrd="1" destOrd="0" presId="urn:microsoft.com/office/officeart/2005/8/layout/hierarchy2"/>
    <dgm:cxn modelId="{07783B92-DE0F-4EC9-83E9-0D4EB352DBD8}" type="presParOf" srcId="{3A496433-946A-4F50-AB43-D1875825F380}" destId="{B9E615EE-1B83-49C2-BC33-F9D5CB7D9F80}" srcOrd="0" destOrd="0" presId="urn:microsoft.com/office/officeart/2005/8/layout/hierarchy2"/>
    <dgm:cxn modelId="{7D2EDC30-93FC-4A07-B59A-2EE02D77EE2F}" type="presParOf" srcId="{3A496433-946A-4F50-AB43-D1875825F380}" destId="{5E38D910-BE30-4EB5-ACE5-03A4EDB2590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57D8F7-4C1D-46BF-8426-1932CE4B79C7}" type="doc">
      <dgm:prSet loTypeId="urn:microsoft.com/office/officeart/2005/8/layout/hierarchy1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ID"/>
        </a:p>
      </dgm:t>
    </dgm:pt>
    <dgm:pt modelId="{8F47F9BC-3C43-43E5-B6B1-3CD6613FACD8}">
      <dgm:prSet phldrT="[Text]"/>
      <dgm:spPr/>
      <dgm:t>
        <a:bodyPr/>
        <a:lstStyle/>
        <a:p>
          <a:r>
            <a:rPr lang="en-US" dirty="0" err="1"/>
            <a:t>Berpikir</a:t>
          </a:r>
          <a:r>
            <a:rPr lang="en-US" dirty="0"/>
            <a:t> </a:t>
          </a:r>
          <a:r>
            <a:rPr lang="en-US" dirty="0" err="1"/>
            <a:t>Kreatif</a:t>
          </a:r>
          <a:endParaRPr lang="en-ID" dirty="0"/>
        </a:p>
      </dgm:t>
    </dgm:pt>
    <dgm:pt modelId="{F42A5C7D-ADD3-401D-9A84-9DF440071E72}" type="parTrans" cxnId="{235224E9-AF6A-4398-AF17-AC791F532128}">
      <dgm:prSet/>
      <dgm:spPr/>
      <dgm:t>
        <a:bodyPr/>
        <a:lstStyle/>
        <a:p>
          <a:endParaRPr lang="en-ID"/>
        </a:p>
      </dgm:t>
    </dgm:pt>
    <dgm:pt modelId="{F09999F8-046C-483D-919E-A0A91BA6637C}" type="sibTrans" cxnId="{235224E9-AF6A-4398-AF17-AC791F532128}">
      <dgm:prSet/>
      <dgm:spPr/>
      <dgm:t>
        <a:bodyPr/>
        <a:lstStyle/>
        <a:p>
          <a:endParaRPr lang="en-ID"/>
        </a:p>
      </dgm:t>
    </dgm:pt>
    <dgm:pt modelId="{C894B5BC-EF3C-4024-B513-BCA5C16D9478}">
      <dgm:prSet phldrT="[Text]"/>
      <dgm:spPr/>
      <dgm:t>
        <a:bodyPr/>
        <a:lstStyle/>
        <a:p>
          <a:r>
            <a:rPr lang="en-US" dirty="0"/>
            <a:t>Ide </a:t>
          </a:r>
          <a:r>
            <a:rPr lang="en-US" dirty="0" err="1"/>
            <a:t>Imajinatif</a:t>
          </a:r>
          <a:endParaRPr lang="en-ID" dirty="0"/>
        </a:p>
      </dgm:t>
    </dgm:pt>
    <dgm:pt modelId="{FB77CEDC-E5B8-4A81-B398-CDD24AC28A9B}" type="parTrans" cxnId="{6A6DF4F4-439D-4040-82CC-315B3A54B548}">
      <dgm:prSet/>
      <dgm:spPr/>
      <dgm:t>
        <a:bodyPr/>
        <a:lstStyle/>
        <a:p>
          <a:endParaRPr lang="en-ID"/>
        </a:p>
      </dgm:t>
    </dgm:pt>
    <dgm:pt modelId="{8CDB44DF-35A6-44B5-96A5-07DA8CB968F7}" type="sibTrans" cxnId="{6A6DF4F4-439D-4040-82CC-315B3A54B548}">
      <dgm:prSet/>
      <dgm:spPr/>
      <dgm:t>
        <a:bodyPr/>
        <a:lstStyle/>
        <a:p>
          <a:endParaRPr lang="en-ID"/>
        </a:p>
      </dgm:t>
    </dgm:pt>
    <dgm:pt modelId="{7D85314E-4E6A-43E6-A610-400EDA8BAB3F}">
      <dgm:prSet phldrT="[Text]"/>
      <dgm:spPr/>
      <dgm:t>
        <a:bodyPr/>
        <a:lstStyle/>
        <a:p>
          <a:r>
            <a:rPr lang="en-US" dirty="0" err="1"/>
            <a:t>Karakter</a:t>
          </a:r>
          <a:endParaRPr lang="en-ID" dirty="0"/>
        </a:p>
      </dgm:t>
    </dgm:pt>
    <dgm:pt modelId="{7D33DA2A-F75B-4A90-AE9A-54B41787C28B}" type="parTrans" cxnId="{E817008A-C64B-472F-AC5F-E42BA5C457CF}">
      <dgm:prSet/>
      <dgm:spPr/>
      <dgm:t>
        <a:bodyPr/>
        <a:lstStyle/>
        <a:p>
          <a:endParaRPr lang="en-ID"/>
        </a:p>
      </dgm:t>
    </dgm:pt>
    <dgm:pt modelId="{BA211C80-9E81-446B-80BC-25DCE0704315}" type="sibTrans" cxnId="{E817008A-C64B-472F-AC5F-E42BA5C457CF}">
      <dgm:prSet/>
      <dgm:spPr/>
      <dgm:t>
        <a:bodyPr/>
        <a:lstStyle/>
        <a:p>
          <a:endParaRPr lang="en-ID"/>
        </a:p>
      </dgm:t>
    </dgm:pt>
    <dgm:pt modelId="{4A7C00CB-46A7-413A-9921-D4A65DB5CFD9}">
      <dgm:prSet phldrT="[Text]"/>
      <dgm:spPr/>
      <dgm:t>
        <a:bodyPr/>
        <a:lstStyle/>
        <a:p>
          <a:r>
            <a:rPr lang="en-US" dirty="0" err="1"/>
            <a:t>Masalah</a:t>
          </a:r>
          <a:endParaRPr lang="en-ID" dirty="0"/>
        </a:p>
      </dgm:t>
    </dgm:pt>
    <dgm:pt modelId="{D561D204-8091-4078-BED8-9DD7F61C4878}" type="parTrans" cxnId="{0C1FC777-4647-438B-9032-5749C4EC9808}">
      <dgm:prSet/>
      <dgm:spPr/>
      <dgm:t>
        <a:bodyPr/>
        <a:lstStyle/>
        <a:p>
          <a:endParaRPr lang="en-ID"/>
        </a:p>
      </dgm:t>
    </dgm:pt>
    <dgm:pt modelId="{10AC912B-BEDB-40B6-9ED0-1BC3B384B539}" type="sibTrans" cxnId="{0C1FC777-4647-438B-9032-5749C4EC9808}">
      <dgm:prSet/>
      <dgm:spPr/>
      <dgm:t>
        <a:bodyPr/>
        <a:lstStyle/>
        <a:p>
          <a:endParaRPr lang="en-ID"/>
        </a:p>
      </dgm:t>
    </dgm:pt>
    <dgm:pt modelId="{2F082603-7442-4DD1-BFD1-CADF4E24A7C3}">
      <dgm:prSet phldrT="[Text]"/>
      <dgm:spPr/>
      <dgm:t>
        <a:bodyPr/>
        <a:lstStyle/>
        <a:p>
          <a:r>
            <a:rPr lang="en-US" dirty="0" err="1"/>
            <a:t>Realitas</a:t>
          </a:r>
          <a:endParaRPr lang="en-ID" dirty="0"/>
        </a:p>
      </dgm:t>
    </dgm:pt>
    <dgm:pt modelId="{87557DDC-C647-4EE1-99C3-F9ED57ADE8A9}" type="parTrans" cxnId="{F883F94C-8E5A-453C-862B-BC2F0DD5BBFE}">
      <dgm:prSet/>
      <dgm:spPr/>
      <dgm:t>
        <a:bodyPr/>
        <a:lstStyle/>
        <a:p>
          <a:endParaRPr lang="en-ID"/>
        </a:p>
      </dgm:t>
    </dgm:pt>
    <dgm:pt modelId="{CFDB52A9-3A81-4813-9B90-705B2F5BE093}" type="sibTrans" cxnId="{F883F94C-8E5A-453C-862B-BC2F0DD5BBFE}">
      <dgm:prSet/>
      <dgm:spPr/>
      <dgm:t>
        <a:bodyPr/>
        <a:lstStyle/>
        <a:p>
          <a:endParaRPr lang="en-ID"/>
        </a:p>
      </dgm:t>
    </dgm:pt>
    <dgm:pt modelId="{4AE9ECC3-D977-4C91-B19F-882299C4DB77}">
      <dgm:prSet phldrT="[Text]"/>
      <dgm:spPr/>
      <dgm:t>
        <a:bodyPr/>
        <a:lstStyle/>
        <a:p>
          <a:r>
            <a:rPr lang="en-US" dirty="0" err="1"/>
            <a:t>Fiksi</a:t>
          </a:r>
          <a:r>
            <a:rPr lang="en-US" dirty="0"/>
            <a:t> - </a:t>
          </a:r>
          <a:r>
            <a:rPr lang="en-US" dirty="0" err="1"/>
            <a:t>Nonfiksi</a:t>
          </a:r>
          <a:endParaRPr lang="en-ID" dirty="0"/>
        </a:p>
      </dgm:t>
    </dgm:pt>
    <dgm:pt modelId="{85374BA5-79AA-4AFD-93CF-2F5EE2B18D4B}" type="parTrans" cxnId="{659A7FA1-D7CE-4FFD-9129-F5EDB5ED949D}">
      <dgm:prSet/>
      <dgm:spPr/>
      <dgm:t>
        <a:bodyPr/>
        <a:lstStyle/>
        <a:p>
          <a:endParaRPr lang="en-ID"/>
        </a:p>
      </dgm:t>
    </dgm:pt>
    <dgm:pt modelId="{66D7AEB6-52FD-4FB4-9669-6F1810D68B5A}" type="sibTrans" cxnId="{659A7FA1-D7CE-4FFD-9129-F5EDB5ED949D}">
      <dgm:prSet/>
      <dgm:spPr/>
      <dgm:t>
        <a:bodyPr/>
        <a:lstStyle/>
        <a:p>
          <a:endParaRPr lang="en-ID"/>
        </a:p>
      </dgm:t>
    </dgm:pt>
    <dgm:pt modelId="{98F83535-528C-494D-BD73-2B76B1139308}">
      <dgm:prSet/>
      <dgm:spPr/>
      <dgm:t>
        <a:bodyPr/>
        <a:lstStyle/>
        <a:p>
          <a:r>
            <a:rPr lang="en-US" dirty="0"/>
            <a:t>Solusi</a:t>
          </a:r>
          <a:endParaRPr lang="en-ID" dirty="0"/>
        </a:p>
      </dgm:t>
    </dgm:pt>
    <dgm:pt modelId="{562A4843-171C-4541-8BB7-BA3FF5449A61}" type="parTrans" cxnId="{D7185B1D-48D5-46AE-A182-2770EF42F892}">
      <dgm:prSet/>
      <dgm:spPr/>
      <dgm:t>
        <a:bodyPr/>
        <a:lstStyle/>
        <a:p>
          <a:endParaRPr lang="en-ID"/>
        </a:p>
      </dgm:t>
    </dgm:pt>
    <dgm:pt modelId="{AB2E3172-D8BC-4DDF-AF76-52A6CCFF63A7}" type="sibTrans" cxnId="{D7185B1D-48D5-46AE-A182-2770EF42F892}">
      <dgm:prSet/>
      <dgm:spPr/>
      <dgm:t>
        <a:bodyPr/>
        <a:lstStyle/>
        <a:p>
          <a:endParaRPr lang="en-ID"/>
        </a:p>
      </dgm:t>
    </dgm:pt>
    <dgm:pt modelId="{9FBC3D81-907A-4D82-BF27-4D2E5D4384E8}" type="pres">
      <dgm:prSet presAssocID="{C557D8F7-4C1D-46BF-8426-1932CE4B79C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CC716B0-6E1C-4428-A10D-452E80707F56}" type="pres">
      <dgm:prSet presAssocID="{8F47F9BC-3C43-43E5-B6B1-3CD6613FACD8}" presName="hierRoot1" presStyleCnt="0"/>
      <dgm:spPr/>
    </dgm:pt>
    <dgm:pt modelId="{9DBB8056-EA92-43AC-8F1B-931C4F022BBC}" type="pres">
      <dgm:prSet presAssocID="{8F47F9BC-3C43-43E5-B6B1-3CD6613FACD8}" presName="composite" presStyleCnt="0"/>
      <dgm:spPr/>
    </dgm:pt>
    <dgm:pt modelId="{5BB9E547-F738-4627-9AB8-5A7D331369D8}" type="pres">
      <dgm:prSet presAssocID="{8F47F9BC-3C43-43E5-B6B1-3CD6613FACD8}" presName="background" presStyleLbl="node0" presStyleIdx="0" presStyleCnt="1"/>
      <dgm:spPr/>
    </dgm:pt>
    <dgm:pt modelId="{D91AA740-8299-4727-802F-1E95F373255C}" type="pres">
      <dgm:prSet presAssocID="{8F47F9BC-3C43-43E5-B6B1-3CD6613FACD8}" presName="text" presStyleLbl="fgAcc0" presStyleIdx="0" presStyleCnt="1">
        <dgm:presLayoutVars>
          <dgm:chPref val="3"/>
        </dgm:presLayoutVars>
      </dgm:prSet>
      <dgm:spPr/>
    </dgm:pt>
    <dgm:pt modelId="{DC5A2D50-7C13-4015-8349-1B6E65C163E5}" type="pres">
      <dgm:prSet presAssocID="{8F47F9BC-3C43-43E5-B6B1-3CD6613FACD8}" presName="hierChild2" presStyleCnt="0"/>
      <dgm:spPr/>
    </dgm:pt>
    <dgm:pt modelId="{2D82793B-AD27-46DA-B261-495957A831A6}" type="pres">
      <dgm:prSet presAssocID="{FB77CEDC-E5B8-4A81-B398-CDD24AC28A9B}" presName="Name10" presStyleLbl="parChTrans1D2" presStyleIdx="0" presStyleCnt="2"/>
      <dgm:spPr/>
    </dgm:pt>
    <dgm:pt modelId="{3B4AF8E1-7BFA-4219-8A69-FA960B2EE97A}" type="pres">
      <dgm:prSet presAssocID="{C894B5BC-EF3C-4024-B513-BCA5C16D9478}" presName="hierRoot2" presStyleCnt="0"/>
      <dgm:spPr/>
    </dgm:pt>
    <dgm:pt modelId="{66104C09-70D5-4746-845A-A82D180A6A25}" type="pres">
      <dgm:prSet presAssocID="{C894B5BC-EF3C-4024-B513-BCA5C16D9478}" presName="composite2" presStyleCnt="0"/>
      <dgm:spPr/>
    </dgm:pt>
    <dgm:pt modelId="{8CE434FC-B721-4F33-B722-22CDEDA77042}" type="pres">
      <dgm:prSet presAssocID="{C894B5BC-EF3C-4024-B513-BCA5C16D9478}" presName="background2" presStyleLbl="node2" presStyleIdx="0" presStyleCnt="2"/>
      <dgm:spPr/>
    </dgm:pt>
    <dgm:pt modelId="{C570C77F-682F-4703-A3B5-059D3BA1075B}" type="pres">
      <dgm:prSet presAssocID="{C894B5BC-EF3C-4024-B513-BCA5C16D9478}" presName="text2" presStyleLbl="fgAcc2" presStyleIdx="0" presStyleCnt="2">
        <dgm:presLayoutVars>
          <dgm:chPref val="3"/>
        </dgm:presLayoutVars>
      </dgm:prSet>
      <dgm:spPr/>
    </dgm:pt>
    <dgm:pt modelId="{FD37EEB3-5C57-4F02-A5B0-A6B6560394D6}" type="pres">
      <dgm:prSet presAssocID="{C894B5BC-EF3C-4024-B513-BCA5C16D9478}" presName="hierChild3" presStyleCnt="0"/>
      <dgm:spPr/>
    </dgm:pt>
    <dgm:pt modelId="{1A97E302-553C-4F14-B44F-C886DC416E0D}" type="pres">
      <dgm:prSet presAssocID="{7D33DA2A-F75B-4A90-AE9A-54B41787C28B}" presName="Name17" presStyleLbl="parChTrans1D3" presStyleIdx="0" presStyleCnt="4"/>
      <dgm:spPr/>
    </dgm:pt>
    <dgm:pt modelId="{1A8D13E7-78D7-412A-B2D7-3FD6A01E7FBA}" type="pres">
      <dgm:prSet presAssocID="{7D85314E-4E6A-43E6-A610-400EDA8BAB3F}" presName="hierRoot3" presStyleCnt="0"/>
      <dgm:spPr/>
    </dgm:pt>
    <dgm:pt modelId="{3F3C2FF7-AE94-4445-966B-8B1EC093FE63}" type="pres">
      <dgm:prSet presAssocID="{7D85314E-4E6A-43E6-A610-400EDA8BAB3F}" presName="composite3" presStyleCnt="0"/>
      <dgm:spPr/>
    </dgm:pt>
    <dgm:pt modelId="{24B77B1C-8094-4CEA-B4B1-8F71F86E7923}" type="pres">
      <dgm:prSet presAssocID="{7D85314E-4E6A-43E6-A610-400EDA8BAB3F}" presName="background3" presStyleLbl="node3" presStyleIdx="0" presStyleCnt="4"/>
      <dgm:spPr/>
    </dgm:pt>
    <dgm:pt modelId="{A9E603B3-CB20-4358-8385-07877CFAF5A1}" type="pres">
      <dgm:prSet presAssocID="{7D85314E-4E6A-43E6-A610-400EDA8BAB3F}" presName="text3" presStyleLbl="fgAcc3" presStyleIdx="0" presStyleCnt="4">
        <dgm:presLayoutVars>
          <dgm:chPref val="3"/>
        </dgm:presLayoutVars>
      </dgm:prSet>
      <dgm:spPr/>
    </dgm:pt>
    <dgm:pt modelId="{A4349168-E8D9-4B3A-9C66-4C9B372E4DF1}" type="pres">
      <dgm:prSet presAssocID="{7D85314E-4E6A-43E6-A610-400EDA8BAB3F}" presName="hierChild4" presStyleCnt="0"/>
      <dgm:spPr/>
    </dgm:pt>
    <dgm:pt modelId="{9DFD125B-704B-4E58-B59D-370BB674B6E8}" type="pres">
      <dgm:prSet presAssocID="{D561D204-8091-4078-BED8-9DD7F61C4878}" presName="Name17" presStyleLbl="parChTrans1D3" presStyleIdx="1" presStyleCnt="4"/>
      <dgm:spPr/>
    </dgm:pt>
    <dgm:pt modelId="{352192D6-9CB9-4E45-B0D8-F36C8CCEFCC1}" type="pres">
      <dgm:prSet presAssocID="{4A7C00CB-46A7-413A-9921-D4A65DB5CFD9}" presName="hierRoot3" presStyleCnt="0"/>
      <dgm:spPr/>
    </dgm:pt>
    <dgm:pt modelId="{7D08D0A8-0BEB-4F49-AF57-12E1DB995811}" type="pres">
      <dgm:prSet presAssocID="{4A7C00CB-46A7-413A-9921-D4A65DB5CFD9}" presName="composite3" presStyleCnt="0"/>
      <dgm:spPr/>
    </dgm:pt>
    <dgm:pt modelId="{C46685E5-B405-483F-BDE9-3A380421C459}" type="pres">
      <dgm:prSet presAssocID="{4A7C00CB-46A7-413A-9921-D4A65DB5CFD9}" presName="background3" presStyleLbl="node3" presStyleIdx="1" presStyleCnt="4"/>
      <dgm:spPr/>
    </dgm:pt>
    <dgm:pt modelId="{344B0380-C951-49D9-902B-8AD04DD7FB42}" type="pres">
      <dgm:prSet presAssocID="{4A7C00CB-46A7-413A-9921-D4A65DB5CFD9}" presName="text3" presStyleLbl="fgAcc3" presStyleIdx="1" presStyleCnt="4">
        <dgm:presLayoutVars>
          <dgm:chPref val="3"/>
        </dgm:presLayoutVars>
      </dgm:prSet>
      <dgm:spPr/>
    </dgm:pt>
    <dgm:pt modelId="{B5AE954A-08A0-4855-BCC4-A9090B6C1288}" type="pres">
      <dgm:prSet presAssocID="{4A7C00CB-46A7-413A-9921-D4A65DB5CFD9}" presName="hierChild4" presStyleCnt="0"/>
      <dgm:spPr/>
    </dgm:pt>
    <dgm:pt modelId="{A77C1217-AA65-486D-B62F-82E7B8A58B1F}" type="pres">
      <dgm:prSet presAssocID="{562A4843-171C-4541-8BB7-BA3FF5449A61}" presName="Name17" presStyleLbl="parChTrans1D3" presStyleIdx="2" presStyleCnt="4"/>
      <dgm:spPr/>
    </dgm:pt>
    <dgm:pt modelId="{3AFFE01D-BC9E-4D77-9809-399908ADDAD2}" type="pres">
      <dgm:prSet presAssocID="{98F83535-528C-494D-BD73-2B76B1139308}" presName="hierRoot3" presStyleCnt="0"/>
      <dgm:spPr/>
    </dgm:pt>
    <dgm:pt modelId="{F1AE3A25-58CB-48E7-9485-62E2E5B32270}" type="pres">
      <dgm:prSet presAssocID="{98F83535-528C-494D-BD73-2B76B1139308}" presName="composite3" presStyleCnt="0"/>
      <dgm:spPr/>
    </dgm:pt>
    <dgm:pt modelId="{76BCD81B-FCAE-4E49-97BA-4EFC10E107CD}" type="pres">
      <dgm:prSet presAssocID="{98F83535-528C-494D-BD73-2B76B1139308}" presName="background3" presStyleLbl="node3" presStyleIdx="2" presStyleCnt="4"/>
      <dgm:spPr/>
    </dgm:pt>
    <dgm:pt modelId="{22E02EAC-21B2-4DC5-8054-0A529D8CAB20}" type="pres">
      <dgm:prSet presAssocID="{98F83535-528C-494D-BD73-2B76B1139308}" presName="text3" presStyleLbl="fgAcc3" presStyleIdx="2" presStyleCnt="4">
        <dgm:presLayoutVars>
          <dgm:chPref val="3"/>
        </dgm:presLayoutVars>
      </dgm:prSet>
      <dgm:spPr/>
    </dgm:pt>
    <dgm:pt modelId="{0B45186F-A553-4DDA-A4D7-9B89EF5A76DF}" type="pres">
      <dgm:prSet presAssocID="{98F83535-528C-494D-BD73-2B76B1139308}" presName="hierChild4" presStyleCnt="0"/>
      <dgm:spPr/>
    </dgm:pt>
    <dgm:pt modelId="{DDA1FE15-AD9B-4EAA-95FB-F5CB1F725ED2}" type="pres">
      <dgm:prSet presAssocID="{87557DDC-C647-4EE1-99C3-F9ED57ADE8A9}" presName="Name10" presStyleLbl="parChTrans1D2" presStyleIdx="1" presStyleCnt="2"/>
      <dgm:spPr/>
    </dgm:pt>
    <dgm:pt modelId="{01A73C97-8355-4B7B-976E-2A36C6B837BA}" type="pres">
      <dgm:prSet presAssocID="{2F082603-7442-4DD1-BFD1-CADF4E24A7C3}" presName="hierRoot2" presStyleCnt="0"/>
      <dgm:spPr/>
    </dgm:pt>
    <dgm:pt modelId="{1870A4DA-08B6-49AF-B135-5ACABD44C2EB}" type="pres">
      <dgm:prSet presAssocID="{2F082603-7442-4DD1-BFD1-CADF4E24A7C3}" presName="composite2" presStyleCnt="0"/>
      <dgm:spPr/>
    </dgm:pt>
    <dgm:pt modelId="{5591125E-2532-4119-8389-5B6B64651148}" type="pres">
      <dgm:prSet presAssocID="{2F082603-7442-4DD1-BFD1-CADF4E24A7C3}" presName="background2" presStyleLbl="node2" presStyleIdx="1" presStyleCnt="2"/>
      <dgm:spPr/>
    </dgm:pt>
    <dgm:pt modelId="{22CC9223-8AB9-4238-85AD-16EC95F00116}" type="pres">
      <dgm:prSet presAssocID="{2F082603-7442-4DD1-BFD1-CADF4E24A7C3}" presName="text2" presStyleLbl="fgAcc2" presStyleIdx="1" presStyleCnt="2">
        <dgm:presLayoutVars>
          <dgm:chPref val="3"/>
        </dgm:presLayoutVars>
      </dgm:prSet>
      <dgm:spPr/>
    </dgm:pt>
    <dgm:pt modelId="{C8CDCE2A-5DCC-4AEB-9F67-7E96E7D9413F}" type="pres">
      <dgm:prSet presAssocID="{2F082603-7442-4DD1-BFD1-CADF4E24A7C3}" presName="hierChild3" presStyleCnt="0"/>
      <dgm:spPr/>
    </dgm:pt>
    <dgm:pt modelId="{0212BEF9-6202-4C04-B529-4D9EB5A4E6DA}" type="pres">
      <dgm:prSet presAssocID="{85374BA5-79AA-4AFD-93CF-2F5EE2B18D4B}" presName="Name17" presStyleLbl="parChTrans1D3" presStyleIdx="3" presStyleCnt="4"/>
      <dgm:spPr/>
    </dgm:pt>
    <dgm:pt modelId="{05728F16-4E17-47CC-A97D-1251FC7CCFB8}" type="pres">
      <dgm:prSet presAssocID="{4AE9ECC3-D977-4C91-B19F-882299C4DB77}" presName="hierRoot3" presStyleCnt="0"/>
      <dgm:spPr/>
    </dgm:pt>
    <dgm:pt modelId="{E01296F4-7D8D-4CC0-BF34-5474283321BE}" type="pres">
      <dgm:prSet presAssocID="{4AE9ECC3-D977-4C91-B19F-882299C4DB77}" presName="composite3" presStyleCnt="0"/>
      <dgm:spPr/>
    </dgm:pt>
    <dgm:pt modelId="{0392C644-10AA-48D7-9CD3-4159275E7BB8}" type="pres">
      <dgm:prSet presAssocID="{4AE9ECC3-D977-4C91-B19F-882299C4DB77}" presName="background3" presStyleLbl="node3" presStyleIdx="3" presStyleCnt="4"/>
      <dgm:spPr/>
    </dgm:pt>
    <dgm:pt modelId="{6CC6E102-41EB-46C1-AFE4-D9EAE4D20DD2}" type="pres">
      <dgm:prSet presAssocID="{4AE9ECC3-D977-4C91-B19F-882299C4DB77}" presName="text3" presStyleLbl="fgAcc3" presStyleIdx="3" presStyleCnt="4">
        <dgm:presLayoutVars>
          <dgm:chPref val="3"/>
        </dgm:presLayoutVars>
      </dgm:prSet>
      <dgm:spPr/>
    </dgm:pt>
    <dgm:pt modelId="{9D11B0D0-C80F-4624-BF3C-9A84B9345BBD}" type="pres">
      <dgm:prSet presAssocID="{4AE9ECC3-D977-4C91-B19F-882299C4DB77}" presName="hierChild4" presStyleCnt="0"/>
      <dgm:spPr/>
    </dgm:pt>
  </dgm:ptLst>
  <dgm:cxnLst>
    <dgm:cxn modelId="{68ACCB10-C964-43AA-BC7C-101C2B235CE1}" type="presOf" srcId="{7D33DA2A-F75B-4A90-AE9A-54B41787C28B}" destId="{1A97E302-553C-4F14-B44F-C886DC416E0D}" srcOrd="0" destOrd="0" presId="urn:microsoft.com/office/officeart/2005/8/layout/hierarchy1"/>
    <dgm:cxn modelId="{D7185B1D-48D5-46AE-A182-2770EF42F892}" srcId="{C894B5BC-EF3C-4024-B513-BCA5C16D9478}" destId="{98F83535-528C-494D-BD73-2B76B1139308}" srcOrd="2" destOrd="0" parTransId="{562A4843-171C-4541-8BB7-BA3FF5449A61}" sibTransId="{AB2E3172-D8BC-4DDF-AF76-52A6CCFF63A7}"/>
    <dgm:cxn modelId="{A6DD8C60-0FAA-4971-8B9E-BCE360B7DCBF}" type="presOf" srcId="{8F47F9BC-3C43-43E5-B6B1-3CD6613FACD8}" destId="{D91AA740-8299-4727-802F-1E95F373255C}" srcOrd="0" destOrd="0" presId="urn:microsoft.com/office/officeart/2005/8/layout/hierarchy1"/>
    <dgm:cxn modelId="{E3491E41-8D34-4B05-8E20-C9AF4BED01F8}" type="presOf" srcId="{85374BA5-79AA-4AFD-93CF-2F5EE2B18D4B}" destId="{0212BEF9-6202-4C04-B529-4D9EB5A4E6DA}" srcOrd="0" destOrd="0" presId="urn:microsoft.com/office/officeart/2005/8/layout/hierarchy1"/>
    <dgm:cxn modelId="{580ED763-2397-4A15-A25E-526AB3125162}" type="presOf" srcId="{562A4843-171C-4541-8BB7-BA3FF5449A61}" destId="{A77C1217-AA65-486D-B62F-82E7B8A58B1F}" srcOrd="0" destOrd="0" presId="urn:microsoft.com/office/officeart/2005/8/layout/hierarchy1"/>
    <dgm:cxn modelId="{F883F94C-8E5A-453C-862B-BC2F0DD5BBFE}" srcId="{8F47F9BC-3C43-43E5-B6B1-3CD6613FACD8}" destId="{2F082603-7442-4DD1-BFD1-CADF4E24A7C3}" srcOrd="1" destOrd="0" parTransId="{87557DDC-C647-4EE1-99C3-F9ED57ADE8A9}" sibTransId="{CFDB52A9-3A81-4813-9B90-705B2F5BE093}"/>
    <dgm:cxn modelId="{D7934E53-8EE2-4672-B7C4-CD7EEB5050EF}" type="presOf" srcId="{FB77CEDC-E5B8-4A81-B398-CDD24AC28A9B}" destId="{2D82793B-AD27-46DA-B261-495957A831A6}" srcOrd="0" destOrd="0" presId="urn:microsoft.com/office/officeart/2005/8/layout/hierarchy1"/>
    <dgm:cxn modelId="{0C1FC777-4647-438B-9032-5749C4EC9808}" srcId="{C894B5BC-EF3C-4024-B513-BCA5C16D9478}" destId="{4A7C00CB-46A7-413A-9921-D4A65DB5CFD9}" srcOrd="1" destOrd="0" parTransId="{D561D204-8091-4078-BED8-9DD7F61C4878}" sibTransId="{10AC912B-BEDB-40B6-9ED0-1BC3B384B539}"/>
    <dgm:cxn modelId="{FDE4197A-0062-4E7E-B44C-8D970BC5705F}" type="presOf" srcId="{C557D8F7-4C1D-46BF-8426-1932CE4B79C7}" destId="{9FBC3D81-907A-4D82-BF27-4D2E5D4384E8}" srcOrd="0" destOrd="0" presId="urn:microsoft.com/office/officeart/2005/8/layout/hierarchy1"/>
    <dgm:cxn modelId="{E817008A-C64B-472F-AC5F-E42BA5C457CF}" srcId="{C894B5BC-EF3C-4024-B513-BCA5C16D9478}" destId="{7D85314E-4E6A-43E6-A610-400EDA8BAB3F}" srcOrd="0" destOrd="0" parTransId="{7D33DA2A-F75B-4A90-AE9A-54B41787C28B}" sibTransId="{BA211C80-9E81-446B-80BC-25DCE0704315}"/>
    <dgm:cxn modelId="{9C84FB8A-CFB4-4922-8551-03D763B4F647}" type="presOf" srcId="{C894B5BC-EF3C-4024-B513-BCA5C16D9478}" destId="{C570C77F-682F-4703-A3B5-059D3BA1075B}" srcOrd="0" destOrd="0" presId="urn:microsoft.com/office/officeart/2005/8/layout/hierarchy1"/>
    <dgm:cxn modelId="{AF0A9598-C282-45B1-80ED-B8DC6DAAA476}" type="presOf" srcId="{87557DDC-C647-4EE1-99C3-F9ED57ADE8A9}" destId="{DDA1FE15-AD9B-4EAA-95FB-F5CB1F725ED2}" srcOrd="0" destOrd="0" presId="urn:microsoft.com/office/officeart/2005/8/layout/hierarchy1"/>
    <dgm:cxn modelId="{659A7FA1-D7CE-4FFD-9129-F5EDB5ED949D}" srcId="{2F082603-7442-4DD1-BFD1-CADF4E24A7C3}" destId="{4AE9ECC3-D977-4C91-B19F-882299C4DB77}" srcOrd="0" destOrd="0" parTransId="{85374BA5-79AA-4AFD-93CF-2F5EE2B18D4B}" sibTransId="{66D7AEB6-52FD-4FB4-9669-6F1810D68B5A}"/>
    <dgm:cxn modelId="{30338EA8-B763-473D-9F21-9E600063C7A8}" type="presOf" srcId="{98F83535-528C-494D-BD73-2B76B1139308}" destId="{22E02EAC-21B2-4DC5-8054-0A529D8CAB20}" srcOrd="0" destOrd="0" presId="urn:microsoft.com/office/officeart/2005/8/layout/hierarchy1"/>
    <dgm:cxn modelId="{EF549CA8-E255-415D-83EE-EC8171A3E4F4}" type="presOf" srcId="{7D85314E-4E6A-43E6-A610-400EDA8BAB3F}" destId="{A9E603B3-CB20-4358-8385-07877CFAF5A1}" srcOrd="0" destOrd="0" presId="urn:microsoft.com/office/officeart/2005/8/layout/hierarchy1"/>
    <dgm:cxn modelId="{E5EFEEB4-8AED-4607-AAE0-9FE9B16D1D32}" type="presOf" srcId="{4A7C00CB-46A7-413A-9921-D4A65DB5CFD9}" destId="{344B0380-C951-49D9-902B-8AD04DD7FB42}" srcOrd="0" destOrd="0" presId="urn:microsoft.com/office/officeart/2005/8/layout/hierarchy1"/>
    <dgm:cxn modelId="{406CB2B9-2B1D-4F89-85E7-B77105171DC4}" type="presOf" srcId="{2F082603-7442-4DD1-BFD1-CADF4E24A7C3}" destId="{22CC9223-8AB9-4238-85AD-16EC95F00116}" srcOrd="0" destOrd="0" presId="urn:microsoft.com/office/officeart/2005/8/layout/hierarchy1"/>
    <dgm:cxn modelId="{235224E9-AF6A-4398-AF17-AC791F532128}" srcId="{C557D8F7-4C1D-46BF-8426-1932CE4B79C7}" destId="{8F47F9BC-3C43-43E5-B6B1-3CD6613FACD8}" srcOrd="0" destOrd="0" parTransId="{F42A5C7D-ADD3-401D-9A84-9DF440071E72}" sibTransId="{F09999F8-046C-483D-919E-A0A91BA6637C}"/>
    <dgm:cxn modelId="{EC9ED9EB-6B7F-41DA-91C2-A213F0D6DB0F}" type="presOf" srcId="{D561D204-8091-4078-BED8-9DD7F61C4878}" destId="{9DFD125B-704B-4E58-B59D-370BB674B6E8}" srcOrd="0" destOrd="0" presId="urn:microsoft.com/office/officeart/2005/8/layout/hierarchy1"/>
    <dgm:cxn modelId="{6A6DF4F4-439D-4040-82CC-315B3A54B548}" srcId="{8F47F9BC-3C43-43E5-B6B1-3CD6613FACD8}" destId="{C894B5BC-EF3C-4024-B513-BCA5C16D9478}" srcOrd="0" destOrd="0" parTransId="{FB77CEDC-E5B8-4A81-B398-CDD24AC28A9B}" sibTransId="{8CDB44DF-35A6-44B5-96A5-07DA8CB968F7}"/>
    <dgm:cxn modelId="{9686AFF7-DA5A-48EB-8D07-B2D0CFF2298A}" type="presOf" srcId="{4AE9ECC3-D977-4C91-B19F-882299C4DB77}" destId="{6CC6E102-41EB-46C1-AFE4-D9EAE4D20DD2}" srcOrd="0" destOrd="0" presId="urn:microsoft.com/office/officeart/2005/8/layout/hierarchy1"/>
    <dgm:cxn modelId="{A8C06E76-B376-4266-B2D4-30E7F020A868}" type="presParOf" srcId="{9FBC3D81-907A-4D82-BF27-4D2E5D4384E8}" destId="{5CC716B0-6E1C-4428-A10D-452E80707F56}" srcOrd="0" destOrd="0" presId="urn:microsoft.com/office/officeart/2005/8/layout/hierarchy1"/>
    <dgm:cxn modelId="{BC9D60D3-188A-4DF5-83B8-78549AB3E3E7}" type="presParOf" srcId="{5CC716B0-6E1C-4428-A10D-452E80707F56}" destId="{9DBB8056-EA92-43AC-8F1B-931C4F022BBC}" srcOrd="0" destOrd="0" presId="urn:microsoft.com/office/officeart/2005/8/layout/hierarchy1"/>
    <dgm:cxn modelId="{753BFC0E-B264-4B4C-8141-C6EF23AFAEA7}" type="presParOf" srcId="{9DBB8056-EA92-43AC-8F1B-931C4F022BBC}" destId="{5BB9E547-F738-4627-9AB8-5A7D331369D8}" srcOrd="0" destOrd="0" presId="urn:microsoft.com/office/officeart/2005/8/layout/hierarchy1"/>
    <dgm:cxn modelId="{7B120385-29CD-4AFE-B325-C9F5359B7723}" type="presParOf" srcId="{9DBB8056-EA92-43AC-8F1B-931C4F022BBC}" destId="{D91AA740-8299-4727-802F-1E95F373255C}" srcOrd="1" destOrd="0" presId="urn:microsoft.com/office/officeart/2005/8/layout/hierarchy1"/>
    <dgm:cxn modelId="{568BC01B-59B4-4854-B8AD-526E39AC3B54}" type="presParOf" srcId="{5CC716B0-6E1C-4428-A10D-452E80707F56}" destId="{DC5A2D50-7C13-4015-8349-1B6E65C163E5}" srcOrd="1" destOrd="0" presId="urn:microsoft.com/office/officeart/2005/8/layout/hierarchy1"/>
    <dgm:cxn modelId="{45FC5BCD-BF5E-4BA5-85AE-8F9DD34127E8}" type="presParOf" srcId="{DC5A2D50-7C13-4015-8349-1B6E65C163E5}" destId="{2D82793B-AD27-46DA-B261-495957A831A6}" srcOrd="0" destOrd="0" presId="urn:microsoft.com/office/officeart/2005/8/layout/hierarchy1"/>
    <dgm:cxn modelId="{332B1C1F-E721-46C9-AF2E-8E69897F0D4E}" type="presParOf" srcId="{DC5A2D50-7C13-4015-8349-1B6E65C163E5}" destId="{3B4AF8E1-7BFA-4219-8A69-FA960B2EE97A}" srcOrd="1" destOrd="0" presId="urn:microsoft.com/office/officeart/2005/8/layout/hierarchy1"/>
    <dgm:cxn modelId="{76875B24-289F-4124-8D05-449E1D33DA3C}" type="presParOf" srcId="{3B4AF8E1-7BFA-4219-8A69-FA960B2EE97A}" destId="{66104C09-70D5-4746-845A-A82D180A6A25}" srcOrd="0" destOrd="0" presId="urn:microsoft.com/office/officeart/2005/8/layout/hierarchy1"/>
    <dgm:cxn modelId="{5A1E4052-D613-489F-AD53-FFB688F7733C}" type="presParOf" srcId="{66104C09-70D5-4746-845A-A82D180A6A25}" destId="{8CE434FC-B721-4F33-B722-22CDEDA77042}" srcOrd="0" destOrd="0" presId="urn:microsoft.com/office/officeart/2005/8/layout/hierarchy1"/>
    <dgm:cxn modelId="{7F972BDA-AB57-47B3-BEB6-05B007C7D4D9}" type="presParOf" srcId="{66104C09-70D5-4746-845A-A82D180A6A25}" destId="{C570C77F-682F-4703-A3B5-059D3BA1075B}" srcOrd="1" destOrd="0" presId="urn:microsoft.com/office/officeart/2005/8/layout/hierarchy1"/>
    <dgm:cxn modelId="{DE9570C4-A199-41C0-969B-79CE1E8DB1FA}" type="presParOf" srcId="{3B4AF8E1-7BFA-4219-8A69-FA960B2EE97A}" destId="{FD37EEB3-5C57-4F02-A5B0-A6B6560394D6}" srcOrd="1" destOrd="0" presId="urn:microsoft.com/office/officeart/2005/8/layout/hierarchy1"/>
    <dgm:cxn modelId="{FF5EA03B-530B-4CC5-A10B-4004C977EE47}" type="presParOf" srcId="{FD37EEB3-5C57-4F02-A5B0-A6B6560394D6}" destId="{1A97E302-553C-4F14-B44F-C886DC416E0D}" srcOrd="0" destOrd="0" presId="urn:microsoft.com/office/officeart/2005/8/layout/hierarchy1"/>
    <dgm:cxn modelId="{1F824DE3-DA14-4209-B9B4-8D72D5BAFE64}" type="presParOf" srcId="{FD37EEB3-5C57-4F02-A5B0-A6B6560394D6}" destId="{1A8D13E7-78D7-412A-B2D7-3FD6A01E7FBA}" srcOrd="1" destOrd="0" presId="urn:microsoft.com/office/officeart/2005/8/layout/hierarchy1"/>
    <dgm:cxn modelId="{0B3C5301-1985-4A11-AD9F-2194DF35E5F1}" type="presParOf" srcId="{1A8D13E7-78D7-412A-B2D7-3FD6A01E7FBA}" destId="{3F3C2FF7-AE94-4445-966B-8B1EC093FE63}" srcOrd="0" destOrd="0" presId="urn:microsoft.com/office/officeart/2005/8/layout/hierarchy1"/>
    <dgm:cxn modelId="{3ECC8BDC-543F-448E-8C1E-BBCDB0907FDD}" type="presParOf" srcId="{3F3C2FF7-AE94-4445-966B-8B1EC093FE63}" destId="{24B77B1C-8094-4CEA-B4B1-8F71F86E7923}" srcOrd="0" destOrd="0" presId="urn:microsoft.com/office/officeart/2005/8/layout/hierarchy1"/>
    <dgm:cxn modelId="{C9460458-F9D4-4FC4-B96F-52F4B54B382E}" type="presParOf" srcId="{3F3C2FF7-AE94-4445-966B-8B1EC093FE63}" destId="{A9E603B3-CB20-4358-8385-07877CFAF5A1}" srcOrd="1" destOrd="0" presId="urn:microsoft.com/office/officeart/2005/8/layout/hierarchy1"/>
    <dgm:cxn modelId="{6B0EF89C-FD50-449C-8420-C898629F53E9}" type="presParOf" srcId="{1A8D13E7-78D7-412A-B2D7-3FD6A01E7FBA}" destId="{A4349168-E8D9-4B3A-9C66-4C9B372E4DF1}" srcOrd="1" destOrd="0" presId="urn:microsoft.com/office/officeart/2005/8/layout/hierarchy1"/>
    <dgm:cxn modelId="{FBFA2106-C863-4F59-B649-7D18A005533E}" type="presParOf" srcId="{FD37EEB3-5C57-4F02-A5B0-A6B6560394D6}" destId="{9DFD125B-704B-4E58-B59D-370BB674B6E8}" srcOrd="2" destOrd="0" presId="urn:microsoft.com/office/officeart/2005/8/layout/hierarchy1"/>
    <dgm:cxn modelId="{AB80928E-46F1-404B-8118-C81516E5124C}" type="presParOf" srcId="{FD37EEB3-5C57-4F02-A5B0-A6B6560394D6}" destId="{352192D6-9CB9-4E45-B0D8-F36C8CCEFCC1}" srcOrd="3" destOrd="0" presId="urn:microsoft.com/office/officeart/2005/8/layout/hierarchy1"/>
    <dgm:cxn modelId="{5ED2F945-20C6-4E4B-BC94-BF33163D843E}" type="presParOf" srcId="{352192D6-9CB9-4E45-B0D8-F36C8CCEFCC1}" destId="{7D08D0A8-0BEB-4F49-AF57-12E1DB995811}" srcOrd="0" destOrd="0" presId="urn:microsoft.com/office/officeart/2005/8/layout/hierarchy1"/>
    <dgm:cxn modelId="{C7EC8BAF-1A44-4817-8AC1-D13343C09E6D}" type="presParOf" srcId="{7D08D0A8-0BEB-4F49-AF57-12E1DB995811}" destId="{C46685E5-B405-483F-BDE9-3A380421C459}" srcOrd="0" destOrd="0" presId="urn:microsoft.com/office/officeart/2005/8/layout/hierarchy1"/>
    <dgm:cxn modelId="{6DCD6BC5-61D6-459A-A6FC-7197DC8805E2}" type="presParOf" srcId="{7D08D0A8-0BEB-4F49-AF57-12E1DB995811}" destId="{344B0380-C951-49D9-902B-8AD04DD7FB42}" srcOrd="1" destOrd="0" presId="urn:microsoft.com/office/officeart/2005/8/layout/hierarchy1"/>
    <dgm:cxn modelId="{95A92A0F-CC2B-4D7D-B567-F1FFD9AE4C8D}" type="presParOf" srcId="{352192D6-9CB9-4E45-B0D8-F36C8CCEFCC1}" destId="{B5AE954A-08A0-4855-BCC4-A9090B6C1288}" srcOrd="1" destOrd="0" presId="urn:microsoft.com/office/officeart/2005/8/layout/hierarchy1"/>
    <dgm:cxn modelId="{972F66F7-9B6C-431B-B8A7-77F987529AB3}" type="presParOf" srcId="{FD37EEB3-5C57-4F02-A5B0-A6B6560394D6}" destId="{A77C1217-AA65-486D-B62F-82E7B8A58B1F}" srcOrd="4" destOrd="0" presId="urn:microsoft.com/office/officeart/2005/8/layout/hierarchy1"/>
    <dgm:cxn modelId="{7C17512C-9D81-47BE-9792-A2AAEF3F6040}" type="presParOf" srcId="{FD37EEB3-5C57-4F02-A5B0-A6B6560394D6}" destId="{3AFFE01D-BC9E-4D77-9809-399908ADDAD2}" srcOrd="5" destOrd="0" presId="urn:microsoft.com/office/officeart/2005/8/layout/hierarchy1"/>
    <dgm:cxn modelId="{73216636-90ED-4FE7-8574-E172A2601744}" type="presParOf" srcId="{3AFFE01D-BC9E-4D77-9809-399908ADDAD2}" destId="{F1AE3A25-58CB-48E7-9485-62E2E5B32270}" srcOrd="0" destOrd="0" presId="urn:microsoft.com/office/officeart/2005/8/layout/hierarchy1"/>
    <dgm:cxn modelId="{5CFE94B3-A81C-455D-8753-76BE2D6BD247}" type="presParOf" srcId="{F1AE3A25-58CB-48E7-9485-62E2E5B32270}" destId="{76BCD81B-FCAE-4E49-97BA-4EFC10E107CD}" srcOrd="0" destOrd="0" presId="urn:microsoft.com/office/officeart/2005/8/layout/hierarchy1"/>
    <dgm:cxn modelId="{D774277C-3D31-48C8-9B7D-648139529135}" type="presParOf" srcId="{F1AE3A25-58CB-48E7-9485-62E2E5B32270}" destId="{22E02EAC-21B2-4DC5-8054-0A529D8CAB20}" srcOrd="1" destOrd="0" presId="urn:microsoft.com/office/officeart/2005/8/layout/hierarchy1"/>
    <dgm:cxn modelId="{0227FD9E-9670-4E48-B1BD-05E38A5F9150}" type="presParOf" srcId="{3AFFE01D-BC9E-4D77-9809-399908ADDAD2}" destId="{0B45186F-A553-4DDA-A4D7-9B89EF5A76DF}" srcOrd="1" destOrd="0" presId="urn:microsoft.com/office/officeart/2005/8/layout/hierarchy1"/>
    <dgm:cxn modelId="{C25E06DB-1E5E-4F36-8820-0F0326380AF4}" type="presParOf" srcId="{DC5A2D50-7C13-4015-8349-1B6E65C163E5}" destId="{DDA1FE15-AD9B-4EAA-95FB-F5CB1F725ED2}" srcOrd="2" destOrd="0" presId="urn:microsoft.com/office/officeart/2005/8/layout/hierarchy1"/>
    <dgm:cxn modelId="{94B65A9A-7C42-4AC9-8503-320CED80BED4}" type="presParOf" srcId="{DC5A2D50-7C13-4015-8349-1B6E65C163E5}" destId="{01A73C97-8355-4B7B-976E-2A36C6B837BA}" srcOrd="3" destOrd="0" presId="urn:microsoft.com/office/officeart/2005/8/layout/hierarchy1"/>
    <dgm:cxn modelId="{C32290F5-0581-4A22-98F6-23BE312F155A}" type="presParOf" srcId="{01A73C97-8355-4B7B-976E-2A36C6B837BA}" destId="{1870A4DA-08B6-49AF-B135-5ACABD44C2EB}" srcOrd="0" destOrd="0" presId="urn:microsoft.com/office/officeart/2005/8/layout/hierarchy1"/>
    <dgm:cxn modelId="{EDA696B7-918B-4A17-9BBC-1AA0875E9DF6}" type="presParOf" srcId="{1870A4DA-08B6-49AF-B135-5ACABD44C2EB}" destId="{5591125E-2532-4119-8389-5B6B64651148}" srcOrd="0" destOrd="0" presId="urn:microsoft.com/office/officeart/2005/8/layout/hierarchy1"/>
    <dgm:cxn modelId="{0970D2CF-DD0C-44BB-8FEC-C906A5FD1803}" type="presParOf" srcId="{1870A4DA-08B6-49AF-B135-5ACABD44C2EB}" destId="{22CC9223-8AB9-4238-85AD-16EC95F00116}" srcOrd="1" destOrd="0" presId="urn:microsoft.com/office/officeart/2005/8/layout/hierarchy1"/>
    <dgm:cxn modelId="{1BCE6A5C-7C5B-4C67-9BEF-4428291B7698}" type="presParOf" srcId="{01A73C97-8355-4B7B-976E-2A36C6B837BA}" destId="{C8CDCE2A-5DCC-4AEB-9F67-7E96E7D9413F}" srcOrd="1" destOrd="0" presId="urn:microsoft.com/office/officeart/2005/8/layout/hierarchy1"/>
    <dgm:cxn modelId="{9E9CEB02-3856-46D6-A316-C2DCD59FEBD7}" type="presParOf" srcId="{C8CDCE2A-5DCC-4AEB-9F67-7E96E7D9413F}" destId="{0212BEF9-6202-4C04-B529-4D9EB5A4E6DA}" srcOrd="0" destOrd="0" presId="urn:microsoft.com/office/officeart/2005/8/layout/hierarchy1"/>
    <dgm:cxn modelId="{970B6358-4ADE-45C6-A87C-C7F0CA90D23A}" type="presParOf" srcId="{C8CDCE2A-5DCC-4AEB-9F67-7E96E7D9413F}" destId="{05728F16-4E17-47CC-A97D-1251FC7CCFB8}" srcOrd="1" destOrd="0" presId="urn:microsoft.com/office/officeart/2005/8/layout/hierarchy1"/>
    <dgm:cxn modelId="{546FAA3E-42DD-4089-A3FC-2D0DE0F5FF81}" type="presParOf" srcId="{05728F16-4E17-47CC-A97D-1251FC7CCFB8}" destId="{E01296F4-7D8D-4CC0-BF34-5474283321BE}" srcOrd="0" destOrd="0" presId="urn:microsoft.com/office/officeart/2005/8/layout/hierarchy1"/>
    <dgm:cxn modelId="{7742BF41-F3C4-4EF8-95D9-2C519000EADB}" type="presParOf" srcId="{E01296F4-7D8D-4CC0-BF34-5474283321BE}" destId="{0392C644-10AA-48D7-9CD3-4159275E7BB8}" srcOrd="0" destOrd="0" presId="urn:microsoft.com/office/officeart/2005/8/layout/hierarchy1"/>
    <dgm:cxn modelId="{489B3F2E-C507-4574-9F7A-D043AA288298}" type="presParOf" srcId="{E01296F4-7D8D-4CC0-BF34-5474283321BE}" destId="{6CC6E102-41EB-46C1-AFE4-D9EAE4D20DD2}" srcOrd="1" destOrd="0" presId="urn:microsoft.com/office/officeart/2005/8/layout/hierarchy1"/>
    <dgm:cxn modelId="{162B9FBC-05CA-42CA-B4F4-C9012F48EE21}" type="presParOf" srcId="{05728F16-4E17-47CC-A97D-1251FC7CCFB8}" destId="{9D11B0D0-C80F-4624-BF3C-9A84B9345BB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ECBE64-36E3-4E67-B8D5-6B077A26FCF9}" type="doc">
      <dgm:prSet loTypeId="urn:microsoft.com/office/officeart/2009/layout/CircleArrowProcess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ID"/>
        </a:p>
      </dgm:t>
    </dgm:pt>
    <dgm:pt modelId="{E82DA783-73DE-4B8F-B9AA-E570A293D469}">
      <dgm:prSet phldrT="[Text]"/>
      <dgm:spPr/>
      <dgm:t>
        <a:bodyPr/>
        <a:lstStyle/>
        <a:p>
          <a:r>
            <a:rPr lang="en-US" dirty="0" err="1"/>
            <a:t>Cerpen</a:t>
          </a:r>
          <a:endParaRPr lang="en-ID" dirty="0"/>
        </a:p>
      </dgm:t>
    </dgm:pt>
    <dgm:pt modelId="{DE1608F0-A58C-4BE3-903A-A033192B398E}" type="parTrans" cxnId="{FAFA354F-7209-4B85-8F96-F8CB61048F29}">
      <dgm:prSet/>
      <dgm:spPr/>
      <dgm:t>
        <a:bodyPr/>
        <a:lstStyle/>
        <a:p>
          <a:endParaRPr lang="en-ID"/>
        </a:p>
      </dgm:t>
    </dgm:pt>
    <dgm:pt modelId="{EA56DEEC-010C-4787-9D90-AD74586F1064}" type="sibTrans" cxnId="{FAFA354F-7209-4B85-8F96-F8CB61048F29}">
      <dgm:prSet/>
      <dgm:spPr/>
      <dgm:t>
        <a:bodyPr/>
        <a:lstStyle/>
        <a:p>
          <a:endParaRPr lang="en-ID"/>
        </a:p>
      </dgm:t>
    </dgm:pt>
    <dgm:pt modelId="{FF8DADD0-A31F-4963-A989-B2A81BBC69A5}">
      <dgm:prSet phldrT="[Text]"/>
      <dgm:spPr/>
      <dgm:t>
        <a:bodyPr/>
        <a:lstStyle/>
        <a:p>
          <a:r>
            <a:rPr lang="en-US" dirty="0" err="1"/>
            <a:t>Pembaca</a:t>
          </a:r>
          <a:endParaRPr lang="en-ID" dirty="0"/>
        </a:p>
      </dgm:t>
    </dgm:pt>
    <dgm:pt modelId="{8D907EF2-9AED-4BED-977D-622CE62658B1}" type="parTrans" cxnId="{45EBCD6B-F810-4A93-80C3-AB49A8D8D4F1}">
      <dgm:prSet/>
      <dgm:spPr/>
      <dgm:t>
        <a:bodyPr/>
        <a:lstStyle/>
        <a:p>
          <a:endParaRPr lang="en-ID"/>
        </a:p>
      </dgm:t>
    </dgm:pt>
    <dgm:pt modelId="{E5C08A69-F1A8-4B31-B6D6-E83BF692957F}" type="sibTrans" cxnId="{45EBCD6B-F810-4A93-80C3-AB49A8D8D4F1}">
      <dgm:prSet/>
      <dgm:spPr/>
      <dgm:t>
        <a:bodyPr/>
        <a:lstStyle/>
        <a:p>
          <a:endParaRPr lang="en-ID"/>
        </a:p>
      </dgm:t>
    </dgm:pt>
    <dgm:pt modelId="{6C54A4CE-C751-4CE7-A9FF-B9A30798C269}">
      <dgm:prSet phldrT="[Text]"/>
      <dgm:spPr/>
      <dgm:t>
        <a:bodyPr/>
        <a:lstStyle/>
        <a:p>
          <a:r>
            <a:rPr lang="en-US" dirty="0" err="1"/>
            <a:t>Tujuan</a:t>
          </a:r>
          <a:endParaRPr lang="en-ID" dirty="0"/>
        </a:p>
      </dgm:t>
    </dgm:pt>
    <dgm:pt modelId="{0C67F6CA-F059-4651-B118-87E3D99EFDA1}" type="parTrans" cxnId="{A68659D0-486F-4406-A6EA-B849A8C14F73}">
      <dgm:prSet/>
      <dgm:spPr/>
      <dgm:t>
        <a:bodyPr/>
        <a:lstStyle/>
        <a:p>
          <a:endParaRPr lang="en-ID"/>
        </a:p>
      </dgm:t>
    </dgm:pt>
    <dgm:pt modelId="{9EE679CF-290F-42F7-BEC4-1EDE509AD9BA}" type="sibTrans" cxnId="{A68659D0-486F-4406-A6EA-B849A8C14F73}">
      <dgm:prSet/>
      <dgm:spPr/>
      <dgm:t>
        <a:bodyPr/>
        <a:lstStyle/>
        <a:p>
          <a:endParaRPr lang="en-ID"/>
        </a:p>
      </dgm:t>
    </dgm:pt>
    <dgm:pt modelId="{6DC034CD-C566-4B08-984A-1D1A47630793}" type="pres">
      <dgm:prSet presAssocID="{1EECBE64-36E3-4E67-B8D5-6B077A26FCF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B65D0A89-0D3F-4912-AA65-72E1FBEBB838}" type="pres">
      <dgm:prSet presAssocID="{E82DA783-73DE-4B8F-B9AA-E570A293D469}" presName="Accent1" presStyleCnt="0"/>
      <dgm:spPr/>
    </dgm:pt>
    <dgm:pt modelId="{FB804836-ED1C-451D-86AB-1289249C1BB4}" type="pres">
      <dgm:prSet presAssocID="{E82DA783-73DE-4B8F-B9AA-E570A293D469}" presName="Accent" presStyleLbl="node1" presStyleIdx="0" presStyleCnt="3"/>
      <dgm:spPr/>
    </dgm:pt>
    <dgm:pt modelId="{14040990-0900-440F-83AE-9A7E149FE0E1}" type="pres">
      <dgm:prSet presAssocID="{E82DA783-73DE-4B8F-B9AA-E570A293D469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4BD7874B-393B-40C6-BCE6-3DE40CAD5F80}" type="pres">
      <dgm:prSet presAssocID="{FF8DADD0-A31F-4963-A989-B2A81BBC69A5}" presName="Accent2" presStyleCnt="0"/>
      <dgm:spPr/>
    </dgm:pt>
    <dgm:pt modelId="{4359378D-B400-469E-9BA5-35B136DAF022}" type="pres">
      <dgm:prSet presAssocID="{FF8DADD0-A31F-4963-A989-B2A81BBC69A5}" presName="Accent" presStyleLbl="node1" presStyleIdx="1" presStyleCnt="3"/>
      <dgm:spPr/>
    </dgm:pt>
    <dgm:pt modelId="{7EE2CEA4-00F3-4B30-9DBB-951639925A05}" type="pres">
      <dgm:prSet presAssocID="{FF8DADD0-A31F-4963-A989-B2A81BBC69A5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7C305DDE-E388-4066-90D2-4C0AD59F22DC}" type="pres">
      <dgm:prSet presAssocID="{6C54A4CE-C751-4CE7-A9FF-B9A30798C269}" presName="Accent3" presStyleCnt="0"/>
      <dgm:spPr/>
    </dgm:pt>
    <dgm:pt modelId="{EE043D68-3D5C-481A-9F4C-DB23E3F2FABC}" type="pres">
      <dgm:prSet presAssocID="{6C54A4CE-C751-4CE7-A9FF-B9A30798C269}" presName="Accent" presStyleLbl="node1" presStyleIdx="2" presStyleCnt="3"/>
      <dgm:spPr/>
    </dgm:pt>
    <dgm:pt modelId="{81EC6E36-88D4-4D8F-AD88-1875E21E58B7}" type="pres">
      <dgm:prSet presAssocID="{6C54A4CE-C751-4CE7-A9FF-B9A30798C269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45EBCD6B-F810-4A93-80C3-AB49A8D8D4F1}" srcId="{1EECBE64-36E3-4E67-B8D5-6B077A26FCF9}" destId="{FF8DADD0-A31F-4963-A989-B2A81BBC69A5}" srcOrd="1" destOrd="0" parTransId="{8D907EF2-9AED-4BED-977D-622CE62658B1}" sibTransId="{E5C08A69-F1A8-4B31-B6D6-E83BF692957F}"/>
    <dgm:cxn modelId="{55C67B4D-34EC-442A-933A-DBC245496A4A}" type="presOf" srcId="{FF8DADD0-A31F-4963-A989-B2A81BBC69A5}" destId="{7EE2CEA4-00F3-4B30-9DBB-951639925A05}" srcOrd="0" destOrd="0" presId="urn:microsoft.com/office/officeart/2009/layout/CircleArrowProcess"/>
    <dgm:cxn modelId="{FAFA354F-7209-4B85-8F96-F8CB61048F29}" srcId="{1EECBE64-36E3-4E67-B8D5-6B077A26FCF9}" destId="{E82DA783-73DE-4B8F-B9AA-E570A293D469}" srcOrd="0" destOrd="0" parTransId="{DE1608F0-A58C-4BE3-903A-A033192B398E}" sibTransId="{EA56DEEC-010C-4787-9D90-AD74586F1064}"/>
    <dgm:cxn modelId="{BB833158-DACA-4577-AF36-57183E4ABEDD}" type="presOf" srcId="{6C54A4CE-C751-4CE7-A9FF-B9A30798C269}" destId="{81EC6E36-88D4-4D8F-AD88-1875E21E58B7}" srcOrd="0" destOrd="0" presId="urn:microsoft.com/office/officeart/2009/layout/CircleArrowProcess"/>
    <dgm:cxn modelId="{D011A3C2-7278-42F7-B217-EC8ED4AD746A}" type="presOf" srcId="{E82DA783-73DE-4B8F-B9AA-E570A293D469}" destId="{14040990-0900-440F-83AE-9A7E149FE0E1}" srcOrd="0" destOrd="0" presId="urn:microsoft.com/office/officeart/2009/layout/CircleArrowProcess"/>
    <dgm:cxn modelId="{A68659D0-486F-4406-A6EA-B849A8C14F73}" srcId="{1EECBE64-36E3-4E67-B8D5-6B077A26FCF9}" destId="{6C54A4CE-C751-4CE7-A9FF-B9A30798C269}" srcOrd="2" destOrd="0" parTransId="{0C67F6CA-F059-4651-B118-87E3D99EFDA1}" sibTransId="{9EE679CF-290F-42F7-BEC4-1EDE509AD9BA}"/>
    <dgm:cxn modelId="{A1A3C0F4-C6D5-4A6A-A26D-BC7FB44CD1C8}" type="presOf" srcId="{1EECBE64-36E3-4E67-B8D5-6B077A26FCF9}" destId="{6DC034CD-C566-4B08-984A-1D1A47630793}" srcOrd="0" destOrd="0" presId="urn:microsoft.com/office/officeart/2009/layout/CircleArrowProcess"/>
    <dgm:cxn modelId="{311D2FCD-46A2-4D85-B642-445A41FAACEB}" type="presParOf" srcId="{6DC034CD-C566-4B08-984A-1D1A47630793}" destId="{B65D0A89-0D3F-4912-AA65-72E1FBEBB838}" srcOrd="0" destOrd="0" presId="urn:microsoft.com/office/officeart/2009/layout/CircleArrowProcess"/>
    <dgm:cxn modelId="{9A01A4FC-FCB5-4F59-B736-677D6A2D7491}" type="presParOf" srcId="{B65D0A89-0D3F-4912-AA65-72E1FBEBB838}" destId="{FB804836-ED1C-451D-86AB-1289249C1BB4}" srcOrd="0" destOrd="0" presId="urn:microsoft.com/office/officeart/2009/layout/CircleArrowProcess"/>
    <dgm:cxn modelId="{1E3B7CD1-2F88-4C9B-BC65-C072BF87EDDF}" type="presParOf" srcId="{6DC034CD-C566-4B08-984A-1D1A47630793}" destId="{14040990-0900-440F-83AE-9A7E149FE0E1}" srcOrd="1" destOrd="0" presId="urn:microsoft.com/office/officeart/2009/layout/CircleArrowProcess"/>
    <dgm:cxn modelId="{9517E0F1-8EFA-45B3-B643-5ED7162A3570}" type="presParOf" srcId="{6DC034CD-C566-4B08-984A-1D1A47630793}" destId="{4BD7874B-393B-40C6-BCE6-3DE40CAD5F80}" srcOrd="2" destOrd="0" presId="urn:microsoft.com/office/officeart/2009/layout/CircleArrowProcess"/>
    <dgm:cxn modelId="{A1FCC592-64E3-45E0-A182-5F8AA0524A57}" type="presParOf" srcId="{4BD7874B-393B-40C6-BCE6-3DE40CAD5F80}" destId="{4359378D-B400-469E-9BA5-35B136DAF022}" srcOrd="0" destOrd="0" presId="urn:microsoft.com/office/officeart/2009/layout/CircleArrowProcess"/>
    <dgm:cxn modelId="{43300F38-8C99-4DD1-AA2A-5BE9C679E7A8}" type="presParOf" srcId="{6DC034CD-C566-4B08-984A-1D1A47630793}" destId="{7EE2CEA4-00F3-4B30-9DBB-951639925A05}" srcOrd="3" destOrd="0" presId="urn:microsoft.com/office/officeart/2009/layout/CircleArrowProcess"/>
    <dgm:cxn modelId="{3D3B8892-DC80-4BA2-A695-74134206C6B7}" type="presParOf" srcId="{6DC034CD-C566-4B08-984A-1D1A47630793}" destId="{7C305DDE-E388-4066-90D2-4C0AD59F22DC}" srcOrd="4" destOrd="0" presId="urn:microsoft.com/office/officeart/2009/layout/CircleArrowProcess"/>
    <dgm:cxn modelId="{77647AF2-6368-4160-BCDA-35C3D172B50B}" type="presParOf" srcId="{7C305DDE-E388-4066-90D2-4C0AD59F22DC}" destId="{EE043D68-3D5C-481A-9F4C-DB23E3F2FABC}" srcOrd="0" destOrd="0" presId="urn:microsoft.com/office/officeart/2009/layout/CircleArrowProcess"/>
    <dgm:cxn modelId="{AE050257-7AB1-40EE-A063-5F37B79943E4}" type="presParOf" srcId="{6DC034CD-C566-4B08-984A-1D1A47630793}" destId="{81EC6E36-88D4-4D8F-AD88-1875E21E58B7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A1F81A-1AD1-4184-ADA4-2DD4E955629B}" type="doc">
      <dgm:prSet loTypeId="urn:microsoft.com/office/officeart/2005/8/layout/target1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ID"/>
        </a:p>
      </dgm:t>
    </dgm:pt>
    <dgm:pt modelId="{C382061A-B484-4E1A-A313-331108DEC07B}">
      <dgm:prSet phldrT="[Text]"/>
      <dgm:spPr/>
      <dgm:t>
        <a:bodyPr/>
        <a:lstStyle/>
        <a:p>
          <a:r>
            <a:rPr lang="en-US" dirty="0" err="1"/>
            <a:t>Pembukaan</a:t>
          </a:r>
          <a:r>
            <a:rPr lang="en-US" dirty="0"/>
            <a:t>: </a:t>
          </a:r>
        </a:p>
        <a:p>
          <a:r>
            <a:rPr lang="en-US" dirty="0" err="1"/>
            <a:t>Latar</a:t>
          </a:r>
          <a:r>
            <a:rPr lang="en-US" dirty="0"/>
            <a:t> - </a:t>
          </a:r>
          <a:r>
            <a:rPr lang="en-US" dirty="0" err="1"/>
            <a:t>Tokoh</a:t>
          </a:r>
          <a:r>
            <a:rPr lang="en-US" dirty="0"/>
            <a:t> Utama - </a:t>
          </a:r>
          <a:r>
            <a:rPr lang="en-US" dirty="0" err="1"/>
            <a:t>Masalah</a:t>
          </a:r>
          <a:endParaRPr lang="en-ID" dirty="0"/>
        </a:p>
      </dgm:t>
    </dgm:pt>
    <dgm:pt modelId="{35D4AE7F-60BF-49BF-A71C-FC321D6506D6}" type="parTrans" cxnId="{82DF2D39-53AD-4CDE-A341-F7C117BD1433}">
      <dgm:prSet/>
      <dgm:spPr/>
      <dgm:t>
        <a:bodyPr/>
        <a:lstStyle/>
        <a:p>
          <a:endParaRPr lang="en-ID"/>
        </a:p>
      </dgm:t>
    </dgm:pt>
    <dgm:pt modelId="{6F176D7C-0D1C-45E9-B0A2-15B9A7E6A62C}" type="sibTrans" cxnId="{82DF2D39-53AD-4CDE-A341-F7C117BD1433}">
      <dgm:prSet/>
      <dgm:spPr/>
      <dgm:t>
        <a:bodyPr/>
        <a:lstStyle/>
        <a:p>
          <a:endParaRPr lang="en-ID"/>
        </a:p>
      </dgm:t>
    </dgm:pt>
    <dgm:pt modelId="{2FC17FB4-FBE7-423A-853C-B4805B309892}">
      <dgm:prSet phldrT="[Text]"/>
      <dgm:spPr/>
      <dgm:t>
        <a:bodyPr/>
        <a:lstStyle/>
        <a:p>
          <a:r>
            <a:rPr lang="en-US" dirty="0" err="1"/>
            <a:t>Pengembangan</a:t>
          </a:r>
          <a:r>
            <a:rPr lang="en-US" dirty="0"/>
            <a:t> </a:t>
          </a:r>
          <a:r>
            <a:rPr lang="en-US" dirty="0" err="1"/>
            <a:t>Cerita</a:t>
          </a:r>
          <a:r>
            <a:rPr lang="en-US" dirty="0"/>
            <a:t>: </a:t>
          </a:r>
        </a:p>
        <a:p>
          <a:r>
            <a:rPr lang="en-US" dirty="0" err="1"/>
            <a:t>Pengalaman</a:t>
          </a:r>
          <a:r>
            <a:rPr lang="en-US" dirty="0"/>
            <a:t> </a:t>
          </a:r>
          <a:r>
            <a:rPr lang="en-US" dirty="0" err="1"/>
            <a:t>Pembaca</a:t>
          </a:r>
          <a:r>
            <a:rPr lang="en-US" dirty="0"/>
            <a:t> - </a:t>
          </a:r>
          <a:r>
            <a:rPr lang="en-US" dirty="0" err="1"/>
            <a:t>Karakter</a:t>
          </a:r>
          <a:r>
            <a:rPr lang="en-US" dirty="0"/>
            <a:t> </a:t>
          </a:r>
          <a:r>
            <a:rPr lang="en-US" dirty="0" err="1"/>
            <a:t>Baru</a:t>
          </a:r>
          <a:endParaRPr lang="en-ID" dirty="0"/>
        </a:p>
      </dgm:t>
    </dgm:pt>
    <dgm:pt modelId="{FF9EC3BC-7803-4A07-9DB1-2189381155EF}" type="parTrans" cxnId="{2CF77211-FE73-4C4E-8E96-BECC7E1D11EB}">
      <dgm:prSet/>
      <dgm:spPr/>
      <dgm:t>
        <a:bodyPr/>
        <a:lstStyle/>
        <a:p>
          <a:endParaRPr lang="en-ID"/>
        </a:p>
      </dgm:t>
    </dgm:pt>
    <dgm:pt modelId="{B1E743C8-3723-4F5C-8B2B-0B2311AFB91D}" type="sibTrans" cxnId="{2CF77211-FE73-4C4E-8E96-BECC7E1D11EB}">
      <dgm:prSet/>
      <dgm:spPr/>
      <dgm:t>
        <a:bodyPr/>
        <a:lstStyle/>
        <a:p>
          <a:endParaRPr lang="en-ID"/>
        </a:p>
      </dgm:t>
    </dgm:pt>
    <dgm:pt modelId="{C983EA8D-206D-4FD2-9AC7-6C56C8FBC949}">
      <dgm:prSet phldrT="[Text]"/>
      <dgm:spPr/>
      <dgm:t>
        <a:bodyPr/>
        <a:lstStyle/>
        <a:p>
          <a:r>
            <a:rPr lang="en-US" dirty="0" err="1"/>
            <a:t>Kompleksitas</a:t>
          </a:r>
          <a:r>
            <a:rPr lang="en-US" dirty="0"/>
            <a:t>: </a:t>
          </a:r>
        </a:p>
        <a:p>
          <a:r>
            <a:rPr lang="en-US" dirty="0" err="1"/>
            <a:t>Tokoh</a:t>
          </a:r>
          <a:r>
            <a:rPr lang="en-US" dirty="0"/>
            <a:t> Utama dan </a:t>
          </a:r>
          <a:r>
            <a:rPr lang="en-US" dirty="0" err="1"/>
            <a:t>Tokoh</a:t>
          </a:r>
          <a:r>
            <a:rPr lang="en-US" dirty="0"/>
            <a:t> </a:t>
          </a:r>
          <a:r>
            <a:rPr lang="en-US" dirty="0" err="1"/>
            <a:t>Berikutnya</a:t>
          </a:r>
          <a:endParaRPr lang="en-ID" dirty="0"/>
        </a:p>
      </dgm:t>
    </dgm:pt>
    <dgm:pt modelId="{8473865F-D7E9-44C0-B432-5883646988B3}" type="parTrans" cxnId="{C566B3ED-2CC1-4381-B22D-65FCB6DE1232}">
      <dgm:prSet/>
      <dgm:spPr/>
      <dgm:t>
        <a:bodyPr/>
        <a:lstStyle/>
        <a:p>
          <a:endParaRPr lang="en-ID"/>
        </a:p>
      </dgm:t>
    </dgm:pt>
    <dgm:pt modelId="{7FAE87D6-D398-41B6-987E-2CA757D9A2DE}" type="sibTrans" cxnId="{C566B3ED-2CC1-4381-B22D-65FCB6DE1232}">
      <dgm:prSet/>
      <dgm:spPr/>
      <dgm:t>
        <a:bodyPr/>
        <a:lstStyle/>
        <a:p>
          <a:endParaRPr lang="en-ID"/>
        </a:p>
      </dgm:t>
    </dgm:pt>
    <dgm:pt modelId="{F6DDCB42-4B3C-46CD-A8E2-CA79C0ACE8B0}">
      <dgm:prSet phldrT="[Text]"/>
      <dgm:spPr/>
      <dgm:t>
        <a:bodyPr/>
        <a:lstStyle/>
        <a:p>
          <a:r>
            <a:rPr lang="en-US" dirty="0" err="1"/>
            <a:t>Krisis</a:t>
          </a:r>
          <a:r>
            <a:rPr lang="en-US" dirty="0"/>
            <a:t>:</a:t>
          </a:r>
        </a:p>
        <a:p>
          <a:r>
            <a:rPr lang="en-US" dirty="0" err="1"/>
            <a:t>Titik</a:t>
          </a:r>
          <a:r>
            <a:rPr lang="en-US" dirty="0"/>
            <a:t> </a:t>
          </a:r>
          <a:r>
            <a:rPr lang="en-US" dirty="0" err="1"/>
            <a:t>balik</a:t>
          </a:r>
          <a:r>
            <a:rPr lang="en-US" dirty="0"/>
            <a:t> </a:t>
          </a:r>
          <a:endParaRPr lang="en-ID" dirty="0"/>
        </a:p>
      </dgm:t>
    </dgm:pt>
    <dgm:pt modelId="{FB981BE4-F88E-4236-A9AC-4EE27BD233DB}" type="parTrans" cxnId="{9B97C265-5E4E-49F0-8905-49EDA5FE698F}">
      <dgm:prSet/>
      <dgm:spPr/>
      <dgm:t>
        <a:bodyPr/>
        <a:lstStyle/>
        <a:p>
          <a:endParaRPr lang="en-ID"/>
        </a:p>
      </dgm:t>
    </dgm:pt>
    <dgm:pt modelId="{BA0586E7-EFE5-42D2-82D5-1F068E0E4CD7}" type="sibTrans" cxnId="{9B97C265-5E4E-49F0-8905-49EDA5FE698F}">
      <dgm:prSet/>
      <dgm:spPr/>
      <dgm:t>
        <a:bodyPr/>
        <a:lstStyle/>
        <a:p>
          <a:endParaRPr lang="en-ID"/>
        </a:p>
      </dgm:t>
    </dgm:pt>
    <dgm:pt modelId="{B225071F-F22D-4179-BADD-F078E75DBBB3}">
      <dgm:prSet/>
      <dgm:spPr/>
      <dgm:t>
        <a:bodyPr/>
        <a:lstStyle/>
        <a:p>
          <a:r>
            <a:rPr lang="en-US" dirty="0" err="1"/>
            <a:t>Resolusi</a:t>
          </a:r>
          <a:r>
            <a:rPr lang="en-US" dirty="0"/>
            <a:t>: </a:t>
          </a:r>
          <a:r>
            <a:rPr lang="en-US" dirty="0" err="1"/>
            <a:t>Jawaban</a:t>
          </a:r>
          <a:r>
            <a:rPr lang="en-US" dirty="0"/>
            <a:t> </a:t>
          </a:r>
          <a:r>
            <a:rPr lang="en-US" dirty="0" err="1"/>
            <a:t>Masalah</a:t>
          </a:r>
          <a:endParaRPr lang="en-ID" dirty="0"/>
        </a:p>
      </dgm:t>
    </dgm:pt>
    <dgm:pt modelId="{236A8B61-097C-47A3-ABE6-EDD93E47B127}" type="parTrans" cxnId="{C631321B-1B34-4F2E-AD2F-E44A6A7649E0}">
      <dgm:prSet/>
      <dgm:spPr/>
      <dgm:t>
        <a:bodyPr/>
        <a:lstStyle/>
        <a:p>
          <a:endParaRPr lang="en-ID"/>
        </a:p>
      </dgm:t>
    </dgm:pt>
    <dgm:pt modelId="{252E442E-7ED5-476F-9ABA-A48F9E520F7B}" type="sibTrans" cxnId="{C631321B-1B34-4F2E-AD2F-E44A6A7649E0}">
      <dgm:prSet/>
      <dgm:spPr/>
      <dgm:t>
        <a:bodyPr/>
        <a:lstStyle/>
        <a:p>
          <a:endParaRPr lang="en-ID"/>
        </a:p>
      </dgm:t>
    </dgm:pt>
    <dgm:pt modelId="{12BA0CB2-8A63-4286-9438-B03A1F7F35FE}" type="pres">
      <dgm:prSet presAssocID="{0AA1F81A-1AD1-4184-ADA4-2DD4E955629B}" presName="composite" presStyleCnt="0">
        <dgm:presLayoutVars>
          <dgm:chMax val="5"/>
          <dgm:dir/>
          <dgm:resizeHandles val="exact"/>
        </dgm:presLayoutVars>
      </dgm:prSet>
      <dgm:spPr/>
    </dgm:pt>
    <dgm:pt modelId="{DF515618-18C2-4FAD-9FE3-B1E3241F3D31}" type="pres">
      <dgm:prSet presAssocID="{C382061A-B484-4E1A-A313-331108DEC07B}" presName="circle1" presStyleLbl="lnNode1" presStyleIdx="0" presStyleCnt="5"/>
      <dgm:spPr/>
    </dgm:pt>
    <dgm:pt modelId="{0D4B5C15-A0B4-4A36-B215-2BF454B76A73}" type="pres">
      <dgm:prSet presAssocID="{C382061A-B484-4E1A-A313-331108DEC07B}" presName="text1" presStyleLbl="revTx" presStyleIdx="0" presStyleCnt="5" custScaleX="137367">
        <dgm:presLayoutVars>
          <dgm:bulletEnabled val="1"/>
        </dgm:presLayoutVars>
      </dgm:prSet>
      <dgm:spPr/>
    </dgm:pt>
    <dgm:pt modelId="{B271F9FF-9ACB-4667-BA7A-D965AFB067E7}" type="pres">
      <dgm:prSet presAssocID="{C382061A-B484-4E1A-A313-331108DEC07B}" presName="line1" presStyleLbl="callout" presStyleIdx="0" presStyleCnt="10"/>
      <dgm:spPr/>
    </dgm:pt>
    <dgm:pt modelId="{167CA0D4-52F2-4E6A-898E-85D4F81433E4}" type="pres">
      <dgm:prSet presAssocID="{C382061A-B484-4E1A-A313-331108DEC07B}" presName="d1" presStyleLbl="callout" presStyleIdx="1" presStyleCnt="10"/>
      <dgm:spPr/>
    </dgm:pt>
    <dgm:pt modelId="{C62E0806-6E70-495F-AFA0-ADB90BB9B83A}" type="pres">
      <dgm:prSet presAssocID="{2FC17FB4-FBE7-423A-853C-B4805B309892}" presName="circle2" presStyleLbl="lnNode1" presStyleIdx="1" presStyleCnt="5"/>
      <dgm:spPr/>
    </dgm:pt>
    <dgm:pt modelId="{74BEE4D4-ABCF-4069-B6BA-76E7E2A9E306}" type="pres">
      <dgm:prSet presAssocID="{2FC17FB4-FBE7-423A-853C-B4805B309892}" presName="text2" presStyleLbl="revTx" presStyleIdx="1" presStyleCnt="5" custScaleX="161606" custLinFactNeighborX="11910" custLinFactNeighborY="4600">
        <dgm:presLayoutVars>
          <dgm:bulletEnabled val="1"/>
        </dgm:presLayoutVars>
      </dgm:prSet>
      <dgm:spPr/>
    </dgm:pt>
    <dgm:pt modelId="{E3CD4013-8796-4C17-BA34-25E09A676992}" type="pres">
      <dgm:prSet presAssocID="{2FC17FB4-FBE7-423A-853C-B4805B309892}" presName="line2" presStyleLbl="callout" presStyleIdx="2" presStyleCnt="10"/>
      <dgm:spPr/>
    </dgm:pt>
    <dgm:pt modelId="{46929E31-BDD9-4EF1-A8F8-66C639F4FAD0}" type="pres">
      <dgm:prSet presAssocID="{2FC17FB4-FBE7-423A-853C-B4805B309892}" presName="d2" presStyleLbl="callout" presStyleIdx="3" presStyleCnt="10"/>
      <dgm:spPr/>
    </dgm:pt>
    <dgm:pt modelId="{9BFB56C0-39CA-4661-9DE8-80D77A65AEC3}" type="pres">
      <dgm:prSet presAssocID="{C983EA8D-206D-4FD2-9AC7-6C56C8FBC949}" presName="circle3" presStyleLbl="lnNode1" presStyleIdx="2" presStyleCnt="5"/>
      <dgm:spPr/>
    </dgm:pt>
    <dgm:pt modelId="{9C12ABCC-FCCD-4504-9601-84C70CE7DDB4}" type="pres">
      <dgm:prSet presAssocID="{C983EA8D-206D-4FD2-9AC7-6C56C8FBC949}" presName="text3" presStyleLbl="revTx" presStyleIdx="2" presStyleCnt="5" custScaleX="151444" custLinFactNeighborX="4873" custLinFactNeighborY="-3066">
        <dgm:presLayoutVars>
          <dgm:bulletEnabled val="1"/>
        </dgm:presLayoutVars>
      </dgm:prSet>
      <dgm:spPr/>
    </dgm:pt>
    <dgm:pt modelId="{9ACFFEED-90DF-4241-AD04-51415A009985}" type="pres">
      <dgm:prSet presAssocID="{C983EA8D-206D-4FD2-9AC7-6C56C8FBC949}" presName="line3" presStyleLbl="callout" presStyleIdx="4" presStyleCnt="10"/>
      <dgm:spPr/>
    </dgm:pt>
    <dgm:pt modelId="{CF786EBD-13CD-40C6-B5C4-2C3F92E9C668}" type="pres">
      <dgm:prSet presAssocID="{C983EA8D-206D-4FD2-9AC7-6C56C8FBC949}" presName="d3" presStyleLbl="callout" presStyleIdx="5" presStyleCnt="10"/>
      <dgm:spPr/>
    </dgm:pt>
    <dgm:pt modelId="{9F6D1D4D-D1E1-404E-A646-96AE19F22F4B}" type="pres">
      <dgm:prSet presAssocID="{F6DDCB42-4B3C-46CD-A8E2-CA79C0ACE8B0}" presName="circle4" presStyleLbl="lnNode1" presStyleIdx="3" presStyleCnt="5"/>
      <dgm:spPr/>
    </dgm:pt>
    <dgm:pt modelId="{0E1F4FAB-25F6-445E-A9F0-AD4132F12A8E}" type="pres">
      <dgm:prSet presAssocID="{F6DDCB42-4B3C-46CD-A8E2-CA79C0ACE8B0}" presName="text4" presStyleLbl="revTx" presStyleIdx="3" presStyleCnt="5" custLinFactNeighborX="-4873" custLinFactNeighborY="4600">
        <dgm:presLayoutVars>
          <dgm:bulletEnabled val="1"/>
        </dgm:presLayoutVars>
      </dgm:prSet>
      <dgm:spPr/>
    </dgm:pt>
    <dgm:pt modelId="{A2B450E8-9A38-4608-9D94-355135A4B5B3}" type="pres">
      <dgm:prSet presAssocID="{F6DDCB42-4B3C-46CD-A8E2-CA79C0ACE8B0}" presName="line4" presStyleLbl="callout" presStyleIdx="6" presStyleCnt="10"/>
      <dgm:spPr/>
    </dgm:pt>
    <dgm:pt modelId="{7FC21E41-BEE5-4E59-B775-65CFA2FBDCCE}" type="pres">
      <dgm:prSet presAssocID="{F6DDCB42-4B3C-46CD-A8E2-CA79C0ACE8B0}" presName="d4" presStyleLbl="callout" presStyleIdx="7" presStyleCnt="10"/>
      <dgm:spPr/>
    </dgm:pt>
    <dgm:pt modelId="{69B7B6F1-4665-4675-A3B0-E31B97CF7D89}" type="pres">
      <dgm:prSet presAssocID="{B225071F-F22D-4179-BADD-F078E75DBBB3}" presName="circle5" presStyleLbl="lnNode1" presStyleIdx="4" presStyleCnt="5"/>
      <dgm:spPr/>
    </dgm:pt>
    <dgm:pt modelId="{C2C62798-7590-40E9-9445-9C9A69545449}" type="pres">
      <dgm:prSet presAssocID="{B225071F-F22D-4179-BADD-F078E75DBBB3}" presName="text5" presStyleLbl="revTx" presStyleIdx="4" presStyleCnt="5" custScaleX="123377">
        <dgm:presLayoutVars>
          <dgm:bulletEnabled val="1"/>
        </dgm:presLayoutVars>
      </dgm:prSet>
      <dgm:spPr/>
    </dgm:pt>
    <dgm:pt modelId="{F6ABF6B9-92BF-4DCC-9153-32E588271CC8}" type="pres">
      <dgm:prSet presAssocID="{B225071F-F22D-4179-BADD-F078E75DBBB3}" presName="line5" presStyleLbl="callout" presStyleIdx="8" presStyleCnt="10"/>
      <dgm:spPr/>
    </dgm:pt>
    <dgm:pt modelId="{07CE44B6-1577-4BBD-92ED-23B9FC1F715F}" type="pres">
      <dgm:prSet presAssocID="{B225071F-F22D-4179-BADD-F078E75DBBB3}" presName="d5" presStyleLbl="callout" presStyleIdx="9" presStyleCnt="10"/>
      <dgm:spPr/>
    </dgm:pt>
  </dgm:ptLst>
  <dgm:cxnLst>
    <dgm:cxn modelId="{2CF77211-FE73-4C4E-8E96-BECC7E1D11EB}" srcId="{0AA1F81A-1AD1-4184-ADA4-2DD4E955629B}" destId="{2FC17FB4-FBE7-423A-853C-B4805B309892}" srcOrd="1" destOrd="0" parTransId="{FF9EC3BC-7803-4A07-9DB1-2189381155EF}" sibTransId="{B1E743C8-3723-4F5C-8B2B-0B2311AFB91D}"/>
    <dgm:cxn modelId="{C631321B-1B34-4F2E-AD2F-E44A6A7649E0}" srcId="{0AA1F81A-1AD1-4184-ADA4-2DD4E955629B}" destId="{B225071F-F22D-4179-BADD-F078E75DBBB3}" srcOrd="4" destOrd="0" parTransId="{236A8B61-097C-47A3-ABE6-EDD93E47B127}" sibTransId="{252E442E-7ED5-476F-9ABA-A48F9E520F7B}"/>
    <dgm:cxn modelId="{9891AE22-E466-4A46-ADBB-5DCFAD420752}" type="presOf" srcId="{0AA1F81A-1AD1-4184-ADA4-2DD4E955629B}" destId="{12BA0CB2-8A63-4286-9438-B03A1F7F35FE}" srcOrd="0" destOrd="0" presId="urn:microsoft.com/office/officeart/2005/8/layout/target1"/>
    <dgm:cxn modelId="{82DF2D39-53AD-4CDE-A341-F7C117BD1433}" srcId="{0AA1F81A-1AD1-4184-ADA4-2DD4E955629B}" destId="{C382061A-B484-4E1A-A313-331108DEC07B}" srcOrd="0" destOrd="0" parTransId="{35D4AE7F-60BF-49BF-A71C-FC321D6506D6}" sibTransId="{6F176D7C-0D1C-45E9-B0A2-15B9A7E6A62C}"/>
    <dgm:cxn modelId="{9B97C265-5E4E-49F0-8905-49EDA5FE698F}" srcId="{0AA1F81A-1AD1-4184-ADA4-2DD4E955629B}" destId="{F6DDCB42-4B3C-46CD-A8E2-CA79C0ACE8B0}" srcOrd="3" destOrd="0" parTransId="{FB981BE4-F88E-4236-A9AC-4EE27BD233DB}" sibTransId="{BA0586E7-EFE5-42D2-82D5-1F068E0E4CD7}"/>
    <dgm:cxn modelId="{95A5EC66-FDAC-46C4-83C9-DC10D2DA048D}" type="presOf" srcId="{C382061A-B484-4E1A-A313-331108DEC07B}" destId="{0D4B5C15-A0B4-4A36-B215-2BF454B76A73}" srcOrd="0" destOrd="0" presId="urn:microsoft.com/office/officeart/2005/8/layout/target1"/>
    <dgm:cxn modelId="{9E45CA4B-A165-437E-BA4A-3C51B583D325}" type="presOf" srcId="{B225071F-F22D-4179-BADD-F078E75DBBB3}" destId="{C2C62798-7590-40E9-9445-9C9A69545449}" srcOrd="0" destOrd="0" presId="urn:microsoft.com/office/officeart/2005/8/layout/target1"/>
    <dgm:cxn modelId="{B2E199C8-A49C-464D-9027-44C59BB4A5E9}" type="presOf" srcId="{F6DDCB42-4B3C-46CD-A8E2-CA79C0ACE8B0}" destId="{0E1F4FAB-25F6-445E-A9F0-AD4132F12A8E}" srcOrd="0" destOrd="0" presId="urn:microsoft.com/office/officeart/2005/8/layout/target1"/>
    <dgm:cxn modelId="{EB11E3E2-A813-494A-AB6A-6A89B52C6DCE}" type="presOf" srcId="{2FC17FB4-FBE7-423A-853C-B4805B309892}" destId="{74BEE4D4-ABCF-4069-B6BA-76E7E2A9E306}" srcOrd="0" destOrd="0" presId="urn:microsoft.com/office/officeart/2005/8/layout/target1"/>
    <dgm:cxn modelId="{F7BE3EE5-4C1D-4227-A750-D6F2425895E4}" type="presOf" srcId="{C983EA8D-206D-4FD2-9AC7-6C56C8FBC949}" destId="{9C12ABCC-FCCD-4504-9601-84C70CE7DDB4}" srcOrd="0" destOrd="0" presId="urn:microsoft.com/office/officeart/2005/8/layout/target1"/>
    <dgm:cxn modelId="{C566B3ED-2CC1-4381-B22D-65FCB6DE1232}" srcId="{0AA1F81A-1AD1-4184-ADA4-2DD4E955629B}" destId="{C983EA8D-206D-4FD2-9AC7-6C56C8FBC949}" srcOrd="2" destOrd="0" parTransId="{8473865F-D7E9-44C0-B432-5883646988B3}" sibTransId="{7FAE87D6-D398-41B6-987E-2CA757D9A2DE}"/>
    <dgm:cxn modelId="{672809D3-5AC9-4512-9005-8A2A744274F5}" type="presParOf" srcId="{12BA0CB2-8A63-4286-9438-B03A1F7F35FE}" destId="{DF515618-18C2-4FAD-9FE3-B1E3241F3D31}" srcOrd="0" destOrd="0" presId="urn:microsoft.com/office/officeart/2005/8/layout/target1"/>
    <dgm:cxn modelId="{02516E92-D819-41B0-8353-A5044DF46AC5}" type="presParOf" srcId="{12BA0CB2-8A63-4286-9438-B03A1F7F35FE}" destId="{0D4B5C15-A0B4-4A36-B215-2BF454B76A73}" srcOrd="1" destOrd="0" presId="urn:microsoft.com/office/officeart/2005/8/layout/target1"/>
    <dgm:cxn modelId="{ED8B39B3-19BD-4356-A2B0-45FE9CE5FC65}" type="presParOf" srcId="{12BA0CB2-8A63-4286-9438-B03A1F7F35FE}" destId="{B271F9FF-9ACB-4667-BA7A-D965AFB067E7}" srcOrd="2" destOrd="0" presId="urn:microsoft.com/office/officeart/2005/8/layout/target1"/>
    <dgm:cxn modelId="{D44C79A5-2102-4418-9E8C-5F44D0375267}" type="presParOf" srcId="{12BA0CB2-8A63-4286-9438-B03A1F7F35FE}" destId="{167CA0D4-52F2-4E6A-898E-85D4F81433E4}" srcOrd="3" destOrd="0" presId="urn:microsoft.com/office/officeart/2005/8/layout/target1"/>
    <dgm:cxn modelId="{97125F28-78F5-46FD-941D-A47D824B1CF4}" type="presParOf" srcId="{12BA0CB2-8A63-4286-9438-B03A1F7F35FE}" destId="{C62E0806-6E70-495F-AFA0-ADB90BB9B83A}" srcOrd="4" destOrd="0" presId="urn:microsoft.com/office/officeart/2005/8/layout/target1"/>
    <dgm:cxn modelId="{72FF1D2B-B0F8-49F3-8393-CD30BC1B9626}" type="presParOf" srcId="{12BA0CB2-8A63-4286-9438-B03A1F7F35FE}" destId="{74BEE4D4-ABCF-4069-B6BA-76E7E2A9E306}" srcOrd="5" destOrd="0" presId="urn:microsoft.com/office/officeart/2005/8/layout/target1"/>
    <dgm:cxn modelId="{8F4B2513-6809-4E81-9A38-50F34ABC4F25}" type="presParOf" srcId="{12BA0CB2-8A63-4286-9438-B03A1F7F35FE}" destId="{E3CD4013-8796-4C17-BA34-25E09A676992}" srcOrd="6" destOrd="0" presId="urn:microsoft.com/office/officeart/2005/8/layout/target1"/>
    <dgm:cxn modelId="{0FD75625-D796-42AE-B565-62E23C0C4D9C}" type="presParOf" srcId="{12BA0CB2-8A63-4286-9438-B03A1F7F35FE}" destId="{46929E31-BDD9-4EF1-A8F8-66C639F4FAD0}" srcOrd="7" destOrd="0" presId="urn:microsoft.com/office/officeart/2005/8/layout/target1"/>
    <dgm:cxn modelId="{BA848881-F6B3-42A5-8C7E-0C3BF9AE019E}" type="presParOf" srcId="{12BA0CB2-8A63-4286-9438-B03A1F7F35FE}" destId="{9BFB56C0-39CA-4661-9DE8-80D77A65AEC3}" srcOrd="8" destOrd="0" presId="urn:microsoft.com/office/officeart/2005/8/layout/target1"/>
    <dgm:cxn modelId="{36364297-2FB7-4FD4-A3D1-FC543CC8F4EA}" type="presParOf" srcId="{12BA0CB2-8A63-4286-9438-B03A1F7F35FE}" destId="{9C12ABCC-FCCD-4504-9601-84C70CE7DDB4}" srcOrd="9" destOrd="0" presId="urn:microsoft.com/office/officeart/2005/8/layout/target1"/>
    <dgm:cxn modelId="{84508832-3086-4431-960E-2035DFABC09F}" type="presParOf" srcId="{12BA0CB2-8A63-4286-9438-B03A1F7F35FE}" destId="{9ACFFEED-90DF-4241-AD04-51415A009985}" srcOrd="10" destOrd="0" presId="urn:microsoft.com/office/officeart/2005/8/layout/target1"/>
    <dgm:cxn modelId="{FE6959BC-0354-4A31-A32E-AE1F6D3E592F}" type="presParOf" srcId="{12BA0CB2-8A63-4286-9438-B03A1F7F35FE}" destId="{CF786EBD-13CD-40C6-B5C4-2C3F92E9C668}" srcOrd="11" destOrd="0" presId="urn:microsoft.com/office/officeart/2005/8/layout/target1"/>
    <dgm:cxn modelId="{BB87B852-E213-41D2-9545-A63DCD55F8FB}" type="presParOf" srcId="{12BA0CB2-8A63-4286-9438-B03A1F7F35FE}" destId="{9F6D1D4D-D1E1-404E-A646-96AE19F22F4B}" srcOrd="12" destOrd="0" presId="urn:microsoft.com/office/officeart/2005/8/layout/target1"/>
    <dgm:cxn modelId="{9AA1D77A-6769-44A0-BF9A-DA9295C81440}" type="presParOf" srcId="{12BA0CB2-8A63-4286-9438-B03A1F7F35FE}" destId="{0E1F4FAB-25F6-445E-A9F0-AD4132F12A8E}" srcOrd="13" destOrd="0" presId="urn:microsoft.com/office/officeart/2005/8/layout/target1"/>
    <dgm:cxn modelId="{4B3314E8-B640-4A33-A532-CB87AA1B93FF}" type="presParOf" srcId="{12BA0CB2-8A63-4286-9438-B03A1F7F35FE}" destId="{A2B450E8-9A38-4608-9D94-355135A4B5B3}" srcOrd="14" destOrd="0" presId="urn:microsoft.com/office/officeart/2005/8/layout/target1"/>
    <dgm:cxn modelId="{F517798B-4157-48D0-85B5-0DB437A03135}" type="presParOf" srcId="{12BA0CB2-8A63-4286-9438-B03A1F7F35FE}" destId="{7FC21E41-BEE5-4E59-B775-65CFA2FBDCCE}" srcOrd="15" destOrd="0" presId="urn:microsoft.com/office/officeart/2005/8/layout/target1"/>
    <dgm:cxn modelId="{203F70E1-4F3F-4D1E-AFB6-0A1EB222C74E}" type="presParOf" srcId="{12BA0CB2-8A63-4286-9438-B03A1F7F35FE}" destId="{69B7B6F1-4665-4675-A3B0-E31B97CF7D89}" srcOrd="16" destOrd="0" presId="urn:microsoft.com/office/officeart/2005/8/layout/target1"/>
    <dgm:cxn modelId="{01336FDD-CCE9-4330-A72C-41B8EDF72D1B}" type="presParOf" srcId="{12BA0CB2-8A63-4286-9438-B03A1F7F35FE}" destId="{C2C62798-7590-40E9-9445-9C9A69545449}" srcOrd="17" destOrd="0" presId="urn:microsoft.com/office/officeart/2005/8/layout/target1"/>
    <dgm:cxn modelId="{93A1D3FF-9004-44E8-8449-9F813BBA7E75}" type="presParOf" srcId="{12BA0CB2-8A63-4286-9438-B03A1F7F35FE}" destId="{F6ABF6B9-92BF-4DCC-9153-32E588271CC8}" srcOrd="18" destOrd="0" presId="urn:microsoft.com/office/officeart/2005/8/layout/target1"/>
    <dgm:cxn modelId="{BDBAD808-061C-4F70-ACDE-A01C550A5385}" type="presParOf" srcId="{12BA0CB2-8A63-4286-9438-B03A1F7F35FE}" destId="{07CE44B6-1577-4BBD-92ED-23B9FC1F715F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DCE4C4-9660-4257-BC0C-C99E53A9016E}">
      <dsp:nvSpPr>
        <dsp:cNvPr id="0" name=""/>
        <dsp:cNvSpPr/>
      </dsp:nvSpPr>
      <dsp:spPr>
        <a:xfrm>
          <a:off x="2952750" y="1692195"/>
          <a:ext cx="2095499" cy="498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804"/>
              </a:lnTo>
              <a:lnTo>
                <a:pt x="2095499" y="339804"/>
              </a:lnTo>
              <a:lnTo>
                <a:pt x="2095499" y="498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FC8863-D78E-40EB-A962-E395354870AB}">
      <dsp:nvSpPr>
        <dsp:cNvPr id="0" name=""/>
        <dsp:cNvSpPr/>
      </dsp:nvSpPr>
      <dsp:spPr>
        <a:xfrm>
          <a:off x="2907030" y="1692195"/>
          <a:ext cx="91440" cy="4986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8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2048A4-D52B-46C1-B71F-42EDFF8E6637}">
      <dsp:nvSpPr>
        <dsp:cNvPr id="0" name=""/>
        <dsp:cNvSpPr/>
      </dsp:nvSpPr>
      <dsp:spPr>
        <a:xfrm>
          <a:off x="850323" y="1692195"/>
          <a:ext cx="2102426" cy="477850"/>
        </a:xfrm>
        <a:custGeom>
          <a:avLst/>
          <a:gdLst/>
          <a:ahLst/>
          <a:cxnLst/>
          <a:rect l="0" t="0" r="0" b="0"/>
          <a:pathLst>
            <a:path>
              <a:moveTo>
                <a:pt x="2102426" y="0"/>
              </a:moveTo>
              <a:lnTo>
                <a:pt x="2102426" y="319020"/>
              </a:lnTo>
              <a:lnTo>
                <a:pt x="0" y="319020"/>
              </a:lnTo>
              <a:lnTo>
                <a:pt x="0" y="4778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DA364-D117-434A-83E4-BC65AD2780AC}">
      <dsp:nvSpPr>
        <dsp:cNvPr id="0" name=""/>
        <dsp:cNvSpPr/>
      </dsp:nvSpPr>
      <dsp:spPr>
        <a:xfrm>
          <a:off x="2095500" y="603488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53535E-4FFF-4545-920A-81083C27D3EA}">
      <dsp:nvSpPr>
        <dsp:cNvPr id="0" name=""/>
        <dsp:cNvSpPr/>
      </dsp:nvSpPr>
      <dsp:spPr>
        <a:xfrm>
          <a:off x="2286000" y="784463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Cereka</a:t>
          </a:r>
          <a:endParaRPr lang="en-ID" sz="1900" kern="1200" dirty="0"/>
        </a:p>
      </dsp:txBody>
      <dsp:txXfrm>
        <a:off x="2317887" y="816350"/>
        <a:ext cx="1650725" cy="1024933"/>
      </dsp:txXfrm>
    </dsp:sp>
    <dsp:sp modelId="{29E5A930-BBC9-42E2-A93C-230913071AE1}">
      <dsp:nvSpPr>
        <dsp:cNvPr id="0" name=""/>
        <dsp:cNvSpPr/>
      </dsp:nvSpPr>
      <dsp:spPr>
        <a:xfrm>
          <a:off x="-6926" y="2170045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7F79F-5EDC-4FF4-A26A-3B73408E15BF}">
      <dsp:nvSpPr>
        <dsp:cNvPr id="0" name=""/>
        <dsp:cNvSpPr/>
      </dsp:nvSpPr>
      <dsp:spPr>
        <a:xfrm>
          <a:off x="183573" y="2351020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Cerpen</a:t>
          </a:r>
          <a:endParaRPr lang="en-US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(2000-5000)</a:t>
          </a:r>
          <a:endParaRPr lang="en-ID" sz="1900" kern="1200" dirty="0"/>
        </a:p>
      </dsp:txBody>
      <dsp:txXfrm>
        <a:off x="215460" y="2382907"/>
        <a:ext cx="1650725" cy="1024933"/>
      </dsp:txXfrm>
    </dsp:sp>
    <dsp:sp modelId="{2F478114-DAE1-49CB-8A6A-B22F5D6C276B}">
      <dsp:nvSpPr>
        <dsp:cNvPr id="0" name=""/>
        <dsp:cNvSpPr/>
      </dsp:nvSpPr>
      <dsp:spPr>
        <a:xfrm>
          <a:off x="2095500" y="2190829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3BE9E-3B38-43A8-A244-3FAE76366CEF}">
      <dsp:nvSpPr>
        <dsp:cNvPr id="0" name=""/>
        <dsp:cNvSpPr/>
      </dsp:nvSpPr>
      <dsp:spPr>
        <a:xfrm>
          <a:off x="2286000" y="2371804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Cerpendek</a:t>
          </a:r>
          <a:endParaRPr lang="en-US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(250-1500/2000)</a:t>
          </a:r>
          <a:endParaRPr lang="en-ID" sz="1900" kern="1200" dirty="0"/>
        </a:p>
      </dsp:txBody>
      <dsp:txXfrm>
        <a:off x="2317887" y="2403691"/>
        <a:ext cx="1650725" cy="1024933"/>
      </dsp:txXfrm>
    </dsp:sp>
    <dsp:sp modelId="{5A82605E-3B79-4984-8A6E-31558B6026B6}">
      <dsp:nvSpPr>
        <dsp:cNvPr id="0" name=""/>
        <dsp:cNvSpPr/>
      </dsp:nvSpPr>
      <dsp:spPr>
        <a:xfrm>
          <a:off x="4191000" y="2190829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A8C4A3-A572-4AC7-AE35-407E6F4DFE42}">
      <dsp:nvSpPr>
        <dsp:cNvPr id="0" name=""/>
        <dsp:cNvSpPr/>
      </dsp:nvSpPr>
      <dsp:spPr>
        <a:xfrm>
          <a:off x="4381499" y="2371804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Cerpan</a:t>
          </a:r>
          <a:endParaRPr lang="en-US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(</a:t>
          </a:r>
          <a:r>
            <a:rPr lang="en-US" sz="1900" kern="1200" dirty="0" err="1"/>
            <a:t>Lebih</a:t>
          </a:r>
          <a:r>
            <a:rPr lang="en-US" sz="1900" kern="1200" dirty="0"/>
            <a:t> </a:t>
          </a:r>
          <a:r>
            <a:rPr lang="en-US" sz="1900" kern="1200" dirty="0" err="1"/>
            <a:t>dari</a:t>
          </a:r>
          <a:r>
            <a:rPr lang="en-US" sz="1900" kern="1200" dirty="0"/>
            <a:t> 5000)</a:t>
          </a:r>
          <a:endParaRPr lang="en-ID" sz="1900" kern="1200" dirty="0"/>
        </a:p>
      </dsp:txBody>
      <dsp:txXfrm>
        <a:off x="4413386" y="2403691"/>
        <a:ext cx="1650725" cy="10249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CECF4-16DD-46DD-84CF-A25746559D76}">
      <dsp:nvSpPr>
        <dsp:cNvPr id="0" name=""/>
        <dsp:cNvSpPr/>
      </dsp:nvSpPr>
      <dsp:spPr>
        <a:xfrm>
          <a:off x="1006708" y="131306"/>
          <a:ext cx="2605920" cy="905002"/>
        </a:xfrm>
        <a:prstGeom prst="ellipse">
          <a:avLst/>
        </a:prstGeom>
        <a:solidFill>
          <a:schemeClr val="dk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ECD59-F90E-4D3C-AFBC-CC130ED24596}">
      <dsp:nvSpPr>
        <dsp:cNvPr id="0" name=""/>
        <dsp:cNvSpPr/>
      </dsp:nvSpPr>
      <dsp:spPr>
        <a:xfrm>
          <a:off x="2061197" y="2347348"/>
          <a:ext cx="505023" cy="323215"/>
        </a:xfrm>
        <a:prstGeom prst="down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D00982-1AAD-41D0-8626-94200E05A934}">
      <dsp:nvSpPr>
        <dsp:cNvPr id="0" name=""/>
        <dsp:cNvSpPr/>
      </dsp:nvSpPr>
      <dsp:spPr>
        <a:xfrm>
          <a:off x="1101652" y="2605920"/>
          <a:ext cx="2424112" cy="6060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Cerpen</a:t>
          </a:r>
          <a:endParaRPr lang="en-ID" sz="2200" kern="1200" dirty="0"/>
        </a:p>
      </dsp:txBody>
      <dsp:txXfrm>
        <a:off x="1101652" y="2605920"/>
        <a:ext cx="2424112" cy="606028"/>
      </dsp:txXfrm>
    </dsp:sp>
    <dsp:sp modelId="{8BD66251-5432-43E2-AC50-3F9BAF143E9B}">
      <dsp:nvSpPr>
        <dsp:cNvPr id="0" name=""/>
        <dsp:cNvSpPr/>
      </dsp:nvSpPr>
      <dsp:spPr>
        <a:xfrm>
          <a:off x="1954132" y="1106203"/>
          <a:ext cx="909042" cy="90904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Sastra Nusantara</a:t>
          </a:r>
          <a:endParaRPr lang="en-ID" sz="1000" kern="1200" dirty="0"/>
        </a:p>
      </dsp:txBody>
      <dsp:txXfrm>
        <a:off x="2087258" y="1239329"/>
        <a:ext cx="642790" cy="642790"/>
      </dsp:txXfrm>
    </dsp:sp>
    <dsp:sp modelId="{1DB60EF3-9BC4-46FC-B5C2-6B5C2A46578C}">
      <dsp:nvSpPr>
        <dsp:cNvPr id="0" name=""/>
        <dsp:cNvSpPr/>
      </dsp:nvSpPr>
      <dsp:spPr>
        <a:xfrm>
          <a:off x="1303662" y="424219"/>
          <a:ext cx="909042" cy="90904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Tradisi</a:t>
          </a:r>
          <a:r>
            <a:rPr lang="en-US" sz="1000" kern="1200" dirty="0"/>
            <a:t> </a:t>
          </a:r>
          <a:r>
            <a:rPr lang="en-US" sz="1000" kern="1200" dirty="0" err="1"/>
            <a:t>Lisan</a:t>
          </a:r>
          <a:endParaRPr lang="en-ID" sz="1000" kern="1200" dirty="0"/>
        </a:p>
      </dsp:txBody>
      <dsp:txXfrm>
        <a:off x="1436788" y="557345"/>
        <a:ext cx="642790" cy="642790"/>
      </dsp:txXfrm>
    </dsp:sp>
    <dsp:sp modelId="{774F6715-B12C-46BD-9901-6612AD8D3C98}">
      <dsp:nvSpPr>
        <dsp:cNvPr id="0" name=""/>
        <dsp:cNvSpPr/>
      </dsp:nvSpPr>
      <dsp:spPr>
        <a:xfrm>
          <a:off x="2232905" y="204433"/>
          <a:ext cx="909042" cy="90904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Tradisi</a:t>
          </a:r>
          <a:r>
            <a:rPr lang="en-US" sz="1000" kern="1200" dirty="0"/>
            <a:t> Tulisan</a:t>
          </a:r>
          <a:endParaRPr lang="en-ID" sz="1000" kern="1200" dirty="0"/>
        </a:p>
      </dsp:txBody>
      <dsp:txXfrm>
        <a:off x="2366031" y="337559"/>
        <a:ext cx="642790" cy="642790"/>
      </dsp:txXfrm>
    </dsp:sp>
    <dsp:sp modelId="{FD0C941F-DA90-4066-B9A3-C8B64B7A5972}">
      <dsp:nvSpPr>
        <dsp:cNvPr id="0" name=""/>
        <dsp:cNvSpPr/>
      </dsp:nvSpPr>
      <dsp:spPr>
        <a:xfrm>
          <a:off x="899615" y="0"/>
          <a:ext cx="2828131" cy="2262505"/>
        </a:xfrm>
        <a:prstGeom prst="funnel">
          <a:avLst/>
        </a:prstGeom>
        <a:solidFill>
          <a:schemeClr val="lt2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0741C-9AFF-459B-B314-B354BC23AED4}">
      <dsp:nvSpPr>
        <dsp:cNvPr id="0" name=""/>
        <dsp:cNvSpPr/>
      </dsp:nvSpPr>
      <dsp:spPr>
        <a:xfrm>
          <a:off x="2786" y="1683882"/>
          <a:ext cx="1686600" cy="84330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Balai</a:t>
          </a:r>
          <a:r>
            <a:rPr lang="en-US" sz="1500" kern="1200" dirty="0"/>
            <a:t> Pustaka</a:t>
          </a:r>
          <a:endParaRPr lang="en-ID" sz="1500" kern="1200" dirty="0"/>
        </a:p>
      </dsp:txBody>
      <dsp:txXfrm>
        <a:off x="27485" y="1708581"/>
        <a:ext cx="1637202" cy="793902"/>
      </dsp:txXfrm>
    </dsp:sp>
    <dsp:sp modelId="{DE61A01C-0A64-44E9-BEC0-96067242F226}">
      <dsp:nvSpPr>
        <dsp:cNvPr id="0" name=""/>
        <dsp:cNvSpPr/>
      </dsp:nvSpPr>
      <dsp:spPr>
        <a:xfrm rot="18770822">
          <a:off x="1530679" y="1721490"/>
          <a:ext cx="992054" cy="40737"/>
        </a:xfrm>
        <a:custGeom>
          <a:avLst/>
          <a:gdLst/>
          <a:ahLst/>
          <a:cxnLst/>
          <a:rect l="0" t="0" r="0" b="0"/>
          <a:pathLst>
            <a:path>
              <a:moveTo>
                <a:pt x="0" y="20368"/>
              </a:moveTo>
              <a:lnTo>
                <a:pt x="992054" y="2036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500" kern="1200"/>
        </a:p>
      </dsp:txBody>
      <dsp:txXfrm>
        <a:off x="2001905" y="1717058"/>
        <a:ext cx="49602" cy="49602"/>
      </dsp:txXfrm>
    </dsp:sp>
    <dsp:sp modelId="{509E9B2E-1E4A-4CCD-914D-109210104A05}">
      <dsp:nvSpPr>
        <dsp:cNvPr id="0" name=""/>
        <dsp:cNvSpPr/>
      </dsp:nvSpPr>
      <dsp:spPr>
        <a:xfrm>
          <a:off x="2364027" y="956536"/>
          <a:ext cx="1686600" cy="84330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Cerita</a:t>
          </a:r>
          <a:r>
            <a:rPr lang="en-US" sz="1500" kern="1200" dirty="0"/>
            <a:t> Rakyat</a:t>
          </a:r>
          <a:endParaRPr lang="en-ID" sz="1500" kern="1200" dirty="0"/>
        </a:p>
      </dsp:txBody>
      <dsp:txXfrm>
        <a:off x="2388726" y="981235"/>
        <a:ext cx="1637202" cy="793902"/>
      </dsp:txXfrm>
    </dsp:sp>
    <dsp:sp modelId="{F6DEB129-1CF6-45B7-8463-E4ABE77E7021}">
      <dsp:nvSpPr>
        <dsp:cNvPr id="0" name=""/>
        <dsp:cNvSpPr/>
      </dsp:nvSpPr>
      <dsp:spPr>
        <a:xfrm rot="19457599">
          <a:off x="3972536" y="1115368"/>
          <a:ext cx="830821" cy="40737"/>
        </a:xfrm>
        <a:custGeom>
          <a:avLst/>
          <a:gdLst/>
          <a:ahLst/>
          <a:cxnLst/>
          <a:rect l="0" t="0" r="0" b="0"/>
          <a:pathLst>
            <a:path>
              <a:moveTo>
                <a:pt x="0" y="20368"/>
              </a:moveTo>
              <a:lnTo>
                <a:pt x="830821" y="2036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500" kern="1200"/>
        </a:p>
      </dsp:txBody>
      <dsp:txXfrm>
        <a:off x="4367177" y="1114967"/>
        <a:ext cx="41541" cy="41541"/>
      </dsp:txXfrm>
    </dsp:sp>
    <dsp:sp modelId="{8555775B-0F85-4C6A-BC81-75A0FA7BA030}">
      <dsp:nvSpPr>
        <dsp:cNvPr id="0" name=""/>
        <dsp:cNvSpPr/>
      </dsp:nvSpPr>
      <dsp:spPr>
        <a:xfrm>
          <a:off x="4725267" y="471638"/>
          <a:ext cx="1686600" cy="84330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Teman</a:t>
          </a:r>
          <a:r>
            <a:rPr lang="en-US" sz="1500" kern="1200" dirty="0"/>
            <a:t> Duduk: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M. Kasim (1936)</a:t>
          </a:r>
          <a:endParaRPr lang="en-ID" sz="1500" kern="1200" dirty="0"/>
        </a:p>
      </dsp:txBody>
      <dsp:txXfrm>
        <a:off x="4749966" y="496337"/>
        <a:ext cx="1637202" cy="793902"/>
      </dsp:txXfrm>
    </dsp:sp>
    <dsp:sp modelId="{DCA04154-171C-40D6-B477-8DB0CD4754F4}">
      <dsp:nvSpPr>
        <dsp:cNvPr id="0" name=""/>
        <dsp:cNvSpPr/>
      </dsp:nvSpPr>
      <dsp:spPr>
        <a:xfrm rot="2142401">
          <a:off x="3972536" y="1600266"/>
          <a:ext cx="830821" cy="40737"/>
        </a:xfrm>
        <a:custGeom>
          <a:avLst/>
          <a:gdLst/>
          <a:ahLst/>
          <a:cxnLst/>
          <a:rect l="0" t="0" r="0" b="0"/>
          <a:pathLst>
            <a:path>
              <a:moveTo>
                <a:pt x="0" y="20368"/>
              </a:moveTo>
              <a:lnTo>
                <a:pt x="830821" y="2036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500" kern="1200"/>
        </a:p>
      </dsp:txBody>
      <dsp:txXfrm>
        <a:off x="4367177" y="1599864"/>
        <a:ext cx="41541" cy="41541"/>
      </dsp:txXfrm>
    </dsp:sp>
    <dsp:sp modelId="{0B084DD7-D055-4098-A18F-0766208E94E0}">
      <dsp:nvSpPr>
        <dsp:cNvPr id="0" name=""/>
        <dsp:cNvSpPr/>
      </dsp:nvSpPr>
      <dsp:spPr>
        <a:xfrm>
          <a:off x="4725267" y="1441433"/>
          <a:ext cx="1686600" cy="84330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Kawan</a:t>
          </a:r>
          <a:r>
            <a:rPr lang="en-US" sz="1500" kern="1200" dirty="0"/>
            <a:t> </a:t>
          </a:r>
          <a:r>
            <a:rPr lang="en-US" sz="1500" kern="1200" dirty="0" err="1"/>
            <a:t>Bergelut</a:t>
          </a:r>
          <a:r>
            <a:rPr lang="en-US" sz="1500" kern="1200" dirty="0"/>
            <a:t>: </a:t>
          </a:r>
          <a:r>
            <a:rPr lang="en-US" sz="1500" kern="1200" dirty="0" err="1"/>
            <a:t>Soeman</a:t>
          </a:r>
          <a:r>
            <a:rPr lang="en-US" sz="1500" kern="1200" dirty="0"/>
            <a:t> Hs (1938)</a:t>
          </a:r>
          <a:endParaRPr lang="en-ID" sz="1500" kern="1200" dirty="0"/>
        </a:p>
      </dsp:txBody>
      <dsp:txXfrm>
        <a:off x="4749966" y="1466132"/>
        <a:ext cx="1637202" cy="793902"/>
      </dsp:txXfrm>
    </dsp:sp>
    <dsp:sp modelId="{2DE05F0D-F9F3-4531-8213-04F35E9CB72B}">
      <dsp:nvSpPr>
        <dsp:cNvPr id="0" name=""/>
        <dsp:cNvSpPr/>
      </dsp:nvSpPr>
      <dsp:spPr>
        <a:xfrm rot="2829178">
          <a:off x="1530679" y="2448837"/>
          <a:ext cx="992054" cy="40737"/>
        </a:xfrm>
        <a:custGeom>
          <a:avLst/>
          <a:gdLst/>
          <a:ahLst/>
          <a:cxnLst/>
          <a:rect l="0" t="0" r="0" b="0"/>
          <a:pathLst>
            <a:path>
              <a:moveTo>
                <a:pt x="0" y="20368"/>
              </a:moveTo>
              <a:lnTo>
                <a:pt x="992054" y="2036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500" kern="1200"/>
        </a:p>
      </dsp:txBody>
      <dsp:txXfrm>
        <a:off x="2001905" y="2444404"/>
        <a:ext cx="49602" cy="49602"/>
      </dsp:txXfrm>
    </dsp:sp>
    <dsp:sp modelId="{2AAA6E89-ECEE-4E36-B2EE-255C1608DA6F}">
      <dsp:nvSpPr>
        <dsp:cNvPr id="0" name=""/>
        <dsp:cNvSpPr/>
      </dsp:nvSpPr>
      <dsp:spPr>
        <a:xfrm>
          <a:off x="2364027" y="2411229"/>
          <a:ext cx="1686600" cy="84330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Kehidupan</a:t>
          </a:r>
          <a:r>
            <a:rPr lang="en-US" sz="1500" kern="1200" dirty="0"/>
            <a:t> </a:t>
          </a:r>
          <a:r>
            <a:rPr lang="en-US" sz="1500" kern="1200" dirty="0" err="1"/>
            <a:t>Sehari-hari</a:t>
          </a:r>
          <a:endParaRPr lang="en-ID" sz="1500" kern="1200" dirty="0"/>
        </a:p>
      </dsp:txBody>
      <dsp:txXfrm>
        <a:off x="2388726" y="2435928"/>
        <a:ext cx="1637202" cy="793902"/>
      </dsp:txXfrm>
    </dsp:sp>
    <dsp:sp modelId="{96029DA9-8E00-4884-9473-6F75B376A305}">
      <dsp:nvSpPr>
        <dsp:cNvPr id="0" name=""/>
        <dsp:cNvSpPr/>
      </dsp:nvSpPr>
      <dsp:spPr>
        <a:xfrm>
          <a:off x="4050627" y="2812510"/>
          <a:ext cx="674640" cy="40737"/>
        </a:xfrm>
        <a:custGeom>
          <a:avLst/>
          <a:gdLst/>
          <a:ahLst/>
          <a:cxnLst/>
          <a:rect l="0" t="0" r="0" b="0"/>
          <a:pathLst>
            <a:path>
              <a:moveTo>
                <a:pt x="0" y="20368"/>
              </a:moveTo>
              <a:lnTo>
                <a:pt x="674640" y="2036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500" kern="1200"/>
        </a:p>
      </dsp:txBody>
      <dsp:txXfrm>
        <a:off x="4371081" y="2816013"/>
        <a:ext cx="33732" cy="33732"/>
      </dsp:txXfrm>
    </dsp:sp>
    <dsp:sp modelId="{B9E615EE-1B83-49C2-BC33-F9D5CB7D9F80}">
      <dsp:nvSpPr>
        <dsp:cNvPr id="0" name=""/>
        <dsp:cNvSpPr/>
      </dsp:nvSpPr>
      <dsp:spPr>
        <a:xfrm>
          <a:off x="4725267" y="2411229"/>
          <a:ext cx="1686600" cy="84330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 </a:t>
          </a:r>
          <a:r>
            <a:rPr lang="en-US" sz="1500" kern="1200" dirty="0" err="1"/>
            <a:t>Dalam</a:t>
          </a:r>
          <a:r>
            <a:rPr lang="en-US" sz="1500" kern="1200" dirty="0"/>
            <a:t> Lembah </a:t>
          </a:r>
          <a:r>
            <a:rPr lang="en-US" sz="1500" kern="1200" dirty="0" err="1"/>
            <a:t>Kehidupan</a:t>
          </a:r>
          <a:r>
            <a:rPr lang="en-US" sz="1500" kern="1200" dirty="0"/>
            <a:t>: </a:t>
          </a:r>
          <a:r>
            <a:rPr lang="en-US" sz="1500" kern="1200" dirty="0" err="1"/>
            <a:t>Hamka</a:t>
          </a:r>
          <a:r>
            <a:rPr lang="en-US" sz="1500" kern="1200" dirty="0"/>
            <a:t> (1940)</a:t>
          </a:r>
          <a:endParaRPr lang="en-ID" sz="1500" kern="1200" dirty="0"/>
        </a:p>
      </dsp:txBody>
      <dsp:txXfrm>
        <a:off x="4749966" y="2435928"/>
        <a:ext cx="1637202" cy="7939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2BEF9-6202-4C04-B529-4D9EB5A4E6DA}">
      <dsp:nvSpPr>
        <dsp:cNvPr id="0" name=""/>
        <dsp:cNvSpPr/>
      </dsp:nvSpPr>
      <dsp:spPr>
        <a:xfrm>
          <a:off x="5528937" y="2601380"/>
          <a:ext cx="91440" cy="3889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898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1FE15-AD9B-4EAA-95FB-F5CB1F725ED2}">
      <dsp:nvSpPr>
        <dsp:cNvPr id="0" name=""/>
        <dsp:cNvSpPr/>
      </dsp:nvSpPr>
      <dsp:spPr>
        <a:xfrm>
          <a:off x="3939973" y="1363107"/>
          <a:ext cx="1634683" cy="388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078"/>
              </a:lnTo>
              <a:lnTo>
                <a:pt x="1634683" y="265078"/>
              </a:lnTo>
              <a:lnTo>
                <a:pt x="1634683" y="38898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7C1217-AA65-486D-B62F-82E7B8A58B1F}">
      <dsp:nvSpPr>
        <dsp:cNvPr id="0" name=""/>
        <dsp:cNvSpPr/>
      </dsp:nvSpPr>
      <dsp:spPr>
        <a:xfrm>
          <a:off x="2305290" y="2601380"/>
          <a:ext cx="1634683" cy="388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078"/>
              </a:lnTo>
              <a:lnTo>
                <a:pt x="1634683" y="265078"/>
              </a:lnTo>
              <a:lnTo>
                <a:pt x="1634683" y="38898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FD125B-704B-4E58-B59D-370BB674B6E8}">
      <dsp:nvSpPr>
        <dsp:cNvPr id="0" name=""/>
        <dsp:cNvSpPr/>
      </dsp:nvSpPr>
      <dsp:spPr>
        <a:xfrm>
          <a:off x="2259570" y="2601380"/>
          <a:ext cx="91440" cy="3889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898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97E302-553C-4F14-B44F-C886DC416E0D}">
      <dsp:nvSpPr>
        <dsp:cNvPr id="0" name=""/>
        <dsp:cNvSpPr/>
      </dsp:nvSpPr>
      <dsp:spPr>
        <a:xfrm>
          <a:off x="670607" y="2601380"/>
          <a:ext cx="1634683" cy="388980"/>
        </a:xfrm>
        <a:custGeom>
          <a:avLst/>
          <a:gdLst/>
          <a:ahLst/>
          <a:cxnLst/>
          <a:rect l="0" t="0" r="0" b="0"/>
          <a:pathLst>
            <a:path>
              <a:moveTo>
                <a:pt x="1634683" y="0"/>
              </a:moveTo>
              <a:lnTo>
                <a:pt x="1634683" y="265078"/>
              </a:lnTo>
              <a:lnTo>
                <a:pt x="0" y="265078"/>
              </a:lnTo>
              <a:lnTo>
                <a:pt x="0" y="38898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82793B-AD27-46DA-B261-495957A831A6}">
      <dsp:nvSpPr>
        <dsp:cNvPr id="0" name=""/>
        <dsp:cNvSpPr/>
      </dsp:nvSpPr>
      <dsp:spPr>
        <a:xfrm>
          <a:off x="2305290" y="1363107"/>
          <a:ext cx="1634683" cy="388980"/>
        </a:xfrm>
        <a:custGeom>
          <a:avLst/>
          <a:gdLst/>
          <a:ahLst/>
          <a:cxnLst/>
          <a:rect l="0" t="0" r="0" b="0"/>
          <a:pathLst>
            <a:path>
              <a:moveTo>
                <a:pt x="1634683" y="0"/>
              </a:moveTo>
              <a:lnTo>
                <a:pt x="1634683" y="265078"/>
              </a:lnTo>
              <a:lnTo>
                <a:pt x="0" y="265078"/>
              </a:lnTo>
              <a:lnTo>
                <a:pt x="0" y="38898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9E547-F738-4627-9AB8-5A7D331369D8}">
      <dsp:nvSpPr>
        <dsp:cNvPr id="0" name=""/>
        <dsp:cNvSpPr/>
      </dsp:nvSpPr>
      <dsp:spPr>
        <a:xfrm>
          <a:off x="3271239" y="513815"/>
          <a:ext cx="1337468" cy="84929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91AA740-8299-4727-802F-1E95F373255C}">
      <dsp:nvSpPr>
        <dsp:cNvPr id="0" name=""/>
        <dsp:cNvSpPr/>
      </dsp:nvSpPr>
      <dsp:spPr>
        <a:xfrm>
          <a:off x="3419847" y="654992"/>
          <a:ext cx="1337468" cy="84929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Berpikir</a:t>
          </a:r>
          <a:r>
            <a:rPr lang="en-US" sz="2200" kern="1200" dirty="0"/>
            <a:t> </a:t>
          </a:r>
          <a:r>
            <a:rPr lang="en-US" sz="2200" kern="1200" dirty="0" err="1"/>
            <a:t>Kreatif</a:t>
          </a:r>
          <a:endParaRPr lang="en-ID" sz="2200" kern="1200" dirty="0"/>
        </a:p>
      </dsp:txBody>
      <dsp:txXfrm>
        <a:off x="3444722" y="679867"/>
        <a:ext cx="1287718" cy="799542"/>
      </dsp:txXfrm>
    </dsp:sp>
    <dsp:sp modelId="{8CE434FC-B721-4F33-B722-22CDEDA77042}">
      <dsp:nvSpPr>
        <dsp:cNvPr id="0" name=""/>
        <dsp:cNvSpPr/>
      </dsp:nvSpPr>
      <dsp:spPr>
        <a:xfrm>
          <a:off x="1636556" y="1752088"/>
          <a:ext cx="1337468" cy="84929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570C77F-682F-4703-A3B5-059D3BA1075B}">
      <dsp:nvSpPr>
        <dsp:cNvPr id="0" name=""/>
        <dsp:cNvSpPr/>
      </dsp:nvSpPr>
      <dsp:spPr>
        <a:xfrm>
          <a:off x="1785164" y="1893265"/>
          <a:ext cx="1337468" cy="84929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Ide </a:t>
          </a:r>
          <a:r>
            <a:rPr lang="en-US" sz="2200" kern="1200" dirty="0" err="1"/>
            <a:t>Imajinatif</a:t>
          </a:r>
          <a:endParaRPr lang="en-ID" sz="2200" kern="1200" dirty="0"/>
        </a:p>
      </dsp:txBody>
      <dsp:txXfrm>
        <a:off x="1810039" y="1918140"/>
        <a:ext cx="1287718" cy="799542"/>
      </dsp:txXfrm>
    </dsp:sp>
    <dsp:sp modelId="{24B77B1C-8094-4CEA-B4B1-8F71F86E7923}">
      <dsp:nvSpPr>
        <dsp:cNvPr id="0" name=""/>
        <dsp:cNvSpPr/>
      </dsp:nvSpPr>
      <dsp:spPr>
        <a:xfrm>
          <a:off x="1873" y="2990360"/>
          <a:ext cx="1337468" cy="84929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9E603B3-CB20-4358-8385-07877CFAF5A1}">
      <dsp:nvSpPr>
        <dsp:cNvPr id="0" name=""/>
        <dsp:cNvSpPr/>
      </dsp:nvSpPr>
      <dsp:spPr>
        <a:xfrm>
          <a:off x="150480" y="3131538"/>
          <a:ext cx="1337468" cy="84929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Karakter</a:t>
          </a:r>
          <a:endParaRPr lang="en-ID" sz="2200" kern="1200" dirty="0"/>
        </a:p>
      </dsp:txBody>
      <dsp:txXfrm>
        <a:off x="175355" y="3156413"/>
        <a:ext cx="1287718" cy="799542"/>
      </dsp:txXfrm>
    </dsp:sp>
    <dsp:sp modelId="{C46685E5-B405-483F-BDE9-3A380421C459}">
      <dsp:nvSpPr>
        <dsp:cNvPr id="0" name=""/>
        <dsp:cNvSpPr/>
      </dsp:nvSpPr>
      <dsp:spPr>
        <a:xfrm>
          <a:off x="1636556" y="2990360"/>
          <a:ext cx="1337468" cy="84929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4B0380-C951-49D9-902B-8AD04DD7FB42}">
      <dsp:nvSpPr>
        <dsp:cNvPr id="0" name=""/>
        <dsp:cNvSpPr/>
      </dsp:nvSpPr>
      <dsp:spPr>
        <a:xfrm>
          <a:off x="1785164" y="3131538"/>
          <a:ext cx="1337468" cy="84929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Masalah</a:t>
          </a:r>
          <a:endParaRPr lang="en-ID" sz="2200" kern="1200" dirty="0"/>
        </a:p>
      </dsp:txBody>
      <dsp:txXfrm>
        <a:off x="1810039" y="3156413"/>
        <a:ext cx="1287718" cy="799542"/>
      </dsp:txXfrm>
    </dsp:sp>
    <dsp:sp modelId="{76BCD81B-FCAE-4E49-97BA-4EFC10E107CD}">
      <dsp:nvSpPr>
        <dsp:cNvPr id="0" name=""/>
        <dsp:cNvSpPr/>
      </dsp:nvSpPr>
      <dsp:spPr>
        <a:xfrm>
          <a:off x="3271239" y="2990360"/>
          <a:ext cx="1337468" cy="84929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E02EAC-21B2-4DC5-8054-0A529D8CAB20}">
      <dsp:nvSpPr>
        <dsp:cNvPr id="0" name=""/>
        <dsp:cNvSpPr/>
      </dsp:nvSpPr>
      <dsp:spPr>
        <a:xfrm>
          <a:off x="3419847" y="3131538"/>
          <a:ext cx="1337468" cy="84929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Solusi</a:t>
          </a:r>
          <a:endParaRPr lang="en-ID" sz="2200" kern="1200" dirty="0"/>
        </a:p>
      </dsp:txBody>
      <dsp:txXfrm>
        <a:off x="3444722" y="3156413"/>
        <a:ext cx="1287718" cy="799542"/>
      </dsp:txXfrm>
    </dsp:sp>
    <dsp:sp modelId="{5591125E-2532-4119-8389-5B6B64651148}">
      <dsp:nvSpPr>
        <dsp:cNvPr id="0" name=""/>
        <dsp:cNvSpPr/>
      </dsp:nvSpPr>
      <dsp:spPr>
        <a:xfrm>
          <a:off x="4905923" y="1752088"/>
          <a:ext cx="1337468" cy="84929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CC9223-8AB9-4238-85AD-16EC95F00116}">
      <dsp:nvSpPr>
        <dsp:cNvPr id="0" name=""/>
        <dsp:cNvSpPr/>
      </dsp:nvSpPr>
      <dsp:spPr>
        <a:xfrm>
          <a:off x="5054530" y="1893265"/>
          <a:ext cx="1337468" cy="84929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Realitas</a:t>
          </a:r>
          <a:endParaRPr lang="en-ID" sz="2200" kern="1200" dirty="0"/>
        </a:p>
      </dsp:txBody>
      <dsp:txXfrm>
        <a:off x="5079405" y="1918140"/>
        <a:ext cx="1287718" cy="799542"/>
      </dsp:txXfrm>
    </dsp:sp>
    <dsp:sp modelId="{0392C644-10AA-48D7-9CD3-4159275E7BB8}">
      <dsp:nvSpPr>
        <dsp:cNvPr id="0" name=""/>
        <dsp:cNvSpPr/>
      </dsp:nvSpPr>
      <dsp:spPr>
        <a:xfrm>
          <a:off x="4905923" y="2990360"/>
          <a:ext cx="1337468" cy="84929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CC6E102-41EB-46C1-AFE4-D9EAE4D20DD2}">
      <dsp:nvSpPr>
        <dsp:cNvPr id="0" name=""/>
        <dsp:cNvSpPr/>
      </dsp:nvSpPr>
      <dsp:spPr>
        <a:xfrm>
          <a:off x="5054530" y="3131538"/>
          <a:ext cx="1337468" cy="84929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Fiksi</a:t>
          </a:r>
          <a:r>
            <a:rPr lang="en-US" sz="2200" kern="1200" dirty="0"/>
            <a:t> - </a:t>
          </a:r>
          <a:r>
            <a:rPr lang="en-US" sz="2200" kern="1200" dirty="0" err="1"/>
            <a:t>Nonfiksi</a:t>
          </a:r>
          <a:endParaRPr lang="en-ID" sz="2200" kern="1200" dirty="0"/>
        </a:p>
      </dsp:txBody>
      <dsp:txXfrm>
        <a:off x="5079405" y="3156413"/>
        <a:ext cx="1287718" cy="7995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04836-ED1C-451D-86AB-1289249C1BB4}">
      <dsp:nvSpPr>
        <dsp:cNvPr id="0" name=""/>
        <dsp:cNvSpPr/>
      </dsp:nvSpPr>
      <dsp:spPr>
        <a:xfrm>
          <a:off x="2341595" y="0"/>
          <a:ext cx="1956111" cy="195640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040990-0900-440F-83AE-9A7E149FE0E1}">
      <dsp:nvSpPr>
        <dsp:cNvPr id="0" name=""/>
        <dsp:cNvSpPr/>
      </dsp:nvSpPr>
      <dsp:spPr>
        <a:xfrm>
          <a:off x="2773960" y="706323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Cerpen</a:t>
          </a:r>
          <a:endParaRPr lang="en-ID" sz="1900" kern="1200" dirty="0"/>
        </a:p>
      </dsp:txBody>
      <dsp:txXfrm>
        <a:off x="2773960" y="706323"/>
        <a:ext cx="1086973" cy="543356"/>
      </dsp:txXfrm>
    </dsp:sp>
    <dsp:sp modelId="{4359378D-B400-469E-9BA5-35B136DAF022}">
      <dsp:nvSpPr>
        <dsp:cNvPr id="0" name=""/>
        <dsp:cNvSpPr/>
      </dsp:nvSpPr>
      <dsp:spPr>
        <a:xfrm>
          <a:off x="1798292" y="1124102"/>
          <a:ext cx="1956111" cy="195640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2CEA4-00F3-4B30-9DBB-951639925A05}">
      <dsp:nvSpPr>
        <dsp:cNvPr id="0" name=""/>
        <dsp:cNvSpPr/>
      </dsp:nvSpPr>
      <dsp:spPr>
        <a:xfrm>
          <a:off x="2232861" y="1836927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Pembaca</a:t>
          </a:r>
          <a:endParaRPr lang="en-ID" sz="1900" kern="1200" dirty="0"/>
        </a:p>
      </dsp:txBody>
      <dsp:txXfrm>
        <a:off x="2232861" y="1836927"/>
        <a:ext cx="1086973" cy="543356"/>
      </dsp:txXfrm>
    </dsp:sp>
    <dsp:sp modelId="{EE043D68-3D5C-481A-9F4C-DB23E3F2FABC}">
      <dsp:nvSpPr>
        <dsp:cNvPr id="0" name=""/>
        <dsp:cNvSpPr/>
      </dsp:nvSpPr>
      <dsp:spPr>
        <a:xfrm>
          <a:off x="2480819" y="2382723"/>
          <a:ext cx="1680603" cy="168127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C6E36-88D4-4D8F-AD88-1875E21E58B7}">
      <dsp:nvSpPr>
        <dsp:cNvPr id="0" name=""/>
        <dsp:cNvSpPr/>
      </dsp:nvSpPr>
      <dsp:spPr>
        <a:xfrm>
          <a:off x="2776532" y="2969158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Tujuan</a:t>
          </a:r>
          <a:endParaRPr lang="en-ID" sz="1900" kern="1200" dirty="0"/>
        </a:p>
      </dsp:txBody>
      <dsp:txXfrm>
        <a:off x="2776532" y="2969158"/>
        <a:ext cx="1086973" cy="5433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7B6F1-4665-4675-A3B0-E31B97CF7D89}">
      <dsp:nvSpPr>
        <dsp:cNvPr id="0" name=""/>
        <dsp:cNvSpPr/>
      </dsp:nvSpPr>
      <dsp:spPr>
        <a:xfrm>
          <a:off x="1161431" y="718127"/>
          <a:ext cx="2469488" cy="246948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D1D4D-D1E1-404E-A646-96AE19F22F4B}">
      <dsp:nvSpPr>
        <dsp:cNvPr id="0" name=""/>
        <dsp:cNvSpPr/>
      </dsp:nvSpPr>
      <dsp:spPr>
        <a:xfrm>
          <a:off x="1435749" y="992446"/>
          <a:ext cx="1920850" cy="192085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FB56C0-39CA-4661-9DE8-80D77A65AEC3}">
      <dsp:nvSpPr>
        <dsp:cNvPr id="0" name=""/>
        <dsp:cNvSpPr/>
      </dsp:nvSpPr>
      <dsp:spPr>
        <a:xfrm>
          <a:off x="1710068" y="1266765"/>
          <a:ext cx="1372212" cy="137221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2E0806-6E70-495F-AFA0-ADB90BB9B83A}">
      <dsp:nvSpPr>
        <dsp:cNvPr id="0" name=""/>
        <dsp:cNvSpPr/>
      </dsp:nvSpPr>
      <dsp:spPr>
        <a:xfrm>
          <a:off x="1984593" y="1541289"/>
          <a:ext cx="823162" cy="82316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515618-18C2-4FAD-9FE3-B1E3241F3D31}">
      <dsp:nvSpPr>
        <dsp:cNvPr id="0" name=""/>
        <dsp:cNvSpPr/>
      </dsp:nvSpPr>
      <dsp:spPr>
        <a:xfrm>
          <a:off x="2258912" y="1815608"/>
          <a:ext cx="274524" cy="27452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4B5C15-A0B4-4A36-B215-2BF454B76A73}">
      <dsp:nvSpPr>
        <dsp:cNvPr id="0" name=""/>
        <dsp:cNvSpPr/>
      </dsp:nvSpPr>
      <dsp:spPr>
        <a:xfrm>
          <a:off x="3811807" y="105035"/>
          <a:ext cx="1696130" cy="435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10160" bIns="1016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Pembukaan</a:t>
          </a:r>
          <a:r>
            <a:rPr lang="en-US" sz="800" kern="1200" dirty="0"/>
            <a:t>: 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Latar</a:t>
          </a:r>
          <a:r>
            <a:rPr lang="en-US" sz="800" kern="1200" dirty="0"/>
            <a:t> - </a:t>
          </a:r>
          <a:r>
            <a:rPr lang="en-US" sz="800" kern="1200" dirty="0" err="1"/>
            <a:t>Tokoh</a:t>
          </a:r>
          <a:r>
            <a:rPr lang="en-US" sz="800" kern="1200" dirty="0"/>
            <a:t> Utama - </a:t>
          </a:r>
          <a:r>
            <a:rPr lang="en-US" sz="800" kern="1200" dirty="0" err="1"/>
            <a:t>Masalah</a:t>
          </a:r>
          <a:endParaRPr lang="en-ID" sz="800" kern="1200" dirty="0"/>
        </a:p>
      </dsp:txBody>
      <dsp:txXfrm>
        <a:off x="3811807" y="105035"/>
        <a:ext cx="1696130" cy="435946"/>
      </dsp:txXfrm>
    </dsp:sp>
    <dsp:sp modelId="{B271F9FF-9ACB-4667-BA7A-D965AFB067E7}">
      <dsp:nvSpPr>
        <dsp:cNvPr id="0" name=""/>
        <dsp:cNvSpPr/>
      </dsp:nvSpPr>
      <dsp:spPr>
        <a:xfrm>
          <a:off x="3733814" y="323009"/>
          <a:ext cx="30868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7CA0D4-52F2-4E6A-898E-85D4F81433E4}">
      <dsp:nvSpPr>
        <dsp:cNvPr id="0" name=""/>
        <dsp:cNvSpPr/>
      </dsp:nvSpPr>
      <dsp:spPr>
        <a:xfrm rot="5400000">
          <a:off x="2249034" y="470149"/>
          <a:ext cx="1629862" cy="1335581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BEE4D4-ABCF-4069-B6BA-76E7E2A9E306}">
      <dsp:nvSpPr>
        <dsp:cNvPr id="0" name=""/>
        <dsp:cNvSpPr/>
      </dsp:nvSpPr>
      <dsp:spPr>
        <a:xfrm>
          <a:off x="3809220" y="586060"/>
          <a:ext cx="1995420" cy="435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10160" bIns="1016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Pengembangan</a:t>
          </a:r>
          <a:r>
            <a:rPr lang="en-US" sz="800" kern="1200" dirty="0"/>
            <a:t> </a:t>
          </a:r>
          <a:r>
            <a:rPr lang="en-US" sz="800" kern="1200" dirty="0" err="1"/>
            <a:t>Cerita</a:t>
          </a:r>
          <a:r>
            <a:rPr lang="en-US" sz="800" kern="1200" dirty="0"/>
            <a:t>: 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Pengalaman</a:t>
          </a:r>
          <a:r>
            <a:rPr lang="en-US" sz="800" kern="1200" dirty="0"/>
            <a:t> </a:t>
          </a:r>
          <a:r>
            <a:rPr lang="en-US" sz="800" kern="1200" dirty="0" err="1"/>
            <a:t>Pembaca</a:t>
          </a:r>
          <a:r>
            <a:rPr lang="en-US" sz="800" kern="1200" dirty="0"/>
            <a:t> - </a:t>
          </a:r>
          <a:r>
            <a:rPr lang="en-US" sz="800" kern="1200" dirty="0" err="1"/>
            <a:t>Karakter</a:t>
          </a:r>
          <a:r>
            <a:rPr lang="en-US" sz="800" kern="1200" dirty="0"/>
            <a:t> </a:t>
          </a:r>
          <a:r>
            <a:rPr lang="en-US" sz="800" kern="1200" dirty="0" err="1"/>
            <a:t>Baru</a:t>
          </a:r>
          <a:endParaRPr lang="en-ID" sz="800" kern="1200" dirty="0"/>
        </a:p>
      </dsp:txBody>
      <dsp:txXfrm>
        <a:off x="3809220" y="586060"/>
        <a:ext cx="1995420" cy="435946"/>
      </dsp:txXfrm>
    </dsp:sp>
    <dsp:sp modelId="{E3CD4013-8796-4C17-BA34-25E09A676992}">
      <dsp:nvSpPr>
        <dsp:cNvPr id="0" name=""/>
        <dsp:cNvSpPr/>
      </dsp:nvSpPr>
      <dsp:spPr>
        <a:xfrm>
          <a:off x="3733814" y="783980"/>
          <a:ext cx="30868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929E31-BDD9-4EF1-A8F8-66C639F4FAD0}">
      <dsp:nvSpPr>
        <dsp:cNvPr id="0" name=""/>
        <dsp:cNvSpPr/>
      </dsp:nvSpPr>
      <dsp:spPr>
        <a:xfrm rot="5400000">
          <a:off x="2488533" y="896094"/>
          <a:ext cx="1357066" cy="1131848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12ABCC-FCCD-4504-9601-84C70CE7DDB4}">
      <dsp:nvSpPr>
        <dsp:cNvPr id="0" name=""/>
        <dsp:cNvSpPr/>
      </dsp:nvSpPr>
      <dsp:spPr>
        <a:xfrm>
          <a:off x="3785068" y="1013611"/>
          <a:ext cx="1869945" cy="435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10160" bIns="1016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Kompleksitas</a:t>
          </a:r>
          <a:r>
            <a:rPr lang="en-US" sz="800" kern="1200" dirty="0"/>
            <a:t>: 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Tokoh</a:t>
          </a:r>
          <a:r>
            <a:rPr lang="en-US" sz="800" kern="1200" dirty="0"/>
            <a:t> Utama dan </a:t>
          </a:r>
          <a:r>
            <a:rPr lang="en-US" sz="800" kern="1200" dirty="0" err="1"/>
            <a:t>Tokoh</a:t>
          </a:r>
          <a:r>
            <a:rPr lang="en-US" sz="800" kern="1200" dirty="0"/>
            <a:t> </a:t>
          </a:r>
          <a:r>
            <a:rPr lang="en-US" sz="800" kern="1200" dirty="0" err="1"/>
            <a:t>Berikutnya</a:t>
          </a:r>
          <a:endParaRPr lang="en-ID" sz="800" kern="1200" dirty="0"/>
        </a:p>
      </dsp:txBody>
      <dsp:txXfrm>
        <a:off x="3785068" y="1013611"/>
        <a:ext cx="1869945" cy="435946"/>
      </dsp:txXfrm>
    </dsp:sp>
    <dsp:sp modelId="{9ACFFEED-90DF-4241-AD04-51415A009985}">
      <dsp:nvSpPr>
        <dsp:cNvPr id="0" name=""/>
        <dsp:cNvSpPr/>
      </dsp:nvSpPr>
      <dsp:spPr>
        <a:xfrm>
          <a:off x="3733814" y="1244951"/>
          <a:ext cx="30868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786EBD-13CD-40C6-B5C4-2C3F92E9C668}">
      <dsp:nvSpPr>
        <dsp:cNvPr id="0" name=""/>
        <dsp:cNvSpPr/>
      </dsp:nvSpPr>
      <dsp:spPr>
        <a:xfrm rot="5400000">
          <a:off x="2723382" y="1304630"/>
          <a:ext cx="1070111" cy="950752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1F4FAB-25F6-445E-A9F0-AD4132F12A8E}">
      <dsp:nvSpPr>
        <dsp:cNvPr id="0" name=""/>
        <dsp:cNvSpPr/>
      </dsp:nvSpPr>
      <dsp:spPr>
        <a:xfrm>
          <a:off x="3982331" y="1498124"/>
          <a:ext cx="1234744" cy="435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10160" bIns="1016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Krisis</a:t>
          </a:r>
          <a:r>
            <a:rPr lang="en-US" sz="800" kern="1200" dirty="0"/>
            <a:t>: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Titik</a:t>
          </a:r>
          <a:r>
            <a:rPr lang="en-US" sz="800" kern="1200" dirty="0"/>
            <a:t> </a:t>
          </a:r>
          <a:r>
            <a:rPr lang="en-US" sz="800" kern="1200" dirty="0" err="1"/>
            <a:t>balik</a:t>
          </a:r>
          <a:r>
            <a:rPr lang="en-US" sz="800" kern="1200" dirty="0"/>
            <a:t> </a:t>
          </a:r>
          <a:endParaRPr lang="en-ID" sz="800" kern="1200" dirty="0"/>
        </a:p>
      </dsp:txBody>
      <dsp:txXfrm>
        <a:off x="3982331" y="1498124"/>
        <a:ext cx="1234744" cy="435946"/>
      </dsp:txXfrm>
    </dsp:sp>
    <dsp:sp modelId="{A2B450E8-9A38-4608-9D94-355135A4B5B3}">
      <dsp:nvSpPr>
        <dsp:cNvPr id="0" name=""/>
        <dsp:cNvSpPr/>
      </dsp:nvSpPr>
      <dsp:spPr>
        <a:xfrm>
          <a:off x="3733814" y="1696044"/>
          <a:ext cx="30868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C21E41-BEE5-4E59-B775-65CFA2FBDCCE}">
      <dsp:nvSpPr>
        <dsp:cNvPr id="0" name=""/>
        <dsp:cNvSpPr/>
      </dsp:nvSpPr>
      <dsp:spPr>
        <a:xfrm rot="5400000">
          <a:off x="2957160" y="1735967"/>
          <a:ext cx="816577" cy="73673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C62798-7590-40E9-9445-9C9A69545449}">
      <dsp:nvSpPr>
        <dsp:cNvPr id="0" name=""/>
        <dsp:cNvSpPr/>
      </dsp:nvSpPr>
      <dsp:spPr>
        <a:xfrm>
          <a:off x="3898177" y="1915993"/>
          <a:ext cx="1523390" cy="435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10160" bIns="1016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Resolusi</a:t>
          </a:r>
          <a:r>
            <a:rPr lang="en-US" sz="800" kern="1200" dirty="0"/>
            <a:t>: </a:t>
          </a:r>
          <a:r>
            <a:rPr lang="en-US" sz="800" kern="1200" dirty="0" err="1"/>
            <a:t>Jawaban</a:t>
          </a:r>
          <a:r>
            <a:rPr lang="en-US" sz="800" kern="1200" dirty="0"/>
            <a:t> </a:t>
          </a:r>
          <a:r>
            <a:rPr lang="en-US" sz="800" kern="1200" dirty="0" err="1"/>
            <a:t>Masalah</a:t>
          </a:r>
          <a:endParaRPr lang="en-ID" sz="800" kern="1200" dirty="0"/>
        </a:p>
      </dsp:txBody>
      <dsp:txXfrm>
        <a:off x="3898177" y="1915993"/>
        <a:ext cx="1523390" cy="435946"/>
      </dsp:txXfrm>
    </dsp:sp>
    <dsp:sp modelId="{F6ABF6B9-92BF-4DCC-9153-32E588271CC8}">
      <dsp:nvSpPr>
        <dsp:cNvPr id="0" name=""/>
        <dsp:cNvSpPr/>
      </dsp:nvSpPr>
      <dsp:spPr>
        <a:xfrm>
          <a:off x="3733814" y="2133967"/>
          <a:ext cx="30868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CE44B6-1577-4BBD-92ED-23B9FC1F715F}">
      <dsp:nvSpPr>
        <dsp:cNvPr id="0" name=""/>
        <dsp:cNvSpPr/>
      </dsp:nvSpPr>
      <dsp:spPr>
        <a:xfrm rot="5400000">
          <a:off x="3178179" y="2154546"/>
          <a:ext cx="576213" cy="535055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9" name="Google Shape;64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gdd6bb563a4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6" name="Google Shape;656;gdd6bb563a4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gdad19b686c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0" name="Google Shape;1050;gdad19b686c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671725" y="1097600"/>
            <a:ext cx="5800500" cy="22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671776" y="3630000"/>
            <a:ext cx="58005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3558529" y="-401037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765775" y="-121425"/>
            <a:ext cx="1823569" cy="5563502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7067155" y="340867"/>
            <a:ext cx="2727134" cy="1273696"/>
            <a:chOff x="1438325" y="603625"/>
            <a:chExt cx="1613975" cy="753800"/>
          </a:xfrm>
        </p:grpSpPr>
        <p:sp>
          <p:nvSpPr>
            <p:cNvPr id="15" name="Google Shape;15;p2"/>
            <p:cNvSpPr/>
            <p:nvPr/>
          </p:nvSpPr>
          <p:spPr>
            <a:xfrm>
              <a:off x="1609775" y="603625"/>
              <a:ext cx="1434125" cy="85425"/>
            </a:xfrm>
            <a:custGeom>
              <a:avLst/>
              <a:gdLst/>
              <a:ahLst/>
              <a:cxnLst/>
              <a:rect l="l" t="t" r="r" b="b"/>
              <a:pathLst>
                <a:path w="57365" h="3417" extrusionOk="0">
                  <a:moveTo>
                    <a:pt x="26543" y="1"/>
                  </a:moveTo>
                  <a:cubicBezTo>
                    <a:pt x="23079" y="1"/>
                    <a:pt x="19728" y="1067"/>
                    <a:pt x="16257" y="1286"/>
                  </a:cubicBezTo>
                  <a:cubicBezTo>
                    <a:pt x="14761" y="1379"/>
                    <a:pt x="13260" y="1411"/>
                    <a:pt x="11757" y="1411"/>
                  </a:cubicBezTo>
                  <a:cubicBezTo>
                    <a:pt x="8619" y="1411"/>
                    <a:pt x="5473" y="1273"/>
                    <a:pt x="2344" y="1273"/>
                  </a:cubicBezTo>
                  <a:cubicBezTo>
                    <a:pt x="1825" y="1273"/>
                    <a:pt x="1307" y="1277"/>
                    <a:pt x="789" y="1286"/>
                  </a:cubicBezTo>
                  <a:cubicBezTo>
                    <a:pt x="1" y="1286"/>
                    <a:pt x="1" y="2745"/>
                    <a:pt x="789" y="2745"/>
                  </a:cubicBezTo>
                  <a:cubicBezTo>
                    <a:pt x="2415" y="2764"/>
                    <a:pt x="4048" y="2773"/>
                    <a:pt x="5682" y="2773"/>
                  </a:cubicBezTo>
                  <a:cubicBezTo>
                    <a:pt x="9209" y="2773"/>
                    <a:pt x="12747" y="2728"/>
                    <a:pt x="16257" y="2628"/>
                  </a:cubicBezTo>
                  <a:cubicBezTo>
                    <a:pt x="18913" y="2535"/>
                    <a:pt x="21700" y="2262"/>
                    <a:pt x="24450" y="2262"/>
                  </a:cubicBezTo>
                  <a:cubicBezTo>
                    <a:pt x="25992" y="2262"/>
                    <a:pt x="27522" y="2348"/>
                    <a:pt x="29011" y="2599"/>
                  </a:cubicBezTo>
                  <a:cubicBezTo>
                    <a:pt x="30747" y="2901"/>
                    <a:pt x="32483" y="2980"/>
                    <a:pt x="34218" y="2980"/>
                  </a:cubicBezTo>
                  <a:cubicBezTo>
                    <a:pt x="36117" y="2980"/>
                    <a:pt x="38015" y="2886"/>
                    <a:pt x="39914" y="2886"/>
                  </a:cubicBezTo>
                  <a:cubicBezTo>
                    <a:pt x="40979" y="2886"/>
                    <a:pt x="42043" y="2915"/>
                    <a:pt x="43108" y="3008"/>
                  </a:cubicBezTo>
                  <a:cubicBezTo>
                    <a:pt x="47631" y="3416"/>
                    <a:pt x="52126" y="3154"/>
                    <a:pt x="56649" y="3387"/>
                  </a:cubicBezTo>
                  <a:cubicBezTo>
                    <a:pt x="56667" y="3389"/>
                    <a:pt x="56684" y="3389"/>
                    <a:pt x="56701" y="3389"/>
                  </a:cubicBezTo>
                  <a:cubicBezTo>
                    <a:pt x="57351" y="3389"/>
                    <a:pt x="57365" y="2301"/>
                    <a:pt x="56795" y="2045"/>
                  </a:cubicBezTo>
                  <a:lnTo>
                    <a:pt x="56825" y="2045"/>
                  </a:lnTo>
                  <a:cubicBezTo>
                    <a:pt x="52709" y="60"/>
                    <a:pt x="48157" y="790"/>
                    <a:pt x="43808" y="498"/>
                  </a:cubicBezTo>
                  <a:cubicBezTo>
                    <a:pt x="42538" y="410"/>
                    <a:pt x="41276" y="367"/>
                    <a:pt x="40014" y="367"/>
                  </a:cubicBezTo>
                  <a:cubicBezTo>
                    <a:pt x="38752" y="367"/>
                    <a:pt x="37489" y="410"/>
                    <a:pt x="36220" y="498"/>
                  </a:cubicBezTo>
                  <a:cubicBezTo>
                    <a:pt x="35467" y="550"/>
                    <a:pt x="34709" y="577"/>
                    <a:pt x="33949" y="577"/>
                  </a:cubicBezTo>
                  <a:cubicBezTo>
                    <a:pt x="32177" y="577"/>
                    <a:pt x="30397" y="434"/>
                    <a:pt x="28661" y="148"/>
                  </a:cubicBezTo>
                  <a:cubicBezTo>
                    <a:pt x="27949" y="45"/>
                    <a:pt x="27244" y="1"/>
                    <a:pt x="26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571825" y="716225"/>
              <a:ext cx="1432875" cy="101600"/>
            </a:xfrm>
            <a:custGeom>
              <a:avLst/>
              <a:gdLst/>
              <a:ahLst/>
              <a:cxnLst/>
              <a:rect l="l" t="t" r="r" b="b"/>
              <a:pathLst>
                <a:path w="57315" h="4064" extrusionOk="0">
                  <a:moveTo>
                    <a:pt x="2585" y="1"/>
                  </a:moveTo>
                  <a:cubicBezTo>
                    <a:pt x="2013" y="1"/>
                    <a:pt x="1474" y="121"/>
                    <a:pt x="1023" y="459"/>
                  </a:cubicBezTo>
                  <a:cubicBezTo>
                    <a:pt x="0" y="1214"/>
                    <a:pt x="664" y="2964"/>
                    <a:pt x="1573" y="2964"/>
                  </a:cubicBezTo>
                  <a:cubicBezTo>
                    <a:pt x="1753" y="2964"/>
                    <a:pt x="1943" y="2895"/>
                    <a:pt x="2132" y="2736"/>
                  </a:cubicBezTo>
                  <a:cubicBezTo>
                    <a:pt x="2312" y="2580"/>
                    <a:pt x="2563" y="2523"/>
                    <a:pt x="2847" y="2523"/>
                  </a:cubicBezTo>
                  <a:cubicBezTo>
                    <a:pt x="3577" y="2523"/>
                    <a:pt x="4525" y="2898"/>
                    <a:pt x="5050" y="2940"/>
                  </a:cubicBezTo>
                  <a:cubicBezTo>
                    <a:pt x="6013" y="3028"/>
                    <a:pt x="6947" y="3057"/>
                    <a:pt x="7911" y="3232"/>
                  </a:cubicBezTo>
                  <a:cubicBezTo>
                    <a:pt x="8688" y="3363"/>
                    <a:pt x="9489" y="3404"/>
                    <a:pt x="10299" y="3404"/>
                  </a:cubicBezTo>
                  <a:cubicBezTo>
                    <a:pt x="11648" y="3404"/>
                    <a:pt x="13018" y="3290"/>
                    <a:pt x="14331" y="3290"/>
                  </a:cubicBezTo>
                  <a:cubicBezTo>
                    <a:pt x="17234" y="3273"/>
                    <a:pt x="20168" y="3137"/>
                    <a:pt x="23096" y="3137"/>
                  </a:cubicBezTo>
                  <a:cubicBezTo>
                    <a:pt x="24996" y="3137"/>
                    <a:pt x="26894" y="3194"/>
                    <a:pt x="28778" y="3378"/>
                  </a:cubicBezTo>
                  <a:cubicBezTo>
                    <a:pt x="31025" y="3611"/>
                    <a:pt x="33331" y="3786"/>
                    <a:pt x="35607" y="3816"/>
                  </a:cubicBezTo>
                  <a:cubicBezTo>
                    <a:pt x="37577" y="3794"/>
                    <a:pt x="39546" y="3676"/>
                    <a:pt x="41516" y="3676"/>
                  </a:cubicBezTo>
                  <a:cubicBezTo>
                    <a:pt x="42202" y="3676"/>
                    <a:pt x="42889" y="3690"/>
                    <a:pt x="43575" y="3728"/>
                  </a:cubicBezTo>
                  <a:cubicBezTo>
                    <a:pt x="45700" y="3843"/>
                    <a:pt x="47996" y="4064"/>
                    <a:pt x="50280" y="4064"/>
                  </a:cubicBezTo>
                  <a:cubicBezTo>
                    <a:pt x="52637" y="4064"/>
                    <a:pt x="54982" y="3829"/>
                    <a:pt x="57117" y="2998"/>
                  </a:cubicBezTo>
                  <a:cubicBezTo>
                    <a:pt x="57315" y="2914"/>
                    <a:pt x="57294" y="2501"/>
                    <a:pt x="57080" y="2501"/>
                  </a:cubicBezTo>
                  <a:cubicBezTo>
                    <a:pt x="57073" y="2501"/>
                    <a:pt x="57066" y="2501"/>
                    <a:pt x="57058" y="2502"/>
                  </a:cubicBezTo>
                  <a:cubicBezTo>
                    <a:pt x="56804" y="2515"/>
                    <a:pt x="56549" y="2520"/>
                    <a:pt x="56294" y="2520"/>
                  </a:cubicBezTo>
                  <a:cubicBezTo>
                    <a:pt x="54116" y="2520"/>
                    <a:pt x="51901" y="2120"/>
                    <a:pt x="49733" y="2094"/>
                  </a:cubicBezTo>
                  <a:cubicBezTo>
                    <a:pt x="47223" y="2094"/>
                    <a:pt x="44742" y="1860"/>
                    <a:pt x="42232" y="1831"/>
                  </a:cubicBezTo>
                  <a:cubicBezTo>
                    <a:pt x="41396" y="1821"/>
                    <a:pt x="40559" y="1818"/>
                    <a:pt x="39722" y="1818"/>
                  </a:cubicBezTo>
                  <a:cubicBezTo>
                    <a:pt x="38049" y="1818"/>
                    <a:pt x="36376" y="1831"/>
                    <a:pt x="34703" y="1831"/>
                  </a:cubicBezTo>
                  <a:cubicBezTo>
                    <a:pt x="32193" y="1831"/>
                    <a:pt x="29770" y="1335"/>
                    <a:pt x="27260" y="1160"/>
                  </a:cubicBezTo>
                  <a:cubicBezTo>
                    <a:pt x="25626" y="1053"/>
                    <a:pt x="23982" y="1017"/>
                    <a:pt x="22333" y="1017"/>
                  </a:cubicBezTo>
                  <a:cubicBezTo>
                    <a:pt x="19037" y="1017"/>
                    <a:pt x="15722" y="1160"/>
                    <a:pt x="12434" y="1160"/>
                  </a:cubicBezTo>
                  <a:cubicBezTo>
                    <a:pt x="11545" y="1160"/>
                    <a:pt x="10588" y="1295"/>
                    <a:pt x="9666" y="1295"/>
                  </a:cubicBezTo>
                  <a:cubicBezTo>
                    <a:pt x="9378" y="1295"/>
                    <a:pt x="9093" y="1282"/>
                    <a:pt x="8815" y="1247"/>
                  </a:cubicBezTo>
                  <a:cubicBezTo>
                    <a:pt x="7940" y="1131"/>
                    <a:pt x="7006" y="839"/>
                    <a:pt x="6130" y="693"/>
                  </a:cubicBezTo>
                  <a:cubicBezTo>
                    <a:pt x="5141" y="534"/>
                    <a:pt x="3789" y="1"/>
                    <a:pt x="25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510550" y="850250"/>
              <a:ext cx="1541750" cy="125300"/>
            </a:xfrm>
            <a:custGeom>
              <a:avLst/>
              <a:gdLst/>
              <a:ahLst/>
              <a:cxnLst/>
              <a:rect l="l" t="t" r="r" b="b"/>
              <a:pathLst>
                <a:path w="61670" h="5012" extrusionOk="0">
                  <a:moveTo>
                    <a:pt x="1747" y="0"/>
                  </a:moveTo>
                  <a:cubicBezTo>
                    <a:pt x="1690" y="0"/>
                    <a:pt x="1633" y="1"/>
                    <a:pt x="1577" y="1"/>
                  </a:cubicBezTo>
                  <a:cubicBezTo>
                    <a:pt x="2" y="30"/>
                    <a:pt x="0" y="2923"/>
                    <a:pt x="1488" y="2923"/>
                  </a:cubicBezTo>
                  <a:cubicBezTo>
                    <a:pt x="1517" y="2923"/>
                    <a:pt x="1547" y="2922"/>
                    <a:pt x="1577" y="2920"/>
                  </a:cubicBezTo>
                  <a:cubicBezTo>
                    <a:pt x="2039" y="2886"/>
                    <a:pt x="2503" y="2871"/>
                    <a:pt x="2967" y="2871"/>
                  </a:cubicBezTo>
                  <a:cubicBezTo>
                    <a:pt x="6950" y="2871"/>
                    <a:pt x="10973" y="3983"/>
                    <a:pt x="14973" y="4087"/>
                  </a:cubicBezTo>
                  <a:cubicBezTo>
                    <a:pt x="17162" y="4146"/>
                    <a:pt x="19351" y="4788"/>
                    <a:pt x="21569" y="4934"/>
                  </a:cubicBezTo>
                  <a:cubicBezTo>
                    <a:pt x="22425" y="4992"/>
                    <a:pt x="23284" y="5012"/>
                    <a:pt x="24145" y="5012"/>
                  </a:cubicBezTo>
                  <a:cubicBezTo>
                    <a:pt x="25865" y="5012"/>
                    <a:pt x="27591" y="4934"/>
                    <a:pt x="29303" y="4934"/>
                  </a:cubicBezTo>
                  <a:cubicBezTo>
                    <a:pt x="34673" y="4905"/>
                    <a:pt x="39926" y="4117"/>
                    <a:pt x="45267" y="3766"/>
                  </a:cubicBezTo>
                  <a:cubicBezTo>
                    <a:pt x="46230" y="3698"/>
                    <a:pt x="47192" y="3683"/>
                    <a:pt x="48155" y="3683"/>
                  </a:cubicBezTo>
                  <a:cubicBezTo>
                    <a:pt x="48936" y="3683"/>
                    <a:pt x="49717" y="3693"/>
                    <a:pt x="50498" y="3693"/>
                  </a:cubicBezTo>
                  <a:cubicBezTo>
                    <a:pt x="51235" y="3693"/>
                    <a:pt x="51972" y="3684"/>
                    <a:pt x="52709" y="3650"/>
                  </a:cubicBezTo>
                  <a:cubicBezTo>
                    <a:pt x="55453" y="3533"/>
                    <a:pt x="58138" y="2686"/>
                    <a:pt x="60852" y="2249"/>
                  </a:cubicBezTo>
                  <a:cubicBezTo>
                    <a:pt x="61640" y="2103"/>
                    <a:pt x="61669" y="819"/>
                    <a:pt x="60852" y="731"/>
                  </a:cubicBezTo>
                  <a:lnTo>
                    <a:pt x="60852" y="702"/>
                  </a:lnTo>
                  <a:cubicBezTo>
                    <a:pt x="60427" y="659"/>
                    <a:pt x="60003" y="641"/>
                    <a:pt x="59580" y="641"/>
                  </a:cubicBezTo>
                  <a:cubicBezTo>
                    <a:pt x="57392" y="641"/>
                    <a:pt x="55232" y="1125"/>
                    <a:pt x="53030" y="1198"/>
                  </a:cubicBezTo>
                  <a:cubicBezTo>
                    <a:pt x="52457" y="1217"/>
                    <a:pt x="51884" y="1224"/>
                    <a:pt x="51313" y="1224"/>
                  </a:cubicBezTo>
                  <a:cubicBezTo>
                    <a:pt x="50127" y="1224"/>
                    <a:pt x="48945" y="1196"/>
                    <a:pt x="47760" y="1196"/>
                  </a:cubicBezTo>
                  <a:cubicBezTo>
                    <a:pt x="46931" y="1196"/>
                    <a:pt x="46101" y="1210"/>
                    <a:pt x="45267" y="1256"/>
                  </a:cubicBezTo>
                  <a:cubicBezTo>
                    <a:pt x="39926" y="1577"/>
                    <a:pt x="34702" y="2365"/>
                    <a:pt x="29303" y="2365"/>
                  </a:cubicBezTo>
                  <a:cubicBezTo>
                    <a:pt x="27809" y="2365"/>
                    <a:pt x="26285" y="2416"/>
                    <a:pt x="24761" y="2416"/>
                  </a:cubicBezTo>
                  <a:cubicBezTo>
                    <a:pt x="23694" y="2416"/>
                    <a:pt x="22626" y="2391"/>
                    <a:pt x="21569" y="2307"/>
                  </a:cubicBezTo>
                  <a:cubicBezTo>
                    <a:pt x="19351" y="2161"/>
                    <a:pt x="17191" y="1548"/>
                    <a:pt x="14973" y="1431"/>
                  </a:cubicBezTo>
                  <a:cubicBezTo>
                    <a:pt x="12813" y="1344"/>
                    <a:pt x="10712" y="994"/>
                    <a:pt x="8581" y="760"/>
                  </a:cubicBezTo>
                  <a:cubicBezTo>
                    <a:pt x="6303" y="561"/>
                    <a:pt x="4025" y="0"/>
                    <a:pt x="17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497425" y="1008550"/>
              <a:ext cx="1496500" cy="73300"/>
            </a:xfrm>
            <a:custGeom>
              <a:avLst/>
              <a:gdLst/>
              <a:ahLst/>
              <a:cxnLst/>
              <a:rect l="l" t="t" r="r" b="b"/>
              <a:pathLst>
                <a:path w="59860" h="2932" extrusionOk="0">
                  <a:moveTo>
                    <a:pt x="1277" y="0"/>
                  </a:moveTo>
                  <a:cubicBezTo>
                    <a:pt x="1" y="0"/>
                    <a:pt x="23" y="2483"/>
                    <a:pt x="1343" y="2483"/>
                  </a:cubicBezTo>
                  <a:cubicBezTo>
                    <a:pt x="3563" y="2483"/>
                    <a:pt x="5810" y="2835"/>
                    <a:pt x="8059" y="2835"/>
                  </a:cubicBezTo>
                  <a:cubicBezTo>
                    <a:pt x="8145" y="2835"/>
                    <a:pt x="8232" y="2835"/>
                    <a:pt x="8318" y="2834"/>
                  </a:cubicBezTo>
                  <a:lnTo>
                    <a:pt x="15585" y="2804"/>
                  </a:lnTo>
                  <a:cubicBezTo>
                    <a:pt x="15904" y="2802"/>
                    <a:pt x="16222" y="2802"/>
                    <a:pt x="16540" y="2802"/>
                  </a:cubicBezTo>
                  <a:cubicBezTo>
                    <a:pt x="20354" y="2802"/>
                    <a:pt x="24168" y="2932"/>
                    <a:pt x="28000" y="2932"/>
                  </a:cubicBezTo>
                  <a:cubicBezTo>
                    <a:pt x="28599" y="2932"/>
                    <a:pt x="29198" y="2928"/>
                    <a:pt x="29799" y="2921"/>
                  </a:cubicBezTo>
                  <a:cubicBezTo>
                    <a:pt x="34585" y="2834"/>
                    <a:pt x="39284" y="2863"/>
                    <a:pt x="44041" y="2629"/>
                  </a:cubicBezTo>
                  <a:cubicBezTo>
                    <a:pt x="49207" y="2367"/>
                    <a:pt x="54343" y="1666"/>
                    <a:pt x="59480" y="1374"/>
                  </a:cubicBezTo>
                  <a:cubicBezTo>
                    <a:pt x="59859" y="1345"/>
                    <a:pt x="59859" y="703"/>
                    <a:pt x="59480" y="703"/>
                  </a:cubicBezTo>
                  <a:lnTo>
                    <a:pt x="59509" y="703"/>
                  </a:lnTo>
                  <a:cubicBezTo>
                    <a:pt x="57062" y="593"/>
                    <a:pt x="54667" y="380"/>
                    <a:pt x="52202" y="380"/>
                  </a:cubicBezTo>
                  <a:cubicBezTo>
                    <a:pt x="52050" y="380"/>
                    <a:pt x="51898" y="380"/>
                    <a:pt x="51746" y="382"/>
                  </a:cubicBezTo>
                  <a:cubicBezTo>
                    <a:pt x="49294" y="440"/>
                    <a:pt x="46843" y="586"/>
                    <a:pt x="44391" y="674"/>
                  </a:cubicBezTo>
                  <a:cubicBezTo>
                    <a:pt x="42119" y="755"/>
                    <a:pt x="39854" y="780"/>
                    <a:pt x="37589" y="780"/>
                  </a:cubicBezTo>
                  <a:cubicBezTo>
                    <a:pt x="34995" y="780"/>
                    <a:pt x="32401" y="748"/>
                    <a:pt x="29799" y="732"/>
                  </a:cubicBezTo>
                  <a:cubicBezTo>
                    <a:pt x="25158" y="732"/>
                    <a:pt x="20547" y="499"/>
                    <a:pt x="15936" y="499"/>
                  </a:cubicBezTo>
                  <a:cubicBezTo>
                    <a:pt x="13396" y="499"/>
                    <a:pt x="10857" y="499"/>
                    <a:pt x="8318" y="528"/>
                  </a:cubicBezTo>
                  <a:cubicBezTo>
                    <a:pt x="7559" y="528"/>
                    <a:pt x="6788" y="554"/>
                    <a:pt x="6020" y="554"/>
                  </a:cubicBezTo>
                  <a:cubicBezTo>
                    <a:pt x="5636" y="554"/>
                    <a:pt x="5254" y="547"/>
                    <a:pt x="4874" y="528"/>
                  </a:cubicBezTo>
                  <a:cubicBezTo>
                    <a:pt x="3707" y="470"/>
                    <a:pt x="2540" y="61"/>
                    <a:pt x="1343" y="3"/>
                  </a:cubicBezTo>
                  <a:cubicBezTo>
                    <a:pt x="1320" y="1"/>
                    <a:pt x="1298" y="0"/>
                    <a:pt x="1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485025" y="1146350"/>
              <a:ext cx="1516200" cy="78150"/>
            </a:xfrm>
            <a:custGeom>
              <a:avLst/>
              <a:gdLst/>
              <a:ahLst/>
              <a:cxnLst/>
              <a:rect l="l" t="t" r="r" b="b"/>
              <a:pathLst>
                <a:path w="60648" h="3126" extrusionOk="0">
                  <a:moveTo>
                    <a:pt x="1663" y="1"/>
                  </a:moveTo>
                  <a:cubicBezTo>
                    <a:pt x="1537" y="1"/>
                    <a:pt x="1411" y="3"/>
                    <a:pt x="1284" y="7"/>
                  </a:cubicBezTo>
                  <a:cubicBezTo>
                    <a:pt x="23" y="35"/>
                    <a:pt x="1" y="2402"/>
                    <a:pt x="1218" y="2402"/>
                  </a:cubicBezTo>
                  <a:cubicBezTo>
                    <a:pt x="1240" y="2402"/>
                    <a:pt x="1262" y="2401"/>
                    <a:pt x="1284" y="2400"/>
                  </a:cubicBezTo>
                  <a:cubicBezTo>
                    <a:pt x="1551" y="2385"/>
                    <a:pt x="1818" y="2378"/>
                    <a:pt x="2084" y="2378"/>
                  </a:cubicBezTo>
                  <a:cubicBezTo>
                    <a:pt x="4873" y="2378"/>
                    <a:pt x="7631" y="3126"/>
                    <a:pt x="10414" y="3126"/>
                  </a:cubicBezTo>
                  <a:cubicBezTo>
                    <a:pt x="10998" y="3126"/>
                    <a:pt x="11584" y="3093"/>
                    <a:pt x="12171" y="3013"/>
                  </a:cubicBezTo>
                  <a:cubicBezTo>
                    <a:pt x="14622" y="2692"/>
                    <a:pt x="17190" y="2779"/>
                    <a:pt x="19671" y="2721"/>
                  </a:cubicBezTo>
                  <a:cubicBezTo>
                    <a:pt x="20042" y="2713"/>
                    <a:pt x="20412" y="2709"/>
                    <a:pt x="20782" y="2709"/>
                  </a:cubicBezTo>
                  <a:cubicBezTo>
                    <a:pt x="23090" y="2709"/>
                    <a:pt x="25383" y="2850"/>
                    <a:pt x="27697" y="2925"/>
                  </a:cubicBezTo>
                  <a:cubicBezTo>
                    <a:pt x="28211" y="2939"/>
                    <a:pt x="28725" y="2945"/>
                    <a:pt x="29239" y="2945"/>
                  </a:cubicBezTo>
                  <a:cubicBezTo>
                    <a:pt x="34182" y="2945"/>
                    <a:pt x="39126" y="2368"/>
                    <a:pt x="44070" y="2341"/>
                  </a:cubicBezTo>
                  <a:cubicBezTo>
                    <a:pt x="46697" y="2312"/>
                    <a:pt x="49294" y="2371"/>
                    <a:pt x="51921" y="2196"/>
                  </a:cubicBezTo>
                  <a:cubicBezTo>
                    <a:pt x="54723" y="2050"/>
                    <a:pt x="57408" y="1320"/>
                    <a:pt x="60209" y="941"/>
                  </a:cubicBezTo>
                  <a:cubicBezTo>
                    <a:pt x="60647" y="882"/>
                    <a:pt x="60647" y="153"/>
                    <a:pt x="60209" y="94"/>
                  </a:cubicBezTo>
                  <a:cubicBezTo>
                    <a:pt x="59640" y="57"/>
                    <a:pt x="59071" y="42"/>
                    <a:pt x="58502" y="42"/>
                  </a:cubicBezTo>
                  <a:cubicBezTo>
                    <a:pt x="56415" y="42"/>
                    <a:pt x="54329" y="240"/>
                    <a:pt x="52242" y="240"/>
                  </a:cubicBezTo>
                  <a:cubicBezTo>
                    <a:pt x="49528" y="240"/>
                    <a:pt x="46813" y="182"/>
                    <a:pt x="44070" y="182"/>
                  </a:cubicBezTo>
                  <a:cubicBezTo>
                    <a:pt x="39267" y="182"/>
                    <a:pt x="34465" y="679"/>
                    <a:pt x="29662" y="679"/>
                  </a:cubicBezTo>
                  <a:cubicBezTo>
                    <a:pt x="29007" y="679"/>
                    <a:pt x="28352" y="670"/>
                    <a:pt x="27697" y="649"/>
                  </a:cubicBezTo>
                  <a:cubicBezTo>
                    <a:pt x="24723" y="547"/>
                    <a:pt x="21749" y="415"/>
                    <a:pt x="18769" y="415"/>
                  </a:cubicBezTo>
                  <a:cubicBezTo>
                    <a:pt x="16632" y="415"/>
                    <a:pt x="14491" y="483"/>
                    <a:pt x="12346" y="678"/>
                  </a:cubicBezTo>
                  <a:cubicBezTo>
                    <a:pt x="11528" y="767"/>
                    <a:pt x="10706" y="812"/>
                    <a:pt x="9882" y="812"/>
                  </a:cubicBezTo>
                  <a:cubicBezTo>
                    <a:pt x="8823" y="812"/>
                    <a:pt x="7764" y="738"/>
                    <a:pt x="6713" y="590"/>
                  </a:cubicBezTo>
                  <a:cubicBezTo>
                    <a:pt x="5057" y="346"/>
                    <a:pt x="3350" y="1"/>
                    <a:pt x="16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438325" y="1265625"/>
              <a:ext cx="1534425" cy="91800"/>
            </a:xfrm>
            <a:custGeom>
              <a:avLst/>
              <a:gdLst/>
              <a:ahLst/>
              <a:cxnLst/>
              <a:rect l="l" t="t" r="r" b="b"/>
              <a:pathLst>
                <a:path w="61377" h="3672" extrusionOk="0">
                  <a:moveTo>
                    <a:pt x="2769" y="0"/>
                  </a:moveTo>
                  <a:cubicBezTo>
                    <a:pt x="2262" y="0"/>
                    <a:pt x="1752" y="22"/>
                    <a:pt x="1255" y="22"/>
                  </a:cubicBezTo>
                  <a:cubicBezTo>
                    <a:pt x="0" y="22"/>
                    <a:pt x="0" y="2357"/>
                    <a:pt x="1255" y="2357"/>
                  </a:cubicBezTo>
                  <a:cubicBezTo>
                    <a:pt x="1416" y="2352"/>
                    <a:pt x="1578" y="2350"/>
                    <a:pt x="1741" y="2350"/>
                  </a:cubicBezTo>
                  <a:cubicBezTo>
                    <a:pt x="2578" y="2350"/>
                    <a:pt x="3430" y="2414"/>
                    <a:pt x="4261" y="2561"/>
                  </a:cubicBezTo>
                  <a:cubicBezTo>
                    <a:pt x="4525" y="2610"/>
                    <a:pt x="4789" y="2627"/>
                    <a:pt x="5053" y="2627"/>
                  </a:cubicBezTo>
                  <a:cubicBezTo>
                    <a:pt x="5697" y="2627"/>
                    <a:pt x="6344" y="2524"/>
                    <a:pt x="6998" y="2524"/>
                  </a:cubicBezTo>
                  <a:cubicBezTo>
                    <a:pt x="7204" y="2524"/>
                    <a:pt x="7410" y="2535"/>
                    <a:pt x="7618" y="2561"/>
                  </a:cubicBezTo>
                  <a:cubicBezTo>
                    <a:pt x="9748" y="2824"/>
                    <a:pt x="11879" y="3203"/>
                    <a:pt x="14039" y="3232"/>
                  </a:cubicBezTo>
                  <a:cubicBezTo>
                    <a:pt x="16378" y="3289"/>
                    <a:pt x="18717" y="3672"/>
                    <a:pt x="21056" y="3672"/>
                  </a:cubicBezTo>
                  <a:cubicBezTo>
                    <a:pt x="21139" y="3672"/>
                    <a:pt x="21222" y="3671"/>
                    <a:pt x="21306" y="3670"/>
                  </a:cubicBezTo>
                  <a:cubicBezTo>
                    <a:pt x="23933" y="3643"/>
                    <a:pt x="26534" y="3405"/>
                    <a:pt x="29133" y="3405"/>
                  </a:cubicBezTo>
                  <a:cubicBezTo>
                    <a:pt x="29277" y="3405"/>
                    <a:pt x="29421" y="3406"/>
                    <a:pt x="29565" y="3407"/>
                  </a:cubicBezTo>
                  <a:cubicBezTo>
                    <a:pt x="29644" y="3408"/>
                    <a:pt x="29723" y="3408"/>
                    <a:pt x="29801" y="3408"/>
                  </a:cubicBezTo>
                  <a:cubicBezTo>
                    <a:pt x="35002" y="3408"/>
                    <a:pt x="40092" y="2472"/>
                    <a:pt x="45296" y="2357"/>
                  </a:cubicBezTo>
                  <a:cubicBezTo>
                    <a:pt x="47952" y="2328"/>
                    <a:pt x="50637" y="2357"/>
                    <a:pt x="53293" y="2240"/>
                  </a:cubicBezTo>
                  <a:cubicBezTo>
                    <a:pt x="54577" y="2182"/>
                    <a:pt x="55919" y="2211"/>
                    <a:pt x="57203" y="2065"/>
                  </a:cubicBezTo>
                  <a:cubicBezTo>
                    <a:pt x="58488" y="1919"/>
                    <a:pt x="59655" y="1510"/>
                    <a:pt x="60939" y="1394"/>
                  </a:cubicBezTo>
                  <a:cubicBezTo>
                    <a:pt x="61377" y="1306"/>
                    <a:pt x="61377" y="664"/>
                    <a:pt x="60939" y="577"/>
                  </a:cubicBezTo>
                  <a:cubicBezTo>
                    <a:pt x="58153" y="188"/>
                    <a:pt x="55296" y="96"/>
                    <a:pt x="52441" y="96"/>
                  </a:cubicBezTo>
                  <a:cubicBezTo>
                    <a:pt x="50152" y="96"/>
                    <a:pt x="47864" y="155"/>
                    <a:pt x="45617" y="168"/>
                  </a:cubicBezTo>
                  <a:cubicBezTo>
                    <a:pt x="40553" y="195"/>
                    <a:pt x="35568" y="1053"/>
                    <a:pt x="30489" y="1053"/>
                  </a:cubicBezTo>
                  <a:cubicBezTo>
                    <a:pt x="30181" y="1053"/>
                    <a:pt x="29873" y="1050"/>
                    <a:pt x="29565" y="1043"/>
                  </a:cubicBezTo>
                  <a:cubicBezTo>
                    <a:pt x="29440" y="1042"/>
                    <a:pt x="29315" y="1041"/>
                    <a:pt x="29190" y="1041"/>
                  </a:cubicBezTo>
                  <a:cubicBezTo>
                    <a:pt x="26686" y="1041"/>
                    <a:pt x="24157" y="1306"/>
                    <a:pt x="21656" y="1306"/>
                  </a:cubicBezTo>
                  <a:cubicBezTo>
                    <a:pt x="19204" y="1306"/>
                    <a:pt x="16753" y="898"/>
                    <a:pt x="14330" y="898"/>
                  </a:cubicBezTo>
                  <a:cubicBezTo>
                    <a:pt x="12025" y="898"/>
                    <a:pt x="9748" y="372"/>
                    <a:pt x="7443" y="197"/>
                  </a:cubicBezTo>
                  <a:cubicBezTo>
                    <a:pt x="7203" y="171"/>
                    <a:pt x="6967" y="163"/>
                    <a:pt x="6733" y="163"/>
                  </a:cubicBezTo>
                  <a:cubicBezTo>
                    <a:pt x="6266" y="163"/>
                    <a:pt x="5808" y="197"/>
                    <a:pt x="5339" y="197"/>
                  </a:cubicBezTo>
                  <a:cubicBezTo>
                    <a:pt x="4988" y="197"/>
                    <a:pt x="4631" y="178"/>
                    <a:pt x="4261" y="110"/>
                  </a:cubicBezTo>
                  <a:cubicBezTo>
                    <a:pt x="3780" y="22"/>
                    <a:pt x="3276" y="0"/>
                    <a:pt x="27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8600981" y="1424566"/>
            <a:ext cx="694759" cy="3842220"/>
            <a:chOff x="5379800" y="2555600"/>
            <a:chExt cx="236425" cy="1307500"/>
          </a:xfrm>
        </p:grpSpPr>
        <p:sp>
          <p:nvSpPr>
            <p:cNvPr id="22" name="Google Shape;22;p2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7878380" y="1196751"/>
            <a:ext cx="763375" cy="4116611"/>
            <a:chOff x="5133900" y="2478075"/>
            <a:chExt cx="259775" cy="1400875"/>
          </a:xfrm>
        </p:grpSpPr>
        <p:sp>
          <p:nvSpPr>
            <p:cNvPr id="31" name="Google Shape;31;p2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" name="Google Shape;41;p2"/>
          <p:cNvGrpSpPr/>
          <p:nvPr/>
        </p:nvGrpSpPr>
        <p:grpSpPr>
          <a:xfrm>
            <a:off x="678314" y="690187"/>
            <a:ext cx="1161195" cy="734388"/>
            <a:chOff x="5161625" y="732525"/>
            <a:chExt cx="456050" cy="288425"/>
          </a:xfrm>
        </p:grpSpPr>
        <p:sp>
          <p:nvSpPr>
            <p:cNvPr id="42" name="Google Shape;42;p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" name="Google Shape;51;p2"/>
          <p:cNvSpPr/>
          <p:nvPr/>
        </p:nvSpPr>
        <p:spPr>
          <a:xfrm>
            <a:off x="780488" y="4328110"/>
            <a:ext cx="1201152" cy="895947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" name="Google Shape;52;p2"/>
          <p:cNvGrpSpPr/>
          <p:nvPr/>
        </p:nvGrpSpPr>
        <p:grpSpPr>
          <a:xfrm rot="5400000">
            <a:off x="-569884" y="3259886"/>
            <a:ext cx="1732599" cy="946480"/>
            <a:chOff x="6928067" y="2555588"/>
            <a:chExt cx="1830919" cy="1000190"/>
          </a:xfrm>
        </p:grpSpPr>
        <p:sp>
          <p:nvSpPr>
            <p:cNvPr id="53" name="Google Shape;53;p2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4" name="Google Shape;54;p2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55" name="Google Shape;55;p2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4" name="Google Shape;64;p2"/>
          <p:cNvSpPr/>
          <p:nvPr/>
        </p:nvSpPr>
        <p:spPr>
          <a:xfrm rot="9900051">
            <a:off x="3394329" y="-361541"/>
            <a:ext cx="1528603" cy="1384055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"/>
          <p:cNvSpPr/>
          <p:nvPr/>
        </p:nvSpPr>
        <p:spPr>
          <a:xfrm rot="5400000">
            <a:off x="4927603" y="3979301"/>
            <a:ext cx="746297" cy="1909296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" name="Google Shape;66;p2"/>
          <p:cNvGrpSpPr/>
          <p:nvPr/>
        </p:nvGrpSpPr>
        <p:grpSpPr>
          <a:xfrm rot="8416454">
            <a:off x="5582023" y="4677212"/>
            <a:ext cx="1161186" cy="734383"/>
            <a:chOff x="5161625" y="732525"/>
            <a:chExt cx="456050" cy="288425"/>
          </a:xfrm>
        </p:grpSpPr>
        <p:sp>
          <p:nvSpPr>
            <p:cNvPr id="67" name="Google Shape;67;p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4"/>
          <p:cNvSpPr txBox="1">
            <a:spLocks noGrp="1"/>
          </p:cNvSpPr>
          <p:nvPr>
            <p:ph type="body" idx="1"/>
          </p:nvPr>
        </p:nvSpPr>
        <p:spPr>
          <a:xfrm>
            <a:off x="713250" y="1183725"/>
            <a:ext cx="7717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05" name="Google Shape;105;p4"/>
          <p:cNvSpPr/>
          <p:nvPr/>
        </p:nvSpPr>
        <p:spPr>
          <a:xfrm>
            <a:off x="-540214" y="3510863"/>
            <a:ext cx="1475859" cy="1093135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6" name="Google Shape;106;p4"/>
          <p:cNvGrpSpPr/>
          <p:nvPr/>
        </p:nvGrpSpPr>
        <p:grpSpPr>
          <a:xfrm>
            <a:off x="7788664" y="4604012"/>
            <a:ext cx="1161195" cy="734388"/>
            <a:chOff x="5161625" y="732525"/>
            <a:chExt cx="456050" cy="288425"/>
          </a:xfrm>
        </p:grpSpPr>
        <p:sp>
          <p:nvSpPr>
            <p:cNvPr id="107" name="Google Shape;107;p4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" name="Google Shape;116;p4"/>
          <p:cNvSpPr/>
          <p:nvPr/>
        </p:nvSpPr>
        <p:spPr>
          <a:xfrm rot="-9482827">
            <a:off x="-566592" y="2857569"/>
            <a:ext cx="1528617" cy="1384067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"/>
          <p:cNvSpPr/>
          <p:nvPr/>
        </p:nvSpPr>
        <p:spPr>
          <a:xfrm rot="10800000">
            <a:off x="8216700" y="-212025"/>
            <a:ext cx="977725" cy="1093150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4"/>
          <p:cNvSpPr/>
          <p:nvPr/>
        </p:nvSpPr>
        <p:spPr>
          <a:xfrm rot="9624733" flipH="1">
            <a:off x="7744824" y="-207126"/>
            <a:ext cx="1371822" cy="672675"/>
          </a:xfrm>
          <a:custGeom>
            <a:avLst/>
            <a:gdLst/>
            <a:ahLst/>
            <a:cxnLst/>
            <a:rect l="l" t="t" r="r" b="b"/>
            <a:pathLst>
              <a:path w="24295" h="13033" extrusionOk="0">
                <a:moveTo>
                  <a:pt x="15897" y="1"/>
                </a:moveTo>
                <a:cubicBezTo>
                  <a:pt x="15839" y="1"/>
                  <a:pt x="15751" y="30"/>
                  <a:pt x="15722" y="88"/>
                </a:cubicBezTo>
                <a:cubicBezTo>
                  <a:pt x="15664" y="147"/>
                  <a:pt x="15634" y="205"/>
                  <a:pt x="15664" y="293"/>
                </a:cubicBezTo>
                <a:cubicBezTo>
                  <a:pt x="15664" y="351"/>
                  <a:pt x="15722" y="409"/>
                  <a:pt x="15809" y="439"/>
                </a:cubicBezTo>
                <a:lnTo>
                  <a:pt x="15926" y="439"/>
                </a:lnTo>
                <a:cubicBezTo>
                  <a:pt x="16043" y="614"/>
                  <a:pt x="16160" y="818"/>
                  <a:pt x="16276" y="1051"/>
                </a:cubicBezTo>
                <a:cubicBezTo>
                  <a:pt x="16452" y="1314"/>
                  <a:pt x="16656" y="1606"/>
                  <a:pt x="16831" y="1898"/>
                </a:cubicBezTo>
                <a:cubicBezTo>
                  <a:pt x="17181" y="2482"/>
                  <a:pt x="17561" y="3065"/>
                  <a:pt x="17911" y="3649"/>
                </a:cubicBezTo>
                <a:cubicBezTo>
                  <a:pt x="18582" y="4670"/>
                  <a:pt x="19224" y="5692"/>
                  <a:pt x="19866" y="6743"/>
                </a:cubicBezTo>
                <a:cubicBezTo>
                  <a:pt x="19808" y="6743"/>
                  <a:pt x="19749" y="6743"/>
                  <a:pt x="19720" y="6801"/>
                </a:cubicBezTo>
                <a:lnTo>
                  <a:pt x="19633" y="6918"/>
                </a:lnTo>
                <a:cubicBezTo>
                  <a:pt x="19078" y="6772"/>
                  <a:pt x="18524" y="6626"/>
                  <a:pt x="17969" y="6480"/>
                </a:cubicBezTo>
                <a:cubicBezTo>
                  <a:pt x="17969" y="6451"/>
                  <a:pt x="17969" y="6422"/>
                  <a:pt x="17940" y="6392"/>
                </a:cubicBezTo>
                <a:lnTo>
                  <a:pt x="17882" y="6334"/>
                </a:lnTo>
                <a:cubicBezTo>
                  <a:pt x="17882" y="6246"/>
                  <a:pt x="17852" y="6188"/>
                  <a:pt x="17765" y="6159"/>
                </a:cubicBezTo>
                <a:cubicBezTo>
                  <a:pt x="16452" y="4349"/>
                  <a:pt x="15226" y="2452"/>
                  <a:pt x="14146" y="497"/>
                </a:cubicBezTo>
                <a:cubicBezTo>
                  <a:pt x="14116" y="428"/>
                  <a:pt x="14059" y="399"/>
                  <a:pt x="14001" y="399"/>
                </a:cubicBezTo>
                <a:cubicBezTo>
                  <a:pt x="13887" y="399"/>
                  <a:pt x="13767" y="508"/>
                  <a:pt x="13825" y="643"/>
                </a:cubicBezTo>
                <a:cubicBezTo>
                  <a:pt x="14934" y="2598"/>
                  <a:pt x="16160" y="4524"/>
                  <a:pt x="17473" y="6334"/>
                </a:cubicBezTo>
                <a:cubicBezTo>
                  <a:pt x="16802" y="6130"/>
                  <a:pt x="16101" y="5925"/>
                  <a:pt x="15430" y="5692"/>
                </a:cubicBezTo>
                <a:cubicBezTo>
                  <a:pt x="15430" y="5663"/>
                  <a:pt x="15430" y="5604"/>
                  <a:pt x="15401" y="5546"/>
                </a:cubicBezTo>
                <a:cubicBezTo>
                  <a:pt x="14233" y="3853"/>
                  <a:pt x="13008" y="2160"/>
                  <a:pt x="11782" y="497"/>
                </a:cubicBezTo>
                <a:cubicBezTo>
                  <a:pt x="11753" y="453"/>
                  <a:pt x="11714" y="435"/>
                  <a:pt x="11675" y="435"/>
                </a:cubicBezTo>
                <a:cubicBezTo>
                  <a:pt x="11558" y="435"/>
                  <a:pt x="11432" y="599"/>
                  <a:pt x="11519" y="730"/>
                </a:cubicBezTo>
                <a:cubicBezTo>
                  <a:pt x="12687" y="2306"/>
                  <a:pt x="13825" y="3882"/>
                  <a:pt x="14963" y="5517"/>
                </a:cubicBezTo>
                <a:lnTo>
                  <a:pt x="14905" y="5546"/>
                </a:lnTo>
                <a:cubicBezTo>
                  <a:pt x="14088" y="5254"/>
                  <a:pt x="13270" y="4962"/>
                  <a:pt x="12453" y="4641"/>
                </a:cubicBezTo>
                <a:cubicBezTo>
                  <a:pt x="12453" y="4612"/>
                  <a:pt x="12424" y="4554"/>
                  <a:pt x="12366" y="4554"/>
                </a:cubicBezTo>
                <a:cubicBezTo>
                  <a:pt x="12395" y="4495"/>
                  <a:pt x="12366" y="4466"/>
                  <a:pt x="12336" y="4437"/>
                </a:cubicBezTo>
                <a:lnTo>
                  <a:pt x="8922" y="293"/>
                </a:lnTo>
                <a:cubicBezTo>
                  <a:pt x="8883" y="246"/>
                  <a:pt x="8836" y="226"/>
                  <a:pt x="8790" y="226"/>
                </a:cubicBezTo>
                <a:cubicBezTo>
                  <a:pt x="8665" y="226"/>
                  <a:pt x="8552" y="376"/>
                  <a:pt x="8659" y="526"/>
                </a:cubicBezTo>
                <a:lnTo>
                  <a:pt x="11899" y="4466"/>
                </a:lnTo>
                <a:cubicBezTo>
                  <a:pt x="11227" y="4233"/>
                  <a:pt x="10556" y="3999"/>
                  <a:pt x="9885" y="3824"/>
                </a:cubicBezTo>
                <a:lnTo>
                  <a:pt x="9856" y="3795"/>
                </a:lnTo>
                <a:cubicBezTo>
                  <a:pt x="8834" y="2686"/>
                  <a:pt x="7842" y="1518"/>
                  <a:pt x="6850" y="351"/>
                </a:cubicBezTo>
                <a:cubicBezTo>
                  <a:pt x="6813" y="314"/>
                  <a:pt x="6768" y="298"/>
                  <a:pt x="6724" y="298"/>
                </a:cubicBezTo>
                <a:cubicBezTo>
                  <a:pt x="6628" y="298"/>
                  <a:pt x="6538" y="377"/>
                  <a:pt x="6558" y="497"/>
                </a:cubicBezTo>
                <a:lnTo>
                  <a:pt x="6558" y="760"/>
                </a:lnTo>
                <a:cubicBezTo>
                  <a:pt x="6558" y="849"/>
                  <a:pt x="6612" y="884"/>
                  <a:pt x="6682" y="884"/>
                </a:cubicBezTo>
                <a:cubicBezTo>
                  <a:pt x="6726" y="884"/>
                  <a:pt x="6775" y="870"/>
                  <a:pt x="6820" y="847"/>
                </a:cubicBezTo>
                <a:cubicBezTo>
                  <a:pt x="7608" y="1810"/>
                  <a:pt x="8426" y="2744"/>
                  <a:pt x="9243" y="3649"/>
                </a:cubicBezTo>
                <a:cubicBezTo>
                  <a:pt x="8396" y="3415"/>
                  <a:pt x="7550" y="3240"/>
                  <a:pt x="6704" y="3094"/>
                </a:cubicBezTo>
                <a:lnTo>
                  <a:pt x="6324" y="3065"/>
                </a:lnTo>
                <a:cubicBezTo>
                  <a:pt x="5799" y="2336"/>
                  <a:pt x="5186" y="1694"/>
                  <a:pt x="4515" y="1110"/>
                </a:cubicBezTo>
                <a:cubicBezTo>
                  <a:pt x="4487" y="1082"/>
                  <a:pt x="4457" y="1070"/>
                  <a:pt x="4428" y="1070"/>
                </a:cubicBezTo>
                <a:cubicBezTo>
                  <a:pt x="4305" y="1070"/>
                  <a:pt x="4198" y="1284"/>
                  <a:pt x="4340" y="1402"/>
                </a:cubicBezTo>
                <a:cubicBezTo>
                  <a:pt x="4865" y="1869"/>
                  <a:pt x="5361" y="2423"/>
                  <a:pt x="5828" y="2978"/>
                </a:cubicBezTo>
                <a:cubicBezTo>
                  <a:pt x="5186" y="2890"/>
                  <a:pt x="4573" y="2803"/>
                  <a:pt x="3931" y="2744"/>
                </a:cubicBezTo>
                <a:cubicBezTo>
                  <a:pt x="3668" y="2394"/>
                  <a:pt x="3406" y="2102"/>
                  <a:pt x="3085" y="1839"/>
                </a:cubicBezTo>
                <a:cubicBezTo>
                  <a:pt x="3049" y="1809"/>
                  <a:pt x="3013" y="1797"/>
                  <a:pt x="2979" y="1797"/>
                </a:cubicBezTo>
                <a:cubicBezTo>
                  <a:pt x="2851" y="1797"/>
                  <a:pt x="2764" y="1986"/>
                  <a:pt x="2880" y="2102"/>
                </a:cubicBezTo>
                <a:cubicBezTo>
                  <a:pt x="3085" y="2277"/>
                  <a:pt x="3260" y="2482"/>
                  <a:pt x="3435" y="2686"/>
                </a:cubicBezTo>
                <a:lnTo>
                  <a:pt x="254" y="2306"/>
                </a:lnTo>
                <a:cubicBezTo>
                  <a:pt x="244" y="2305"/>
                  <a:pt x="235" y="2305"/>
                  <a:pt x="227" y="2305"/>
                </a:cubicBezTo>
                <a:cubicBezTo>
                  <a:pt x="18" y="2305"/>
                  <a:pt x="0" y="2629"/>
                  <a:pt x="225" y="2657"/>
                </a:cubicBezTo>
                <a:cubicBezTo>
                  <a:pt x="1392" y="2803"/>
                  <a:pt x="2559" y="2919"/>
                  <a:pt x="3727" y="3065"/>
                </a:cubicBezTo>
                <a:cubicBezTo>
                  <a:pt x="3756" y="3094"/>
                  <a:pt x="3785" y="3124"/>
                  <a:pt x="3814" y="3153"/>
                </a:cubicBezTo>
                <a:lnTo>
                  <a:pt x="2063" y="4203"/>
                </a:lnTo>
                <a:cubicBezTo>
                  <a:pt x="1914" y="4303"/>
                  <a:pt x="1998" y="4550"/>
                  <a:pt x="2133" y="4550"/>
                </a:cubicBezTo>
                <a:cubicBezTo>
                  <a:pt x="2157" y="4550"/>
                  <a:pt x="2183" y="4542"/>
                  <a:pt x="2209" y="4524"/>
                </a:cubicBezTo>
                <a:lnTo>
                  <a:pt x="4252" y="3299"/>
                </a:lnTo>
                <a:cubicBezTo>
                  <a:pt x="4310" y="3270"/>
                  <a:pt x="4340" y="3182"/>
                  <a:pt x="4340" y="3124"/>
                </a:cubicBezTo>
                <a:cubicBezTo>
                  <a:pt x="4836" y="3182"/>
                  <a:pt x="5303" y="3240"/>
                  <a:pt x="5799" y="3328"/>
                </a:cubicBezTo>
                <a:lnTo>
                  <a:pt x="3902" y="5079"/>
                </a:lnTo>
                <a:cubicBezTo>
                  <a:pt x="3786" y="5195"/>
                  <a:pt x="3891" y="5384"/>
                  <a:pt x="4027" y="5384"/>
                </a:cubicBezTo>
                <a:cubicBezTo>
                  <a:pt x="4062" y="5384"/>
                  <a:pt x="4099" y="5372"/>
                  <a:pt x="4135" y="5342"/>
                </a:cubicBezTo>
                <a:lnTo>
                  <a:pt x="6178" y="3445"/>
                </a:lnTo>
                <a:cubicBezTo>
                  <a:pt x="6202" y="3457"/>
                  <a:pt x="6232" y="3464"/>
                  <a:pt x="6262" y="3464"/>
                </a:cubicBezTo>
                <a:cubicBezTo>
                  <a:pt x="6304" y="3464"/>
                  <a:pt x="6348" y="3450"/>
                  <a:pt x="6383" y="3415"/>
                </a:cubicBezTo>
                <a:lnTo>
                  <a:pt x="6674" y="3445"/>
                </a:lnTo>
                <a:cubicBezTo>
                  <a:pt x="7521" y="3591"/>
                  <a:pt x="8367" y="3766"/>
                  <a:pt x="9214" y="3999"/>
                </a:cubicBezTo>
                <a:cubicBezTo>
                  <a:pt x="8075" y="4729"/>
                  <a:pt x="6908" y="5429"/>
                  <a:pt x="5711" y="6100"/>
                </a:cubicBezTo>
                <a:cubicBezTo>
                  <a:pt x="5538" y="6175"/>
                  <a:pt x="5617" y="6418"/>
                  <a:pt x="5770" y="6418"/>
                </a:cubicBezTo>
                <a:cubicBezTo>
                  <a:pt x="5797" y="6418"/>
                  <a:pt x="5826" y="6410"/>
                  <a:pt x="5857" y="6392"/>
                </a:cubicBezTo>
                <a:cubicBezTo>
                  <a:pt x="7141" y="5663"/>
                  <a:pt x="8426" y="4904"/>
                  <a:pt x="9651" y="4116"/>
                </a:cubicBezTo>
                <a:cubicBezTo>
                  <a:pt x="10381" y="4320"/>
                  <a:pt x="11081" y="4554"/>
                  <a:pt x="11782" y="4816"/>
                </a:cubicBezTo>
                <a:lnTo>
                  <a:pt x="8280" y="7326"/>
                </a:lnTo>
                <a:cubicBezTo>
                  <a:pt x="8111" y="7423"/>
                  <a:pt x="8241" y="7618"/>
                  <a:pt x="8389" y="7618"/>
                </a:cubicBezTo>
                <a:cubicBezTo>
                  <a:pt x="8421" y="7618"/>
                  <a:pt x="8453" y="7609"/>
                  <a:pt x="8484" y="7589"/>
                </a:cubicBezTo>
                <a:lnTo>
                  <a:pt x="12161" y="4962"/>
                </a:lnTo>
                <a:lnTo>
                  <a:pt x="12599" y="5108"/>
                </a:lnTo>
                <a:cubicBezTo>
                  <a:pt x="13241" y="5342"/>
                  <a:pt x="13883" y="5604"/>
                  <a:pt x="14554" y="5838"/>
                </a:cubicBezTo>
                <a:cubicBezTo>
                  <a:pt x="13650" y="6567"/>
                  <a:pt x="12657" y="7239"/>
                  <a:pt x="11636" y="7793"/>
                </a:cubicBezTo>
                <a:cubicBezTo>
                  <a:pt x="11432" y="7881"/>
                  <a:pt x="9564" y="8552"/>
                  <a:pt x="10352" y="8961"/>
                </a:cubicBezTo>
                <a:cubicBezTo>
                  <a:pt x="10376" y="8973"/>
                  <a:pt x="10401" y="8978"/>
                  <a:pt x="10425" y="8978"/>
                </a:cubicBezTo>
                <a:cubicBezTo>
                  <a:pt x="10575" y="8978"/>
                  <a:pt x="10705" y="8772"/>
                  <a:pt x="10559" y="8671"/>
                </a:cubicBezTo>
                <a:lnTo>
                  <a:pt x="10559" y="8671"/>
                </a:lnTo>
                <a:cubicBezTo>
                  <a:pt x="10567" y="8675"/>
                  <a:pt x="10578" y="8678"/>
                  <a:pt x="10591" y="8678"/>
                </a:cubicBezTo>
                <a:cubicBezTo>
                  <a:pt x="10795" y="8678"/>
                  <a:pt x="11590" y="8167"/>
                  <a:pt x="11753" y="8085"/>
                </a:cubicBezTo>
                <a:cubicBezTo>
                  <a:pt x="12161" y="7881"/>
                  <a:pt x="12541" y="7677"/>
                  <a:pt x="12891" y="7443"/>
                </a:cubicBezTo>
                <a:cubicBezTo>
                  <a:pt x="13621" y="7005"/>
                  <a:pt x="14292" y="6509"/>
                  <a:pt x="14934" y="5955"/>
                </a:cubicBezTo>
                <a:cubicBezTo>
                  <a:pt x="15664" y="6217"/>
                  <a:pt x="16422" y="6451"/>
                  <a:pt x="17181" y="6655"/>
                </a:cubicBezTo>
                <a:cubicBezTo>
                  <a:pt x="15780" y="8143"/>
                  <a:pt x="13766" y="8873"/>
                  <a:pt x="12190" y="10157"/>
                </a:cubicBezTo>
                <a:lnTo>
                  <a:pt x="12161" y="10186"/>
                </a:lnTo>
                <a:lnTo>
                  <a:pt x="12015" y="10332"/>
                </a:lnTo>
                <a:cubicBezTo>
                  <a:pt x="11876" y="10448"/>
                  <a:pt x="11995" y="10638"/>
                  <a:pt x="12123" y="10638"/>
                </a:cubicBezTo>
                <a:cubicBezTo>
                  <a:pt x="12156" y="10638"/>
                  <a:pt x="12190" y="10625"/>
                  <a:pt x="12220" y="10595"/>
                </a:cubicBezTo>
                <a:cubicBezTo>
                  <a:pt x="13883" y="9136"/>
                  <a:pt x="16072" y="8406"/>
                  <a:pt x="17561" y="6772"/>
                </a:cubicBezTo>
                <a:cubicBezTo>
                  <a:pt x="18144" y="6918"/>
                  <a:pt x="18757" y="7093"/>
                  <a:pt x="19341" y="7210"/>
                </a:cubicBezTo>
                <a:cubicBezTo>
                  <a:pt x="17911" y="8815"/>
                  <a:pt x="16072" y="10011"/>
                  <a:pt x="14321" y="11237"/>
                </a:cubicBezTo>
                <a:cubicBezTo>
                  <a:pt x="14177" y="11333"/>
                  <a:pt x="14310" y="11529"/>
                  <a:pt x="14460" y="11529"/>
                </a:cubicBezTo>
                <a:cubicBezTo>
                  <a:pt x="14491" y="11529"/>
                  <a:pt x="14524" y="11520"/>
                  <a:pt x="14554" y="11500"/>
                </a:cubicBezTo>
                <a:cubicBezTo>
                  <a:pt x="16364" y="10216"/>
                  <a:pt x="18261" y="8961"/>
                  <a:pt x="19720" y="7297"/>
                </a:cubicBezTo>
                <a:cubicBezTo>
                  <a:pt x="20421" y="7443"/>
                  <a:pt x="21121" y="7589"/>
                  <a:pt x="21792" y="7706"/>
                </a:cubicBezTo>
                <a:cubicBezTo>
                  <a:pt x="21442" y="8143"/>
                  <a:pt x="21034" y="8552"/>
                  <a:pt x="20596" y="8902"/>
                </a:cubicBezTo>
                <a:cubicBezTo>
                  <a:pt x="20070" y="9253"/>
                  <a:pt x="19487" y="9574"/>
                  <a:pt x="18961" y="9953"/>
                </a:cubicBezTo>
                <a:cubicBezTo>
                  <a:pt x="18494" y="10274"/>
                  <a:pt x="18057" y="10653"/>
                  <a:pt x="17677" y="11091"/>
                </a:cubicBezTo>
                <a:cubicBezTo>
                  <a:pt x="17181" y="11617"/>
                  <a:pt x="16831" y="12463"/>
                  <a:pt x="16101" y="12726"/>
                </a:cubicBezTo>
                <a:cubicBezTo>
                  <a:pt x="15921" y="12777"/>
                  <a:pt x="16013" y="13032"/>
                  <a:pt x="16177" y="13032"/>
                </a:cubicBezTo>
                <a:cubicBezTo>
                  <a:pt x="16200" y="13032"/>
                  <a:pt x="16223" y="13028"/>
                  <a:pt x="16247" y="13017"/>
                </a:cubicBezTo>
                <a:cubicBezTo>
                  <a:pt x="16831" y="12813"/>
                  <a:pt x="17123" y="12346"/>
                  <a:pt x="17473" y="11850"/>
                </a:cubicBezTo>
                <a:cubicBezTo>
                  <a:pt x="17940" y="11208"/>
                  <a:pt x="18524" y="10653"/>
                  <a:pt x="19195" y="10216"/>
                </a:cubicBezTo>
                <a:cubicBezTo>
                  <a:pt x="19749" y="9807"/>
                  <a:pt x="20362" y="9515"/>
                  <a:pt x="20888" y="9077"/>
                </a:cubicBezTo>
                <a:cubicBezTo>
                  <a:pt x="21384" y="8698"/>
                  <a:pt x="21822" y="8260"/>
                  <a:pt x="22201" y="7793"/>
                </a:cubicBezTo>
                <a:cubicBezTo>
                  <a:pt x="22814" y="7881"/>
                  <a:pt x="23456" y="7968"/>
                  <a:pt x="24069" y="8056"/>
                </a:cubicBezTo>
                <a:cubicBezTo>
                  <a:pt x="24077" y="8057"/>
                  <a:pt x="24085" y="8058"/>
                  <a:pt x="24093" y="8058"/>
                </a:cubicBezTo>
                <a:cubicBezTo>
                  <a:pt x="24275" y="8058"/>
                  <a:pt x="24294" y="7734"/>
                  <a:pt x="24098" y="7706"/>
                </a:cubicBezTo>
                <a:cubicBezTo>
                  <a:pt x="23660" y="7677"/>
                  <a:pt x="23222" y="7618"/>
                  <a:pt x="22814" y="7531"/>
                </a:cubicBezTo>
                <a:cubicBezTo>
                  <a:pt x="21501" y="5517"/>
                  <a:pt x="20158" y="3532"/>
                  <a:pt x="18786" y="1548"/>
                </a:cubicBezTo>
                <a:cubicBezTo>
                  <a:pt x="18754" y="1491"/>
                  <a:pt x="18711" y="1468"/>
                  <a:pt x="18667" y="1468"/>
                </a:cubicBezTo>
                <a:cubicBezTo>
                  <a:pt x="18553" y="1468"/>
                  <a:pt x="18439" y="1625"/>
                  <a:pt x="18524" y="1752"/>
                </a:cubicBezTo>
                <a:cubicBezTo>
                  <a:pt x="19749" y="3561"/>
                  <a:pt x="20975" y="5400"/>
                  <a:pt x="22201" y="7239"/>
                </a:cubicBezTo>
                <a:cubicBezTo>
                  <a:pt x="22172" y="7239"/>
                  <a:pt x="22143" y="7268"/>
                  <a:pt x="22113" y="7297"/>
                </a:cubicBezTo>
                <a:lnTo>
                  <a:pt x="22026" y="7414"/>
                </a:lnTo>
                <a:cubicBezTo>
                  <a:pt x="21530" y="7326"/>
                  <a:pt x="21004" y="7210"/>
                  <a:pt x="20479" y="7093"/>
                </a:cubicBezTo>
                <a:cubicBezTo>
                  <a:pt x="19691" y="5838"/>
                  <a:pt x="18903" y="4583"/>
                  <a:pt x="18115" y="3328"/>
                </a:cubicBezTo>
                <a:cubicBezTo>
                  <a:pt x="17706" y="2686"/>
                  <a:pt x="17298" y="2044"/>
                  <a:pt x="16889" y="1402"/>
                </a:cubicBezTo>
                <a:lnTo>
                  <a:pt x="16276" y="439"/>
                </a:lnTo>
                <a:cubicBezTo>
                  <a:pt x="16160" y="263"/>
                  <a:pt x="16101" y="59"/>
                  <a:pt x="1589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body" idx="1"/>
          </p:nvPr>
        </p:nvSpPr>
        <p:spPr>
          <a:xfrm>
            <a:off x="1216400" y="3064375"/>
            <a:ext cx="3150600" cy="120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22" name="Google Shape;122;p5"/>
          <p:cNvSpPr txBox="1">
            <a:spLocks noGrp="1"/>
          </p:cNvSpPr>
          <p:nvPr>
            <p:ph type="body" idx="2"/>
          </p:nvPr>
        </p:nvSpPr>
        <p:spPr>
          <a:xfrm>
            <a:off x="4777104" y="3064375"/>
            <a:ext cx="3150600" cy="120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title" idx="3"/>
          </p:nvPr>
        </p:nvSpPr>
        <p:spPr>
          <a:xfrm>
            <a:off x="1216400" y="2609475"/>
            <a:ext cx="315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title" idx="4"/>
          </p:nvPr>
        </p:nvSpPr>
        <p:spPr>
          <a:xfrm>
            <a:off x="4777113" y="2609475"/>
            <a:ext cx="315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25" name="Google Shape;125;p5"/>
          <p:cNvSpPr/>
          <p:nvPr/>
        </p:nvSpPr>
        <p:spPr>
          <a:xfrm>
            <a:off x="-514300" y="-267800"/>
            <a:ext cx="1320607" cy="3332174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6" name="Google Shape;126;p5"/>
          <p:cNvGrpSpPr/>
          <p:nvPr/>
        </p:nvGrpSpPr>
        <p:grpSpPr>
          <a:xfrm rot="-5400000">
            <a:off x="7606857" y="198228"/>
            <a:ext cx="1842313" cy="860893"/>
            <a:chOff x="2431350" y="1519275"/>
            <a:chExt cx="925925" cy="432675"/>
          </a:xfrm>
        </p:grpSpPr>
        <p:sp>
          <p:nvSpPr>
            <p:cNvPr id="127" name="Google Shape;127;p5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5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5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5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5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5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3" name="Google Shape;133;p5"/>
          <p:cNvGrpSpPr/>
          <p:nvPr/>
        </p:nvGrpSpPr>
        <p:grpSpPr>
          <a:xfrm>
            <a:off x="490310" y="2387944"/>
            <a:ext cx="519497" cy="2872970"/>
            <a:chOff x="5379800" y="2555600"/>
            <a:chExt cx="236425" cy="1307500"/>
          </a:xfrm>
        </p:grpSpPr>
        <p:sp>
          <p:nvSpPr>
            <p:cNvPr id="134" name="Google Shape;134;p5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5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5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5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5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5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5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5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" name="Google Shape;142;p5"/>
          <p:cNvGrpSpPr/>
          <p:nvPr/>
        </p:nvGrpSpPr>
        <p:grpSpPr>
          <a:xfrm>
            <a:off x="-50006" y="2217598"/>
            <a:ext cx="570804" cy="3078143"/>
            <a:chOff x="5133900" y="2478075"/>
            <a:chExt cx="259775" cy="1400875"/>
          </a:xfrm>
        </p:grpSpPr>
        <p:sp>
          <p:nvSpPr>
            <p:cNvPr id="143" name="Google Shape;143;p5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5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5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5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5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5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5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5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5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5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3" name="Google Shape;153;p5"/>
          <p:cNvGrpSpPr/>
          <p:nvPr/>
        </p:nvGrpSpPr>
        <p:grpSpPr>
          <a:xfrm>
            <a:off x="7762965" y="4358025"/>
            <a:ext cx="1161195" cy="734388"/>
            <a:chOff x="5161625" y="732525"/>
            <a:chExt cx="456050" cy="288425"/>
          </a:xfrm>
        </p:grpSpPr>
        <p:sp>
          <p:nvSpPr>
            <p:cNvPr id="154" name="Google Shape;154;p5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5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5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5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5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5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"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20"/>
          <p:cNvSpPr txBox="1">
            <a:spLocks noGrp="1"/>
          </p:cNvSpPr>
          <p:nvPr>
            <p:ph type="ctrTitle"/>
          </p:nvPr>
        </p:nvSpPr>
        <p:spPr>
          <a:xfrm>
            <a:off x="2511575" y="387100"/>
            <a:ext cx="4120800" cy="115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7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496" name="Google Shape;496;p20"/>
          <p:cNvSpPr txBox="1">
            <a:spLocks noGrp="1"/>
          </p:cNvSpPr>
          <p:nvPr>
            <p:ph type="subTitle" idx="1"/>
          </p:nvPr>
        </p:nvSpPr>
        <p:spPr>
          <a:xfrm>
            <a:off x="2511600" y="1734456"/>
            <a:ext cx="4120800" cy="11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97" name="Google Shape;497;p20"/>
          <p:cNvSpPr/>
          <p:nvPr/>
        </p:nvSpPr>
        <p:spPr>
          <a:xfrm rot="10800000">
            <a:off x="3408906" y="4805489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8" name="Google Shape;498;p20"/>
          <p:cNvGrpSpPr/>
          <p:nvPr/>
        </p:nvGrpSpPr>
        <p:grpSpPr>
          <a:xfrm rot="-5400000">
            <a:off x="-608865" y="3762309"/>
            <a:ext cx="2571708" cy="1201180"/>
            <a:chOff x="1438325" y="603625"/>
            <a:chExt cx="1613975" cy="753800"/>
          </a:xfrm>
        </p:grpSpPr>
        <p:sp>
          <p:nvSpPr>
            <p:cNvPr id="499" name="Google Shape;499;p20"/>
            <p:cNvSpPr/>
            <p:nvPr/>
          </p:nvSpPr>
          <p:spPr>
            <a:xfrm>
              <a:off x="1609775" y="603625"/>
              <a:ext cx="1434125" cy="85425"/>
            </a:xfrm>
            <a:custGeom>
              <a:avLst/>
              <a:gdLst/>
              <a:ahLst/>
              <a:cxnLst/>
              <a:rect l="l" t="t" r="r" b="b"/>
              <a:pathLst>
                <a:path w="57365" h="3417" extrusionOk="0">
                  <a:moveTo>
                    <a:pt x="26543" y="1"/>
                  </a:moveTo>
                  <a:cubicBezTo>
                    <a:pt x="23079" y="1"/>
                    <a:pt x="19728" y="1067"/>
                    <a:pt x="16257" y="1286"/>
                  </a:cubicBezTo>
                  <a:cubicBezTo>
                    <a:pt x="14761" y="1379"/>
                    <a:pt x="13260" y="1411"/>
                    <a:pt x="11757" y="1411"/>
                  </a:cubicBezTo>
                  <a:cubicBezTo>
                    <a:pt x="8619" y="1411"/>
                    <a:pt x="5473" y="1273"/>
                    <a:pt x="2344" y="1273"/>
                  </a:cubicBezTo>
                  <a:cubicBezTo>
                    <a:pt x="1825" y="1273"/>
                    <a:pt x="1307" y="1277"/>
                    <a:pt x="789" y="1286"/>
                  </a:cubicBezTo>
                  <a:cubicBezTo>
                    <a:pt x="1" y="1286"/>
                    <a:pt x="1" y="2745"/>
                    <a:pt x="789" y="2745"/>
                  </a:cubicBezTo>
                  <a:cubicBezTo>
                    <a:pt x="2415" y="2764"/>
                    <a:pt x="4048" y="2773"/>
                    <a:pt x="5682" y="2773"/>
                  </a:cubicBezTo>
                  <a:cubicBezTo>
                    <a:pt x="9209" y="2773"/>
                    <a:pt x="12747" y="2728"/>
                    <a:pt x="16257" y="2628"/>
                  </a:cubicBezTo>
                  <a:cubicBezTo>
                    <a:pt x="18913" y="2535"/>
                    <a:pt x="21700" y="2262"/>
                    <a:pt x="24450" y="2262"/>
                  </a:cubicBezTo>
                  <a:cubicBezTo>
                    <a:pt x="25992" y="2262"/>
                    <a:pt x="27522" y="2348"/>
                    <a:pt x="29011" y="2599"/>
                  </a:cubicBezTo>
                  <a:cubicBezTo>
                    <a:pt x="30747" y="2901"/>
                    <a:pt x="32483" y="2980"/>
                    <a:pt x="34218" y="2980"/>
                  </a:cubicBezTo>
                  <a:cubicBezTo>
                    <a:pt x="36117" y="2980"/>
                    <a:pt x="38015" y="2886"/>
                    <a:pt x="39914" y="2886"/>
                  </a:cubicBezTo>
                  <a:cubicBezTo>
                    <a:pt x="40979" y="2886"/>
                    <a:pt x="42043" y="2915"/>
                    <a:pt x="43108" y="3008"/>
                  </a:cubicBezTo>
                  <a:cubicBezTo>
                    <a:pt x="47631" y="3416"/>
                    <a:pt x="52126" y="3154"/>
                    <a:pt x="56649" y="3387"/>
                  </a:cubicBezTo>
                  <a:cubicBezTo>
                    <a:pt x="56667" y="3389"/>
                    <a:pt x="56684" y="3389"/>
                    <a:pt x="56701" y="3389"/>
                  </a:cubicBezTo>
                  <a:cubicBezTo>
                    <a:pt x="57351" y="3389"/>
                    <a:pt x="57365" y="2301"/>
                    <a:pt x="56795" y="2045"/>
                  </a:cubicBezTo>
                  <a:lnTo>
                    <a:pt x="56825" y="2045"/>
                  </a:lnTo>
                  <a:cubicBezTo>
                    <a:pt x="52709" y="60"/>
                    <a:pt x="48157" y="790"/>
                    <a:pt x="43808" y="498"/>
                  </a:cubicBezTo>
                  <a:cubicBezTo>
                    <a:pt x="42538" y="410"/>
                    <a:pt x="41276" y="367"/>
                    <a:pt x="40014" y="367"/>
                  </a:cubicBezTo>
                  <a:cubicBezTo>
                    <a:pt x="38752" y="367"/>
                    <a:pt x="37489" y="410"/>
                    <a:pt x="36220" y="498"/>
                  </a:cubicBezTo>
                  <a:cubicBezTo>
                    <a:pt x="35467" y="550"/>
                    <a:pt x="34709" y="577"/>
                    <a:pt x="33949" y="577"/>
                  </a:cubicBezTo>
                  <a:cubicBezTo>
                    <a:pt x="32177" y="577"/>
                    <a:pt x="30397" y="434"/>
                    <a:pt x="28661" y="148"/>
                  </a:cubicBezTo>
                  <a:cubicBezTo>
                    <a:pt x="27949" y="45"/>
                    <a:pt x="27244" y="1"/>
                    <a:pt x="26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0"/>
            <p:cNvSpPr/>
            <p:nvPr/>
          </p:nvSpPr>
          <p:spPr>
            <a:xfrm>
              <a:off x="1571825" y="716225"/>
              <a:ext cx="1432875" cy="101600"/>
            </a:xfrm>
            <a:custGeom>
              <a:avLst/>
              <a:gdLst/>
              <a:ahLst/>
              <a:cxnLst/>
              <a:rect l="l" t="t" r="r" b="b"/>
              <a:pathLst>
                <a:path w="57315" h="4064" extrusionOk="0">
                  <a:moveTo>
                    <a:pt x="2585" y="1"/>
                  </a:moveTo>
                  <a:cubicBezTo>
                    <a:pt x="2013" y="1"/>
                    <a:pt x="1474" y="121"/>
                    <a:pt x="1023" y="459"/>
                  </a:cubicBezTo>
                  <a:cubicBezTo>
                    <a:pt x="0" y="1214"/>
                    <a:pt x="664" y="2964"/>
                    <a:pt x="1573" y="2964"/>
                  </a:cubicBezTo>
                  <a:cubicBezTo>
                    <a:pt x="1753" y="2964"/>
                    <a:pt x="1943" y="2895"/>
                    <a:pt x="2132" y="2736"/>
                  </a:cubicBezTo>
                  <a:cubicBezTo>
                    <a:pt x="2312" y="2580"/>
                    <a:pt x="2563" y="2523"/>
                    <a:pt x="2847" y="2523"/>
                  </a:cubicBezTo>
                  <a:cubicBezTo>
                    <a:pt x="3577" y="2523"/>
                    <a:pt x="4525" y="2898"/>
                    <a:pt x="5050" y="2940"/>
                  </a:cubicBezTo>
                  <a:cubicBezTo>
                    <a:pt x="6013" y="3028"/>
                    <a:pt x="6947" y="3057"/>
                    <a:pt x="7911" y="3232"/>
                  </a:cubicBezTo>
                  <a:cubicBezTo>
                    <a:pt x="8688" y="3363"/>
                    <a:pt x="9489" y="3404"/>
                    <a:pt x="10299" y="3404"/>
                  </a:cubicBezTo>
                  <a:cubicBezTo>
                    <a:pt x="11648" y="3404"/>
                    <a:pt x="13018" y="3290"/>
                    <a:pt x="14331" y="3290"/>
                  </a:cubicBezTo>
                  <a:cubicBezTo>
                    <a:pt x="17234" y="3273"/>
                    <a:pt x="20168" y="3137"/>
                    <a:pt x="23096" y="3137"/>
                  </a:cubicBezTo>
                  <a:cubicBezTo>
                    <a:pt x="24996" y="3137"/>
                    <a:pt x="26894" y="3194"/>
                    <a:pt x="28778" y="3378"/>
                  </a:cubicBezTo>
                  <a:cubicBezTo>
                    <a:pt x="31025" y="3611"/>
                    <a:pt x="33331" y="3786"/>
                    <a:pt x="35607" y="3816"/>
                  </a:cubicBezTo>
                  <a:cubicBezTo>
                    <a:pt x="37577" y="3794"/>
                    <a:pt x="39546" y="3676"/>
                    <a:pt x="41516" y="3676"/>
                  </a:cubicBezTo>
                  <a:cubicBezTo>
                    <a:pt x="42202" y="3676"/>
                    <a:pt x="42889" y="3690"/>
                    <a:pt x="43575" y="3728"/>
                  </a:cubicBezTo>
                  <a:cubicBezTo>
                    <a:pt x="45700" y="3843"/>
                    <a:pt x="47996" y="4064"/>
                    <a:pt x="50280" y="4064"/>
                  </a:cubicBezTo>
                  <a:cubicBezTo>
                    <a:pt x="52637" y="4064"/>
                    <a:pt x="54982" y="3829"/>
                    <a:pt x="57117" y="2998"/>
                  </a:cubicBezTo>
                  <a:cubicBezTo>
                    <a:pt x="57315" y="2914"/>
                    <a:pt x="57294" y="2501"/>
                    <a:pt x="57080" y="2501"/>
                  </a:cubicBezTo>
                  <a:cubicBezTo>
                    <a:pt x="57073" y="2501"/>
                    <a:pt x="57066" y="2501"/>
                    <a:pt x="57058" y="2502"/>
                  </a:cubicBezTo>
                  <a:cubicBezTo>
                    <a:pt x="56804" y="2515"/>
                    <a:pt x="56549" y="2520"/>
                    <a:pt x="56294" y="2520"/>
                  </a:cubicBezTo>
                  <a:cubicBezTo>
                    <a:pt x="54116" y="2520"/>
                    <a:pt x="51901" y="2120"/>
                    <a:pt x="49733" y="2094"/>
                  </a:cubicBezTo>
                  <a:cubicBezTo>
                    <a:pt x="47223" y="2094"/>
                    <a:pt x="44742" y="1860"/>
                    <a:pt x="42232" y="1831"/>
                  </a:cubicBezTo>
                  <a:cubicBezTo>
                    <a:pt x="41396" y="1821"/>
                    <a:pt x="40559" y="1818"/>
                    <a:pt x="39722" y="1818"/>
                  </a:cubicBezTo>
                  <a:cubicBezTo>
                    <a:pt x="38049" y="1818"/>
                    <a:pt x="36376" y="1831"/>
                    <a:pt x="34703" y="1831"/>
                  </a:cubicBezTo>
                  <a:cubicBezTo>
                    <a:pt x="32193" y="1831"/>
                    <a:pt x="29770" y="1335"/>
                    <a:pt x="27260" y="1160"/>
                  </a:cubicBezTo>
                  <a:cubicBezTo>
                    <a:pt x="25626" y="1053"/>
                    <a:pt x="23982" y="1017"/>
                    <a:pt x="22333" y="1017"/>
                  </a:cubicBezTo>
                  <a:cubicBezTo>
                    <a:pt x="19037" y="1017"/>
                    <a:pt x="15722" y="1160"/>
                    <a:pt x="12434" y="1160"/>
                  </a:cubicBezTo>
                  <a:cubicBezTo>
                    <a:pt x="11545" y="1160"/>
                    <a:pt x="10588" y="1295"/>
                    <a:pt x="9666" y="1295"/>
                  </a:cubicBezTo>
                  <a:cubicBezTo>
                    <a:pt x="9378" y="1295"/>
                    <a:pt x="9093" y="1282"/>
                    <a:pt x="8815" y="1247"/>
                  </a:cubicBezTo>
                  <a:cubicBezTo>
                    <a:pt x="7940" y="1131"/>
                    <a:pt x="7006" y="839"/>
                    <a:pt x="6130" y="693"/>
                  </a:cubicBezTo>
                  <a:cubicBezTo>
                    <a:pt x="5141" y="534"/>
                    <a:pt x="3789" y="1"/>
                    <a:pt x="25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0"/>
            <p:cNvSpPr/>
            <p:nvPr/>
          </p:nvSpPr>
          <p:spPr>
            <a:xfrm>
              <a:off x="1510550" y="850250"/>
              <a:ext cx="1541750" cy="125300"/>
            </a:xfrm>
            <a:custGeom>
              <a:avLst/>
              <a:gdLst/>
              <a:ahLst/>
              <a:cxnLst/>
              <a:rect l="l" t="t" r="r" b="b"/>
              <a:pathLst>
                <a:path w="61670" h="5012" extrusionOk="0">
                  <a:moveTo>
                    <a:pt x="1747" y="0"/>
                  </a:moveTo>
                  <a:cubicBezTo>
                    <a:pt x="1690" y="0"/>
                    <a:pt x="1633" y="1"/>
                    <a:pt x="1577" y="1"/>
                  </a:cubicBezTo>
                  <a:cubicBezTo>
                    <a:pt x="2" y="30"/>
                    <a:pt x="0" y="2923"/>
                    <a:pt x="1488" y="2923"/>
                  </a:cubicBezTo>
                  <a:cubicBezTo>
                    <a:pt x="1517" y="2923"/>
                    <a:pt x="1547" y="2922"/>
                    <a:pt x="1577" y="2920"/>
                  </a:cubicBezTo>
                  <a:cubicBezTo>
                    <a:pt x="2039" y="2886"/>
                    <a:pt x="2503" y="2871"/>
                    <a:pt x="2967" y="2871"/>
                  </a:cubicBezTo>
                  <a:cubicBezTo>
                    <a:pt x="6950" y="2871"/>
                    <a:pt x="10973" y="3983"/>
                    <a:pt x="14973" y="4087"/>
                  </a:cubicBezTo>
                  <a:cubicBezTo>
                    <a:pt x="17162" y="4146"/>
                    <a:pt x="19351" y="4788"/>
                    <a:pt x="21569" y="4934"/>
                  </a:cubicBezTo>
                  <a:cubicBezTo>
                    <a:pt x="22425" y="4992"/>
                    <a:pt x="23284" y="5012"/>
                    <a:pt x="24145" y="5012"/>
                  </a:cubicBezTo>
                  <a:cubicBezTo>
                    <a:pt x="25865" y="5012"/>
                    <a:pt x="27591" y="4934"/>
                    <a:pt x="29303" y="4934"/>
                  </a:cubicBezTo>
                  <a:cubicBezTo>
                    <a:pt x="34673" y="4905"/>
                    <a:pt x="39926" y="4117"/>
                    <a:pt x="45267" y="3766"/>
                  </a:cubicBezTo>
                  <a:cubicBezTo>
                    <a:pt x="46230" y="3698"/>
                    <a:pt x="47192" y="3683"/>
                    <a:pt x="48155" y="3683"/>
                  </a:cubicBezTo>
                  <a:cubicBezTo>
                    <a:pt x="48936" y="3683"/>
                    <a:pt x="49717" y="3693"/>
                    <a:pt x="50498" y="3693"/>
                  </a:cubicBezTo>
                  <a:cubicBezTo>
                    <a:pt x="51235" y="3693"/>
                    <a:pt x="51972" y="3684"/>
                    <a:pt x="52709" y="3650"/>
                  </a:cubicBezTo>
                  <a:cubicBezTo>
                    <a:pt x="55453" y="3533"/>
                    <a:pt x="58138" y="2686"/>
                    <a:pt x="60852" y="2249"/>
                  </a:cubicBezTo>
                  <a:cubicBezTo>
                    <a:pt x="61640" y="2103"/>
                    <a:pt x="61669" y="819"/>
                    <a:pt x="60852" y="731"/>
                  </a:cubicBezTo>
                  <a:lnTo>
                    <a:pt x="60852" y="702"/>
                  </a:lnTo>
                  <a:cubicBezTo>
                    <a:pt x="60427" y="659"/>
                    <a:pt x="60003" y="641"/>
                    <a:pt x="59580" y="641"/>
                  </a:cubicBezTo>
                  <a:cubicBezTo>
                    <a:pt x="57392" y="641"/>
                    <a:pt x="55232" y="1125"/>
                    <a:pt x="53030" y="1198"/>
                  </a:cubicBezTo>
                  <a:cubicBezTo>
                    <a:pt x="52457" y="1217"/>
                    <a:pt x="51884" y="1224"/>
                    <a:pt x="51313" y="1224"/>
                  </a:cubicBezTo>
                  <a:cubicBezTo>
                    <a:pt x="50127" y="1224"/>
                    <a:pt x="48945" y="1196"/>
                    <a:pt x="47760" y="1196"/>
                  </a:cubicBezTo>
                  <a:cubicBezTo>
                    <a:pt x="46931" y="1196"/>
                    <a:pt x="46101" y="1210"/>
                    <a:pt x="45267" y="1256"/>
                  </a:cubicBezTo>
                  <a:cubicBezTo>
                    <a:pt x="39926" y="1577"/>
                    <a:pt x="34702" y="2365"/>
                    <a:pt x="29303" y="2365"/>
                  </a:cubicBezTo>
                  <a:cubicBezTo>
                    <a:pt x="27809" y="2365"/>
                    <a:pt x="26285" y="2416"/>
                    <a:pt x="24761" y="2416"/>
                  </a:cubicBezTo>
                  <a:cubicBezTo>
                    <a:pt x="23694" y="2416"/>
                    <a:pt x="22626" y="2391"/>
                    <a:pt x="21569" y="2307"/>
                  </a:cubicBezTo>
                  <a:cubicBezTo>
                    <a:pt x="19351" y="2161"/>
                    <a:pt x="17191" y="1548"/>
                    <a:pt x="14973" y="1431"/>
                  </a:cubicBezTo>
                  <a:cubicBezTo>
                    <a:pt x="12813" y="1344"/>
                    <a:pt x="10712" y="994"/>
                    <a:pt x="8581" y="760"/>
                  </a:cubicBezTo>
                  <a:cubicBezTo>
                    <a:pt x="6303" y="561"/>
                    <a:pt x="4025" y="0"/>
                    <a:pt x="17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0"/>
            <p:cNvSpPr/>
            <p:nvPr/>
          </p:nvSpPr>
          <p:spPr>
            <a:xfrm>
              <a:off x="1497425" y="1008550"/>
              <a:ext cx="1496500" cy="73300"/>
            </a:xfrm>
            <a:custGeom>
              <a:avLst/>
              <a:gdLst/>
              <a:ahLst/>
              <a:cxnLst/>
              <a:rect l="l" t="t" r="r" b="b"/>
              <a:pathLst>
                <a:path w="59860" h="2932" extrusionOk="0">
                  <a:moveTo>
                    <a:pt x="1277" y="0"/>
                  </a:moveTo>
                  <a:cubicBezTo>
                    <a:pt x="1" y="0"/>
                    <a:pt x="23" y="2483"/>
                    <a:pt x="1343" y="2483"/>
                  </a:cubicBezTo>
                  <a:cubicBezTo>
                    <a:pt x="3563" y="2483"/>
                    <a:pt x="5810" y="2835"/>
                    <a:pt x="8059" y="2835"/>
                  </a:cubicBezTo>
                  <a:cubicBezTo>
                    <a:pt x="8145" y="2835"/>
                    <a:pt x="8232" y="2835"/>
                    <a:pt x="8318" y="2834"/>
                  </a:cubicBezTo>
                  <a:lnTo>
                    <a:pt x="15585" y="2804"/>
                  </a:lnTo>
                  <a:cubicBezTo>
                    <a:pt x="15904" y="2802"/>
                    <a:pt x="16222" y="2802"/>
                    <a:pt x="16540" y="2802"/>
                  </a:cubicBezTo>
                  <a:cubicBezTo>
                    <a:pt x="20354" y="2802"/>
                    <a:pt x="24168" y="2932"/>
                    <a:pt x="28000" y="2932"/>
                  </a:cubicBezTo>
                  <a:cubicBezTo>
                    <a:pt x="28599" y="2932"/>
                    <a:pt x="29198" y="2928"/>
                    <a:pt x="29799" y="2921"/>
                  </a:cubicBezTo>
                  <a:cubicBezTo>
                    <a:pt x="34585" y="2834"/>
                    <a:pt x="39284" y="2863"/>
                    <a:pt x="44041" y="2629"/>
                  </a:cubicBezTo>
                  <a:cubicBezTo>
                    <a:pt x="49207" y="2367"/>
                    <a:pt x="54343" y="1666"/>
                    <a:pt x="59480" y="1374"/>
                  </a:cubicBezTo>
                  <a:cubicBezTo>
                    <a:pt x="59859" y="1345"/>
                    <a:pt x="59859" y="703"/>
                    <a:pt x="59480" y="703"/>
                  </a:cubicBezTo>
                  <a:lnTo>
                    <a:pt x="59509" y="703"/>
                  </a:lnTo>
                  <a:cubicBezTo>
                    <a:pt x="57062" y="593"/>
                    <a:pt x="54667" y="380"/>
                    <a:pt x="52202" y="380"/>
                  </a:cubicBezTo>
                  <a:cubicBezTo>
                    <a:pt x="52050" y="380"/>
                    <a:pt x="51898" y="380"/>
                    <a:pt x="51746" y="382"/>
                  </a:cubicBezTo>
                  <a:cubicBezTo>
                    <a:pt x="49294" y="440"/>
                    <a:pt x="46843" y="586"/>
                    <a:pt x="44391" y="674"/>
                  </a:cubicBezTo>
                  <a:cubicBezTo>
                    <a:pt x="42119" y="755"/>
                    <a:pt x="39854" y="780"/>
                    <a:pt x="37589" y="780"/>
                  </a:cubicBezTo>
                  <a:cubicBezTo>
                    <a:pt x="34995" y="780"/>
                    <a:pt x="32401" y="748"/>
                    <a:pt x="29799" y="732"/>
                  </a:cubicBezTo>
                  <a:cubicBezTo>
                    <a:pt x="25158" y="732"/>
                    <a:pt x="20547" y="499"/>
                    <a:pt x="15936" y="499"/>
                  </a:cubicBezTo>
                  <a:cubicBezTo>
                    <a:pt x="13396" y="499"/>
                    <a:pt x="10857" y="499"/>
                    <a:pt x="8318" y="528"/>
                  </a:cubicBezTo>
                  <a:cubicBezTo>
                    <a:pt x="7559" y="528"/>
                    <a:pt x="6788" y="554"/>
                    <a:pt x="6020" y="554"/>
                  </a:cubicBezTo>
                  <a:cubicBezTo>
                    <a:pt x="5636" y="554"/>
                    <a:pt x="5254" y="547"/>
                    <a:pt x="4874" y="528"/>
                  </a:cubicBezTo>
                  <a:cubicBezTo>
                    <a:pt x="3707" y="470"/>
                    <a:pt x="2540" y="61"/>
                    <a:pt x="1343" y="3"/>
                  </a:cubicBezTo>
                  <a:cubicBezTo>
                    <a:pt x="1320" y="1"/>
                    <a:pt x="1298" y="0"/>
                    <a:pt x="1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0"/>
            <p:cNvSpPr/>
            <p:nvPr/>
          </p:nvSpPr>
          <p:spPr>
            <a:xfrm>
              <a:off x="1485025" y="1146350"/>
              <a:ext cx="1516200" cy="78150"/>
            </a:xfrm>
            <a:custGeom>
              <a:avLst/>
              <a:gdLst/>
              <a:ahLst/>
              <a:cxnLst/>
              <a:rect l="l" t="t" r="r" b="b"/>
              <a:pathLst>
                <a:path w="60648" h="3126" extrusionOk="0">
                  <a:moveTo>
                    <a:pt x="1663" y="1"/>
                  </a:moveTo>
                  <a:cubicBezTo>
                    <a:pt x="1537" y="1"/>
                    <a:pt x="1411" y="3"/>
                    <a:pt x="1284" y="7"/>
                  </a:cubicBezTo>
                  <a:cubicBezTo>
                    <a:pt x="23" y="35"/>
                    <a:pt x="1" y="2402"/>
                    <a:pt x="1218" y="2402"/>
                  </a:cubicBezTo>
                  <a:cubicBezTo>
                    <a:pt x="1240" y="2402"/>
                    <a:pt x="1262" y="2401"/>
                    <a:pt x="1284" y="2400"/>
                  </a:cubicBezTo>
                  <a:cubicBezTo>
                    <a:pt x="1551" y="2385"/>
                    <a:pt x="1818" y="2378"/>
                    <a:pt x="2084" y="2378"/>
                  </a:cubicBezTo>
                  <a:cubicBezTo>
                    <a:pt x="4873" y="2378"/>
                    <a:pt x="7631" y="3126"/>
                    <a:pt x="10414" y="3126"/>
                  </a:cubicBezTo>
                  <a:cubicBezTo>
                    <a:pt x="10998" y="3126"/>
                    <a:pt x="11584" y="3093"/>
                    <a:pt x="12171" y="3013"/>
                  </a:cubicBezTo>
                  <a:cubicBezTo>
                    <a:pt x="14622" y="2692"/>
                    <a:pt x="17190" y="2779"/>
                    <a:pt x="19671" y="2721"/>
                  </a:cubicBezTo>
                  <a:cubicBezTo>
                    <a:pt x="20042" y="2713"/>
                    <a:pt x="20412" y="2709"/>
                    <a:pt x="20782" y="2709"/>
                  </a:cubicBezTo>
                  <a:cubicBezTo>
                    <a:pt x="23090" y="2709"/>
                    <a:pt x="25383" y="2850"/>
                    <a:pt x="27697" y="2925"/>
                  </a:cubicBezTo>
                  <a:cubicBezTo>
                    <a:pt x="28211" y="2939"/>
                    <a:pt x="28725" y="2945"/>
                    <a:pt x="29239" y="2945"/>
                  </a:cubicBezTo>
                  <a:cubicBezTo>
                    <a:pt x="34182" y="2945"/>
                    <a:pt x="39126" y="2368"/>
                    <a:pt x="44070" y="2341"/>
                  </a:cubicBezTo>
                  <a:cubicBezTo>
                    <a:pt x="46697" y="2312"/>
                    <a:pt x="49294" y="2371"/>
                    <a:pt x="51921" y="2196"/>
                  </a:cubicBezTo>
                  <a:cubicBezTo>
                    <a:pt x="54723" y="2050"/>
                    <a:pt x="57408" y="1320"/>
                    <a:pt x="60209" y="941"/>
                  </a:cubicBezTo>
                  <a:cubicBezTo>
                    <a:pt x="60647" y="882"/>
                    <a:pt x="60647" y="153"/>
                    <a:pt x="60209" y="94"/>
                  </a:cubicBezTo>
                  <a:cubicBezTo>
                    <a:pt x="59640" y="57"/>
                    <a:pt x="59071" y="42"/>
                    <a:pt x="58502" y="42"/>
                  </a:cubicBezTo>
                  <a:cubicBezTo>
                    <a:pt x="56415" y="42"/>
                    <a:pt x="54329" y="240"/>
                    <a:pt x="52242" y="240"/>
                  </a:cubicBezTo>
                  <a:cubicBezTo>
                    <a:pt x="49528" y="240"/>
                    <a:pt x="46813" y="182"/>
                    <a:pt x="44070" y="182"/>
                  </a:cubicBezTo>
                  <a:cubicBezTo>
                    <a:pt x="39267" y="182"/>
                    <a:pt x="34465" y="679"/>
                    <a:pt x="29662" y="679"/>
                  </a:cubicBezTo>
                  <a:cubicBezTo>
                    <a:pt x="29007" y="679"/>
                    <a:pt x="28352" y="670"/>
                    <a:pt x="27697" y="649"/>
                  </a:cubicBezTo>
                  <a:cubicBezTo>
                    <a:pt x="24723" y="547"/>
                    <a:pt x="21749" y="415"/>
                    <a:pt x="18769" y="415"/>
                  </a:cubicBezTo>
                  <a:cubicBezTo>
                    <a:pt x="16632" y="415"/>
                    <a:pt x="14491" y="483"/>
                    <a:pt x="12346" y="678"/>
                  </a:cubicBezTo>
                  <a:cubicBezTo>
                    <a:pt x="11528" y="767"/>
                    <a:pt x="10706" y="812"/>
                    <a:pt x="9882" y="812"/>
                  </a:cubicBezTo>
                  <a:cubicBezTo>
                    <a:pt x="8823" y="812"/>
                    <a:pt x="7764" y="738"/>
                    <a:pt x="6713" y="590"/>
                  </a:cubicBezTo>
                  <a:cubicBezTo>
                    <a:pt x="5057" y="346"/>
                    <a:pt x="3350" y="1"/>
                    <a:pt x="16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0"/>
            <p:cNvSpPr/>
            <p:nvPr/>
          </p:nvSpPr>
          <p:spPr>
            <a:xfrm>
              <a:off x="1438325" y="1265625"/>
              <a:ext cx="1534425" cy="91800"/>
            </a:xfrm>
            <a:custGeom>
              <a:avLst/>
              <a:gdLst/>
              <a:ahLst/>
              <a:cxnLst/>
              <a:rect l="l" t="t" r="r" b="b"/>
              <a:pathLst>
                <a:path w="61377" h="3672" extrusionOk="0">
                  <a:moveTo>
                    <a:pt x="2769" y="0"/>
                  </a:moveTo>
                  <a:cubicBezTo>
                    <a:pt x="2262" y="0"/>
                    <a:pt x="1752" y="22"/>
                    <a:pt x="1255" y="22"/>
                  </a:cubicBezTo>
                  <a:cubicBezTo>
                    <a:pt x="0" y="22"/>
                    <a:pt x="0" y="2357"/>
                    <a:pt x="1255" y="2357"/>
                  </a:cubicBezTo>
                  <a:cubicBezTo>
                    <a:pt x="1416" y="2352"/>
                    <a:pt x="1578" y="2350"/>
                    <a:pt x="1741" y="2350"/>
                  </a:cubicBezTo>
                  <a:cubicBezTo>
                    <a:pt x="2578" y="2350"/>
                    <a:pt x="3430" y="2414"/>
                    <a:pt x="4261" y="2561"/>
                  </a:cubicBezTo>
                  <a:cubicBezTo>
                    <a:pt x="4525" y="2610"/>
                    <a:pt x="4789" y="2627"/>
                    <a:pt x="5053" y="2627"/>
                  </a:cubicBezTo>
                  <a:cubicBezTo>
                    <a:pt x="5697" y="2627"/>
                    <a:pt x="6344" y="2524"/>
                    <a:pt x="6998" y="2524"/>
                  </a:cubicBezTo>
                  <a:cubicBezTo>
                    <a:pt x="7204" y="2524"/>
                    <a:pt x="7410" y="2535"/>
                    <a:pt x="7618" y="2561"/>
                  </a:cubicBezTo>
                  <a:cubicBezTo>
                    <a:pt x="9748" y="2824"/>
                    <a:pt x="11879" y="3203"/>
                    <a:pt x="14039" y="3232"/>
                  </a:cubicBezTo>
                  <a:cubicBezTo>
                    <a:pt x="16378" y="3289"/>
                    <a:pt x="18717" y="3672"/>
                    <a:pt x="21056" y="3672"/>
                  </a:cubicBezTo>
                  <a:cubicBezTo>
                    <a:pt x="21139" y="3672"/>
                    <a:pt x="21222" y="3671"/>
                    <a:pt x="21306" y="3670"/>
                  </a:cubicBezTo>
                  <a:cubicBezTo>
                    <a:pt x="23933" y="3643"/>
                    <a:pt x="26534" y="3405"/>
                    <a:pt x="29133" y="3405"/>
                  </a:cubicBezTo>
                  <a:cubicBezTo>
                    <a:pt x="29277" y="3405"/>
                    <a:pt x="29421" y="3406"/>
                    <a:pt x="29565" y="3407"/>
                  </a:cubicBezTo>
                  <a:cubicBezTo>
                    <a:pt x="29644" y="3408"/>
                    <a:pt x="29723" y="3408"/>
                    <a:pt x="29801" y="3408"/>
                  </a:cubicBezTo>
                  <a:cubicBezTo>
                    <a:pt x="35002" y="3408"/>
                    <a:pt x="40092" y="2472"/>
                    <a:pt x="45296" y="2357"/>
                  </a:cubicBezTo>
                  <a:cubicBezTo>
                    <a:pt x="47952" y="2328"/>
                    <a:pt x="50637" y="2357"/>
                    <a:pt x="53293" y="2240"/>
                  </a:cubicBezTo>
                  <a:cubicBezTo>
                    <a:pt x="54577" y="2182"/>
                    <a:pt x="55919" y="2211"/>
                    <a:pt x="57203" y="2065"/>
                  </a:cubicBezTo>
                  <a:cubicBezTo>
                    <a:pt x="58488" y="1919"/>
                    <a:pt x="59655" y="1510"/>
                    <a:pt x="60939" y="1394"/>
                  </a:cubicBezTo>
                  <a:cubicBezTo>
                    <a:pt x="61377" y="1306"/>
                    <a:pt x="61377" y="664"/>
                    <a:pt x="60939" y="577"/>
                  </a:cubicBezTo>
                  <a:cubicBezTo>
                    <a:pt x="58153" y="188"/>
                    <a:pt x="55296" y="96"/>
                    <a:pt x="52441" y="96"/>
                  </a:cubicBezTo>
                  <a:cubicBezTo>
                    <a:pt x="50152" y="96"/>
                    <a:pt x="47864" y="155"/>
                    <a:pt x="45617" y="168"/>
                  </a:cubicBezTo>
                  <a:cubicBezTo>
                    <a:pt x="40553" y="195"/>
                    <a:pt x="35568" y="1053"/>
                    <a:pt x="30489" y="1053"/>
                  </a:cubicBezTo>
                  <a:cubicBezTo>
                    <a:pt x="30181" y="1053"/>
                    <a:pt x="29873" y="1050"/>
                    <a:pt x="29565" y="1043"/>
                  </a:cubicBezTo>
                  <a:cubicBezTo>
                    <a:pt x="29440" y="1042"/>
                    <a:pt x="29315" y="1041"/>
                    <a:pt x="29190" y="1041"/>
                  </a:cubicBezTo>
                  <a:cubicBezTo>
                    <a:pt x="26686" y="1041"/>
                    <a:pt x="24157" y="1306"/>
                    <a:pt x="21656" y="1306"/>
                  </a:cubicBezTo>
                  <a:cubicBezTo>
                    <a:pt x="19204" y="1306"/>
                    <a:pt x="16753" y="898"/>
                    <a:pt x="14330" y="898"/>
                  </a:cubicBezTo>
                  <a:cubicBezTo>
                    <a:pt x="12025" y="898"/>
                    <a:pt x="9748" y="372"/>
                    <a:pt x="7443" y="197"/>
                  </a:cubicBezTo>
                  <a:cubicBezTo>
                    <a:pt x="7203" y="171"/>
                    <a:pt x="6967" y="163"/>
                    <a:pt x="6733" y="163"/>
                  </a:cubicBezTo>
                  <a:cubicBezTo>
                    <a:pt x="6266" y="163"/>
                    <a:pt x="5808" y="197"/>
                    <a:pt x="5339" y="197"/>
                  </a:cubicBezTo>
                  <a:cubicBezTo>
                    <a:pt x="4988" y="197"/>
                    <a:pt x="4631" y="178"/>
                    <a:pt x="4261" y="110"/>
                  </a:cubicBezTo>
                  <a:cubicBezTo>
                    <a:pt x="3780" y="22"/>
                    <a:pt x="3276" y="0"/>
                    <a:pt x="27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5" name="Google Shape;505;p20"/>
          <p:cNvSpPr/>
          <p:nvPr/>
        </p:nvSpPr>
        <p:spPr>
          <a:xfrm rot="5400000">
            <a:off x="-167475" y="617061"/>
            <a:ext cx="979485" cy="1299865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6" name="Google Shape;506;p20"/>
          <p:cNvSpPr/>
          <p:nvPr/>
        </p:nvSpPr>
        <p:spPr>
          <a:xfrm rot="-899949">
            <a:off x="3764140" y="4655633"/>
            <a:ext cx="1528603" cy="1384055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20"/>
          <p:cNvSpPr/>
          <p:nvPr/>
        </p:nvSpPr>
        <p:spPr>
          <a:xfrm rot="-2700084" flipH="1">
            <a:off x="-441070" y="550958"/>
            <a:ext cx="1760220" cy="863145"/>
          </a:xfrm>
          <a:custGeom>
            <a:avLst/>
            <a:gdLst/>
            <a:ahLst/>
            <a:cxnLst/>
            <a:rect l="l" t="t" r="r" b="b"/>
            <a:pathLst>
              <a:path w="24295" h="13033" extrusionOk="0">
                <a:moveTo>
                  <a:pt x="15897" y="1"/>
                </a:moveTo>
                <a:cubicBezTo>
                  <a:pt x="15839" y="1"/>
                  <a:pt x="15751" y="30"/>
                  <a:pt x="15722" y="88"/>
                </a:cubicBezTo>
                <a:cubicBezTo>
                  <a:pt x="15664" y="147"/>
                  <a:pt x="15634" y="205"/>
                  <a:pt x="15664" y="293"/>
                </a:cubicBezTo>
                <a:cubicBezTo>
                  <a:pt x="15664" y="351"/>
                  <a:pt x="15722" y="409"/>
                  <a:pt x="15809" y="439"/>
                </a:cubicBezTo>
                <a:lnTo>
                  <a:pt x="15926" y="439"/>
                </a:lnTo>
                <a:cubicBezTo>
                  <a:pt x="16043" y="614"/>
                  <a:pt x="16160" y="818"/>
                  <a:pt x="16276" y="1051"/>
                </a:cubicBezTo>
                <a:cubicBezTo>
                  <a:pt x="16452" y="1314"/>
                  <a:pt x="16656" y="1606"/>
                  <a:pt x="16831" y="1898"/>
                </a:cubicBezTo>
                <a:cubicBezTo>
                  <a:pt x="17181" y="2482"/>
                  <a:pt x="17561" y="3065"/>
                  <a:pt x="17911" y="3649"/>
                </a:cubicBezTo>
                <a:cubicBezTo>
                  <a:pt x="18582" y="4670"/>
                  <a:pt x="19224" y="5692"/>
                  <a:pt x="19866" y="6743"/>
                </a:cubicBezTo>
                <a:cubicBezTo>
                  <a:pt x="19808" y="6743"/>
                  <a:pt x="19749" y="6743"/>
                  <a:pt x="19720" y="6801"/>
                </a:cubicBezTo>
                <a:lnTo>
                  <a:pt x="19633" y="6918"/>
                </a:lnTo>
                <a:cubicBezTo>
                  <a:pt x="19078" y="6772"/>
                  <a:pt x="18524" y="6626"/>
                  <a:pt x="17969" y="6480"/>
                </a:cubicBezTo>
                <a:cubicBezTo>
                  <a:pt x="17969" y="6451"/>
                  <a:pt x="17969" y="6422"/>
                  <a:pt x="17940" y="6392"/>
                </a:cubicBezTo>
                <a:lnTo>
                  <a:pt x="17882" y="6334"/>
                </a:lnTo>
                <a:cubicBezTo>
                  <a:pt x="17882" y="6246"/>
                  <a:pt x="17852" y="6188"/>
                  <a:pt x="17765" y="6159"/>
                </a:cubicBezTo>
                <a:cubicBezTo>
                  <a:pt x="16452" y="4349"/>
                  <a:pt x="15226" y="2452"/>
                  <a:pt x="14146" y="497"/>
                </a:cubicBezTo>
                <a:cubicBezTo>
                  <a:pt x="14116" y="428"/>
                  <a:pt x="14059" y="399"/>
                  <a:pt x="14001" y="399"/>
                </a:cubicBezTo>
                <a:cubicBezTo>
                  <a:pt x="13887" y="399"/>
                  <a:pt x="13767" y="508"/>
                  <a:pt x="13825" y="643"/>
                </a:cubicBezTo>
                <a:cubicBezTo>
                  <a:pt x="14934" y="2598"/>
                  <a:pt x="16160" y="4524"/>
                  <a:pt x="17473" y="6334"/>
                </a:cubicBezTo>
                <a:cubicBezTo>
                  <a:pt x="16802" y="6130"/>
                  <a:pt x="16101" y="5925"/>
                  <a:pt x="15430" y="5692"/>
                </a:cubicBezTo>
                <a:cubicBezTo>
                  <a:pt x="15430" y="5663"/>
                  <a:pt x="15430" y="5604"/>
                  <a:pt x="15401" y="5546"/>
                </a:cubicBezTo>
                <a:cubicBezTo>
                  <a:pt x="14233" y="3853"/>
                  <a:pt x="13008" y="2160"/>
                  <a:pt x="11782" y="497"/>
                </a:cubicBezTo>
                <a:cubicBezTo>
                  <a:pt x="11753" y="453"/>
                  <a:pt x="11714" y="435"/>
                  <a:pt x="11675" y="435"/>
                </a:cubicBezTo>
                <a:cubicBezTo>
                  <a:pt x="11558" y="435"/>
                  <a:pt x="11432" y="599"/>
                  <a:pt x="11519" y="730"/>
                </a:cubicBezTo>
                <a:cubicBezTo>
                  <a:pt x="12687" y="2306"/>
                  <a:pt x="13825" y="3882"/>
                  <a:pt x="14963" y="5517"/>
                </a:cubicBezTo>
                <a:lnTo>
                  <a:pt x="14905" y="5546"/>
                </a:lnTo>
                <a:cubicBezTo>
                  <a:pt x="14088" y="5254"/>
                  <a:pt x="13270" y="4962"/>
                  <a:pt x="12453" y="4641"/>
                </a:cubicBezTo>
                <a:cubicBezTo>
                  <a:pt x="12453" y="4612"/>
                  <a:pt x="12424" y="4554"/>
                  <a:pt x="12366" y="4554"/>
                </a:cubicBezTo>
                <a:cubicBezTo>
                  <a:pt x="12395" y="4495"/>
                  <a:pt x="12366" y="4466"/>
                  <a:pt x="12336" y="4437"/>
                </a:cubicBezTo>
                <a:lnTo>
                  <a:pt x="8922" y="293"/>
                </a:lnTo>
                <a:cubicBezTo>
                  <a:pt x="8883" y="246"/>
                  <a:pt x="8836" y="226"/>
                  <a:pt x="8790" y="226"/>
                </a:cubicBezTo>
                <a:cubicBezTo>
                  <a:pt x="8665" y="226"/>
                  <a:pt x="8552" y="376"/>
                  <a:pt x="8659" y="526"/>
                </a:cubicBezTo>
                <a:lnTo>
                  <a:pt x="11899" y="4466"/>
                </a:lnTo>
                <a:cubicBezTo>
                  <a:pt x="11227" y="4233"/>
                  <a:pt x="10556" y="3999"/>
                  <a:pt x="9885" y="3824"/>
                </a:cubicBezTo>
                <a:lnTo>
                  <a:pt x="9856" y="3795"/>
                </a:lnTo>
                <a:cubicBezTo>
                  <a:pt x="8834" y="2686"/>
                  <a:pt x="7842" y="1518"/>
                  <a:pt x="6850" y="351"/>
                </a:cubicBezTo>
                <a:cubicBezTo>
                  <a:pt x="6813" y="314"/>
                  <a:pt x="6768" y="298"/>
                  <a:pt x="6724" y="298"/>
                </a:cubicBezTo>
                <a:cubicBezTo>
                  <a:pt x="6628" y="298"/>
                  <a:pt x="6538" y="377"/>
                  <a:pt x="6558" y="497"/>
                </a:cubicBezTo>
                <a:lnTo>
                  <a:pt x="6558" y="760"/>
                </a:lnTo>
                <a:cubicBezTo>
                  <a:pt x="6558" y="849"/>
                  <a:pt x="6612" y="884"/>
                  <a:pt x="6682" y="884"/>
                </a:cubicBezTo>
                <a:cubicBezTo>
                  <a:pt x="6726" y="884"/>
                  <a:pt x="6775" y="870"/>
                  <a:pt x="6820" y="847"/>
                </a:cubicBezTo>
                <a:cubicBezTo>
                  <a:pt x="7608" y="1810"/>
                  <a:pt x="8426" y="2744"/>
                  <a:pt x="9243" y="3649"/>
                </a:cubicBezTo>
                <a:cubicBezTo>
                  <a:pt x="8396" y="3415"/>
                  <a:pt x="7550" y="3240"/>
                  <a:pt x="6704" y="3094"/>
                </a:cubicBezTo>
                <a:lnTo>
                  <a:pt x="6324" y="3065"/>
                </a:lnTo>
                <a:cubicBezTo>
                  <a:pt x="5799" y="2336"/>
                  <a:pt x="5186" y="1694"/>
                  <a:pt x="4515" y="1110"/>
                </a:cubicBezTo>
                <a:cubicBezTo>
                  <a:pt x="4487" y="1082"/>
                  <a:pt x="4457" y="1070"/>
                  <a:pt x="4428" y="1070"/>
                </a:cubicBezTo>
                <a:cubicBezTo>
                  <a:pt x="4305" y="1070"/>
                  <a:pt x="4198" y="1284"/>
                  <a:pt x="4340" y="1402"/>
                </a:cubicBezTo>
                <a:cubicBezTo>
                  <a:pt x="4865" y="1869"/>
                  <a:pt x="5361" y="2423"/>
                  <a:pt x="5828" y="2978"/>
                </a:cubicBezTo>
                <a:cubicBezTo>
                  <a:pt x="5186" y="2890"/>
                  <a:pt x="4573" y="2803"/>
                  <a:pt x="3931" y="2744"/>
                </a:cubicBezTo>
                <a:cubicBezTo>
                  <a:pt x="3668" y="2394"/>
                  <a:pt x="3406" y="2102"/>
                  <a:pt x="3085" y="1839"/>
                </a:cubicBezTo>
                <a:cubicBezTo>
                  <a:pt x="3049" y="1809"/>
                  <a:pt x="3013" y="1797"/>
                  <a:pt x="2979" y="1797"/>
                </a:cubicBezTo>
                <a:cubicBezTo>
                  <a:pt x="2851" y="1797"/>
                  <a:pt x="2764" y="1986"/>
                  <a:pt x="2880" y="2102"/>
                </a:cubicBezTo>
                <a:cubicBezTo>
                  <a:pt x="3085" y="2277"/>
                  <a:pt x="3260" y="2482"/>
                  <a:pt x="3435" y="2686"/>
                </a:cubicBezTo>
                <a:lnTo>
                  <a:pt x="254" y="2306"/>
                </a:lnTo>
                <a:cubicBezTo>
                  <a:pt x="244" y="2305"/>
                  <a:pt x="235" y="2305"/>
                  <a:pt x="227" y="2305"/>
                </a:cubicBezTo>
                <a:cubicBezTo>
                  <a:pt x="18" y="2305"/>
                  <a:pt x="0" y="2629"/>
                  <a:pt x="225" y="2657"/>
                </a:cubicBezTo>
                <a:cubicBezTo>
                  <a:pt x="1392" y="2803"/>
                  <a:pt x="2559" y="2919"/>
                  <a:pt x="3727" y="3065"/>
                </a:cubicBezTo>
                <a:cubicBezTo>
                  <a:pt x="3756" y="3094"/>
                  <a:pt x="3785" y="3124"/>
                  <a:pt x="3814" y="3153"/>
                </a:cubicBezTo>
                <a:lnTo>
                  <a:pt x="2063" y="4203"/>
                </a:lnTo>
                <a:cubicBezTo>
                  <a:pt x="1914" y="4303"/>
                  <a:pt x="1998" y="4550"/>
                  <a:pt x="2133" y="4550"/>
                </a:cubicBezTo>
                <a:cubicBezTo>
                  <a:pt x="2157" y="4550"/>
                  <a:pt x="2183" y="4542"/>
                  <a:pt x="2209" y="4524"/>
                </a:cubicBezTo>
                <a:lnTo>
                  <a:pt x="4252" y="3299"/>
                </a:lnTo>
                <a:cubicBezTo>
                  <a:pt x="4310" y="3270"/>
                  <a:pt x="4340" y="3182"/>
                  <a:pt x="4340" y="3124"/>
                </a:cubicBezTo>
                <a:cubicBezTo>
                  <a:pt x="4836" y="3182"/>
                  <a:pt x="5303" y="3240"/>
                  <a:pt x="5799" y="3328"/>
                </a:cubicBezTo>
                <a:lnTo>
                  <a:pt x="3902" y="5079"/>
                </a:lnTo>
                <a:cubicBezTo>
                  <a:pt x="3786" y="5195"/>
                  <a:pt x="3891" y="5384"/>
                  <a:pt x="4027" y="5384"/>
                </a:cubicBezTo>
                <a:cubicBezTo>
                  <a:pt x="4062" y="5384"/>
                  <a:pt x="4099" y="5372"/>
                  <a:pt x="4135" y="5342"/>
                </a:cubicBezTo>
                <a:lnTo>
                  <a:pt x="6178" y="3445"/>
                </a:lnTo>
                <a:cubicBezTo>
                  <a:pt x="6202" y="3457"/>
                  <a:pt x="6232" y="3464"/>
                  <a:pt x="6262" y="3464"/>
                </a:cubicBezTo>
                <a:cubicBezTo>
                  <a:pt x="6304" y="3464"/>
                  <a:pt x="6348" y="3450"/>
                  <a:pt x="6383" y="3415"/>
                </a:cubicBezTo>
                <a:lnTo>
                  <a:pt x="6674" y="3445"/>
                </a:lnTo>
                <a:cubicBezTo>
                  <a:pt x="7521" y="3591"/>
                  <a:pt x="8367" y="3766"/>
                  <a:pt x="9214" y="3999"/>
                </a:cubicBezTo>
                <a:cubicBezTo>
                  <a:pt x="8075" y="4729"/>
                  <a:pt x="6908" y="5429"/>
                  <a:pt x="5711" y="6100"/>
                </a:cubicBezTo>
                <a:cubicBezTo>
                  <a:pt x="5538" y="6175"/>
                  <a:pt x="5617" y="6418"/>
                  <a:pt x="5770" y="6418"/>
                </a:cubicBezTo>
                <a:cubicBezTo>
                  <a:pt x="5797" y="6418"/>
                  <a:pt x="5826" y="6410"/>
                  <a:pt x="5857" y="6392"/>
                </a:cubicBezTo>
                <a:cubicBezTo>
                  <a:pt x="7141" y="5663"/>
                  <a:pt x="8426" y="4904"/>
                  <a:pt x="9651" y="4116"/>
                </a:cubicBezTo>
                <a:cubicBezTo>
                  <a:pt x="10381" y="4320"/>
                  <a:pt x="11081" y="4554"/>
                  <a:pt x="11782" y="4816"/>
                </a:cubicBezTo>
                <a:lnTo>
                  <a:pt x="8280" y="7326"/>
                </a:lnTo>
                <a:cubicBezTo>
                  <a:pt x="8111" y="7423"/>
                  <a:pt x="8241" y="7618"/>
                  <a:pt x="8389" y="7618"/>
                </a:cubicBezTo>
                <a:cubicBezTo>
                  <a:pt x="8421" y="7618"/>
                  <a:pt x="8453" y="7609"/>
                  <a:pt x="8484" y="7589"/>
                </a:cubicBezTo>
                <a:lnTo>
                  <a:pt x="12161" y="4962"/>
                </a:lnTo>
                <a:lnTo>
                  <a:pt x="12599" y="5108"/>
                </a:lnTo>
                <a:cubicBezTo>
                  <a:pt x="13241" y="5342"/>
                  <a:pt x="13883" y="5604"/>
                  <a:pt x="14554" y="5838"/>
                </a:cubicBezTo>
                <a:cubicBezTo>
                  <a:pt x="13650" y="6567"/>
                  <a:pt x="12657" y="7239"/>
                  <a:pt x="11636" y="7793"/>
                </a:cubicBezTo>
                <a:cubicBezTo>
                  <a:pt x="11432" y="7881"/>
                  <a:pt x="9564" y="8552"/>
                  <a:pt x="10352" y="8961"/>
                </a:cubicBezTo>
                <a:cubicBezTo>
                  <a:pt x="10376" y="8973"/>
                  <a:pt x="10401" y="8978"/>
                  <a:pt x="10425" y="8978"/>
                </a:cubicBezTo>
                <a:cubicBezTo>
                  <a:pt x="10575" y="8978"/>
                  <a:pt x="10705" y="8772"/>
                  <a:pt x="10559" y="8671"/>
                </a:cubicBezTo>
                <a:lnTo>
                  <a:pt x="10559" y="8671"/>
                </a:lnTo>
                <a:cubicBezTo>
                  <a:pt x="10567" y="8675"/>
                  <a:pt x="10578" y="8678"/>
                  <a:pt x="10591" y="8678"/>
                </a:cubicBezTo>
                <a:cubicBezTo>
                  <a:pt x="10795" y="8678"/>
                  <a:pt x="11590" y="8167"/>
                  <a:pt x="11753" y="8085"/>
                </a:cubicBezTo>
                <a:cubicBezTo>
                  <a:pt x="12161" y="7881"/>
                  <a:pt x="12541" y="7677"/>
                  <a:pt x="12891" y="7443"/>
                </a:cubicBezTo>
                <a:cubicBezTo>
                  <a:pt x="13621" y="7005"/>
                  <a:pt x="14292" y="6509"/>
                  <a:pt x="14934" y="5955"/>
                </a:cubicBezTo>
                <a:cubicBezTo>
                  <a:pt x="15664" y="6217"/>
                  <a:pt x="16422" y="6451"/>
                  <a:pt x="17181" y="6655"/>
                </a:cubicBezTo>
                <a:cubicBezTo>
                  <a:pt x="15780" y="8143"/>
                  <a:pt x="13766" y="8873"/>
                  <a:pt x="12190" y="10157"/>
                </a:cubicBezTo>
                <a:lnTo>
                  <a:pt x="12161" y="10186"/>
                </a:lnTo>
                <a:lnTo>
                  <a:pt x="12015" y="10332"/>
                </a:lnTo>
                <a:cubicBezTo>
                  <a:pt x="11876" y="10448"/>
                  <a:pt x="11995" y="10638"/>
                  <a:pt x="12123" y="10638"/>
                </a:cubicBezTo>
                <a:cubicBezTo>
                  <a:pt x="12156" y="10638"/>
                  <a:pt x="12190" y="10625"/>
                  <a:pt x="12220" y="10595"/>
                </a:cubicBezTo>
                <a:cubicBezTo>
                  <a:pt x="13883" y="9136"/>
                  <a:pt x="16072" y="8406"/>
                  <a:pt x="17561" y="6772"/>
                </a:cubicBezTo>
                <a:cubicBezTo>
                  <a:pt x="18144" y="6918"/>
                  <a:pt x="18757" y="7093"/>
                  <a:pt x="19341" y="7210"/>
                </a:cubicBezTo>
                <a:cubicBezTo>
                  <a:pt x="17911" y="8815"/>
                  <a:pt x="16072" y="10011"/>
                  <a:pt x="14321" y="11237"/>
                </a:cubicBezTo>
                <a:cubicBezTo>
                  <a:pt x="14177" y="11333"/>
                  <a:pt x="14310" y="11529"/>
                  <a:pt x="14460" y="11529"/>
                </a:cubicBezTo>
                <a:cubicBezTo>
                  <a:pt x="14491" y="11529"/>
                  <a:pt x="14524" y="11520"/>
                  <a:pt x="14554" y="11500"/>
                </a:cubicBezTo>
                <a:cubicBezTo>
                  <a:pt x="16364" y="10216"/>
                  <a:pt x="18261" y="8961"/>
                  <a:pt x="19720" y="7297"/>
                </a:cubicBezTo>
                <a:cubicBezTo>
                  <a:pt x="20421" y="7443"/>
                  <a:pt x="21121" y="7589"/>
                  <a:pt x="21792" y="7706"/>
                </a:cubicBezTo>
                <a:cubicBezTo>
                  <a:pt x="21442" y="8143"/>
                  <a:pt x="21034" y="8552"/>
                  <a:pt x="20596" y="8902"/>
                </a:cubicBezTo>
                <a:cubicBezTo>
                  <a:pt x="20070" y="9253"/>
                  <a:pt x="19487" y="9574"/>
                  <a:pt x="18961" y="9953"/>
                </a:cubicBezTo>
                <a:cubicBezTo>
                  <a:pt x="18494" y="10274"/>
                  <a:pt x="18057" y="10653"/>
                  <a:pt x="17677" y="11091"/>
                </a:cubicBezTo>
                <a:cubicBezTo>
                  <a:pt x="17181" y="11617"/>
                  <a:pt x="16831" y="12463"/>
                  <a:pt x="16101" y="12726"/>
                </a:cubicBezTo>
                <a:cubicBezTo>
                  <a:pt x="15921" y="12777"/>
                  <a:pt x="16013" y="13032"/>
                  <a:pt x="16177" y="13032"/>
                </a:cubicBezTo>
                <a:cubicBezTo>
                  <a:pt x="16200" y="13032"/>
                  <a:pt x="16223" y="13028"/>
                  <a:pt x="16247" y="13017"/>
                </a:cubicBezTo>
                <a:cubicBezTo>
                  <a:pt x="16831" y="12813"/>
                  <a:pt x="17123" y="12346"/>
                  <a:pt x="17473" y="11850"/>
                </a:cubicBezTo>
                <a:cubicBezTo>
                  <a:pt x="17940" y="11208"/>
                  <a:pt x="18524" y="10653"/>
                  <a:pt x="19195" y="10216"/>
                </a:cubicBezTo>
                <a:cubicBezTo>
                  <a:pt x="19749" y="9807"/>
                  <a:pt x="20362" y="9515"/>
                  <a:pt x="20888" y="9077"/>
                </a:cubicBezTo>
                <a:cubicBezTo>
                  <a:pt x="21384" y="8698"/>
                  <a:pt x="21822" y="8260"/>
                  <a:pt x="22201" y="7793"/>
                </a:cubicBezTo>
                <a:cubicBezTo>
                  <a:pt x="22814" y="7881"/>
                  <a:pt x="23456" y="7968"/>
                  <a:pt x="24069" y="8056"/>
                </a:cubicBezTo>
                <a:cubicBezTo>
                  <a:pt x="24077" y="8057"/>
                  <a:pt x="24085" y="8058"/>
                  <a:pt x="24093" y="8058"/>
                </a:cubicBezTo>
                <a:cubicBezTo>
                  <a:pt x="24275" y="8058"/>
                  <a:pt x="24294" y="7734"/>
                  <a:pt x="24098" y="7706"/>
                </a:cubicBezTo>
                <a:cubicBezTo>
                  <a:pt x="23660" y="7677"/>
                  <a:pt x="23222" y="7618"/>
                  <a:pt x="22814" y="7531"/>
                </a:cubicBezTo>
                <a:cubicBezTo>
                  <a:pt x="21501" y="5517"/>
                  <a:pt x="20158" y="3532"/>
                  <a:pt x="18786" y="1548"/>
                </a:cubicBezTo>
                <a:cubicBezTo>
                  <a:pt x="18754" y="1491"/>
                  <a:pt x="18711" y="1468"/>
                  <a:pt x="18667" y="1468"/>
                </a:cubicBezTo>
                <a:cubicBezTo>
                  <a:pt x="18553" y="1468"/>
                  <a:pt x="18439" y="1625"/>
                  <a:pt x="18524" y="1752"/>
                </a:cubicBezTo>
                <a:cubicBezTo>
                  <a:pt x="19749" y="3561"/>
                  <a:pt x="20975" y="5400"/>
                  <a:pt x="22201" y="7239"/>
                </a:cubicBezTo>
                <a:cubicBezTo>
                  <a:pt x="22172" y="7239"/>
                  <a:pt x="22143" y="7268"/>
                  <a:pt x="22113" y="7297"/>
                </a:cubicBezTo>
                <a:lnTo>
                  <a:pt x="22026" y="7414"/>
                </a:lnTo>
                <a:cubicBezTo>
                  <a:pt x="21530" y="7326"/>
                  <a:pt x="21004" y="7210"/>
                  <a:pt x="20479" y="7093"/>
                </a:cubicBezTo>
                <a:cubicBezTo>
                  <a:pt x="19691" y="5838"/>
                  <a:pt x="18903" y="4583"/>
                  <a:pt x="18115" y="3328"/>
                </a:cubicBezTo>
                <a:cubicBezTo>
                  <a:pt x="17706" y="2686"/>
                  <a:pt x="17298" y="2044"/>
                  <a:pt x="16889" y="1402"/>
                </a:cubicBezTo>
                <a:lnTo>
                  <a:pt x="16276" y="439"/>
                </a:lnTo>
                <a:cubicBezTo>
                  <a:pt x="16160" y="263"/>
                  <a:pt x="16101" y="59"/>
                  <a:pt x="1589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8" name="Google Shape;508;p20"/>
          <p:cNvGrpSpPr/>
          <p:nvPr/>
        </p:nvGrpSpPr>
        <p:grpSpPr>
          <a:xfrm>
            <a:off x="652539" y="1351012"/>
            <a:ext cx="1161195" cy="734388"/>
            <a:chOff x="5161625" y="732525"/>
            <a:chExt cx="456050" cy="288425"/>
          </a:xfrm>
        </p:grpSpPr>
        <p:sp>
          <p:nvSpPr>
            <p:cNvPr id="509" name="Google Shape;509;p20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0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0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0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0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0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0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0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0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8" name="Google Shape;518;p20"/>
          <p:cNvGrpSpPr/>
          <p:nvPr/>
        </p:nvGrpSpPr>
        <p:grpSpPr>
          <a:xfrm rot="2923180">
            <a:off x="7569685" y="298509"/>
            <a:ext cx="1161167" cy="734370"/>
            <a:chOff x="5161625" y="732525"/>
            <a:chExt cx="456050" cy="288425"/>
          </a:xfrm>
        </p:grpSpPr>
        <p:sp>
          <p:nvSpPr>
            <p:cNvPr id="519" name="Google Shape;519;p20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0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0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0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0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0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0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0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0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8" name="Google Shape;528;p20"/>
          <p:cNvGrpSpPr/>
          <p:nvPr/>
        </p:nvGrpSpPr>
        <p:grpSpPr>
          <a:xfrm>
            <a:off x="7996643" y="1886853"/>
            <a:ext cx="1362411" cy="2352602"/>
            <a:chOff x="428525" y="2080425"/>
            <a:chExt cx="639900" cy="1104975"/>
          </a:xfrm>
        </p:grpSpPr>
        <p:sp>
          <p:nvSpPr>
            <p:cNvPr id="529" name="Google Shape;529;p20"/>
            <p:cNvSpPr/>
            <p:nvPr/>
          </p:nvSpPr>
          <p:spPr>
            <a:xfrm>
              <a:off x="428525" y="2080425"/>
              <a:ext cx="607075" cy="1104975"/>
            </a:xfrm>
            <a:custGeom>
              <a:avLst/>
              <a:gdLst/>
              <a:ahLst/>
              <a:cxnLst/>
              <a:rect l="l" t="t" r="r" b="b"/>
              <a:pathLst>
                <a:path w="24283" h="44199" extrusionOk="0">
                  <a:moveTo>
                    <a:pt x="20955" y="1"/>
                  </a:moveTo>
                  <a:cubicBezTo>
                    <a:pt x="18941" y="234"/>
                    <a:pt x="16957" y="730"/>
                    <a:pt x="15060" y="1518"/>
                  </a:cubicBezTo>
                  <a:cubicBezTo>
                    <a:pt x="14184" y="1898"/>
                    <a:pt x="13279" y="2190"/>
                    <a:pt x="12375" y="2511"/>
                  </a:cubicBezTo>
                  <a:cubicBezTo>
                    <a:pt x="11090" y="2919"/>
                    <a:pt x="9835" y="3415"/>
                    <a:pt x="8639" y="3999"/>
                  </a:cubicBezTo>
                  <a:cubicBezTo>
                    <a:pt x="7471" y="4583"/>
                    <a:pt x="6421" y="5371"/>
                    <a:pt x="5545" y="6305"/>
                  </a:cubicBezTo>
                  <a:cubicBezTo>
                    <a:pt x="5312" y="6538"/>
                    <a:pt x="5049" y="6772"/>
                    <a:pt x="4786" y="7034"/>
                  </a:cubicBezTo>
                  <a:cubicBezTo>
                    <a:pt x="4144" y="7618"/>
                    <a:pt x="3561" y="8231"/>
                    <a:pt x="3065" y="8902"/>
                  </a:cubicBezTo>
                  <a:cubicBezTo>
                    <a:pt x="1284" y="11383"/>
                    <a:pt x="0" y="15848"/>
                    <a:pt x="146" y="18854"/>
                  </a:cubicBezTo>
                  <a:lnTo>
                    <a:pt x="204" y="19584"/>
                  </a:lnTo>
                  <a:cubicBezTo>
                    <a:pt x="350" y="22327"/>
                    <a:pt x="525" y="25188"/>
                    <a:pt x="1401" y="27785"/>
                  </a:cubicBezTo>
                  <a:cubicBezTo>
                    <a:pt x="2014" y="29711"/>
                    <a:pt x="3006" y="32163"/>
                    <a:pt x="4903" y="34206"/>
                  </a:cubicBezTo>
                  <a:lnTo>
                    <a:pt x="5195" y="34498"/>
                  </a:lnTo>
                  <a:cubicBezTo>
                    <a:pt x="6275" y="35665"/>
                    <a:pt x="7413" y="36891"/>
                    <a:pt x="8405" y="38146"/>
                  </a:cubicBezTo>
                  <a:cubicBezTo>
                    <a:pt x="8581" y="38350"/>
                    <a:pt x="8726" y="38584"/>
                    <a:pt x="8902" y="38788"/>
                  </a:cubicBezTo>
                  <a:cubicBezTo>
                    <a:pt x="9456" y="39576"/>
                    <a:pt x="10069" y="40306"/>
                    <a:pt x="10799" y="40948"/>
                  </a:cubicBezTo>
                  <a:cubicBezTo>
                    <a:pt x="14325" y="43847"/>
                    <a:pt x="19837" y="44198"/>
                    <a:pt x="22296" y="44198"/>
                  </a:cubicBezTo>
                  <a:cubicBezTo>
                    <a:pt x="22584" y="44198"/>
                    <a:pt x="22831" y="44193"/>
                    <a:pt x="23027" y="44187"/>
                  </a:cubicBezTo>
                  <a:lnTo>
                    <a:pt x="23027" y="43895"/>
                  </a:lnTo>
                  <a:cubicBezTo>
                    <a:pt x="22833" y="43901"/>
                    <a:pt x="22588" y="43906"/>
                    <a:pt x="22301" y="43906"/>
                  </a:cubicBezTo>
                  <a:cubicBezTo>
                    <a:pt x="19876" y="43906"/>
                    <a:pt x="14445" y="43559"/>
                    <a:pt x="10974" y="40714"/>
                  </a:cubicBezTo>
                  <a:cubicBezTo>
                    <a:pt x="10273" y="40101"/>
                    <a:pt x="9660" y="39372"/>
                    <a:pt x="9135" y="38613"/>
                  </a:cubicBezTo>
                  <a:cubicBezTo>
                    <a:pt x="8960" y="38379"/>
                    <a:pt x="8785" y="38175"/>
                    <a:pt x="8610" y="37942"/>
                  </a:cubicBezTo>
                  <a:cubicBezTo>
                    <a:pt x="7617" y="36687"/>
                    <a:pt x="6479" y="35461"/>
                    <a:pt x="5370" y="34293"/>
                  </a:cubicBezTo>
                  <a:lnTo>
                    <a:pt x="5107" y="34002"/>
                  </a:lnTo>
                  <a:cubicBezTo>
                    <a:pt x="3240" y="32017"/>
                    <a:pt x="2277" y="29565"/>
                    <a:pt x="1664" y="27698"/>
                  </a:cubicBezTo>
                  <a:cubicBezTo>
                    <a:pt x="788" y="25100"/>
                    <a:pt x="642" y="22298"/>
                    <a:pt x="496" y="19555"/>
                  </a:cubicBezTo>
                  <a:lnTo>
                    <a:pt x="467" y="18825"/>
                  </a:lnTo>
                  <a:cubicBezTo>
                    <a:pt x="292" y="15877"/>
                    <a:pt x="1547" y="11500"/>
                    <a:pt x="3269" y="9048"/>
                  </a:cubicBezTo>
                  <a:cubicBezTo>
                    <a:pt x="3794" y="8377"/>
                    <a:pt x="4349" y="7793"/>
                    <a:pt x="4962" y="7239"/>
                  </a:cubicBezTo>
                  <a:cubicBezTo>
                    <a:pt x="5224" y="6976"/>
                    <a:pt x="5487" y="6743"/>
                    <a:pt x="5720" y="6509"/>
                  </a:cubicBezTo>
                  <a:cubicBezTo>
                    <a:pt x="6596" y="5575"/>
                    <a:pt x="7617" y="4816"/>
                    <a:pt x="8756" y="4233"/>
                  </a:cubicBezTo>
                  <a:cubicBezTo>
                    <a:pt x="9952" y="3649"/>
                    <a:pt x="11178" y="3153"/>
                    <a:pt x="12462" y="2773"/>
                  </a:cubicBezTo>
                  <a:cubicBezTo>
                    <a:pt x="13338" y="2452"/>
                    <a:pt x="14272" y="2131"/>
                    <a:pt x="15147" y="1781"/>
                  </a:cubicBezTo>
                  <a:cubicBezTo>
                    <a:pt x="17015" y="993"/>
                    <a:pt x="19000" y="497"/>
                    <a:pt x="20984" y="293"/>
                  </a:cubicBezTo>
                  <a:cubicBezTo>
                    <a:pt x="21393" y="293"/>
                    <a:pt x="21801" y="322"/>
                    <a:pt x="22181" y="351"/>
                  </a:cubicBezTo>
                  <a:cubicBezTo>
                    <a:pt x="22736" y="419"/>
                    <a:pt x="23190" y="461"/>
                    <a:pt x="23536" y="461"/>
                  </a:cubicBezTo>
                  <a:cubicBezTo>
                    <a:pt x="23935" y="461"/>
                    <a:pt x="24188" y="404"/>
                    <a:pt x="24282" y="263"/>
                  </a:cubicBezTo>
                  <a:lnTo>
                    <a:pt x="24049" y="88"/>
                  </a:lnTo>
                  <a:cubicBezTo>
                    <a:pt x="23991" y="157"/>
                    <a:pt x="23790" y="181"/>
                    <a:pt x="23530" y="181"/>
                  </a:cubicBezTo>
                  <a:cubicBezTo>
                    <a:pt x="23127" y="181"/>
                    <a:pt x="22582" y="124"/>
                    <a:pt x="22210" y="88"/>
                  </a:cubicBezTo>
                  <a:cubicBezTo>
                    <a:pt x="21801" y="30"/>
                    <a:pt x="21393" y="1"/>
                    <a:pt x="209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0"/>
            <p:cNvSpPr/>
            <p:nvPr/>
          </p:nvSpPr>
          <p:spPr>
            <a:xfrm>
              <a:off x="904975" y="2557400"/>
              <a:ext cx="74425" cy="125000"/>
            </a:xfrm>
            <a:custGeom>
              <a:avLst/>
              <a:gdLst/>
              <a:ahLst/>
              <a:cxnLst/>
              <a:rect l="l" t="t" r="r" b="b"/>
              <a:pathLst>
                <a:path w="2977" h="5000" extrusionOk="0">
                  <a:moveTo>
                    <a:pt x="2739" y="1"/>
                  </a:moveTo>
                  <a:cubicBezTo>
                    <a:pt x="1949" y="1"/>
                    <a:pt x="1197" y="266"/>
                    <a:pt x="613" y="797"/>
                  </a:cubicBezTo>
                  <a:cubicBezTo>
                    <a:pt x="204" y="1205"/>
                    <a:pt x="0" y="1789"/>
                    <a:pt x="58" y="2373"/>
                  </a:cubicBezTo>
                  <a:cubicBezTo>
                    <a:pt x="88" y="3219"/>
                    <a:pt x="613" y="4387"/>
                    <a:pt x="1372" y="4824"/>
                  </a:cubicBezTo>
                  <a:cubicBezTo>
                    <a:pt x="1576" y="4941"/>
                    <a:pt x="1810" y="5000"/>
                    <a:pt x="2043" y="5000"/>
                  </a:cubicBezTo>
                  <a:cubicBezTo>
                    <a:pt x="2276" y="5000"/>
                    <a:pt x="2510" y="4941"/>
                    <a:pt x="2714" y="4824"/>
                  </a:cubicBezTo>
                  <a:lnTo>
                    <a:pt x="2598" y="4562"/>
                  </a:lnTo>
                  <a:cubicBezTo>
                    <a:pt x="2422" y="4664"/>
                    <a:pt x="2233" y="4715"/>
                    <a:pt x="2047" y="4715"/>
                  </a:cubicBezTo>
                  <a:cubicBezTo>
                    <a:pt x="1861" y="4715"/>
                    <a:pt x="1678" y="4664"/>
                    <a:pt x="1518" y="4562"/>
                  </a:cubicBezTo>
                  <a:cubicBezTo>
                    <a:pt x="876" y="4182"/>
                    <a:pt x="379" y="3132"/>
                    <a:pt x="350" y="2344"/>
                  </a:cubicBezTo>
                  <a:cubicBezTo>
                    <a:pt x="292" y="1848"/>
                    <a:pt x="467" y="1351"/>
                    <a:pt x="817" y="1001"/>
                  </a:cubicBezTo>
                  <a:cubicBezTo>
                    <a:pt x="1374" y="551"/>
                    <a:pt x="2050" y="293"/>
                    <a:pt x="2760" y="293"/>
                  </a:cubicBezTo>
                  <a:cubicBezTo>
                    <a:pt x="2832" y="293"/>
                    <a:pt x="2904" y="295"/>
                    <a:pt x="2977" y="301"/>
                  </a:cubicBezTo>
                  <a:lnTo>
                    <a:pt x="2977" y="9"/>
                  </a:lnTo>
                  <a:cubicBezTo>
                    <a:pt x="2897" y="4"/>
                    <a:pt x="2818" y="1"/>
                    <a:pt x="27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0"/>
            <p:cNvSpPr/>
            <p:nvPr/>
          </p:nvSpPr>
          <p:spPr>
            <a:xfrm>
              <a:off x="865575" y="2502775"/>
              <a:ext cx="110175" cy="229750"/>
            </a:xfrm>
            <a:custGeom>
              <a:avLst/>
              <a:gdLst/>
              <a:ahLst/>
              <a:cxnLst/>
              <a:rect l="l" t="t" r="r" b="b"/>
              <a:pathLst>
                <a:path w="4407" h="9190" extrusionOk="0">
                  <a:moveTo>
                    <a:pt x="4052" y="0"/>
                  </a:moveTo>
                  <a:cubicBezTo>
                    <a:pt x="3140" y="0"/>
                    <a:pt x="2304" y="655"/>
                    <a:pt x="1605" y="1172"/>
                  </a:cubicBezTo>
                  <a:lnTo>
                    <a:pt x="1313" y="1406"/>
                  </a:lnTo>
                  <a:cubicBezTo>
                    <a:pt x="58" y="2340"/>
                    <a:pt x="0" y="3361"/>
                    <a:pt x="321" y="4996"/>
                  </a:cubicBezTo>
                  <a:cubicBezTo>
                    <a:pt x="555" y="6105"/>
                    <a:pt x="1664" y="8469"/>
                    <a:pt x="2977" y="9052"/>
                  </a:cubicBezTo>
                  <a:cubicBezTo>
                    <a:pt x="3161" y="9144"/>
                    <a:pt x="3363" y="9189"/>
                    <a:pt x="3566" y="9189"/>
                  </a:cubicBezTo>
                  <a:cubicBezTo>
                    <a:pt x="3814" y="9189"/>
                    <a:pt x="4066" y="9122"/>
                    <a:pt x="4290" y="8994"/>
                  </a:cubicBezTo>
                  <a:lnTo>
                    <a:pt x="4144" y="8731"/>
                  </a:lnTo>
                  <a:cubicBezTo>
                    <a:pt x="3970" y="8842"/>
                    <a:pt x="3771" y="8893"/>
                    <a:pt x="3573" y="8893"/>
                  </a:cubicBezTo>
                  <a:cubicBezTo>
                    <a:pt x="3406" y="8893"/>
                    <a:pt x="3241" y="8857"/>
                    <a:pt x="3094" y="8790"/>
                  </a:cubicBezTo>
                  <a:cubicBezTo>
                    <a:pt x="1839" y="8235"/>
                    <a:pt x="788" y="5842"/>
                    <a:pt x="613" y="4937"/>
                  </a:cubicBezTo>
                  <a:cubicBezTo>
                    <a:pt x="321" y="3390"/>
                    <a:pt x="379" y="2486"/>
                    <a:pt x="1518" y="1639"/>
                  </a:cubicBezTo>
                  <a:lnTo>
                    <a:pt x="1810" y="1406"/>
                  </a:lnTo>
                  <a:cubicBezTo>
                    <a:pt x="2473" y="902"/>
                    <a:pt x="3281" y="277"/>
                    <a:pt x="4102" y="277"/>
                  </a:cubicBezTo>
                  <a:cubicBezTo>
                    <a:pt x="4184" y="277"/>
                    <a:pt x="4266" y="284"/>
                    <a:pt x="4349" y="297"/>
                  </a:cubicBezTo>
                  <a:lnTo>
                    <a:pt x="4407" y="34"/>
                  </a:lnTo>
                  <a:cubicBezTo>
                    <a:pt x="4288" y="11"/>
                    <a:pt x="4169" y="0"/>
                    <a:pt x="40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0"/>
            <p:cNvSpPr/>
            <p:nvPr/>
          </p:nvSpPr>
          <p:spPr>
            <a:xfrm>
              <a:off x="823975" y="2458750"/>
              <a:ext cx="171475" cy="321425"/>
            </a:xfrm>
            <a:custGeom>
              <a:avLst/>
              <a:gdLst/>
              <a:ahLst/>
              <a:cxnLst/>
              <a:rect l="l" t="t" r="r" b="b"/>
              <a:pathLst>
                <a:path w="6859" h="12857" extrusionOk="0">
                  <a:moveTo>
                    <a:pt x="6394" y="1"/>
                  </a:moveTo>
                  <a:cubicBezTo>
                    <a:pt x="5121" y="1"/>
                    <a:pt x="3860" y="318"/>
                    <a:pt x="2715" y="890"/>
                  </a:cubicBezTo>
                  <a:cubicBezTo>
                    <a:pt x="905" y="1854"/>
                    <a:pt x="0" y="2787"/>
                    <a:pt x="30" y="5151"/>
                  </a:cubicBezTo>
                  <a:cubicBezTo>
                    <a:pt x="146" y="9996"/>
                    <a:pt x="2452" y="12798"/>
                    <a:pt x="6363" y="12856"/>
                  </a:cubicBezTo>
                  <a:lnTo>
                    <a:pt x="6363" y="12565"/>
                  </a:lnTo>
                  <a:cubicBezTo>
                    <a:pt x="1080" y="12477"/>
                    <a:pt x="380" y="7340"/>
                    <a:pt x="351" y="5122"/>
                  </a:cubicBezTo>
                  <a:cubicBezTo>
                    <a:pt x="292" y="2904"/>
                    <a:pt x="1110" y="2087"/>
                    <a:pt x="2861" y="1153"/>
                  </a:cubicBezTo>
                  <a:cubicBezTo>
                    <a:pt x="3944" y="585"/>
                    <a:pt x="5142" y="292"/>
                    <a:pt x="6353" y="292"/>
                  </a:cubicBezTo>
                  <a:cubicBezTo>
                    <a:pt x="6512" y="292"/>
                    <a:pt x="6671" y="297"/>
                    <a:pt x="6830" y="307"/>
                  </a:cubicBezTo>
                  <a:lnTo>
                    <a:pt x="6859" y="15"/>
                  </a:lnTo>
                  <a:cubicBezTo>
                    <a:pt x="6704" y="5"/>
                    <a:pt x="6549" y="1"/>
                    <a:pt x="639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0"/>
            <p:cNvSpPr/>
            <p:nvPr/>
          </p:nvSpPr>
          <p:spPr>
            <a:xfrm>
              <a:off x="796250" y="2395625"/>
              <a:ext cx="217450" cy="446575"/>
            </a:xfrm>
            <a:custGeom>
              <a:avLst/>
              <a:gdLst/>
              <a:ahLst/>
              <a:cxnLst/>
              <a:rect l="l" t="t" r="r" b="b"/>
              <a:pathLst>
                <a:path w="8698" h="17863" extrusionOk="0">
                  <a:moveTo>
                    <a:pt x="8639" y="1"/>
                  </a:moveTo>
                  <a:cubicBezTo>
                    <a:pt x="6275" y="497"/>
                    <a:pt x="3970" y="1577"/>
                    <a:pt x="2540" y="2919"/>
                  </a:cubicBezTo>
                  <a:cubicBezTo>
                    <a:pt x="584" y="4700"/>
                    <a:pt x="0" y="6480"/>
                    <a:pt x="526" y="9077"/>
                  </a:cubicBezTo>
                  <a:cubicBezTo>
                    <a:pt x="584" y="9398"/>
                    <a:pt x="643" y="9778"/>
                    <a:pt x="701" y="10128"/>
                  </a:cubicBezTo>
                  <a:cubicBezTo>
                    <a:pt x="993" y="11850"/>
                    <a:pt x="1372" y="14010"/>
                    <a:pt x="2394" y="15294"/>
                  </a:cubicBezTo>
                  <a:cubicBezTo>
                    <a:pt x="3773" y="16932"/>
                    <a:pt x="5804" y="17863"/>
                    <a:pt x="7956" y="17863"/>
                  </a:cubicBezTo>
                  <a:cubicBezTo>
                    <a:pt x="7989" y="17863"/>
                    <a:pt x="8022" y="17863"/>
                    <a:pt x="8056" y="17862"/>
                  </a:cubicBezTo>
                  <a:lnTo>
                    <a:pt x="8056" y="17570"/>
                  </a:lnTo>
                  <a:cubicBezTo>
                    <a:pt x="8023" y="17571"/>
                    <a:pt x="7990" y="17571"/>
                    <a:pt x="7957" y="17571"/>
                  </a:cubicBezTo>
                  <a:cubicBezTo>
                    <a:pt x="5892" y="17571"/>
                    <a:pt x="3949" y="16670"/>
                    <a:pt x="2627" y="15090"/>
                  </a:cubicBezTo>
                  <a:cubicBezTo>
                    <a:pt x="1635" y="13864"/>
                    <a:pt x="1255" y="11762"/>
                    <a:pt x="964" y="10070"/>
                  </a:cubicBezTo>
                  <a:cubicBezTo>
                    <a:pt x="905" y="9690"/>
                    <a:pt x="847" y="9340"/>
                    <a:pt x="788" y="9019"/>
                  </a:cubicBezTo>
                  <a:cubicBezTo>
                    <a:pt x="292" y="6538"/>
                    <a:pt x="876" y="4816"/>
                    <a:pt x="2715" y="3124"/>
                  </a:cubicBezTo>
                  <a:cubicBezTo>
                    <a:pt x="4116" y="1839"/>
                    <a:pt x="6363" y="760"/>
                    <a:pt x="8698" y="263"/>
                  </a:cubicBezTo>
                  <a:lnTo>
                    <a:pt x="863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0"/>
            <p:cNvSpPr/>
            <p:nvPr/>
          </p:nvSpPr>
          <p:spPr>
            <a:xfrm>
              <a:off x="740800" y="2355500"/>
              <a:ext cx="274350" cy="531200"/>
            </a:xfrm>
            <a:custGeom>
              <a:avLst/>
              <a:gdLst/>
              <a:ahLst/>
              <a:cxnLst/>
              <a:rect l="l" t="t" r="r" b="b"/>
              <a:pathLst>
                <a:path w="10974" h="21248" extrusionOk="0">
                  <a:moveTo>
                    <a:pt x="10799" y="1"/>
                  </a:moveTo>
                  <a:cubicBezTo>
                    <a:pt x="10449" y="146"/>
                    <a:pt x="10098" y="263"/>
                    <a:pt x="9719" y="292"/>
                  </a:cubicBezTo>
                  <a:cubicBezTo>
                    <a:pt x="9310" y="351"/>
                    <a:pt x="8931" y="468"/>
                    <a:pt x="8581" y="613"/>
                  </a:cubicBezTo>
                  <a:cubicBezTo>
                    <a:pt x="8055" y="847"/>
                    <a:pt x="7589" y="1139"/>
                    <a:pt x="7122" y="1431"/>
                  </a:cubicBezTo>
                  <a:cubicBezTo>
                    <a:pt x="6830" y="1606"/>
                    <a:pt x="6538" y="1781"/>
                    <a:pt x="6275" y="1956"/>
                  </a:cubicBezTo>
                  <a:cubicBezTo>
                    <a:pt x="4612" y="2861"/>
                    <a:pt x="2335" y="4437"/>
                    <a:pt x="963" y="6596"/>
                  </a:cubicBezTo>
                  <a:cubicBezTo>
                    <a:pt x="59" y="8027"/>
                    <a:pt x="0" y="10245"/>
                    <a:pt x="847" y="12550"/>
                  </a:cubicBezTo>
                  <a:cubicBezTo>
                    <a:pt x="934" y="12784"/>
                    <a:pt x="1022" y="13017"/>
                    <a:pt x="1080" y="13280"/>
                  </a:cubicBezTo>
                  <a:cubicBezTo>
                    <a:pt x="1810" y="15352"/>
                    <a:pt x="2569" y="17512"/>
                    <a:pt x="4495" y="18737"/>
                  </a:cubicBezTo>
                  <a:lnTo>
                    <a:pt x="4728" y="18883"/>
                  </a:lnTo>
                  <a:cubicBezTo>
                    <a:pt x="6460" y="19980"/>
                    <a:pt x="8448" y="21248"/>
                    <a:pt x="10552" y="21248"/>
                  </a:cubicBezTo>
                  <a:cubicBezTo>
                    <a:pt x="10576" y="21248"/>
                    <a:pt x="10600" y="21248"/>
                    <a:pt x="10624" y="21247"/>
                  </a:cubicBezTo>
                  <a:lnTo>
                    <a:pt x="10624" y="20956"/>
                  </a:lnTo>
                  <a:cubicBezTo>
                    <a:pt x="10600" y="20956"/>
                    <a:pt x="10577" y="20956"/>
                    <a:pt x="10554" y="20956"/>
                  </a:cubicBezTo>
                  <a:cubicBezTo>
                    <a:pt x="8535" y="20956"/>
                    <a:pt x="6577" y="19717"/>
                    <a:pt x="4874" y="18621"/>
                  </a:cubicBezTo>
                  <a:lnTo>
                    <a:pt x="4641" y="18504"/>
                  </a:lnTo>
                  <a:cubicBezTo>
                    <a:pt x="2831" y="17337"/>
                    <a:pt x="2073" y="15235"/>
                    <a:pt x="1372" y="13163"/>
                  </a:cubicBezTo>
                  <a:cubicBezTo>
                    <a:pt x="1285" y="12930"/>
                    <a:pt x="1197" y="12696"/>
                    <a:pt x="1109" y="12463"/>
                  </a:cubicBezTo>
                  <a:cubicBezTo>
                    <a:pt x="321" y="10245"/>
                    <a:pt x="351" y="8114"/>
                    <a:pt x="1226" y="6772"/>
                  </a:cubicBezTo>
                  <a:cubicBezTo>
                    <a:pt x="2539" y="4641"/>
                    <a:pt x="4787" y="3123"/>
                    <a:pt x="6421" y="2219"/>
                  </a:cubicBezTo>
                  <a:cubicBezTo>
                    <a:pt x="6684" y="2073"/>
                    <a:pt x="6976" y="1868"/>
                    <a:pt x="7267" y="1693"/>
                  </a:cubicBezTo>
                  <a:cubicBezTo>
                    <a:pt x="7734" y="1401"/>
                    <a:pt x="8201" y="1139"/>
                    <a:pt x="8698" y="905"/>
                  </a:cubicBezTo>
                  <a:cubicBezTo>
                    <a:pt x="9048" y="759"/>
                    <a:pt x="9427" y="643"/>
                    <a:pt x="9807" y="613"/>
                  </a:cubicBezTo>
                  <a:cubicBezTo>
                    <a:pt x="10186" y="555"/>
                    <a:pt x="10595" y="438"/>
                    <a:pt x="10974" y="263"/>
                  </a:cubicBezTo>
                  <a:lnTo>
                    <a:pt x="1079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0"/>
            <p:cNvSpPr/>
            <p:nvPr/>
          </p:nvSpPr>
          <p:spPr>
            <a:xfrm>
              <a:off x="697750" y="2309525"/>
              <a:ext cx="340750" cy="624000"/>
            </a:xfrm>
            <a:custGeom>
              <a:avLst/>
              <a:gdLst/>
              <a:ahLst/>
              <a:cxnLst/>
              <a:rect l="l" t="t" r="r" b="b"/>
              <a:pathLst>
                <a:path w="13630" h="24960" extrusionOk="0">
                  <a:moveTo>
                    <a:pt x="13426" y="1"/>
                  </a:moveTo>
                  <a:cubicBezTo>
                    <a:pt x="13017" y="147"/>
                    <a:pt x="12608" y="234"/>
                    <a:pt x="12200" y="322"/>
                  </a:cubicBezTo>
                  <a:cubicBezTo>
                    <a:pt x="11820" y="409"/>
                    <a:pt x="11470" y="497"/>
                    <a:pt x="11266" y="555"/>
                  </a:cubicBezTo>
                  <a:cubicBezTo>
                    <a:pt x="10799" y="701"/>
                    <a:pt x="10332" y="789"/>
                    <a:pt x="9894" y="906"/>
                  </a:cubicBezTo>
                  <a:cubicBezTo>
                    <a:pt x="8844" y="1081"/>
                    <a:pt x="7851" y="1402"/>
                    <a:pt x="6947" y="1927"/>
                  </a:cubicBezTo>
                  <a:cubicBezTo>
                    <a:pt x="3269" y="4174"/>
                    <a:pt x="1197" y="6247"/>
                    <a:pt x="613" y="8144"/>
                  </a:cubicBezTo>
                  <a:cubicBezTo>
                    <a:pt x="0" y="10011"/>
                    <a:pt x="351" y="13076"/>
                    <a:pt x="1022" y="15090"/>
                  </a:cubicBezTo>
                  <a:cubicBezTo>
                    <a:pt x="1956" y="18008"/>
                    <a:pt x="3094" y="21014"/>
                    <a:pt x="5633" y="22970"/>
                  </a:cubicBezTo>
                  <a:cubicBezTo>
                    <a:pt x="6567" y="23583"/>
                    <a:pt x="7589" y="24020"/>
                    <a:pt x="8668" y="24283"/>
                  </a:cubicBezTo>
                  <a:cubicBezTo>
                    <a:pt x="9576" y="24530"/>
                    <a:pt x="11260" y="24959"/>
                    <a:pt x="12526" y="24959"/>
                  </a:cubicBezTo>
                  <a:cubicBezTo>
                    <a:pt x="12604" y="24959"/>
                    <a:pt x="12680" y="24958"/>
                    <a:pt x="12754" y="24954"/>
                  </a:cubicBezTo>
                  <a:lnTo>
                    <a:pt x="12754" y="24662"/>
                  </a:lnTo>
                  <a:cubicBezTo>
                    <a:pt x="12677" y="24666"/>
                    <a:pt x="12599" y="24668"/>
                    <a:pt x="12518" y="24668"/>
                  </a:cubicBezTo>
                  <a:cubicBezTo>
                    <a:pt x="11284" y="24668"/>
                    <a:pt x="9660" y="24265"/>
                    <a:pt x="8756" y="23991"/>
                  </a:cubicBezTo>
                  <a:cubicBezTo>
                    <a:pt x="7705" y="23758"/>
                    <a:pt x="6713" y="23320"/>
                    <a:pt x="5837" y="22736"/>
                  </a:cubicBezTo>
                  <a:cubicBezTo>
                    <a:pt x="3328" y="20839"/>
                    <a:pt x="2248" y="18008"/>
                    <a:pt x="1285" y="15002"/>
                  </a:cubicBezTo>
                  <a:cubicBezTo>
                    <a:pt x="642" y="13018"/>
                    <a:pt x="292" y="10070"/>
                    <a:pt x="876" y="8231"/>
                  </a:cubicBezTo>
                  <a:cubicBezTo>
                    <a:pt x="1460" y="6363"/>
                    <a:pt x="3503" y="4379"/>
                    <a:pt x="7092" y="2161"/>
                  </a:cubicBezTo>
                  <a:cubicBezTo>
                    <a:pt x="7997" y="1664"/>
                    <a:pt x="8960" y="1343"/>
                    <a:pt x="9953" y="1168"/>
                  </a:cubicBezTo>
                  <a:cubicBezTo>
                    <a:pt x="10390" y="1081"/>
                    <a:pt x="10887" y="964"/>
                    <a:pt x="11353" y="818"/>
                  </a:cubicBezTo>
                  <a:cubicBezTo>
                    <a:pt x="11529" y="760"/>
                    <a:pt x="11879" y="672"/>
                    <a:pt x="12258" y="614"/>
                  </a:cubicBezTo>
                  <a:cubicBezTo>
                    <a:pt x="13338" y="351"/>
                    <a:pt x="13572" y="293"/>
                    <a:pt x="13630" y="205"/>
                  </a:cubicBezTo>
                  <a:lnTo>
                    <a:pt x="134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0"/>
            <p:cNvSpPr/>
            <p:nvPr/>
          </p:nvSpPr>
          <p:spPr>
            <a:xfrm>
              <a:off x="622600" y="2273775"/>
              <a:ext cx="409350" cy="712150"/>
            </a:xfrm>
            <a:custGeom>
              <a:avLst/>
              <a:gdLst/>
              <a:ahLst/>
              <a:cxnLst/>
              <a:rect l="l" t="t" r="r" b="b"/>
              <a:pathLst>
                <a:path w="16374" h="28486" extrusionOk="0">
                  <a:moveTo>
                    <a:pt x="16315" y="1"/>
                  </a:moveTo>
                  <a:cubicBezTo>
                    <a:pt x="15352" y="263"/>
                    <a:pt x="14301" y="497"/>
                    <a:pt x="13192" y="701"/>
                  </a:cubicBezTo>
                  <a:cubicBezTo>
                    <a:pt x="11850" y="964"/>
                    <a:pt x="10565" y="1285"/>
                    <a:pt x="9281" y="1664"/>
                  </a:cubicBezTo>
                  <a:cubicBezTo>
                    <a:pt x="4874" y="3007"/>
                    <a:pt x="2072" y="5400"/>
                    <a:pt x="934" y="8756"/>
                  </a:cubicBezTo>
                  <a:cubicBezTo>
                    <a:pt x="0" y="11500"/>
                    <a:pt x="1576" y="15236"/>
                    <a:pt x="2744" y="17979"/>
                  </a:cubicBezTo>
                  <a:cubicBezTo>
                    <a:pt x="2860" y="18212"/>
                    <a:pt x="2948" y="18446"/>
                    <a:pt x="3036" y="18650"/>
                  </a:cubicBezTo>
                  <a:cubicBezTo>
                    <a:pt x="3123" y="18884"/>
                    <a:pt x="3240" y="19117"/>
                    <a:pt x="3327" y="19351"/>
                  </a:cubicBezTo>
                  <a:cubicBezTo>
                    <a:pt x="4291" y="21685"/>
                    <a:pt x="5604" y="24867"/>
                    <a:pt x="7822" y="25976"/>
                  </a:cubicBezTo>
                  <a:cubicBezTo>
                    <a:pt x="9953" y="27026"/>
                    <a:pt x="13455" y="28252"/>
                    <a:pt x="16111" y="28486"/>
                  </a:cubicBezTo>
                  <a:lnTo>
                    <a:pt x="16140" y="28194"/>
                  </a:lnTo>
                  <a:cubicBezTo>
                    <a:pt x="13513" y="27960"/>
                    <a:pt x="10069" y="26734"/>
                    <a:pt x="7939" y="25713"/>
                  </a:cubicBezTo>
                  <a:cubicBezTo>
                    <a:pt x="5837" y="24662"/>
                    <a:pt x="4553" y="21540"/>
                    <a:pt x="3590" y="19234"/>
                  </a:cubicBezTo>
                  <a:cubicBezTo>
                    <a:pt x="3503" y="19000"/>
                    <a:pt x="3386" y="18767"/>
                    <a:pt x="3298" y="18533"/>
                  </a:cubicBezTo>
                  <a:cubicBezTo>
                    <a:pt x="3211" y="18329"/>
                    <a:pt x="3123" y="18096"/>
                    <a:pt x="3036" y="17862"/>
                  </a:cubicBezTo>
                  <a:cubicBezTo>
                    <a:pt x="1868" y="15177"/>
                    <a:pt x="292" y="11471"/>
                    <a:pt x="1197" y="8844"/>
                  </a:cubicBezTo>
                  <a:cubicBezTo>
                    <a:pt x="2306" y="5546"/>
                    <a:pt x="5049" y="3240"/>
                    <a:pt x="9369" y="1898"/>
                  </a:cubicBezTo>
                  <a:cubicBezTo>
                    <a:pt x="10565" y="1548"/>
                    <a:pt x="11937" y="1256"/>
                    <a:pt x="13221" y="993"/>
                  </a:cubicBezTo>
                  <a:cubicBezTo>
                    <a:pt x="14359" y="789"/>
                    <a:pt x="15410" y="555"/>
                    <a:pt x="16373" y="293"/>
                  </a:cubicBezTo>
                  <a:lnTo>
                    <a:pt x="1631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0"/>
            <p:cNvSpPr/>
            <p:nvPr/>
          </p:nvSpPr>
          <p:spPr>
            <a:xfrm>
              <a:off x="598525" y="2241675"/>
              <a:ext cx="450925" cy="804925"/>
            </a:xfrm>
            <a:custGeom>
              <a:avLst/>
              <a:gdLst/>
              <a:ahLst/>
              <a:cxnLst/>
              <a:rect l="l" t="t" r="r" b="b"/>
              <a:pathLst>
                <a:path w="18037" h="32197" extrusionOk="0">
                  <a:moveTo>
                    <a:pt x="17978" y="1"/>
                  </a:moveTo>
                  <a:lnTo>
                    <a:pt x="17716" y="30"/>
                  </a:lnTo>
                  <a:cubicBezTo>
                    <a:pt x="14856" y="438"/>
                    <a:pt x="12141" y="818"/>
                    <a:pt x="9340" y="1810"/>
                  </a:cubicBezTo>
                  <a:lnTo>
                    <a:pt x="8873" y="1985"/>
                  </a:lnTo>
                  <a:cubicBezTo>
                    <a:pt x="7442" y="2481"/>
                    <a:pt x="6100" y="2978"/>
                    <a:pt x="4874" y="3999"/>
                  </a:cubicBezTo>
                  <a:cubicBezTo>
                    <a:pt x="3736" y="4991"/>
                    <a:pt x="2714" y="6100"/>
                    <a:pt x="1810" y="7326"/>
                  </a:cubicBezTo>
                  <a:lnTo>
                    <a:pt x="1781" y="7385"/>
                  </a:lnTo>
                  <a:cubicBezTo>
                    <a:pt x="847" y="8581"/>
                    <a:pt x="175" y="9457"/>
                    <a:pt x="88" y="11033"/>
                  </a:cubicBezTo>
                  <a:cubicBezTo>
                    <a:pt x="0" y="12813"/>
                    <a:pt x="409" y="14564"/>
                    <a:pt x="817" y="16228"/>
                  </a:cubicBezTo>
                  <a:lnTo>
                    <a:pt x="934" y="16782"/>
                  </a:lnTo>
                  <a:cubicBezTo>
                    <a:pt x="1810" y="20372"/>
                    <a:pt x="2977" y="25304"/>
                    <a:pt x="6304" y="28252"/>
                  </a:cubicBezTo>
                  <a:cubicBezTo>
                    <a:pt x="6479" y="28398"/>
                    <a:pt x="6654" y="28573"/>
                    <a:pt x="6830" y="28748"/>
                  </a:cubicBezTo>
                  <a:cubicBezTo>
                    <a:pt x="7384" y="29332"/>
                    <a:pt x="8055" y="29828"/>
                    <a:pt x="8756" y="30237"/>
                  </a:cubicBezTo>
                  <a:cubicBezTo>
                    <a:pt x="9223" y="30441"/>
                    <a:pt x="9748" y="30558"/>
                    <a:pt x="10244" y="30587"/>
                  </a:cubicBezTo>
                  <a:cubicBezTo>
                    <a:pt x="10594" y="30645"/>
                    <a:pt x="10916" y="30704"/>
                    <a:pt x="11266" y="30791"/>
                  </a:cubicBezTo>
                  <a:cubicBezTo>
                    <a:pt x="11674" y="30908"/>
                    <a:pt x="12112" y="31054"/>
                    <a:pt x="12579" y="31200"/>
                  </a:cubicBezTo>
                  <a:cubicBezTo>
                    <a:pt x="13995" y="31672"/>
                    <a:pt x="15621" y="32196"/>
                    <a:pt x="16982" y="32196"/>
                  </a:cubicBezTo>
                  <a:cubicBezTo>
                    <a:pt x="17052" y="32196"/>
                    <a:pt x="17122" y="32195"/>
                    <a:pt x="17190" y="32192"/>
                  </a:cubicBezTo>
                  <a:lnTo>
                    <a:pt x="17190" y="31900"/>
                  </a:lnTo>
                  <a:cubicBezTo>
                    <a:pt x="17123" y="31903"/>
                    <a:pt x="17055" y="31904"/>
                    <a:pt x="16987" y="31904"/>
                  </a:cubicBezTo>
                  <a:cubicBezTo>
                    <a:pt x="15656" y="31904"/>
                    <a:pt x="14082" y="31381"/>
                    <a:pt x="12667" y="30937"/>
                  </a:cubicBezTo>
                  <a:cubicBezTo>
                    <a:pt x="12200" y="30762"/>
                    <a:pt x="11762" y="30616"/>
                    <a:pt x="11353" y="30499"/>
                  </a:cubicBezTo>
                  <a:cubicBezTo>
                    <a:pt x="11003" y="30412"/>
                    <a:pt x="10653" y="30353"/>
                    <a:pt x="10303" y="30324"/>
                  </a:cubicBezTo>
                  <a:cubicBezTo>
                    <a:pt x="9836" y="30266"/>
                    <a:pt x="9340" y="30149"/>
                    <a:pt x="8902" y="29974"/>
                  </a:cubicBezTo>
                  <a:cubicBezTo>
                    <a:pt x="8201" y="29565"/>
                    <a:pt x="7588" y="29098"/>
                    <a:pt x="7034" y="28515"/>
                  </a:cubicBezTo>
                  <a:cubicBezTo>
                    <a:pt x="6859" y="28340"/>
                    <a:pt x="6684" y="28164"/>
                    <a:pt x="6509" y="28018"/>
                  </a:cubicBezTo>
                  <a:cubicBezTo>
                    <a:pt x="3240" y="25129"/>
                    <a:pt x="2072" y="20255"/>
                    <a:pt x="1226" y="16695"/>
                  </a:cubicBezTo>
                  <a:lnTo>
                    <a:pt x="1109" y="16169"/>
                  </a:lnTo>
                  <a:cubicBezTo>
                    <a:pt x="701" y="14506"/>
                    <a:pt x="292" y="12784"/>
                    <a:pt x="380" y="11062"/>
                  </a:cubicBezTo>
                  <a:cubicBezTo>
                    <a:pt x="467" y="9544"/>
                    <a:pt x="1109" y="8727"/>
                    <a:pt x="2014" y="7560"/>
                  </a:cubicBezTo>
                  <a:lnTo>
                    <a:pt x="2043" y="7501"/>
                  </a:lnTo>
                  <a:cubicBezTo>
                    <a:pt x="2919" y="6305"/>
                    <a:pt x="3940" y="5196"/>
                    <a:pt x="5078" y="4233"/>
                  </a:cubicBezTo>
                  <a:cubicBezTo>
                    <a:pt x="6246" y="3240"/>
                    <a:pt x="7588" y="2773"/>
                    <a:pt x="8989" y="2277"/>
                  </a:cubicBezTo>
                  <a:lnTo>
                    <a:pt x="9456" y="2102"/>
                  </a:lnTo>
                  <a:cubicBezTo>
                    <a:pt x="12229" y="1110"/>
                    <a:pt x="14914" y="730"/>
                    <a:pt x="17745" y="322"/>
                  </a:cubicBezTo>
                  <a:lnTo>
                    <a:pt x="18037" y="293"/>
                  </a:lnTo>
                  <a:lnTo>
                    <a:pt x="1797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0"/>
            <p:cNvSpPr/>
            <p:nvPr/>
          </p:nvSpPr>
          <p:spPr>
            <a:xfrm>
              <a:off x="540150" y="2180400"/>
              <a:ext cx="515150" cy="928825"/>
            </a:xfrm>
            <a:custGeom>
              <a:avLst/>
              <a:gdLst/>
              <a:ahLst/>
              <a:cxnLst/>
              <a:rect l="l" t="t" r="r" b="b"/>
              <a:pathLst>
                <a:path w="20606" h="37153" extrusionOk="0">
                  <a:moveTo>
                    <a:pt x="20518" y="0"/>
                  </a:moveTo>
                  <a:cubicBezTo>
                    <a:pt x="18883" y="496"/>
                    <a:pt x="17161" y="934"/>
                    <a:pt x="15469" y="1343"/>
                  </a:cubicBezTo>
                  <a:cubicBezTo>
                    <a:pt x="13221" y="1926"/>
                    <a:pt x="10857" y="2510"/>
                    <a:pt x="8668" y="3298"/>
                  </a:cubicBezTo>
                  <a:cubicBezTo>
                    <a:pt x="5516" y="4436"/>
                    <a:pt x="2364" y="7793"/>
                    <a:pt x="1372" y="11120"/>
                  </a:cubicBezTo>
                  <a:cubicBezTo>
                    <a:pt x="0" y="15556"/>
                    <a:pt x="59" y="19146"/>
                    <a:pt x="1518" y="23144"/>
                  </a:cubicBezTo>
                  <a:cubicBezTo>
                    <a:pt x="2773" y="26617"/>
                    <a:pt x="5079" y="30294"/>
                    <a:pt x="7997" y="33505"/>
                  </a:cubicBezTo>
                  <a:cubicBezTo>
                    <a:pt x="10857" y="36657"/>
                    <a:pt x="15031" y="37036"/>
                    <a:pt x="19409" y="37153"/>
                  </a:cubicBezTo>
                  <a:lnTo>
                    <a:pt x="19409" y="36861"/>
                  </a:lnTo>
                  <a:cubicBezTo>
                    <a:pt x="15089" y="36715"/>
                    <a:pt x="11003" y="36365"/>
                    <a:pt x="8231" y="33300"/>
                  </a:cubicBezTo>
                  <a:cubicBezTo>
                    <a:pt x="5312" y="30119"/>
                    <a:pt x="3036" y="26500"/>
                    <a:pt x="1781" y="23056"/>
                  </a:cubicBezTo>
                  <a:cubicBezTo>
                    <a:pt x="351" y="19116"/>
                    <a:pt x="321" y="15585"/>
                    <a:pt x="1635" y="11207"/>
                  </a:cubicBezTo>
                  <a:cubicBezTo>
                    <a:pt x="2627" y="7968"/>
                    <a:pt x="5692" y="4670"/>
                    <a:pt x="8727" y="3590"/>
                  </a:cubicBezTo>
                  <a:cubicBezTo>
                    <a:pt x="10945" y="2802"/>
                    <a:pt x="13280" y="2218"/>
                    <a:pt x="15527" y="1634"/>
                  </a:cubicBezTo>
                  <a:cubicBezTo>
                    <a:pt x="17220" y="1226"/>
                    <a:pt x="18971" y="788"/>
                    <a:pt x="20605" y="263"/>
                  </a:cubicBezTo>
                  <a:lnTo>
                    <a:pt x="205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0"/>
            <p:cNvSpPr/>
            <p:nvPr/>
          </p:nvSpPr>
          <p:spPr>
            <a:xfrm>
              <a:off x="483225" y="2138800"/>
              <a:ext cx="585200" cy="1011300"/>
            </a:xfrm>
            <a:custGeom>
              <a:avLst/>
              <a:gdLst/>
              <a:ahLst/>
              <a:cxnLst/>
              <a:rect l="l" t="t" r="r" b="b"/>
              <a:pathLst>
                <a:path w="23408" h="40452" extrusionOk="0">
                  <a:moveTo>
                    <a:pt x="23291" y="1"/>
                  </a:moveTo>
                  <a:cubicBezTo>
                    <a:pt x="22795" y="263"/>
                    <a:pt x="22065" y="292"/>
                    <a:pt x="21394" y="292"/>
                  </a:cubicBezTo>
                  <a:cubicBezTo>
                    <a:pt x="21073" y="292"/>
                    <a:pt x="20781" y="292"/>
                    <a:pt x="20489" y="322"/>
                  </a:cubicBezTo>
                  <a:cubicBezTo>
                    <a:pt x="19292" y="468"/>
                    <a:pt x="18125" y="701"/>
                    <a:pt x="16987" y="1051"/>
                  </a:cubicBezTo>
                  <a:lnTo>
                    <a:pt x="16257" y="1226"/>
                  </a:lnTo>
                  <a:lnTo>
                    <a:pt x="15294" y="1460"/>
                  </a:lnTo>
                  <a:cubicBezTo>
                    <a:pt x="13193" y="1956"/>
                    <a:pt x="11004" y="2481"/>
                    <a:pt x="9165" y="3707"/>
                  </a:cubicBezTo>
                  <a:cubicBezTo>
                    <a:pt x="8611" y="4057"/>
                    <a:pt x="7998" y="4320"/>
                    <a:pt x="7356" y="4553"/>
                  </a:cubicBezTo>
                  <a:cubicBezTo>
                    <a:pt x="7035" y="4670"/>
                    <a:pt x="6684" y="4816"/>
                    <a:pt x="6363" y="4962"/>
                  </a:cubicBezTo>
                  <a:cubicBezTo>
                    <a:pt x="5313" y="5517"/>
                    <a:pt x="4350" y="6217"/>
                    <a:pt x="3503" y="7063"/>
                  </a:cubicBezTo>
                  <a:cubicBezTo>
                    <a:pt x="964" y="9486"/>
                    <a:pt x="264" y="13513"/>
                    <a:pt x="89" y="15118"/>
                  </a:cubicBezTo>
                  <a:cubicBezTo>
                    <a:pt x="1" y="16315"/>
                    <a:pt x="30" y="17483"/>
                    <a:pt x="234" y="18650"/>
                  </a:cubicBezTo>
                  <a:cubicBezTo>
                    <a:pt x="264" y="18913"/>
                    <a:pt x="293" y="19175"/>
                    <a:pt x="322" y="19438"/>
                  </a:cubicBezTo>
                  <a:cubicBezTo>
                    <a:pt x="380" y="19992"/>
                    <a:pt x="410" y="20547"/>
                    <a:pt x="439" y="21101"/>
                  </a:cubicBezTo>
                  <a:cubicBezTo>
                    <a:pt x="439" y="22006"/>
                    <a:pt x="526" y="22911"/>
                    <a:pt x="701" y="23787"/>
                  </a:cubicBezTo>
                  <a:cubicBezTo>
                    <a:pt x="1314" y="26384"/>
                    <a:pt x="2803" y="28398"/>
                    <a:pt x="4029" y="29886"/>
                  </a:cubicBezTo>
                  <a:cubicBezTo>
                    <a:pt x="4700" y="30674"/>
                    <a:pt x="5429" y="31433"/>
                    <a:pt x="6188" y="32133"/>
                  </a:cubicBezTo>
                  <a:cubicBezTo>
                    <a:pt x="7210" y="33009"/>
                    <a:pt x="8114" y="34031"/>
                    <a:pt x="8932" y="35140"/>
                  </a:cubicBezTo>
                  <a:cubicBezTo>
                    <a:pt x="9661" y="36307"/>
                    <a:pt x="10595" y="37328"/>
                    <a:pt x="11675" y="38146"/>
                  </a:cubicBezTo>
                  <a:cubicBezTo>
                    <a:pt x="12667" y="38875"/>
                    <a:pt x="13747" y="39050"/>
                    <a:pt x="14856" y="39255"/>
                  </a:cubicBezTo>
                  <a:cubicBezTo>
                    <a:pt x="15294" y="39313"/>
                    <a:pt x="15732" y="39401"/>
                    <a:pt x="16170" y="39517"/>
                  </a:cubicBezTo>
                  <a:cubicBezTo>
                    <a:pt x="16928" y="39663"/>
                    <a:pt x="17687" y="39780"/>
                    <a:pt x="18475" y="39838"/>
                  </a:cubicBezTo>
                  <a:cubicBezTo>
                    <a:pt x="19613" y="39926"/>
                    <a:pt x="20781" y="40014"/>
                    <a:pt x="21627" y="40451"/>
                  </a:cubicBezTo>
                  <a:lnTo>
                    <a:pt x="21744" y="40189"/>
                  </a:lnTo>
                  <a:cubicBezTo>
                    <a:pt x="20839" y="39751"/>
                    <a:pt x="19643" y="39634"/>
                    <a:pt x="18475" y="39547"/>
                  </a:cubicBezTo>
                  <a:cubicBezTo>
                    <a:pt x="17716" y="39488"/>
                    <a:pt x="16958" y="39401"/>
                    <a:pt x="16228" y="39226"/>
                  </a:cubicBezTo>
                  <a:cubicBezTo>
                    <a:pt x="15790" y="39109"/>
                    <a:pt x="15323" y="39050"/>
                    <a:pt x="14885" y="38963"/>
                  </a:cubicBezTo>
                  <a:cubicBezTo>
                    <a:pt x="13776" y="38759"/>
                    <a:pt x="12755" y="38583"/>
                    <a:pt x="11850" y="37912"/>
                  </a:cubicBezTo>
                  <a:cubicBezTo>
                    <a:pt x="10770" y="37095"/>
                    <a:pt x="9866" y="36103"/>
                    <a:pt x="9165" y="34964"/>
                  </a:cubicBezTo>
                  <a:cubicBezTo>
                    <a:pt x="8348" y="33855"/>
                    <a:pt x="7414" y="32805"/>
                    <a:pt x="6363" y="31900"/>
                  </a:cubicBezTo>
                  <a:cubicBezTo>
                    <a:pt x="5605" y="31229"/>
                    <a:pt x="4904" y="30499"/>
                    <a:pt x="4233" y="29711"/>
                  </a:cubicBezTo>
                  <a:cubicBezTo>
                    <a:pt x="3036" y="28252"/>
                    <a:pt x="1577" y="26267"/>
                    <a:pt x="964" y="23728"/>
                  </a:cubicBezTo>
                  <a:cubicBezTo>
                    <a:pt x="789" y="22882"/>
                    <a:pt x="701" y="21977"/>
                    <a:pt x="701" y="21101"/>
                  </a:cubicBezTo>
                  <a:cubicBezTo>
                    <a:pt x="701" y="20547"/>
                    <a:pt x="672" y="19963"/>
                    <a:pt x="614" y="19409"/>
                  </a:cubicBezTo>
                  <a:cubicBezTo>
                    <a:pt x="585" y="19146"/>
                    <a:pt x="555" y="18883"/>
                    <a:pt x="526" y="18621"/>
                  </a:cubicBezTo>
                  <a:cubicBezTo>
                    <a:pt x="322" y="17483"/>
                    <a:pt x="264" y="16315"/>
                    <a:pt x="351" y="15177"/>
                  </a:cubicBezTo>
                  <a:cubicBezTo>
                    <a:pt x="526" y="13601"/>
                    <a:pt x="1198" y="9661"/>
                    <a:pt x="3678" y="7297"/>
                  </a:cubicBezTo>
                  <a:cubicBezTo>
                    <a:pt x="4495" y="6480"/>
                    <a:pt x="5429" y="5779"/>
                    <a:pt x="6451" y="5225"/>
                  </a:cubicBezTo>
                  <a:cubicBezTo>
                    <a:pt x="6772" y="5079"/>
                    <a:pt x="7122" y="4933"/>
                    <a:pt x="7443" y="4816"/>
                  </a:cubicBezTo>
                  <a:cubicBezTo>
                    <a:pt x="8085" y="4583"/>
                    <a:pt x="8727" y="4291"/>
                    <a:pt x="9311" y="3911"/>
                  </a:cubicBezTo>
                  <a:cubicBezTo>
                    <a:pt x="11062" y="2744"/>
                    <a:pt x="13222" y="2219"/>
                    <a:pt x="15323" y="1722"/>
                  </a:cubicBezTo>
                  <a:lnTo>
                    <a:pt x="16286" y="1489"/>
                  </a:lnTo>
                  <a:lnTo>
                    <a:pt x="17016" y="1314"/>
                  </a:lnTo>
                  <a:cubicBezTo>
                    <a:pt x="18154" y="993"/>
                    <a:pt x="19322" y="759"/>
                    <a:pt x="20489" y="613"/>
                  </a:cubicBezTo>
                  <a:cubicBezTo>
                    <a:pt x="20752" y="584"/>
                    <a:pt x="21044" y="584"/>
                    <a:pt x="21365" y="584"/>
                  </a:cubicBezTo>
                  <a:cubicBezTo>
                    <a:pt x="22094" y="555"/>
                    <a:pt x="22824" y="555"/>
                    <a:pt x="23408" y="263"/>
                  </a:cubicBezTo>
                  <a:lnTo>
                    <a:pt x="2329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0" name="Google Shape;540;p20"/>
          <p:cNvSpPr/>
          <p:nvPr/>
        </p:nvSpPr>
        <p:spPr>
          <a:xfrm rot="10800000" flipH="1">
            <a:off x="8247938" y="217910"/>
            <a:ext cx="1201152" cy="895947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1" name="Google Shape;541;p20"/>
          <p:cNvGrpSpPr/>
          <p:nvPr/>
        </p:nvGrpSpPr>
        <p:grpSpPr>
          <a:xfrm rot="-7492646" flipH="1">
            <a:off x="7609208" y="2556340"/>
            <a:ext cx="1732547" cy="946452"/>
            <a:chOff x="6928067" y="2555588"/>
            <a:chExt cx="1830919" cy="1000190"/>
          </a:xfrm>
        </p:grpSpPr>
        <p:sp>
          <p:nvSpPr>
            <p:cNvPr id="542" name="Google Shape;542;p20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43" name="Google Shape;543;p20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544" name="Google Shape;544;p20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20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" name="Google Shape;546;p20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" name="Google Shape;547;p20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" name="Google Shape;548;p20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" name="Google Shape;549;p20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" name="Google Shape;550;p20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" name="Google Shape;551;p20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" name="Google Shape;552;p20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5"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5_1"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5" name="Google Shape;555;p22"/>
          <p:cNvGrpSpPr/>
          <p:nvPr/>
        </p:nvGrpSpPr>
        <p:grpSpPr>
          <a:xfrm rot="-5400000">
            <a:off x="3542852" y="-704438"/>
            <a:ext cx="1362411" cy="2352602"/>
            <a:chOff x="428525" y="2080425"/>
            <a:chExt cx="639900" cy="1104975"/>
          </a:xfrm>
        </p:grpSpPr>
        <p:sp>
          <p:nvSpPr>
            <p:cNvPr id="556" name="Google Shape;556;p22"/>
            <p:cNvSpPr/>
            <p:nvPr/>
          </p:nvSpPr>
          <p:spPr>
            <a:xfrm>
              <a:off x="428525" y="2080425"/>
              <a:ext cx="607075" cy="1104975"/>
            </a:xfrm>
            <a:custGeom>
              <a:avLst/>
              <a:gdLst/>
              <a:ahLst/>
              <a:cxnLst/>
              <a:rect l="l" t="t" r="r" b="b"/>
              <a:pathLst>
                <a:path w="24283" h="44199" extrusionOk="0">
                  <a:moveTo>
                    <a:pt x="20955" y="1"/>
                  </a:moveTo>
                  <a:cubicBezTo>
                    <a:pt x="18941" y="234"/>
                    <a:pt x="16957" y="730"/>
                    <a:pt x="15060" y="1518"/>
                  </a:cubicBezTo>
                  <a:cubicBezTo>
                    <a:pt x="14184" y="1898"/>
                    <a:pt x="13279" y="2190"/>
                    <a:pt x="12375" y="2511"/>
                  </a:cubicBezTo>
                  <a:cubicBezTo>
                    <a:pt x="11090" y="2919"/>
                    <a:pt x="9835" y="3415"/>
                    <a:pt x="8639" y="3999"/>
                  </a:cubicBezTo>
                  <a:cubicBezTo>
                    <a:pt x="7471" y="4583"/>
                    <a:pt x="6421" y="5371"/>
                    <a:pt x="5545" y="6305"/>
                  </a:cubicBezTo>
                  <a:cubicBezTo>
                    <a:pt x="5312" y="6538"/>
                    <a:pt x="5049" y="6772"/>
                    <a:pt x="4786" y="7034"/>
                  </a:cubicBezTo>
                  <a:cubicBezTo>
                    <a:pt x="4144" y="7618"/>
                    <a:pt x="3561" y="8231"/>
                    <a:pt x="3065" y="8902"/>
                  </a:cubicBezTo>
                  <a:cubicBezTo>
                    <a:pt x="1284" y="11383"/>
                    <a:pt x="0" y="15848"/>
                    <a:pt x="146" y="18854"/>
                  </a:cubicBezTo>
                  <a:lnTo>
                    <a:pt x="204" y="19584"/>
                  </a:lnTo>
                  <a:cubicBezTo>
                    <a:pt x="350" y="22327"/>
                    <a:pt x="525" y="25188"/>
                    <a:pt x="1401" y="27785"/>
                  </a:cubicBezTo>
                  <a:cubicBezTo>
                    <a:pt x="2014" y="29711"/>
                    <a:pt x="3006" y="32163"/>
                    <a:pt x="4903" y="34206"/>
                  </a:cubicBezTo>
                  <a:lnTo>
                    <a:pt x="5195" y="34498"/>
                  </a:lnTo>
                  <a:cubicBezTo>
                    <a:pt x="6275" y="35665"/>
                    <a:pt x="7413" y="36891"/>
                    <a:pt x="8405" y="38146"/>
                  </a:cubicBezTo>
                  <a:cubicBezTo>
                    <a:pt x="8581" y="38350"/>
                    <a:pt x="8726" y="38584"/>
                    <a:pt x="8902" y="38788"/>
                  </a:cubicBezTo>
                  <a:cubicBezTo>
                    <a:pt x="9456" y="39576"/>
                    <a:pt x="10069" y="40306"/>
                    <a:pt x="10799" y="40948"/>
                  </a:cubicBezTo>
                  <a:cubicBezTo>
                    <a:pt x="14325" y="43847"/>
                    <a:pt x="19837" y="44198"/>
                    <a:pt x="22296" y="44198"/>
                  </a:cubicBezTo>
                  <a:cubicBezTo>
                    <a:pt x="22584" y="44198"/>
                    <a:pt x="22831" y="44193"/>
                    <a:pt x="23027" y="44187"/>
                  </a:cubicBezTo>
                  <a:lnTo>
                    <a:pt x="23027" y="43895"/>
                  </a:lnTo>
                  <a:cubicBezTo>
                    <a:pt x="22833" y="43901"/>
                    <a:pt x="22588" y="43906"/>
                    <a:pt x="22301" y="43906"/>
                  </a:cubicBezTo>
                  <a:cubicBezTo>
                    <a:pt x="19876" y="43906"/>
                    <a:pt x="14445" y="43559"/>
                    <a:pt x="10974" y="40714"/>
                  </a:cubicBezTo>
                  <a:cubicBezTo>
                    <a:pt x="10273" y="40101"/>
                    <a:pt x="9660" y="39372"/>
                    <a:pt x="9135" y="38613"/>
                  </a:cubicBezTo>
                  <a:cubicBezTo>
                    <a:pt x="8960" y="38379"/>
                    <a:pt x="8785" y="38175"/>
                    <a:pt x="8610" y="37942"/>
                  </a:cubicBezTo>
                  <a:cubicBezTo>
                    <a:pt x="7617" y="36687"/>
                    <a:pt x="6479" y="35461"/>
                    <a:pt x="5370" y="34293"/>
                  </a:cubicBezTo>
                  <a:lnTo>
                    <a:pt x="5107" y="34002"/>
                  </a:lnTo>
                  <a:cubicBezTo>
                    <a:pt x="3240" y="32017"/>
                    <a:pt x="2277" y="29565"/>
                    <a:pt x="1664" y="27698"/>
                  </a:cubicBezTo>
                  <a:cubicBezTo>
                    <a:pt x="788" y="25100"/>
                    <a:pt x="642" y="22298"/>
                    <a:pt x="496" y="19555"/>
                  </a:cubicBezTo>
                  <a:lnTo>
                    <a:pt x="467" y="18825"/>
                  </a:lnTo>
                  <a:cubicBezTo>
                    <a:pt x="292" y="15877"/>
                    <a:pt x="1547" y="11500"/>
                    <a:pt x="3269" y="9048"/>
                  </a:cubicBezTo>
                  <a:cubicBezTo>
                    <a:pt x="3794" y="8377"/>
                    <a:pt x="4349" y="7793"/>
                    <a:pt x="4962" y="7239"/>
                  </a:cubicBezTo>
                  <a:cubicBezTo>
                    <a:pt x="5224" y="6976"/>
                    <a:pt x="5487" y="6743"/>
                    <a:pt x="5720" y="6509"/>
                  </a:cubicBezTo>
                  <a:cubicBezTo>
                    <a:pt x="6596" y="5575"/>
                    <a:pt x="7617" y="4816"/>
                    <a:pt x="8756" y="4233"/>
                  </a:cubicBezTo>
                  <a:cubicBezTo>
                    <a:pt x="9952" y="3649"/>
                    <a:pt x="11178" y="3153"/>
                    <a:pt x="12462" y="2773"/>
                  </a:cubicBezTo>
                  <a:cubicBezTo>
                    <a:pt x="13338" y="2452"/>
                    <a:pt x="14272" y="2131"/>
                    <a:pt x="15147" y="1781"/>
                  </a:cubicBezTo>
                  <a:cubicBezTo>
                    <a:pt x="17015" y="993"/>
                    <a:pt x="19000" y="497"/>
                    <a:pt x="20984" y="293"/>
                  </a:cubicBezTo>
                  <a:cubicBezTo>
                    <a:pt x="21393" y="293"/>
                    <a:pt x="21801" y="322"/>
                    <a:pt x="22181" y="351"/>
                  </a:cubicBezTo>
                  <a:cubicBezTo>
                    <a:pt x="22736" y="419"/>
                    <a:pt x="23190" y="461"/>
                    <a:pt x="23536" y="461"/>
                  </a:cubicBezTo>
                  <a:cubicBezTo>
                    <a:pt x="23935" y="461"/>
                    <a:pt x="24188" y="404"/>
                    <a:pt x="24282" y="263"/>
                  </a:cubicBezTo>
                  <a:lnTo>
                    <a:pt x="24049" y="88"/>
                  </a:lnTo>
                  <a:cubicBezTo>
                    <a:pt x="23991" y="157"/>
                    <a:pt x="23790" y="181"/>
                    <a:pt x="23530" y="181"/>
                  </a:cubicBezTo>
                  <a:cubicBezTo>
                    <a:pt x="23127" y="181"/>
                    <a:pt x="22582" y="124"/>
                    <a:pt x="22210" y="88"/>
                  </a:cubicBezTo>
                  <a:cubicBezTo>
                    <a:pt x="21801" y="30"/>
                    <a:pt x="21393" y="1"/>
                    <a:pt x="209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2"/>
            <p:cNvSpPr/>
            <p:nvPr/>
          </p:nvSpPr>
          <p:spPr>
            <a:xfrm>
              <a:off x="904975" y="2557400"/>
              <a:ext cx="74425" cy="125000"/>
            </a:xfrm>
            <a:custGeom>
              <a:avLst/>
              <a:gdLst/>
              <a:ahLst/>
              <a:cxnLst/>
              <a:rect l="l" t="t" r="r" b="b"/>
              <a:pathLst>
                <a:path w="2977" h="5000" extrusionOk="0">
                  <a:moveTo>
                    <a:pt x="2739" y="1"/>
                  </a:moveTo>
                  <a:cubicBezTo>
                    <a:pt x="1949" y="1"/>
                    <a:pt x="1197" y="266"/>
                    <a:pt x="613" y="797"/>
                  </a:cubicBezTo>
                  <a:cubicBezTo>
                    <a:pt x="204" y="1205"/>
                    <a:pt x="0" y="1789"/>
                    <a:pt x="58" y="2373"/>
                  </a:cubicBezTo>
                  <a:cubicBezTo>
                    <a:pt x="88" y="3219"/>
                    <a:pt x="613" y="4387"/>
                    <a:pt x="1372" y="4824"/>
                  </a:cubicBezTo>
                  <a:cubicBezTo>
                    <a:pt x="1576" y="4941"/>
                    <a:pt x="1810" y="5000"/>
                    <a:pt x="2043" y="5000"/>
                  </a:cubicBezTo>
                  <a:cubicBezTo>
                    <a:pt x="2276" y="5000"/>
                    <a:pt x="2510" y="4941"/>
                    <a:pt x="2714" y="4824"/>
                  </a:cubicBezTo>
                  <a:lnTo>
                    <a:pt x="2598" y="4562"/>
                  </a:lnTo>
                  <a:cubicBezTo>
                    <a:pt x="2422" y="4664"/>
                    <a:pt x="2233" y="4715"/>
                    <a:pt x="2047" y="4715"/>
                  </a:cubicBezTo>
                  <a:cubicBezTo>
                    <a:pt x="1861" y="4715"/>
                    <a:pt x="1678" y="4664"/>
                    <a:pt x="1518" y="4562"/>
                  </a:cubicBezTo>
                  <a:cubicBezTo>
                    <a:pt x="876" y="4182"/>
                    <a:pt x="379" y="3132"/>
                    <a:pt x="350" y="2344"/>
                  </a:cubicBezTo>
                  <a:cubicBezTo>
                    <a:pt x="292" y="1848"/>
                    <a:pt x="467" y="1351"/>
                    <a:pt x="817" y="1001"/>
                  </a:cubicBezTo>
                  <a:cubicBezTo>
                    <a:pt x="1374" y="551"/>
                    <a:pt x="2050" y="293"/>
                    <a:pt x="2760" y="293"/>
                  </a:cubicBezTo>
                  <a:cubicBezTo>
                    <a:pt x="2832" y="293"/>
                    <a:pt x="2904" y="295"/>
                    <a:pt x="2977" y="301"/>
                  </a:cubicBezTo>
                  <a:lnTo>
                    <a:pt x="2977" y="9"/>
                  </a:lnTo>
                  <a:cubicBezTo>
                    <a:pt x="2897" y="4"/>
                    <a:pt x="2818" y="1"/>
                    <a:pt x="27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2"/>
            <p:cNvSpPr/>
            <p:nvPr/>
          </p:nvSpPr>
          <p:spPr>
            <a:xfrm>
              <a:off x="865575" y="2502775"/>
              <a:ext cx="110175" cy="229750"/>
            </a:xfrm>
            <a:custGeom>
              <a:avLst/>
              <a:gdLst/>
              <a:ahLst/>
              <a:cxnLst/>
              <a:rect l="l" t="t" r="r" b="b"/>
              <a:pathLst>
                <a:path w="4407" h="9190" extrusionOk="0">
                  <a:moveTo>
                    <a:pt x="4052" y="0"/>
                  </a:moveTo>
                  <a:cubicBezTo>
                    <a:pt x="3140" y="0"/>
                    <a:pt x="2304" y="655"/>
                    <a:pt x="1605" y="1172"/>
                  </a:cubicBezTo>
                  <a:lnTo>
                    <a:pt x="1313" y="1406"/>
                  </a:lnTo>
                  <a:cubicBezTo>
                    <a:pt x="58" y="2340"/>
                    <a:pt x="0" y="3361"/>
                    <a:pt x="321" y="4996"/>
                  </a:cubicBezTo>
                  <a:cubicBezTo>
                    <a:pt x="555" y="6105"/>
                    <a:pt x="1664" y="8469"/>
                    <a:pt x="2977" y="9052"/>
                  </a:cubicBezTo>
                  <a:cubicBezTo>
                    <a:pt x="3161" y="9144"/>
                    <a:pt x="3363" y="9189"/>
                    <a:pt x="3566" y="9189"/>
                  </a:cubicBezTo>
                  <a:cubicBezTo>
                    <a:pt x="3814" y="9189"/>
                    <a:pt x="4066" y="9122"/>
                    <a:pt x="4290" y="8994"/>
                  </a:cubicBezTo>
                  <a:lnTo>
                    <a:pt x="4144" y="8731"/>
                  </a:lnTo>
                  <a:cubicBezTo>
                    <a:pt x="3970" y="8842"/>
                    <a:pt x="3771" y="8893"/>
                    <a:pt x="3573" y="8893"/>
                  </a:cubicBezTo>
                  <a:cubicBezTo>
                    <a:pt x="3406" y="8893"/>
                    <a:pt x="3241" y="8857"/>
                    <a:pt x="3094" y="8790"/>
                  </a:cubicBezTo>
                  <a:cubicBezTo>
                    <a:pt x="1839" y="8235"/>
                    <a:pt x="788" y="5842"/>
                    <a:pt x="613" y="4937"/>
                  </a:cubicBezTo>
                  <a:cubicBezTo>
                    <a:pt x="321" y="3390"/>
                    <a:pt x="379" y="2486"/>
                    <a:pt x="1518" y="1639"/>
                  </a:cubicBezTo>
                  <a:lnTo>
                    <a:pt x="1810" y="1406"/>
                  </a:lnTo>
                  <a:cubicBezTo>
                    <a:pt x="2473" y="902"/>
                    <a:pt x="3281" y="277"/>
                    <a:pt x="4102" y="277"/>
                  </a:cubicBezTo>
                  <a:cubicBezTo>
                    <a:pt x="4184" y="277"/>
                    <a:pt x="4266" y="284"/>
                    <a:pt x="4349" y="297"/>
                  </a:cubicBezTo>
                  <a:lnTo>
                    <a:pt x="4407" y="34"/>
                  </a:lnTo>
                  <a:cubicBezTo>
                    <a:pt x="4288" y="11"/>
                    <a:pt x="4169" y="0"/>
                    <a:pt x="40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2"/>
            <p:cNvSpPr/>
            <p:nvPr/>
          </p:nvSpPr>
          <p:spPr>
            <a:xfrm>
              <a:off x="823975" y="2458750"/>
              <a:ext cx="171475" cy="321425"/>
            </a:xfrm>
            <a:custGeom>
              <a:avLst/>
              <a:gdLst/>
              <a:ahLst/>
              <a:cxnLst/>
              <a:rect l="l" t="t" r="r" b="b"/>
              <a:pathLst>
                <a:path w="6859" h="12857" extrusionOk="0">
                  <a:moveTo>
                    <a:pt x="6394" y="1"/>
                  </a:moveTo>
                  <a:cubicBezTo>
                    <a:pt x="5121" y="1"/>
                    <a:pt x="3860" y="318"/>
                    <a:pt x="2715" y="890"/>
                  </a:cubicBezTo>
                  <a:cubicBezTo>
                    <a:pt x="905" y="1854"/>
                    <a:pt x="0" y="2787"/>
                    <a:pt x="30" y="5151"/>
                  </a:cubicBezTo>
                  <a:cubicBezTo>
                    <a:pt x="146" y="9996"/>
                    <a:pt x="2452" y="12798"/>
                    <a:pt x="6363" y="12856"/>
                  </a:cubicBezTo>
                  <a:lnTo>
                    <a:pt x="6363" y="12565"/>
                  </a:lnTo>
                  <a:cubicBezTo>
                    <a:pt x="1080" y="12477"/>
                    <a:pt x="380" y="7340"/>
                    <a:pt x="351" y="5122"/>
                  </a:cubicBezTo>
                  <a:cubicBezTo>
                    <a:pt x="292" y="2904"/>
                    <a:pt x="1110" y="2087"/>
                    <a:pt x="2861" y="1153"/>
                  </a:cubicBezTo>
                  <a:cubicBezTo>
                    <a:pt x="3944" y="585"/>
                    <a:pt x="5142" y="292"/>
                    <a:pt x="6353" y="292"/>
                  </a:cubicBezTo>
                  <a:cubicBezTo>
                    <a:pt x="6512" y="292"/>
                    <a:pt x="6671" y="297"/>
                    <a:pt x="6830" y="307"/>
                  </a:cubicBezTo>
                  <a:lnTo>
                    <a:pt x="6859" y="15"/>
                  </a:lnTo>
                  <a:cubicBezTo>
                    <a:pt x="6704" y="5"/>
                    <a:pt x="6549" y="1"/>
                    <a:pt x="639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2"/>
            <p:cNvSpPr/>
            <p:nvPr/>
          </p:nvSpPr>
          <p:spPr>
            <a:xfrm>
              <a:off x="796250" y="2395625"/>
              <a:ext cx="217450" cy="446575"/>
            </a:xfrm>
            <a:custGeom>
              <a:avLst/>
              <a:gdLst/>
              <a:ahLst/>
              <a:cxnLst/>
              <a:rect l="l" t="t" r="r" b="b"/>
              <a:pathLst>
                <a:path w="8698" h="17863" extrusionOk="0">
                  <a:moveTo>
                    <a:pt x="8639" y="1"/>
                  </a:moveTo>
                  <a:cubicBezTo>
                    <a:pt x="6275" y="497"/>
                    <a:pt x="3970" y="1577"/>
                    <a:pt x="2540" y="2919"/>
                  </a:cubicBezTo>
                  <a:cubicBezTo>
                    <a:pt x="584" y="4700"/>
                    <a:pt x="0" y="6480"/>
                    <a:pt x="526" y="9077"/>
                  </a:cubicBezTo>
                  <a:cubicBezTo>
                    <a:pt x="584" y="9398"/>
                    <a:pt x="643" y="9778"/>
                    <a:pt x="701" y="10128"/>
                  </a:cubicBezTo>
                  <a:cubicBezTo>
                    <a:pt x="993" y="11850"/>
                    <a:pt x="1372" y="14010"/>
                    <a:pt x="2394" y="15294"/>
                  </a:cubicBezTo>
                  <a:cubicBezTo>
                    <a:pt x="3773" y="16932"/>
                    <a:pt x="5804" y="17863"/>
                    <a:pt x="7956" y="17863"/>
                  </a:cubicBezTo>
                  <a:cubicBezTo>
                    <a:pt x="7989" y="17863"/>
                    <a:pt x="8022" y="17863"/>
                    <a:pt x="8056" y="17862"/>
                  </a:cubicBezTo>
                  <a:lnTo>
                    <a:pt x="8056" y="17570"/>
                  </a:lnTo>
                  <a:cubicBezTo>
                    <a:pt x="8023" y="17571"/>
                    <a:pt x="7990" y="17571"/>
                    <a:pt x="7957" y="17571"/>
                  </a:cubicBezTo>
                  <a:cubicBezTo>
                    <a:pt x="5892" y="17571"/>
                    <a:pt x="3949" y="16670"/>
                    <a:pt x="2627" y="15090"/>
                  </a:cubicBezTo>
                  <a:cubicBezTo>
                    <a:pt x="1635" y="13864"/>
                    <a:pt x="1255" y="11762"/>
                    <a:pt x="964" y="10070"/>
                  </a:cubicBezTo>
                  <a:cubicBezTo>
                    <a:pt x="905" y="9690"/>
                    <a:pt x="847" y="9340"/>
                    <a:pt x="788" y="9019"/>
                  </a:cubicBezTo>
                  <a:cubicBezTo>
                    <a:pt x="292" y="6538"/>
                    <a:pt x="876" y="4816"/>
                    <a:pt x="2715" y="3124"/>
                  </a:cubicBezTo>
                  <a:cubicBezTo>
                    <a:pt x="4116" y="1839"/>
                    <a:pt x="6363" y="760"/>
                    <a:pt x="8698" y="263"/>
                  </a:cubicBezTo>
                  <a:lnTo>
                    <a:pt x="863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2"/>
            <p:cNvSpPr/>
            <p:nvPr/>
          </p:nvSpPr>
          <p:spPr>
            <a:xfrm>
              <a:off x="740800" y="2355500"/>
              <a:ext cx="274350" cy="531200"/>
            </a:xfrm>
            <a:custGeom>
              <a:avLst/>
              <a:gdLst/>
              <a:ahLst/>
              <a:cxnLst/>
              <a:rect l="l" t="t" r="r" b="b"/>
              <a:pathLst>
                <a:path w="10974" h="21248" extrusionOk="0">
                  <a:moveTo>
                    <a:pt x="10799" y="1"/>
                  </a:moveTo>
                  <a:cubicBezTo>
                    <a:pt x="10449" y="146"/>
                    <a:pt x="10098" y="263"/>
                    <a:pt x="9719" y="292"/>
                  </a:cubicBezTo>
                  <a:cubicBezTo>
                    <a:pt x="9310" y="351"/>
                    <a:pt x="8931" y="468"/>
                    <a:pt x="8581" y="613"/>
                  </a:cubicBezTo>
                  <a:cubicBezTo>
                    <a:pt x="8055" y="847"/>
                    <a:pt x="7589" y="1139"/>
                    <a:pt x="7122" y="1431"/>
                  </a:cubicBezTo>
                  <a:cubicBezTo>
                    <a:pt x="6830" y="1606"/>
                    <a:pt x="6538" y="1781"/>
                    <a:pt x="6275" y="1956"/>
                  </a:cubicBezTo>
                  <a:cubicBezTo>
                    <a:pt x="4612" y="2861"/>
                    <a:pt x="2335" y="4437"/>
                    <a:pt x="963" y="6596"/>
                  </a:cubicBezTo>
                  <a:cubicBezTo>
                    <a:pt x="59" y="8027"/>
                    <a:pt x="0" y="10245"/>
                    <a:pt x="847" y="12550"/>
                  </a:cubicBezTo>
                  <a:cubicBezTo>
                    <a:pt x="934" y="12784"/>
                    <a:pt x="1022" y="13017"/>
                    <a:pt x="1080" y="13280"/>
                  </a:cubicBezTo>
                  <a:cubicBezTo>
                    <a:pt x="1810" y="15352"/>
                    <a:pt x="2569" y="17512"/>
                    <a:pt x="4495" y="18737"/>
                  </a:cubicBezTo>
                  <a:lnTo>
                    <a:pt x="4728" y="18883"/>
                  </a:lnTo>
                  <a:cubicBezTo>
                    <a:pt x="6460" y="19980"/>
                    <a:pt x="8448" y="21248"/>
                    <a:pt x="10552" y="21248"/>
                  </a:cubicBezTo>
                  <a:cubicBezTo>
                    <a:pt x="10576" y="21248"/>
                    <a:pt x="10600" y="21248"/>
                    <a:pt x="10624" y="21247"/>
                  </a:cubicBezTo>
                  <a:lnTo>
                    <a:pt x="10624" y="20956"/>
                  </a:lnTo>
                  <a:cubicBezTo>
                    <a:pt x="10600" y="20956"/>
                    <a:pt x="10577" y="20956"/>
                    <a:pt x="10554" y="20956"/>
                  </a:cubicBezTo>
                  <a:cubicBezTo>
                    <a:pt x="8535" y="20956"/>
                    <a:pt x="6577" y="19717"/>
                    <a:pt x="4874" y="18621"/>
                  </a:cubicBezTo>
                  <a:lnTo>
                    <a:pt x="4641" y="18504"/>
                  </a:lnTo>
                  <a:cubicBezTo>
                    <a:pt x="2831" y="17337"/>
                    <a:pt x="2073" y="15235"/>
                    <a:pt x="1372" y="13163"/>
                  </a:cubicBezTo>
                  <a:cubicBezTo>
                    <a:pt x="1285" y="12930"/>
                    <a:pt x="1197" y="12696"/>
                    <a:pt x="1109" y="12463"/>
                  </a:cubicBezTo>
                  <a:cubicBezTo>
                    <a:pt x="321" y="10245"/>
                    <a:pt x="351" y="8114"/>
                    <a:pt x="1226" y="6772"/>
                  </a:cubicBezTo>
                  <a:cubicBezTo>
                    <a:pt x="2539" y="4641"/>
                    <a:pt x="4787" y="3123"/>
                    <a:pt x="6421" y="2219"/>
                  </a:cubicBezTo>
                  <a:cubicBezTo>
                    <a:pt x="6684" y="2073"/>
                    <a:pt x="6976" y="1868"/>
                    <a:pt x="7267" y="1693"/>
                  </a:cubicBezTo>
                  <a:cubicBezTo>
                    <a:pt x="7734" y="1401"/>
                    <a:pt x="8201" y="1139"/>
                    <a:pt x="8698" y="905"/>
                  </a:cubicBezTo>
                  <a:cubicBezTo>
                    <a:pt x="9048" y="759"/>
                    <a:pt x="9427" y="643"/>
                    <a:pt x="9807" y="613"/>
                  </a:cubicBezTo>
                  <a:cubicBezTo>
                    <a:pt x="10186" y="555"/>
                    <a:pt x="10595" y="438"/>
                    <a:pt x="10974" y="263"/>
                  </a:cubicBezTo>
                  <a:lnTo>
                    <a:pt x="1079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2"/>
            <p:cNvSpPr/>
            <p:nvPr/>
          </p:nvSpPr>
          <p:spPr>
            <a:xfrm>
              <a:off x="697750" y="2309525"/>
              <a:ext cx="340750" cy="624000"/>
            </a:xfrm>
            <a:custGeom>
              <a:avLst/>
              <a:gdLst/>
              <a:ahLst/>
              <a:cxnLst/>
              <a:rect l="l" t="t" r="r" b="b"/>
              <a:pathLst>
                <a:path w="13630" h="24960" extrusionOk="0">
                  <a:moveTo>
                    <a:pt x="13426" y="1"/>
                  </a:moveTo>
                  <a:cubicBezTo>
                    <a:pt x="13017" y="147"/>
                    <a:pt x="12608" y="234"/>
                    <a:pt x="12200" y="322"/>
                  </a:cubicBezTo>
                  <a:cubicBezTo>
                    <a:pt x="11820" y="409"/>
                    <a:pt x="11470" y="497"/>
                    <a:pt x="11266" y="555"/>
                  </a:cubicBezTo>
                  <a:cubicBezTo>
                    <a:pt x="10799" y="701"/>
                    <a:pt x="10332" y="789"/>
                    <a:pt x="9894" y="906"/>
                  </a:cubicBezTo>
                  <a:cubicBezTo>
                    <a:pt x="8844" y="1081"/>
                    <a:pt x="7851" y="1402"/>
                    <a:pt x="6947" y="1927"/>
                  </a:cubicBezTo>
                  <a:cubicBezTo>
                    <a:pt x="3269" y="4174"/>
                    <a:pt x="1197" y="6247"/>
                    <a:pt x="613" y="8144"/>
                  </a:cubicBezTo>
                  <a:cubicBezTo>
                    <a:pt x="0" y="10011"/>
                    <a:pt x="351" y="13076"/>
                    <a:pt x="1022" y="15090"/>
                  </a:cubicBezTo>
                  <a:cubicBezTo>
                    <a:pt x="1956" y="18008"/>
                    <a:pt x="3094" y="21014"/>
                    <a:pt x="5633" y="22970"/>
                  </a:cubicBezTo>
                  <a:cubicBezTo>
                    <a:pt x="6567" y="23583"/>
                    <a:pt x="7589" y="24020"/>
                    <a:pt x="8668" y="24283"/>
                  </a:cubicBezTo>
                  <a:cubicBezTo>
                    <a:pt x="9576" y="24530"/>
                    <a:pt x="11260" y="24959"/>
                    <a:pt x="12526" y="24959"/>
                  </a:cubicBezTo>
                  <a:cubicBezTo>
                    <a:pt x="12604" y="24959"/>
                    <a:pt x="12680" y="24958"/>
                    <a:pt x="12754" y="24954"/>
                  </a:cubicBezTo>
                  <a:lnTo>
                    <a:pt x="12754" y="24662"/>
                  </a:lnTo>
                  <a:cubicBezTo>
                    <a:pt x="12677" y="24666"/>
                    <a:pt x="12599" y="24668"/>
                    <a:pt x="12518" y="24668"/>
                  </a:cubicBezTo>
                  <a:cubicBezTo>
                    <a:pt x="11284" y="24668"/>
                    <a:pt x="9660" y="24265"/>
                    <a:pt x="8756" y="23991"/>
                  </a:cubicBezTo>
                  <a:cubicBezTo>
                    <a:pt x="7705" y="23758"/>
                    <a:pt x="6713" y="23320"/>
                    <a:pt x="5837" y="22736"/>
                  </a:cubicBezTo>
                  <a:cubicBezTo>
                    <a:pt x="3328" y="20839"/>
                    <a:pt x="2248" y="18008"/>
                    <a:pt x="1285" y="15002"/>
                  </a:cubicBezTo>
                  <a:cubicBezTo>
                    <a:pt x="642" y="13018"/>
                    <a:pt x="292" y="10070"/>
                    <a:pt x="876" y="8231"/>
                  </a:cubicBezTo>
                  <a:cubicBezTo>
                    <a:pt x="1460" y="6363"/>
                    <a:pt x="3503" y="4379"/>
                    <a:pt x="7092" y="2161"/>
                  </a:cubicBezTo>
                  <a:cubicBezTo>
                    <a:pt x="7997" y="1664"/>
                    <a:pt x="8960" y="1343"/>
                    <a:pt x="9953" y="1168"/>
                  </a:cubicBezTo>
                  <a:cubicBezTo>
                    <a:pt x="10390" y="1081"/>
                    <a:pt x="10887" y="964"/>
                    <a:pt x="11353" y="818"/>
                  </a:cubicBezTo>
                  <a:cubicBezTo>
                    <a:pt x="11529" y="760"/>
                    <a:pt x="11879" y="672"/>
                    <a:pt x="12258" y="614"/>
                  </a:cubicBezTo>
                  <a:cubicBezTo>
                    <a:pt x="13338" y="351"/>
                    <a:pt x="13572" y="293"/>
                    <a:pt x="13630" y="205"/>
                  </a:cubicBezTo>
                  <a:lnTo>
                    <a:pt x="134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2"/>
            <p:cNvSpPr/>
            <p:nvPr/>
          </p:nvSpPr>
          <p:spPr>
            <a:xfrm>
              <a:off x="622600" y="2273775"/>
              <a:ext cx="409350" cy="712150"/>
            </a:xfrm>
            <a:custGeom>
              <a:avLst/>
              <a:gdLst/>
              <a:ahLst/>
              <a:cxnLst/>
              <a:rect l="l" t="t" r="r" b="b"/>
              <a:pathLst>
                <a:path w="16374" h="28486" extrusionOk="0">
                  <a:moveTo>
                    <a:pt x="16315" y="1"/>
                  </a:moveTo>
                  <a:cubicBezTo>
                    <a:pt x="15352" y="263"/>
                    <a:pt x="14301" y="497"/>
                    <a:pt x="13192" y="701"/>
                  </a:cubicBezTo>
                  <a:cubicBezTo>
                    <a:pt x="11850" y="964"/>
                    <a:pt x="10565" y="1285"/>
                    <a:pt x="9281" y="1664"/>
                  </a:cubicBezTo>
                  <a:cubicBezTo>
                    <a:pt x="4874" y="3007"/>
                    <a:pt x="2072" y="5400"/>
                    <a:pt x="934" y="8756"/>
                  </a:cubicBezTo>
                  <a:cubicBezTo>
                    <a:pt x="0" y="11500"/>
                    <a:pt x="1576" y="15236"/>
                    <a:pt x="2744" y="17979"/>
                  </a:cubicBezTo>
                  <a:cubicBezTo>
                    <a:pt x="2860" y="18212"/>
                    <a:pt x="2948" y="18446"/>
                    <a:pt x="3036" y="18650"/>
                  </a:cubicBezTo>
                  <a:cubicBezTo>
                    <a:pt x="3123" y="18884"/>
                    <a:pt x="3240" y="19117"/>
                    <a:pt x="3327" y="19351"/>
                  </a:cubicBezTo>
                  <a:cubicBezTo>
                    <a:pt x="4291" y="21685"/>
                    <a:pt x="5604" y="24867"/>
                    <a:pt x="7822" y="25976"/>
                  </a:cubicBezTo>
                  <a:cubicBezTo>
                    <a:pt x="9953" y="27026"/>
                    <a:pt x="13455" y="28252"/>
                    <a:pt x="16111" y="28486"/>
                  </a:cubicBezTo>
                  <a:lnTo>
                    <a:pt x="16140" y="28194"/>
                  </a:lnTo>
                  <a:cubicBezTo>
                    <a:pt x="13513" y="27960"/>
                    <a:pt x="10069" y="26734"/>
                    <a:pt x="7939" y="25713"/>
                  </a:cubicBezTo>
                  <a:cubicBezTo>
                    <a:pt x="5837" y="24662"/>
                    <a:pt x="4553" y="21540"/>
                    <a:pt x="3590" y="19234"/>
                  </a:cubicBezTo>
                  <a:cubicBezTo>
                    <a:pt x="3503" y="19000"/>
                    <a:pt x="3386" y="18767"/>
                    <a:pt x="3298" y="18533"/>
                  </a:cubicBezTo>
                  <a:cubicBezTo>
                    <a:pt x="3211" y="18329"/>
                    <a:pt x="3123" y="18096"/>
                    <a:pt x="3036" y="17862"/>
                  </a:cubicBezTo>
                  <a:cubicBezTo>
                    <a:pt x="1868" y="15177"/>
                    <a:pt x="292" y="11471"/>
                    <a:pt x="1197" y="8844"/>
                  </a:cubicBezTo>
                  <a:cubicBezTo>
                    <a:pt x="2306" y="5546"/>
                    <a:pt x="5049" y="3240"/>
                    <a:pt x="9369" y="1898"/>
                  </a:cubicBezTo>
                  <a:cubicBezTo>
                    <a:pt x="10565" y="1548"/>
                    <a:pt x="11937" y="1256"/>
                    <a:pt x="13221" y="993"/>
                  </a:cubicBezTo>
                  <a:cubicBezTo>
                    <a:pt x="14359" y="789"/>
                    <a:pt x="15410" y="555"/>
                    <a:pt x="16373" y="293"/>
                  </a:cubicBezTo>
                  <a:lnTo>
                    <a:pt x="1631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2"/>
            <p:cNvSpPr/>
            <p:nvPr/>
          </p:nvSpPr>
          <p:spPr>
            <a:xfrm>
              <a:off x="598525" y="2241675"/>
              <a:ext cx="450925" cy="804925"/>
            </a:xfrm>
            <a:custGeom>
              <a:avLst/>
              <a:gdLst/>
              <a:ahLst/>
              <a:cxnLst/>
              <a:rect l="l" t="t" r="r" b="b"/>
              <a:pathLst>
                <a:path w="18037" h="32197" extrusionOk="0">
                  <a:moveTo>
                    <a:pt x="17978" y="1"/>
                  </a:moveTo>
                  <a:lnTo>
                    <a:pt x="17716" y="30"/>
                  </a:lnTo>
                  <a:cubicBezTo>
                    <a:pt x="14856" y="438"/>
                    <a:pt x="12141" y="818"/>
                    <a:pt x="9340" y="1810"/>
                  </a:cubicBezTo>
                  <a:lnTo>
                    <a:pt x="8873" y="1985"/>
                  </a:lnTo>
                  <a:cubicBezTo>
                    <a:pt x="7442" y="2481"/>
                    <a:pt x="6100" y="2978"/>
                    <a:pt x="4874" y="3999"/>
                  </a:cubicBezTo>
                  <a:cubicBezTo>
                    <a:pt x="3736" y="4991"/>
                    <a:pt x="2714" y="6100"/>
                    <a:pt x="1810" y="7326"/>
                  </a:cubicBezTo>
                  <a:lnTo>
                    <a:pt x="1781" y="7385"/>
                  </a:lnTo>
                  <a:cubicBezTo>
                    <a:pt x="847" y="8581"/>
                    <a:pt x="175" y="9457"/>
                    <a:pt x="88" y="11033"/>
                  </a:cubicBezTo>
                  <a:cubicBezTo>
                    <a:pt x="0" y="12813"/>
                    <a:pt x="409" y="14564"/>
                    <a:pt x="817" y="16228"/>
                  </a:cubicBezTo>
                  <a:lnTo>
                    <a:pt x="934" y="16782"/>
                  </a:lnTo>
                  <a:cubicBezTo>
                    <a:pt x="1810" y="20372"/>
                    <a:pt x="2977" y="25304"/>
                    <a:pt x="6304" y="28252"/>
                  </a:cubicBezTo>
                  <a:cubicBezTo>
                    <a:pt x="6479" y="28398"/>
                    <a:pt x="6654" y="28573"/>
                    <a:pt x="6830" y="28748"/>
                  </a:cubicBezTo>
                  <a:cubicBezTo>
                    <a:pt x="7384" y="29332"/>
                    <a:pt x="8055" y="29828"/>
                    <a:pt x="8756" y="30237"/>
                  </a:cubicBezTo>
                  <a:cubicBezTo>
                    <a:pt x="9223" y="30441"/>
                    <a:pt x="9748" y="30558"/>
                    <a:pt x="10244" y="30587"/>
                  </a:cubicBezTo>
                  <a:cubicBezTo>
                    <a:pt x="10594" y="30645"/>
                    <a:pt x="10916" y="30704"/>
                    <a:pt x="11266" y="30791"/>
                  </a:cubicBezTo>
                  <a:cubicBezTo>
                    <a:pt x="11674" y="30908"/>
                    <a:pt x="12112" y="31054"/>
                    <a:pt x="12579" y="31200"/>
                  </a:cubicBezTo>
                  <a:cubicBezTo>
                    <a:pt x="13995" y="31672"/>
                    <a:pt x="15621" y="32196"/>
                    <a:pt x="16982" y="32196"/>
                  </a:cubicBezTo>
                  <a:cubicBezTo>
                    <a:pt x="17052" y="32196"/>
                    <a:pt x="17122" y="32195"/>
                    <a:pt x="17190" y="32192"/>
                  </a:cubicBezTo>
                  <a:lnTo>
                    <a:pt x="17190" y="31900"/>
                  </a:lnTo>
                  <a:cubicBezTo>
                    <a:pt x="17123" y="31903"/>
                    <a:pt x="17055" y="31904"/>
                    <a:pt x="16987" y="31904"/>
                  </a:cubicBezTo>
                  <a:cubicBezTo>
                    <a:pt x="15656" y="31904"/>
                    <a:pt x="14082" y="31381"/>
                    <a:pt x="12667" y="30937"/>
                  </a:cubicBezTo>
                  <a:cubicBezTo>
                    <a:pt x="12200" y="30762"/>
                    <a:pt x="11762" y="30616"/>
                    <a:pt x="11353" y="30499"/>
                  </a:cubicBezTo>
                  <a:cubicBezTo>
                    <a:pt x="11003" y="30412"/>
                    <a:pt x="10653" y="30353"/>
                    <a:pt x="10303" y="30324"/>
                  </a:cubicBezTo>
                  <a:cubicBezTo>
                    <a:pt x="9836" y="30266"/>
                    <a:pt x="9340" y="30149"/>
                    <a:pt x="8902" y="29974"/>
                  </a:cubicBezTo>
                  <a:cubicBezTo>
                    <a:pt x="8201" y="29565"/>
                    <a:pt x="7588" y="29098"/>
                    <a:pt x="7034" y="28515"/>
                  </a:cubicBezTo>
                  <a:cubicBezTo>
                    <a:pt x="6859" y="28340"/>
                    <a:pt x="6684" y="28164"/>
                    <a:pt x="6509" y="28018"/>
                  </a:cubicBezTo>
                  <a:cubicBezTo>
                    <a:pt x="3240" y="25129"/>
                    <a:pt x="2072" y="20255"/>
                    <a:pt x="1226" y="16695"/>
                  </a:cubicBezTo>
                  <a:lnTo>
                    <a:pt x="1109" y="16169"/>
                  </a:lnTo>
                  <a:cubicBezTo>
                    <a:pt x="701" y="14506"/>
                    <a:pt x="292" y="12784"/>
                    <a:pt x="380" y="11062"/>
                  </a:cubicBezTo>
                  <a:cubicBezTo>
                    <a:pt x="467" y="9544"/>
                    <a:pt x="1109" y="8727"/>
                    <a:pt x="2014" y="7560"/>
                  </a:cubicBezTo>
                  <a:lnTo>
                    <a:pt x="2043" y="7501"/>
                  </a:lnTo>
                  <a:cubicBezTo>
                    <a:pt x="2919" y="6305"/>
                    <a:pt x="3940" y="5196"/>
                    <a:pt x="5078" y="4233"/>
                  </a:cubicBezTo>
                  <a:cubicBezTo>
                    <a:pt x="6246" y="3240"/>
                    <a:pt x="7588" y="2773"/>
                    <a:pt x="8989" y="2277"/>
                  </a:cubicBezTo>
                  <a:lnTo>
                    <a:pt x="9456" y="2102"/>
                  </a:lnTo>
                  <a:cubicBezTo>
                    <a:pt x="12229" y="1110"/>
                    <a:pt x="14914" y="730"/>
                    <a:pt x="17745" y="322"/>
                  </a:cubicBezTo>
                  <a:lnTo>
                    <a:pt x="18037" y="293"/>
                  </a:lnTo>
                  <a:lnTo>
                    <a:pt x="1797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2"/>
            <p:cNvSpPr/>
            <p:nvPr/>
          </p:nvSpPr>
          <p:spPr>
            <a:xfrm>
              <a:off x="540150" y="2180400"/>
              <a:ext cx="515150" cy="928825"/>
            </a:xfrm>
            <a:custGeom>
              <a:avLst/>
              <a:gdLst/>
              <a:ahLst/>
              <a:cxnLst/>
              <a:rect l="l" t="t" r="r" b="b"/>
              <a:pathLst>
                <a:path w="20606" h="37153" extrusionOk="0">
                  <a:moveTo>
                    <a:pt x="20518" y="0"/>
                  </a:moveTo>
                  <a:cubicBezTo>
                    <a:pt x="18883" y="496"/>
                    <a:pt x="17161" y="934"/>
                    <a:pt x="15469" y="1343"/>
                  </a:cubicBezTo>
                  <a:cubicBezTo>
                    <a:pt x="13221" y="1926"/>
                    <a:pt x="10857" y="2510"/>
                    <a:pt x="8668" y="3298"/>
                  </a:cubicBezTo>
                  <a:cubicBezTo>
                    <a:pt x="5516" y="4436"/>
                    <a:pt x="2364" y="7793"/>
                    <a:pt x="1372" y="11120"/>
                  </a:cubicBezTo>
                  <a:cubicBezTo>
                    <a:pt x="0" y="15556"/>
                    <a:pt x="59" y="19146"/>
                    <a:pt x="1518" y="23144"/>
                  </a:cubicBezTo>
                  <a:cubicBezTo>
                    <a:pt x="2773" y="26617"/>
                    <a:pt x="5079" y="30294"/>
                    <a:pt x="7997" y="33505"/>
                  </a:cubicBezTo>
                  <a:cubicBezTo>
                    <a:pt x="10857" y="36657"/>
                    <a:pt x="15031" y="37036"/>
                    <a:pt x="19409" y="37153"/>
                  </a:cubicBezTo>
                  <a:lnTo>
                    <a:pt x="19409" y="36861"/>
                  </a:lnTo>
                  <a:cubicBezTo>
                    <a:pt x="15089" y="36715"/>
                    <a:pt x="11003" y="36365"/>
                    <a:pt x="8231" y="33300"/>
                  </a:cubicBezTo>
                  <a:cubicBezTo>
                    <a:pt x="5312" y="30119"/>
                    <a:pt x="3036" y="26500"/>
                    <a:pt x="1781" y="23056"/>
                  </a:cubicBezTo>
                  <a:cubicBezTo>
                    <a:pt x="351" y="19116"/>
                    <a:pt x="321" y="15585"/>
                    <a:pt x="1635" y="11207"/>
                  </a:cubicBezTo>
                  <a:cubicBezTo>
                    <a:pt x="2627" y="7968"/>
                    <a:pt x="5692" y="4670"/>
                    <a:pt x="8727" y="3590"/>
                  </a:cubicBezTo>
                  <a:cubicBezTo>
                    <a:pt x="10945" y="2802"/>
                    <a:pt x="13280" y="2218"/>
                    <a:pt x="15527" y="1634"/>
                  </a:cubicBezTo>
                  <a:cubicBezTo>
                    <a:pt x="17220" y="1226"/>
                    <a:pt x="18971" y="788"/>
                    <a:pt x="20605" y="263"/>
                  </a:cubicBezTo>
                  <a:lnTo>
                    <a:pt x="205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2"/>
            <p:cNvSpPr/>
            <p:nvPr/>
          </p:nvSpPr>
          <p:spPr>
            <a:xfrm>
              <a:off x="483225" y="2138800"/>
              <a:ext cx="585200" cy="1011300"/>
            </a:xfrm>
            <a:custGeom>
              <a:avLst/>
              <a:gdLst/>
              <a:ahLst/>
              <a:cxnLst/>
              <a:rect l="l" t="t" r="r" b="b"/>
              <a:pathLst>
                <a:path w="23408" h="40452" extrusionOk="0">
                  <a:moveTo>
                    <a:pt x="23291" y="1"/>
                  </a:moveTo>
                  <a:cubicBezTo>
                    <a:pt x="22795" y="263"/>
                    <a:pt x="22065" y="292"/>
                    <a:pt x="21394" y="292"/>
                  </a:cubicBezTo>
                  <a:cubicBezTo>
                    <a:pt x="21073" y="292"/>
                    <a:pt x="20781" y="292"/>
                    <a:pt x="20489" y="322"/>
                  </a:cubicBezTo>
                  <a:cubicBezTo>
                    <a:pt x="19292" y="468"/>
                    <a:pt x="18125" y="701"/>
                    <a:pt x="16987" y="1051"/>
                  </a:cubicBezTo>
                  <a:lnTo>
                    <a:pt x="16257" y="1226"/>
                  </a:lnTo>
                  <a:lnTo>
                    <a:pt x="15294" y="1460"/>
                  </a:lnTo>
                  <a:cubicBezTo>
                    <a:pt x="13193" y="1956"/>
                    <a:pt x="11004" y="2481"/>
                    <a:pt x="9165" y="3707"/>
                  </a:cubicBezTo>
                  <a:cubicBezTo>
                    <a:pt x="8611" y="4057"/>
                    <a:pt x="7998" y="4320"/>
                    <a:pt x="7356" y="4553"/>
                  </a:cubicBezTo>
                  <a:cubicBezTo>
                    <a:pt x="7035" y="4670"/>
                    <a:pt x="6684" y="4816"/>
                    <a:pt x="6363" y="4962"/>
                  </a:cubicBezTo>
                  <a:cubicBezTo>
                    <a:pt x="5313" y="5517"/>
                    <a:pt x="4350" y="6217"/>
                    <a:pt x="3503" y="7063"/>
                  </a:cubicBezTo>
                  <a:cubicBezTo>
                    <a:pt x="964" y="9486"/>
                    <a:pt x="264" y="13513"/>
                    <a:pt x="89" y="15118"/>
                  </a:cubicBezTo>
                  <a:cubicBezTo>
                    <a:pt x="1" y="16315"/>
                    <a:pt x="30" y="17483"/>
                    <a:pt x="234" y="18650"/>
                  </a:cubicBezTo>
                  <a:cubicBezTo>
                    <a:pt x="264" y="18913"/>
                    <a:pt x="293" y="19175"/>
                    <a:pt x="322" y="19438"/>
                  </a:cubicBezTo>
                  <a:cubicBezTo>
                    <a:pt x="380" y="19992"/>
                    <a:pt x="410" y="20547"/>
                    <a:pt x="439" y="21101"/>
                  </a:cubicBezTo>
                  <a:cubicBezTo>
                    <a:pt x="439" y="22006"/>
                    <a:pt x="526" y="22911"/>
                    <a:pt x="701" y="23787"/>
                  </a:cubicBezTo>
                  <a:cubicBezTo>
                    <a:pt x="1314" y="26384"/>
                    <a:pt x="2803" y="28398"/>
                    <a:pt x="4029" y="29886"/>
                  </a:cubicBezTo>
                  <a:cubicBezTo>
                    <a:pt x="4700" y="30674"/>
                    <a:pt x="5429" y="31433"/>
                    <a:pt x="6188" y="32133"/>
                  </a:cubicBezTo>
                  <a:cubicBezTo>
                    <a:pt x="7210" y="33009"/>
                    <a:pt x="8114" y="34031"/>
                    <a:pt x="8932" y="35140"/>
                  </a:cubicBezTo>
                  <a:cubicBezTo>
                    <a:pt x="9661" y="36307"/>
                    <a:pt x="10595" y="37328"/>
                    <a:pt x="11675" y="38146"/>
                  </a:cubicBezTo>
                  <a:cubicBezTo>
                    <a:pt x="12667" y="38875"/>
                    <a:pt x="13747" y="39050"/>
                    <a:pt x="14856" y="39255"/>
                  </a:cubicBezTo>
                  <a:cubicBezTo>
                    <a:pt x="15294" y="39313"/>
                    <a:pt x="15732" y="39401"/>
                    <a:pt x="16170" y="39517"/>
                  </a:cubicBezTo>
                  <a:cubicBezTo>
                    <a:pt x="16928" y="39663"/>
                    <a:pt x="17687" y="39780"/>
                    <a:pt x="18475" y="39838"/>
                  </a:cubicBezTo>
                  <a:cubicBezTo>
                    <a:pt x="19613" y="39926"/>
                    <a:pt x="20781" y="40014"/>
                    <a:pt x="21627" y="40451"/>
                  </a:cubicBezTo>
                  <a:lnTo>
                    <a:pt x="21744" y="40189"/>
                  </a:lnTo>
                  <a:cubicBezTo>
                    <a:pt x="20839" y="39751"/>
                    <a:pt x="19643" y="39634"/>
                    <a:pt x="18475" y="39547"/>
                  </a:cubicBezTo>
                  <a:cubicBezTo>
                    <a:pt x="17716" y="39488"/>
                    <a:pt x="16958" y="39401"/>
                    <a:pt x="16228" y="39226"/>
                  </a:cubicBezTo>
                  <a:cubicBezTo>
                    <a:pt x="15790" y="39109"/>
                    <a:pt x="15323" y="39050"/>
                    <a:pt x="14885" y="38963"/>
                  </a:cubicBezTo>
                  <a:cubicBezTo>
                    <a:pt x="13776" y="38759"/>
                    <a:pt x="12755" y="38583"/>
                    <a:pt x="11850" y="37912"/>
                  </a:cubicBezTo>
                  <a:cubicBezTo>
                    <a:pt x="10770" y="37095"/>
                    <a:pt x="9866" y="36103"/>
                    <a:pt x="9165" y="34964"/>
                  </a:cubicBezTo>
                  <a:cubicBezTo>
                    <a:pt x="8348" y="33855"/>
                    <a:pt x="7414" y="32805"/>
                    <a:pt x="6363" y="31900"/>
                  </a:cubicBezTo>
                  <a:cubicBezTo>
                    <a:pt x="5605" y="31229"/>
                    <a:pt x="4904" y="30499"/>
                    <a:pt x="4233" y="29711"/>
                  </a:cubicBezTo>
                  <a:cubicBezTo>
                    <a:pt x="3036" y="28252"/>
                    <a:pt x="1577" y="26267"/>
                    <a:pt x="964" y="23728"/>
                  </a:cubicBezTo>
                  <a:cubicBezTo>
                    <a:pt x="789" y="22882"/>
                    <a:pt x="701" y="21977"/>
                    <a:pt x="701" y="21101"/>
                  </a:cubicBezTo>
                  <a:cubicBezTo>
                    <a:pt x="701" y="20547"/>
                    <a:pt x="672" y="19963"/>
                    <a:pt x="614" y="19409"/>
                  </a:cubicBezTo>
                  <a:cubicBezTo>
                    <a:pt x="585" y="19146"/>
                    <a:pt x="555" y="18883"/>
                    <a:pt x="526" y="18621"/>
                  </a:cubicBezTo>
                  <a:cubicBezTo>
                    <a:pt x="322" y="17483"/>
                    <a:pt x="264" y="16315"/>
                    <a:pt x="351" y="15177"/>
                  </a:cubicBezTo>
                  <a:cubicBezTo>
                    <a:pt x="526" y="13601"/>
                    <a:pt x="1198" y="9661"/>
                    <a:pt x="3678" y="7297"/>
                  </a:cubicBezTo>
                  <a:cubicBezTo>
                    <a:pt x="4495" y="6480"/>
                    <a:pt x="5429" y="5779"/>
                    <a:pt x="6451" y="5225"/>
                  </a:cubicBezTo>
                  <a:cubicBezTo>
                    <a:pt x="6772" y="5079"/>
                    <a:pt x="7122" y="4933"/>
                    <a:pt x="7443" y="4816"/>
                  </a:cubicBezTo>
                  <a:cubicBezTo>
                    <a:pt x="8085" y="4583"/>
                    <a:pt x="8727" y="4291"/>
                    <a:pt x="9311" y="3911"/>
                  </a:cubicBezTo>
                  <a:cubicBezTo>
                    <a:pt x="11062" y="2744"/>
                    <a:pt x="13222" y="2219"/>
                    <a:pt x="15323" y="1722"/>
                  </a:cubicBezTo>
                  <a:lnTo>
                    <a:pt x="16286" y="1489"/>
                  </a:lnTo>
                  <a:lnTo>
                    <a:pt x="17016" y="1314"/>
                  </a:lnTo>
                  <a:cubicBezTo>
                    <a:pt x="18154" y="993"/>
                    <a:pt x="19322" y="759"/>
                    <a:pt x="20489" y="613"/>
                  </a:cubicBezTo>
                  <a:cubicBezTo>
                    <a:pt x="20752" y="584"/>
                    <a:pt x="21044" y="584"/>
                    <a:pt x="21365" y="584"/>
                  </a:cubicBezTo>
                  <a:cubicBezTo>
                    <a:pt x="22094" y="555"/>
                    <a:pt x="22824" y="555"/>
                    <a:pt x="23408" y="263"/>
                  </a:cubicBezTo>
                  <a:lnTo>
                    <a:pt x="2329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7" name="Google Shape;567;p22"/>
          <p:cNvGrpSpPr/>
          <p:nvPr/>
        </p:nvGrpSpPr>
        <p:grpSpPr>
          <a:xfrm rot="8707354" flipH="1">
            <a:off x="3324195" y="201003"/>
            <a:ext cx="1732547" cy="946452"/>
            <a:chOff x="6928067" y="2555588"/>
            <a:chExt cx="1830919" cy="1000190"/>
          </a:xfrm>
        </p:grpSpPr>
        <p:sp>
          <p:nvSpPr>
            <p:cNvPr id="568" name="Google Shape;568;p22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69" name="Google Shape;569;p22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570" name="Google Shape;570;p22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22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22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22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22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575;p22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6" name="Google Shape;576;p22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22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8" name="Google Shape;578;p22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79" name="Google Shape;579;p22"/>
          <p:cNvSpPr/>
          <p:nvPr/>
        </p:nvSpPr>
        <p:spPr>
          <a:xfrm>
            <a:off x="3179" y="4393688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22"/>
          <p:cNvSpPr/>
          <p:nvPr/>
        </p:nvSpPr>
        <p:spPr>
          <a:xfrm rot="6641666">
            <a:off x="-160064" y="4280175"/>
            <a:ext cx="1201163" cy="895955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1" name="Google Shape;581;p22"/>
          <p:cNvSpPr/>
          <p:nvPr/>
        </p:nvSpPr>
        <p:spPr>
          <a:xfrm rot="5400000" flipH="1">
            <a:off x="7825645" y="3391586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2" name="Google Shape;582;p22"/>
          <p:cNvSpPr/>
          <p:nvPr/>
        </p:nvSpPr>
        <p:spPr>
          <a:xfrm rot="-9000008" flipH="1">
            <a:off x="7822248" y="3263593"/>
            <a:ext cx="1528607" cy="1384058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3" name="Google Shape;583;p22"/>
          <p:cNvGrpSpPr/>
          <p:nvPr/>
        </p:nvGrpSpPr>
        <p:grpSpPr>
          <a:xfrm>
            <a:off x="1331839" y="4281987"/>
            <a:ext cx="1161195" cy="734388"/>
            <a:chOff x="5161625" y="732525"/>
            <a:chExt cx="456050" cy="288425"/>
          </a:xfrm>
        </p:grpSpPr>
        <p:sp>
          <p:nvSpPr>
            <p:cNvPr id="584" name="Google Shape;584;p2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2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2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2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3" name="Google Shape;593;p22"/>
          <p:cNvGrpSpPr/>
          <p:nvPr/>
        </p:nvGrpSpPr>
        <p:grpSpPr>
          <a:xfrm rot="5400000">
            <a:off x="7850126" y="2679112"/>
            <a:ext cx="1161195" cy="734388"/>
            <a:chOff x="5161625" y="732525"/>
            <a:chExt cx="456050" cy="288425"/>
          </a:xfrm>
        </p:grpSpPr>
        <p:sp>
          <p:nvSpPr>
            <p:cNvPr id="594" name="Google Shape;594;p2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2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2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2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5_1_1"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" name="Google Shape;604;p23"/>
          <p:cNvGrpSpPr/>
          <p:nvPr/>
        </p:nvGrpSpPr>
        <p:grpSpPr>
          <a:xfrm>
            <a:off x="7583829" y="2419228"/>
            <a:ext cx="1842313" cy="860893"/>
            <a:chOff x="2431350" y="1519275"/>
            <a:chExt cx="925925" cy="432675"/>
          </a:xfrm>
        </p:grpSpPr>
        <p:sp>
          <p:nvSpPr>
            <p:cNvPr id="605" name="Google Shape;605;p23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23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23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3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3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23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1" name="Google Shape;611;p23"/>
          <p:cNvGrpSpPr/>
          <p:nvPr/>
        </p:nvGrpSpPr>
        <p:grpSpPr>
          <a:xfrm>
            <a:off x="8393397" y="2311894"/>
            <a:ext cx="519497" cy="2872970"/>
            <a:chOff x="5379800" y="2555600"/>
            <a:chExt cx="236425" cy="1307500"/>
          </a:xfrm>
        </p:grpSpPr>
        <p:sp>
          <p:nvSpPr>
            <p:cNvPr id="612" name="Google Shape;612;p23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3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3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3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3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3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3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3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0" name="Google Shape;620;p23"/>
          <p:cNvGrpSpPr/>
          <p:nvPr/>
        </p:nvGrpSpPr>
        <p:grpSpPr>
          <a:xfrm>
            <a:off x="7853081" y="2141548"/>
            <a:ext cx="570804" cy="3078143"/>
            <a:chOff x="5133900" y="2478075"/>
            <a:chExt cx="259775" cy="1400875"/>
          </a:xfrm>
        </p:grpSpPr>
        <p:sp>
          <p:nvSpPr>
            <p:cNvPr id="621" name="Google Shape;621;p23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3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3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3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3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3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3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23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23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3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1" name="Google Shape;631;p23"/>
          <p:cNvSpPr/>
          <p:nvPr/>
        </p:nvSpPr>
        <p:spPr>
          <a:xfrm>
            <a:off x="-514300" y="-267800"/>
            <a:ext cx="2304211" cy="5814015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2" name="Google Shape;632;p23"/>
          <p:cNvSpPr/>
          <p:nvPr/>
        </p:nvSpPr>
        <p:spPr>
          <a:xfrm rot="-6299968">
            <a:off x="1076464" y="-132387"/>
            <a:ext cx="1201178" cy="895966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3" name="Google Shape;633;p23"/>
          <p:cNvGrpSpPr/>
          <p:nvPr/>
        </p:nvGrpSpPr>
        <p:grpSpPr>
          <a:xfrm rot="5400000">
            <a:off x="1224989" y="3450037"/>
            <a:ext cx="1161195" cy="734388"/>
            <a:chOff x="5161625" y="732525"/>
            <a:chExt cx="456050" cy="288425"/>
          </a:xfrm>
        </p:grpSpPr>
        <p:sp>
          <p:nvSpPr>
            <p:cNvPr id="634" name="Google Shape;634;p23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3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3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3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3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23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3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3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3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87600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8" r:id="rId4"/>
    <p:sldLayoutId id="2147483666" r:id="rId5"/>
    <p:sldLayoutId id="2147483667" r:id="rId6"/>
    <p:sldLayoutId id="2147483668" r:id="rId7"/>
    <p:sldLayoutId id="214748366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BD590-379E-497C-B4C8-34BBD5674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1725" y="909059"/>
            <a:ext cx="6301843" cy="2435551"/>
          </a:xfrm>
        </p:spPr>
        <p:txBody>
          <a:bodyPr/>
          <a:lstStyle/>
          <a:p>
            <a:r>
              <a:rPr lang="en-US" sz="2400" b="1" dirty="0">
                <a:solidFill>
                  <a:srgbClr val="002060"/>
                </a:solidFill>
              </a:rPr>
              <a:t>PROGRAM PENGABDIAN MASYARAKAT 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400" b="1" dirty="0">
                <a:solidFill>
                  <a:srgbClr val="002060"/>
                </a:solidFill>
                <a:latin typeface="Agency FB" panose="020B0503020202020204" pitchFamily="34" charset="0"/>
              </a:rPr>
              <a:t>FAKULTAS ILMU PENDIDIKAN </a:t>
            </a:r>
            <a:br>
              <a:rPr lang="en-US" sz="2400" b="1" dirty="0">
                <a:solidFill>
                  <a:srgbClr val="002060"/>
                </a:solidFill>
                <a:latin typeface="Agency FB" panose="020B0503020202020204" pitchFamily="34" charset="0"/>
              </a:rPr>
            </a:br>
            <a:r>
              <a:rPr lang="en-US" sz="2400" b="1" dirty="0">
                <a:solidFill>
                  <a:srgbClr val="002060"/>
                </a:solidFill>
                <a:latin typeface="Agency FB" panose="020B0503020202020204" pitchFamily="34" charset="0"/>
              </a:rPr>
              <a:t>UNIVERSITAS MUHAMMADIYAH JAKARTA</a:t>
            </a:r>
            <a:br>
              <a:rPr lang="en-US" sz="2400" b="1" dirty="0">
                <a:solidFill>
                  <a:srgbClr val="002060"/>
                </a:solidFill>
                <a:latin typeface="Agency FB" panose="020B0503020202020204" pitchFamily="34" charset="0"/>
              </a:rPr>
            </a:br>
            <a:r>
              <a:rPr lang="en-US" sz="2400" b="1" dirty="0">
                <a:solidFill>
                  <a:srgbClr val="002060"/>
                </a:solidFill>
              </a:rPr>
              <a:t>PELATIHAN MENULIS CERPEN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400" b="1" dirty="0">
                <a:solidFill>
                  <a:srgbClr val="002060"/>
                </a:solidFill>
              </a:rPr>
              <a:t>Semester </a:t>
            </a:r>
            <a:r>
              <a:rPr lang="en-US" sz="2400" b="1" dirty="0" err="1">
                <a:solidFill>
                  <a:srgbClr val="002060"/>
                </a:solidFill>
              </a:rPr>
              <a:t>Ganjil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Tahun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Akademik</a:t>
            </a:r>
            <a:r>
              <a:rPr lang="en-US" sz="2400" b="1" dirty="0">
                <a:solidFill>
                  <a:srgbClr val="002060"/>
                </a:solidFill>
              </a:rPr>
              <a:t> 2021-2022</a:t>
            </a:r>
            <a:endParaRPr lang="en-ID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91F893-1E5C-4B66-BCBF-9B62AA522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1774" y="3016665"/>
            <a:ext cx="6301793" cy="897309"/>
          </a:xfrm>
        </p:spPr>
        <p:txBody>
          <a:bodyPr/>
          <a:lstStyle/>
          <a:p>
            <a:pPr algn="ctr"/>
            <a:r>
              <a:rPr lang="en-US" sz="1600" b="1" dirty="0" err="1">
                <a:latin typeface="Bahnschrift" panose="020B0502040204020203" pitchFamily="34" charset="0"/>
              </a:rPr>
              <a:t>Literasi</a:t>
            </a:r>
            <a:r>
              <a:rPr lang="en-US" sz="1600" b="1" dirty="0">
                <a:latin typeface="Bahnschrift" panose="020B0502040204020203" pitchFamily="34" charset="0"/>
              </a:rPr>
              <a:t> </a:t>
            </a:r>
            <a:r>
              <a:rPr lang="en-US" sz="1600" b="1" dirty="0" err="1">
                <a:latin typeface="Bahnschrift" panose="020B0502040204020203" pitchFamily="34" charset="0"/>
              </a:rPr>
              <a:t>Cerpen</a:t>
            </a:r>
            <a:r>
              <a:rPr lang="en-US" sz="1600" b="1" dirty="0">
                <a:latin typeface="Bahnschrift" panose="020B0502040204020203" pitchFamily="34" charset="0"/>
              </a:rPr>
              <a:t> </a:t>
            </a:r>
            <a:r>
              <a:rPr lang="en-US" sz="1600" b="1" dirty="0" err="1">
                <a:latin typeface="Bahnschrift" panose="020B0502040204020203" pitchFamily="34" charset="0"/>
              </a:rPr>
              <a:t>dalam</a:t>
            </a:r>
            <a:r>
              <a:rPr lang="en-US" sz="1600" b="1" dirty="0">
                <a:latin typeface="Bahnschrift" panose="020B0502040204020203" pitchFamily="34" charset="0"/>
              </a:rPr>
              <a:t> </a:t>
            </a:r>
            <a:r>
              <a:rPr lang="en-US" sz="1600" b="1" dirty="0" err="1">
                <a:latin typeface="Bahnschrift" panose="020B0502040204020203" pitchFamily="34" charset="0"/>
              </a:rPr>
              <a:t>Berpikir</a:t>
            </a:r>
            <a:r>
              <a:rPr lang="en-US" sz="1600" b="1" dirty="0">
                <a:latin typeface="Bahnschrift" panose="020B0502040204020203" pitchFamily="34" charset="0"/>
              </a:rPr>
              <a:t> </a:t>
            </a:r>
            <a:r>
              <a:rPr lang="en-US" sz="1600" b="1" dirty="0" err="1">
                <a:latin typeface="Bahnschrift" panose="020B0502040204020203" pitchFamily="34" charset="0"/>
              </a:rPr>
              <a:t>Kreatif</a:t>
            </a:r>
            <a:r>
              <a:rPr lang="en-US" sz="1600" b="1" dirty="0">
                <a:latin typeface="Bahnschrift" panose="020B0502040204020203" pitchFamily="34" charset="0"/>
              </a:rPr>
              <a:t> </a:t>
            </a:r>
            <a:r>
              <a:rPr lang="en-US" sz="1600" b="1" dirty="0" err="1">
                <a:latin typeface="Bahnschrift" panose="020B0502040204020203" pitchFamily="34" charset="0"/>
              </a:rPr>
              <a:t>Siswa</a:t>
            </a:r>
            <a:r>
              <a:rPr lang="en-US" sz="1600" b="1" dirty="0">
                <a:latin typeface="Bahnschrift" panose="020B0502040204020203" pitchFamily="34" charset="0"/>
              </a:rPr>
              <a:t> SD</a:t>
            </a:r>
          </a:p>
          <a:p>
            <a:endParaRPr lang="en-US" dirty="0"/>
          </a:p>
          <a:p>
            <a:r>
              <a:rPr lang="en-US" dirty="0" err="1"/>
              <a:t>Aswir</a:t>
            </a:r>
            <a:br>
              <a:rPr lang="en-US" dirty="0"/>
            </a:br>
            <a:r>
              <a:rPr lang="en-US" dirty="0"/>
              <a:t>Pendidikan Bahasa </a:t>
            </a:r>
            <a:r>
              <a:rPr lang="en-US" dirty="0" err="1"/>
              <a:t>Inggris</a:t>
            </a:r>
            <a:br>
              <a:rPr lang="en-US" dirty="0"/>
            </a:br>
            <a:r>
              <a:rPr lang="en-US" dirty="0"/>
              <a:t>Universitas Muhammadiyah Jakarta</a:t>
            </a:r>
            <a:br>
              <a:rPr lang="en-US" dirty="0"/>
            </a:br>
            <a:r>
              <a:rPr lang="en-US" dirty="0" err="1"/>
              <a:t>Sabtu</a:t>
            </a:r>
            <a:r>
              <a:rPr lang="en-US" dirty="0"/>
              <a:t>, 11 September 2021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78918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72FDD-B86E-4C08-9E2F-C15852DD5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Kreatifitas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Cerpen</a:t>
            </a:r>
            <a:endParaRPr lang="en-ID" dirty="0"/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95F7B522-8E9D-4CE7-B5E4-23A9F2FC3C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5698718"/>
              </p:ext>
            </p:extLst>
          </p:nvPr>
        </p:nvGraphicFramePr>
        <p:xfrm>
          <a:off x="1892595" y="1311348"/>
          <a:ext cx="6819014" cy="3292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1710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Google Shape;1052;p46"/>
          <p:cNvSpPr txBox="1">
            <a:spLocks noGrp="1"/>
          </p:cNvSpPr>
          <p:nvPr>
            <p:ph type="ctrTitle"/>
          </p:nvPr>
        </p:nvSpPr>
        <p:spPr>
          <a:xfrm>
            <a:off x="1981736" y="1420350"/>
            <a:ext cx="5316372" cy="115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Explore Your Thoughts, Exposure Your Thinking.</a:t>
            </a:r>
            <a:endParaRPr sz="4800" dirty="0"/>
          </a:p>
        </p:txBody>
      </p:sp>
      <p:cxnSp>
        <p:nvCxnSpPr>
          <p:cNvPr id="1054" name="Google Shape;1054;p46"/>
          <p:cNvCxnSpPr/>
          <p:nvPr/>
        </p:nvCxnSpPr>
        <p:spPr>
          <a:xfrm>
            <a:off x="2731075" y="1636400"/>
            <a:ext cx="3681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26"/>
          <p:cNvSpPr txBox="1">
            <a:spLocks noGrp="1"/>
          </p:cNvSpPr>
          <p:nvPr>
            <p:ph type="ctrTitle"/>
          </p:nvPr>
        </p:nvSpPr>
        <p:spPr>
          <a:xfrm>
            <a:off x="3560064" y="860096"/>
            <a:ext cx="2609088" cy="7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Overview</a:t>
            </a:r>
            <a:endParaRPr sz="4800" dirty="0"/>
          </a:p>
        </p:txBody>
      </p:sp>
      <p:cxnSp>
        <p:nvCxnSpPr>
          <p:cNvPr id="653" name="Google Shape;653;p26"/>
          <p:cNvCxnSpPr/>
          <p:nvPr/>
        </p:nvCxnSpPr>
        <p:spPr>
          <a:xfrm>
            <a:off x="2731075" y="3489500"/>
            <a:ext cx="3681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" name="Google Shape;8894;p38">
            <a:extLst>
              <a:ext uri="{FF2B5EF4-FFF2-40B4-BE49-F238E27FC236}">
                <a16:creationId xmlns:a16="http://schemas.microsoft.com/office/drawing/2014/main" id="{90FA9816-7D83-494E-B9C3-1EA5A0B4D92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097280" y="2015427"/>
            <a:ext cx="6949440" cy="189820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Wingdings" panose="05000000000000000000" pitchFamily="2" charset="2"/>
              <a:buChar char="§"/>
            </a:pPr>
            <a:r>
              <a:rPr lang="en-US" sz="2000" dirty="0" err="1"/>
              <a:t>Literasi</a:t>
            </a:r>
            <a:r>
              <a:rPr lang="en-US" sz="2000" dirty="0"/>
              <a:t> </a:t>
            </a:r>
            <a:r>
              <a:rPr lang="en-US" sz="2000" dirty="0" err="1"/>
              <a:t>Cerpen</a:t>
            </a:r>
            <a:endParaRPr lang="en-US" sz="2000" dirty="0"/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Wingdings" panose="05000000000000000000" pitchFamily="2" charset="2"/>
              <a:buChar char="§"/>
            </a:pPr>
            <a:r>
              <a:rPr lang="en-US" sz="2000" dirty="0" err="1"/>
              <a:t>Cerpen</a:t>
            </a:r>
            <a:r>
              <a:rPr lang="en-US" sz="2000" dirty="0"/>
              <a:t> di Indonesia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  <a:buFont typeface="Wingdings" panose="05000000000000000000" pitchFamily="2" charset="2"/>
              <a:buChar char="§"/>
            </a:pPr>
            <a:r>
              <a:rPr lang="en-US" sz="2000" dirty="0" err="1"/>
              <a:t>Berpikir</a:t>
            </a:r>
            <a:r>
              <a:rPr lang="en-US" sz="2000" dirty="0"/>
              <a:t> </a:t>
            </a:r>
            <a:r>
              <a:rPr lang="en-US" sz="2000" dirty="0" err="1"/>
              <a:t>Kreatif</a:t>
            </a:r>
            <a:endParaRPr lang="en-US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</a:pPr>
            <a:endParaRPr lang="en-US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600"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27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Literasi Cerpen</a:t>
            </a:r>
            <a:endParaRPr dirty="0"/>
          </a:p>
        </p:txBody>
      </p:sp>
      <p:cxnSp>
        <p:nvCxnSpPr>
          <p:cNvPr id="660" name="Google Shape;660;p27"/>
          <p:cNvCxnSpPr/>
          <p:nvPr/>
        </p:nvCxnSpPr>
        <p:spPr>
          <a:xfrm>
            <a:off x="2731000" y="1183725"/>
            <a:ext cx="3681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FA5925F-28D5-4000-89E4-2FB7E0BA31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599519"/>
              </p:ext>
            </p:extLst>
          </p:nvPr>
        </p:nvGraphicFramePr>
        <p:xfrm>
          <a:off x="311727" y="928254"/>
          <a:ext cx="8409709" cy="3758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Google Shape;8907;p39">
            <a:extLst>
              <a:ext uri="{FF2B5EF4-FFF2-40B4-BE49-F238E27FC236}">
                <a16:creationId xmlns:a16="http://schemas.microsoft.com/office/drawing/2014/main" id="{B3AFD828-CA30-4539-88AC-669F77707AA8}"/>
              </a:ext>
            </a:extLst>
          </p:cNvPr>
          <p:cNvSpPr txBox="1">
            <a:spLocks/>
          </p:cNvSpPr>
          <p:nvPr/>
        </p:nvSpPr>
        <p:spPr>
          <a:xfrm>
            <a:off x="949852" y="1572481"/>
            <a:ext cx="7133458" cy="2569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GB" dirty="0" err="1"/>
              <a:t>Literasi</a:t>
            </a:r>
            <a:r>
              <a:rPr lang="en-GB" dirty="0"/>
              <a:t> = </a:t>
            </a:r>
            <a:r>
              <a:rPr lang="en-GB" dirty="0" err="1"/>
              <a:t>kemampuan</a:t>
            </a:r>
            <a:r>
              <a:rPr lang="en-GB" dirty="0"/>
              <a:t> </a:t>
            </a:r>
            <a:r>
              <a:rPr lang="en-GB" dirty="0" err="1"/>
              <a:t>baca-tulis</a:t>
            </a:r>
            <a:r>
              <a:rPr lang="en-GB" dirty="0"/>
              <a:t> yang </a:t>
            </a:r>
            <a:r>
              <a:rPr lang="en-GB" dirty="0" err="1"/>
              <a:t>baik</a:t>
            </a:r>
            <a:r>
              <a:rPr lang="en-GB" dirty="0"/>
              <a:t> dan </a:t>
            </a:r>
            <a:r>
              <a:rPr lang="en-GB" dirty="0" err="1"/>
              <a:t>terukur</a:t>
            </a:r>
            <a:r>
              <a:rPr lang="en-GB" dirty="0"/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GB" dirty="0" err="1"/>
              <a:t>Cerpen</a:t>
            </a:r>
            <a:r>
              <a:rPr lang="en-GB" dirty="0"/>
              <a:t>, </a:t>
            </a:r>
            <a:r>
              <a:rPr lang="en-GB" dirty="0" err="1"/>
              <a:t>akronim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“</a:t>
            </a:r>
            <a:r>
              <a:rPr lang="en-GB" dirty="0" err="1"/>
              <a:t>cerita</a:t>
            </a:r>
            <a:r>
              <a:rPr lang="en-GB" dirty="0"/>
              <a:t> </a:t>
            </a:r>
            <a:r>
              <a:rPr lang="en-GB" dirty="0" err="1"/>
              <a:t>pendek</a:t>
            </a:r>
            <a:r>
              <a:rPr lang="en-GB" dirty="0"/>
              <a:t>” </a:t>
            </a:r>
            <a:r>
              <a:rPr lang="en-GB" dirty="0" err="1"/>
              <a:t>didefinisikan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i="1" dirty="0"/>
              <a:t>genre</a:t>
            </a:r>
            <a:r>
              <a:rPr lang="en-GB" dirty="0"/>
              <a:t> </a:t>
            </a:r>
            <a:r>
              <a:rPr lang="en-GB" dirty="0" err="1"/>
              <a:t>naratif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cerita</a:t>
            </a:r>
            <a:r>
              <a:rPr lang="en-GB" dirty="0"/>
              <a:t> yang </a:t>
            </a:r>
            <a:r>
              <a:rPr lang="en-GB" dirty="0" err="1"/>
              <a:t>relatif</a:t>
            </a:r>
            <a:r>
              <a:rPr lang="en-GB" dirty="0"/>
              <a:t> </a:t>
            </a:r>
            <a:r>
              <a:rPr lang="en-GB" dirty="0" err="1"/>
              <a:t>pendek</a:t>
            </a:r>
            <a:r>
              <a:rPr lang="en-GB" dirty="0"/>
              <a:t> dan </a:t>
            </a:r>
            <a:r>
              <a:rPr lang="en-GB" dirty="0" err="1"/>
              <a:t>dihasilkan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bentuk</a:t>
            </a:r>
            <a:r>
              <a:rPr lang="en-GB" dirty="0"/>
              <a:t> </a:t>
            </a:r>
            <a:r>
              <a:rPr lang="en-GB" dirty="0" err="1"/>
              <a:t>prosa</a:t>
            </a:r>
            <a:r>
              <a:rPr lang="en-GB" dirty="0"/>
              <a:t>.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cerita</a:t>
            </a:r>
            <a:r>
              <a:rPr lang="en-GB" dirty="0"/>
              <a:t> yang </a:t>
            </a:r>
            <a:r>
              <a:rPr lang="en-GB" dirty="0" err="1"/>
              <a:t>pendek</a:t>
            </a:r>
            <a:r>
              <a:rPr lang="en-GB" dirty="0"/>
              <a:t>, </a:t>
            </a:r>
            <a:r>
              <a:rPr lang="en-GB" dirty="0" err="1"/>
              <a:t>cerpen</a:t>
            </a:r>
            <a:r>
              <a:rPr lang="en-GB" dirty="0"/>
              <a:t> </a:t>
            </a:r>
            <a:r>
              <a:rPr lang="en-GB" dirty="0" err="1"/>
              <a:t>selesai</a:t>
            </a:r>
            <a:r>
              <a:rPr lang="en-GB" dirty="0"/>
              <a:t> </a:t>
            </a:r>
            <a:r>
              <a:rPr lang="en-GB" dirty="0" err="1"/>
              <a:t>dibaca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waktu</a:t>
            </a:r>
            <a:r>
              <a:rPr lang="en-GB" dirty="0"/>
              <a:t> yang </a:t>
            </a:r>
            <a:r>
              <a:rPr lang="en-GB" dirty="0" err="1"/>
              <a:t>singkat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“</a:t>
            </a:r>
            <a:r>
              <a:rPr lang="en-GB" dirty="0" err="1"/>
              <a:t>sekali</a:t>
            </a:r>
            <a:r>
              <a:rPr lang="en-GB" dirty="0"/>
              <a:t> duduk”.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GB" dirty="0" err="1"/>
              <a:t>Literasi</a:t>
            </a:r>
            <a:r>
              <a:rPr lang="en-GB" dirty="0"/>
              <a:t> </a:t>
            </a:r>
            <a:r>
              <a:rPr lang="en-GB" dirty="0" err="1"/>
              <a:t>Cerpen</a:t>
            </a:r>
            <a:r>
              <a:rPr lang="en-GB" dirty="0"/>
              <a:t> = </a:t>
            </a:r>
            <a:r>
              <a:rPr lang="en-GB" dirty="0" err="1"/>
              <a:t>kemampuan</a:t>
            </a:r>
            <a:r>
              <a:rPr lang="en-GB" dirty="0"/>
              <a:t> </a:t>
            </a:r>
            <a:r>
              <a:rPr lang="en-GB" dirty="0" err="1"/>
              <a:t>memahami</a:t>
            </a:r>
            <a:r>
              <a:rPr lang="en-GB" dirty="0"/>
              <a:t> dan </a:t>
            </a:r>
            <a:r>
              <a:rPr lang="en-GB" dirty="0" err="1"/>
              <a:t>menghasilkan</a:t>
            </a:r>
            <a:r>
              <a:rPr lang="en-GB" dirty="0"/>
              <a:t> </a:t>
            </a:r>
            <a:r>
              <a:rPr lang="en-GB" dirty="0" err="1"/>
              <a:t>cerpen</a:t>
            </a:r>
            <a:r>
              <a:rPr lang="en-GB" dirty="0"/>
              <a:t>.</a:t>
            </a:r>
          </a:p>
          <a:p>
            <a:pPr marL="0" indent="0" algn="ctr">
              <a:buFont typeface="Poppins"/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78E04-6F0F-405D-81E8-737BB38A4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Segmentasi</a:t>
            </a:r>
            <a:r>
              <a:rPr lang="en-US" dirty="0"/>
              <a:t> </a:t>
            </a:r>
            <a:r>
              <a:rPr lang="en-US" dirty="0" err="1"/>
              <a:t>Cerpen</a:t>
            </a:r>
            <a:endParaRPr lang="en-ID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2655E2C-21B7-4566-A554-9799D7F9CD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8738858"/>
              </p:ext>
            </p:extLst>
          </p:nvPr>
        </p:nvGraphicFramePr>
        <p:xfrm>
          <a:off x="1780025" y="74064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031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23C13C86-FD4C-48B3-86C5-B41B67A112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252924"/>
              </p:ext>
            </p:extLst>
          </p:nvPr>
        </p:nvGraphicFramePr>
        <p:xfrm>
          <a:off x="987552" y="368567"/>
          <a:ext cx="7040449" cy="3556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6556">
                  <a:extLst>
                    <a:ext uri="{9D8B030D-6E8A-4147-A177-3AD203B41FA5}">
                      <a16:colId xmlns:a16="http://schemas.microsoft.com/office/drawing/2014/main" val="2121623515"/>
                    </a:ext>
                  </a:extLst>
                </a:gridCol>
                <a:gridCol w="2346556">
                  <a:extLst>
                    <a:ext uri="{9D8B030D-6E8A-4147-A177-3AD203B41FA5}">
                      <a16:colId xmlns:a16="http://schemas.microsoft.com/office/drawing/2014/main" val="485189057"/>
                    </a:ext>
                  </a:extLst>
                </a:gridCol>
                <a:gridCol w="2347337">
                  <a:extLst>
                    <a:ext uri="{9D8B030D-6E8A-4147-A177-3AD203B41FA5}">
                      <a16:colId xmlns:a16="http://schemas.microsoft.com/office/drawing/2014/main" val="2854703200"/>
                    </a:ext>
                  </a:extLst>
                </a:gridCol>
              </a:tblGrid>
              <a:tr h="157647"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Aspek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Cerpen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Novel</a:t>
                      </a:r>
                      <a:endParaRPr lang="en-US" sz="160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027942"/>
                  </a:ext>
                </a:extLst>
              </a:tr>
              <a:tr h="3304341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Jumlah</a:t>
                      </a: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kata 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Jumlah</a:t>
                      </a: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halaman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Lama </a:t>
                      </a: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waktu</a:t>
                      </a: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baca</a:t>
                      </a: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20725" algn="l"/>
                        </a:tabLst>
                      </a:pP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Setting 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Impresi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Emosi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Skala  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Diksi</a:t>
                      </a: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Kepadatan</a:t>
                      </a: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Kelajuan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2000-5000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10-25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20-30 </a:t>
                      </a: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menit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Satu</a:t>
                      </a: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Tunggal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Satu</a:t>
                      </a: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Sempit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Ter</a:t>
                      </a:r>
                      <a:r>
                        <a:rPr lang="en-US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batas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Diutamakan</a:t>
                      </a: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Cepat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35000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100 (minimum)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2 jam 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Lebih</a:t>
                      </a: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dari</a:t>
                      </a: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satu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Jamak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Lebih</a:t>
                      </a: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Luas 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Luwes</a:t>
                      </a: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 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Kurang</a:t>
                      </a: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penting</a:t>
                      </a: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Kurang </a:t>
                      </a:r>
                      <a:r>
                        <a:rPr lang="en-GB" sz="1600" dirty="0" err="1"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cepat</a:t>
                      </a:r>
                      <a:endParaRPr lang="en-US" sz="1600" dirty="0"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  <a:cs typeface="Poppins" panose="000005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135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309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1EE0D-82CC-4BE7-A412-8FD0F4C94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Sekilas</a:t>
            </a:r>
            <a:r>
              <a:rPr lang="en-US" dirty="0"/>
              <a:t> </a:t>
            </a:r>
            <a:r>
              <a:rPr lang="en-US" dirty="0" err="1"/>
              <a:t>Cerpen</a:t>
            </a:r>
            <a:r>
              <a:rPr lang="en-US" dirty="0"/>
              <a:t> di Indonesia</a:t>
            </a:r>
            <a:endParaRPr lang="en-ID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66BEC47-C8F0-48D5-8CEE-03C3C10A0A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5688449"/>
              </p:ext>
            </p:extLst>
          </p:nvPr>
        </p:nvGraphicFramePr>
        <p:xfrm>
          <a:off x="2209800" y="1475509"/>
          <a:ext cx="4627418" cy="3232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0924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7C63DE0-C45C-43D0-9434-B49208D1D3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2068283"/>
              </p:ext>
            </p:extLst>
          </p:nvPr>
        </p:nvGraphicFramePr>
        <p:xfrm>
          <a:off x="1427017" y="589523"/>
          <a:ext cx="6414655" cy="3726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9891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AF1BFDC-2355-46F3-866D-4225AE2ACD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265084"/>
              </p:ext>
            </p:extLst>
          </p:nvPr>
        </p:nvGraphicFramePr>
        <p:xfrm>
          <a:off x="1503219" y="271318"/>
          <a:ext cx="6393872" cy="4494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7144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E56BA510-4F54-4B3A-B0AD-780A1CC093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6944307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5112025"/>
      </p:ext>
    </p:extLst>
  </p:cSld>
  <p:clrMapOvr>
    <a:masterClrMapping/>
  </p:clrMapOvr>
</p:sld>
</file>

<file path=ppt/theme/theme1.xml><?xml version="1.0" encoding="utf-8"?>
<a:theme xmlns:a="http://schemas.openxmlformats.org/drawingml/2006/main" name="Eco-Friendly Minitheme by Slidesgo">
  <a:themeElements>
    <a:clrScheme name="Simple Light">
      <a:dk1>
        <a:srgbClr val="000000"/>
      </a:dk1>
      <a:lt1>
        <a:srgbClr val="FFFFFF"/>
      </a:lt1>
      <a:dk2>
        <a:srgbClr val="57A3A3"/>
      </a:dk2>
      <a:lt2>
        <a:srgbClr val="ABDFD1"/>
      </a:lt2>
      <a:accent1>
        <a:srgbClr val="FFE8E6"/>
      </a:accent1>
      <a:accent2>
        <a:srgbClr val="FFCCA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274</Words>
  <Application>Microsoft Office PowerPoint</Application>
  <PresentationFormat>On-screen Show (16:9)</PresentationFormat>
  <Paragraphs>86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Agency FB</vt:lpstr>
      <vt:lpstr>Arial</vt:lpstr>
      <vt:lpstr>Bahnschrift</vt:lpstr>
      <vt:lpstr>Caveat Brush</vt:lpstr>
      <vt:lpstr>Poppins</vt:lpstr>
      <vt:lpstr>Wingdings</vt:lpstr>
      <vt:lpstr>Eco-Friendly Minitheme by Slidesgo</vt:lpstr>
      <vt:lpstr>PROGRAM PENGABDIAN MASYARAKAT  FAKULTAS ILMU PENDIDIKAN  UNIVERSITAS MUHAMMADIYAH JAKARTA PELATIHAN MENULIS CERPEN Semester Ganjil Tahun Akademik 2021-2022</vt:lpstr>
      <vt:lpstr>Overview</vt:lpstr>
      <vt:lpstr>Literasi Cerpen</vt:lpstr>
      <vt:lpstr>Segmentasi Cerpen</vt:lpstr>
      <vt:lpstr>PowerPoint Presentation</vt:lpstr>
      <vt:lpstr>Sekilas Cerpen di Indonesia</vt:lpstr>
      <vt:lpstr>PowerPoint Presentation</vt:lpstr>
      <vt:lpstr>PowerPoint Presentation</vt:lpstr>
      <vt:lpstr>PowerPoint Presentation</vt:lpstr>
      <vt:lpstr>Kreatifitas dalam Cerpen</vt:lpstr>
      <vt:lpstr>Explore Your Thoughts, Exposure Your Thinking.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Idea and Supporting Details</dc:title>
  <cp:lastModifiedBy>user</cp:lastModifiedBy>
  <cp:revision>18</cp:revision>
  <dcterms:modified xsi:type="dcterms:W3CDTF">2021-09-10T19:35:18Z</dcterms:modified>
</cp:coreProperties>
</file>