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7" r:id="rId4"/>
    <p:sldId id="259" r:id="rId5"/>
    <p:sldId id="295" r:id="rId6"/>
    <p:sldId id="261" r:id="rId7"/>
    <p:sldId id="284" r:id="rId8"/>
    <p:sldId id="258" r:id="rId9"/>
    <p:sldId id="263" r:id="rId10"/>
    <p:sldId id="265" r:id="rId11"/>
    <p:sldId id="270" r:id="rId12"/>
    <p:sldId id="264" r:id="rId13"/>
    <p:sldId id="288" r:id="rId14"/>
    <p:sldId id="285" r:id="rId15"/>
    <p:sldId id="298" r:id="rId16"/>
    <p:sldId id="287" r:id="rId17"/>
    <p:sldId id="296" r:id="rId18"/>
    <p:sldId id="297" r:id="rId19"/>
    <p:sldId id="266" r:id="rId20"/>
    <p:sldId id="286" r:id="rId21"/>
    <p:sldId id="303" r:id="rId22"/>
    <p:sldId id="304" r:id="rId23"/>
    <p:sldId id="305" r:id="rId24"/>
    <p:sldId id="306" r:id="rId25"/>
    <p:sldId id="267" r:id="rId26"/>
    <p:sldId id="268" r:id="rId27"/>
    <p:sldId id="269" r:id="rId28"/>
    <p:sldId id="271" r:id="rId29"/>
    <p:sldId id="301" r:id="rId30"/>
    <p:sldId id="302" r:id="rId31"/>
    <p:sldId id="307" r:id="rId32"/>
    <p:sldId id="275" r:id="rId33"/>
    <p:sldId id="276" r:id="rId34"/>
    <p:sldId id="282" r:id="rId35"/>
    <p:sldId id="283" r:id="rId36"/>
    <p:sldId id="272" r:id="rId37"/>
    <p:sldId id="291" r:id="rId38"/>
    <p:sldId id="292" r:id="rId39"/>
    <p:sldId id="293" r:id="rId40"/>
    <p:sldId id="281" r:id="rId41"/>
    <p:sldId id="277" r:id="rId42"/>
    <p:sldId id="294" r:id="rId43"/>
    <p:sldId id="274" r:id="rId44"/>
    <p:sldId id="290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157FFF"/>
    <a:srgbClr val="D68B1C"/>
    <a:srgbClr val="2D1DFF"/>
    <a:srgbClr val="F7E28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4660"/>
  </p:normalViewPr>
  <p:slideViewPr>
    <p:cSldViewPr>
      <p:cViewPr varScale="1">
        <p:scale>
          <a:sx n="80" d="100"/>
          <a:sy n="80" d="100"/>
        </p:scale>
        <p:origin x="192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F468E-1206-41DC-812D-C5338D7E0706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E76433C-F740-47C3-83B8-47A8E3EC4554}">
      <dgm:prSet phldrT="[Text]"/>
      <dgm:spPr/>
      <dgm:t>
        <a:bodyPr/>
        <a:lstStyle/>
        <a:p>
          <a:r>
            <a:rPr lang="en-GB" b="1" dirty="0" err="1" smtClean="0">
              <a:solidFill>
                <a:schemeClr val="bg1"/>
              </a:solidFill>
            </a:rPr>
            <a:t>Pendahuluan</a:t>
          </a:r>
          <a:endParaRPr lang="en-GB" b="1" dirty="0">
            <a:solidFill>
              <a:schemeClr val="bg1"/>
            </a:solidFill>
          </a:endParaRPr>
        </a:p>
      </dgm:t>
    </dgm:pt>
    <dgm:pt modelId="{35787169-A78D-4059-A922-238A0282BB70}" type="parTrans" cxnId="{16827C15-6561-4A42-A28E-1C89FCA855EA}">
      <dgm:prSet/>
      <dgm:spPr/>
      <dgm:t>
        <a:bodyPr/>
        <a:lstStyle/>
        <a:p>
          <a:endParaRPr lang="en-GB"/>
        </a:p>
      </dgm:t>
    </dgm:pt>
    <dgm:pt modelId="{8CF9ADDA-D092-4C49-BE21-22FEB4F27B4A}" type="sibTrans" cxnId="{16827C15-6561-4A42-A28E-1C89FCA855EA}">
      <dgm:prSet/>
      <dgm:spPr/>
      <dgm:t>
        <a:bodyPr/>
        <a:lstStyle/>
        <a:p>
          <a:endParaRPr lang="en-GB"/>
        </a:p>
      </dgm:t>
    </dgm:pt>
    <dgm:pt modelId="{9EAEFE00-A7F5-4EBB-84D6-9B3402898CD3}">
      <dgm:prSet phldrT="[Text]"/>
      <dgm:spPr/>
      <dgm:t>
        <a:bodyPr/>
        <a:lstStyle/>
        <a:p>
          <a:r>
            <a:rPr lang="en-GB" b="1" dirty="0" err="1" smtClean="0"/>
            <a:t>Vektor</a:t>
          </a:r>
          <a:r>
            <a:rPr lang="en-GB" b="1" dirty="0" smtClean="0"/>
            <a:t>, VBD</a:t>
          </a:r>
          <a:endParaRPr lang="en-GB" b="1" dirty="0"/>
        </a:p>
      </dgm:t>
    </dgm:pt>
    <dgm:pt modelId="{771942A3-C3FA-4766-BD53-55B8454C3891}" type="parTrans" cxnId="{37CCAACF-CB0B-487C-B39C-A40B9746275B}">
      <dgm:prSet/>
      <dgm:spPr/>
      <dgm:t>
        <a:bodyPr/>
        <a:lstStyle/>
        <a:p>
          <a:endParaRPr lang="en-GB"/>
        </a:p>
      </dgm:t>
    </dgm:pt>
    <dgm:pt modelId="{43BB1F8E-A844-47FD-8023-CF5E69A9B547}" type="sibTrans" cxnId="{37CCAACF-CB0B-487C-B39C-A40B9746275B}">
      <dgm:prSet/>
      <dgm:spPr/>
      <dgm:t>
        <a:bodyPr/>
        <a:lstStyle/>
        <a:p>
          <a:endParaRPr lang="en-GB"/>
        </a:p>
      </dgm:t>
    </dgm:pt>
    <dgm:pt modelId="{9A78A808-4124-4313-B0F8-79C65B07709D}">
      <dgm:prSet phldrT="[Text]"/>
      <dgm:spPr/>
      <dgm:t>
        <a:bodyPr/>
        <a:lstStyle/>
        <a:p>
          <a:r>
            <a:rPr lang="en-GB" dirty="0" smtClean="0"/>
            <a:t>Macam2 </a:t>
          </a:r>
          <a:r>
            <a:rPr lang="en-GB" dirty="0" err="1" smtClean="0"/>
            <a:t>artropoda</a:t>
          </a:r>
          <a:r>
            <a:rPr lang="en-GB" dirty="0" smtClean="0"/>
            <a:t> &amp; penyakit2 </a:t>
          </a:r>
          <a:r>
            <a:rPr lang="en-GB" dirty="0" err="1" smtClean="0"/>
            <a:t>yg</a:t>
          </a:r>
          <a:r>
            <a:rPr lang="en-GB" dirty="0" smtClean="0"/>
            <a:t> </a:t>
          </a:r>
          <a:r>
            <a:rPr lang="en-GB" dirty="0" err="1" smtClean="0"/>
            <a:t>ditransmisikan</a:t>
          </a:r>
          <a:endParaRPr lang="en-GB" dirty="0"/>
        </a:p>
      </dgm:t>
    </dgm:pt>
    <dgm:pt modelId="{02C53202-D68C-492C-9DF2-7A895BF1A878}" type="parTrans" cxnId="{EDD3D136-61C5-41CD-B00B-93EF5A2348EC}">
      <dgm:prSet/>
      <dgm:spPr/>
      <dgm:t>
        <a:bodyPr/>
        <a:lstStyle/>
        <a:p>
          <a:endParaRPr lang="en-GB"/>
        </a:p>
      </dgm:t>
    </dgm:pt>
    <dgm:pt modelId="{FFA88A85-5E9D-4470-93DA-0FDB8686679D}" type="sibTrans" cxnId="{EDD3D136-61C5-41CD-B00B-93EF5A2348EC}">
      <dgm:prSet/>
      <dgm:spPr/>
      <dgm:t>
        <a:bodyPr/>
        <a:lstStyle/>
        <a:p>
          <a:endParaRPr lang="en-GB"/>
        </a:p>
      </dgm:t>
    </dgm:pt>
    <dgm:pt modelId="{9AC83F7B-A023-4E33-B72C-B7C4D5FC0694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Virus </a:t>
          </a:r>
          <a:r>
            <a:rPr lang="en-GB" b="1" dirty="0" err="1" smtClean="0">
              <a:solidFill>
                <a:schemeClr val="bg1"/>
              </a:solidFill>
            </a:rPr>
            <a:t>Penyebab</a:t>
          </a:r>
          <a:r>
            <a:rPr lang="en-GB" b="1" dirty="0" smtClean="0">
              <a:solidFill>
                <a:schemeClr val="bg1"/>
              </a:solidFill>
            </a:rPr>
            <a:t> VBD</a:t>
          </a:r>
          <a:endParaRPr lang="en-GB" b="1" dirty="0">
            <a:solidFill>
              <a:schemeClr val="bg1"/>
            </a:solidFill>
          </a:endParaRPr>
        </a:p>
      </dgm:t>
    </dgm:pt>
    <dgm:pt modelId="{29DDC6D0-EAEF-4DD1-BAB9-D3A87021E44F}" type="parTrans" cxnId="{6BA5434F-420F-4BAE-9B32-D8D094037623}">
      <dgm:prSet/>
      <dgm:spPr/>
      <dgm:t>
        <a:bodyPr/>
        <a:lstStyle/>
        <a:p>
          <a:endParaRPr lang="en-GB"/>
        </a:p>
      </dgm:t>
    </dgm:pt>
    <dgm:pt modelId="{C0568AAD-F4EC-427C-82B2-B2D5CC655611}" type="sibTrans" cxnId="{6BA5434F-420F-4BAE-9B32-D8D094037623}">
      <dgm:prSet/>
      <dgm:spPr/>
      <dgm:t>
        <a:bodyPr/>
        <a:lstStyle/>
        <a:p>
          <a:endParaRPr lang="en-GB"/>
        </a:p>
      </dgm:t>
    </dgm:pt>
    <dgm:pt modelId="{0CA1D888-665A-4BFB-B55E-8F10CDB45017}">
      <dgm:prSet phldrT="[Text]"/>
      <dgm:spPr/>
      <dgm:t>
        <a:bodyPr/>
        <a:lstStyle/>
        <a:p>
          <a:r>
            <a:rPr lang="en-GB" b="1" dirty="0" err="1" smtClean="0"/>
            <a:t>Arbovirus</a:t>
          </a:r>
          <a:endParaRPr lang="en-GB" b="1" dirty="0"/>
        </a:p>
      </dgm:t>
    </dgm:pt>
    <dgm:pt modelId="{9A32FF18-5C2E-4C0E-9032-D76461F708B2}" type="parTrans" cxnId="{66CF865F-E295-4653-9CFB-E3FB51F8490B}">
      <dgm:prSet/>
      <dgm:spPr/>
      <dgm:t>
        <a:bodyPr/>
        <a:lstStyle/>
        <a:p>
          <a:endParaRPr lang="en-GB"/>
        </a:p>
      </dgm:t>
    </dgm:pt>
    <dgm:pt modelId="{EA43AFC3-9941-4F12-AAFA-ADFC1FC73BAB}" type="sibTrans" cxnId="{66CF865F-E295-4653-9CFB-E3FB51F8490B}">
      <dgm:prSet/>
      <dgm:spPr/>
      <dgm:t>
        <a:bodyPr/>
        <a:lstStyle/>
        <a:p>
          <a:endParaRPr lang="en-GB"/>
        </a:p>
      </dgm:t>
    </dgm:pt>
    <dgm:pt modelId="{04BB9A2C-06F5-48FC-B267-54DA8B57A6E9}">
      <dgm:prSet phldrT="[Text]"/>
      <dgm:spPr/>
      <dgm:t>
        <a:bodyPr/>
        <a:lstStyle/>
        <a:p>
          <a:r>
            <a:rPr lang="en-GB" dirty="0" smtClean="0"/>
            <a:t>Dengue Fever, Yellow Fever, </a:t>
          </a:r>
          <a:r>
            <a:rPr lang="en-GB" dirty="0" err="1" smtClean="0"/>
            <a:t>Arb</a:t>
          </a:r>
          <a:r>
            <a:rPr lang="en-GB" dirty="0" smtClean="0"/>
            <a:t>. Encephalitis, </a:t>
          </a:r>
          <a:r>
            <a:rPr lang="en-GB" dirty="0" err="1" smtClean="0"/>
            <a:t>Chikungunya</a:t>
          </a:r>
          <a:r>
            <a:rPr lang="en-GB" dirty="0" smtClean="0"/>
            <a:t> , </a:t>
          </a:r>
          <a:r>
            <a:rPr lang="en-GB" dirty="0" err="1" smtClean="0"/>
            <a:t>Zika</a:t>
          </a:r>
          <a:endParaRPr lang="en-GB" dirty="0"/>
        </a:p>
      </dgm:t>
    </dgm:pt>
    <dgm:pt modelId="{394DEECB-A1ED-435D-AAD5-4D649638D6AC}" type="parTrans" cxnId="{7E59E917-D134-4CB0-9984-3CF90A513060}">
      <dgm:prSet/>
      <dgm:spPr/>
      <dgm:t>
        <a:bodyPr/>
        <a:lstStyle/>
        <a:p>
          <a:endParaRPr lang="en-GB"/>
        </a:p>
      </dgm:t>
    </dgm:pt>
    <dgm:pt modelId="{FC264F7A-349E-4E2C-8684-4A15DFA36D9C}" type="sibTrans" cxnId="{7E59E917-D134-4CB0-9984-3CF90A513060}">
      <dgm:prSet/>
      <dgm:spPr/>
      <dgm:t>
        <a:bodyPr/>
        <a:lstStyle/>
        <a:p>
          <a:endParaRPr lang="en-GB"/>
        </a:p>
      </dgm:t>
    </dgm:pt>
    <dgm:pt modelId="{FFBBF23D-5740-4480-84BF-442C69E94C57}">
      <dgm:prSet phldrT="[Text]"/>
      <dgm:spPr/>
      <dgm:t>
        <a:bodyPr/>
        <a:lstStyle/>
        <a:p>
          <a:r>
            <a:rPr lang="en-GB" b="1" dirty="0" err="1" smtClean="0">
              <a:solidFill>
                <a:schemeClr val="bg1"/>
              </a:solidFill>
            </a:rPr>
            <a:t>Bakteri</a:t>
          </a:r>
          <a:r>
            <a:rPr lang="en-GB" b="1" dirty="0" smtClean="0">
              <a:solidFill>
                <a:schemeClr val="bg1"/>
              </a:solidFill>
            </a:rPr>
            <a:t> </a:t>
          </a:r>
          <a:r>
            <a:rPr lang="en-GB" b="1" dirty="0" err="1" smtClean="0">
              <a:solidFill>
                <a:schemeClr val="bg1"/>
              </a:solidFill>
            </a:rPr>
            <a:t>Penyebab</a:t>
          </a:r>
          <a:r>
            <a:rPr lang="en-GB" b="1" dirty="0" smtClean="0">
              <a:solidFill>
                <a:schemeClr val="bg1"/>
              </a:solidFill>
            </a:rPr>
            <a:t> VBD</a:t>
          </a:r>
          <a:endParaRPr lang="en-GB" b="1" dirty="0">
            <a:solidFill>
              <a:schemeClr val="bg1"/>
            </a:solidFill>
          </a:endParaRPr>
        </a:p>
      </dgm:t>
    </dgm:pt>
    <dgm:pt modelId="{77CAD584-F023-40C2-B85C-55EAFE23AE1A}" type="parTrans" cxnId="{F471549D-EE28-4618-A7F0-A807C884AD0C}">
      <dgm:prSet/>
      <dgm:spPr/>
      <dgm:t>
        <a:bodyPr/>
        <a:lstStyle/>
        <a:p>
          <a:endParaRPr lang="en-GB"/>
        </a:p>
      </dgm:t>
    </dgm:pt>
    <dgm:pt modelId="{9BA17AE7-47D6-42E1-9921-C56AAEFA9CB1}" type="sibTrans" cxnId="{F471549D-EE28-4618-A7F0-A807C884AD0C}">
      <dgm:prSet/>
      <dgm:spPr/>
      <dgm:t>
        <a:bodyPr/>
        <a:lstStyle/>
        <a:p>
          <a:endParaRPr lang="en-GB"/>
        </a:p>
      </dgm:t>
    </dgm:pt>
    <dgm:pt modelId="{C2B9FD14-C02E-46F7-B4D9-9FE31EFCFFDE}">
      <dgm:prSet phldrT="[Text]"/>
      <dgm:spPr/>
      <dgm:t>
        <a:bodyPr/>
        <a:lstStyle/>
        <a:p>
          <a:r>
            <a:rPr lang="en-GB" b="1" dirty="0" smtClean="0"/>
            <a:t>Rickettsia, </a:t>
          </a:r>
          <a:r>
            <a:rPr lang="en-GB" b="1" dirty="0" err="1" smtClean="0"/>
            <a:t>Borrelia</a:t>
          </a:r>
          <a:endParaRPr lang="en-GB" b="1" dirty="0"/>
        </a:p>
      </dgm:t>
    </dgm:pt>
    <dgm:pt modelId="{9BF648EC-CFD4-4AE4-8E99-978B69A9ECF1}" type="parTrans" cxnId="{B9F7A13F-2C0E-47A3-A91F-D58B81524789}">
      <dgm:prSet/>
      <dgm:spPr/>
      <dgm:t>
        <a:bodyPr/>
        <a:lstStyle/>
        <a:p>
          <a:endParaRPr lang="en-GB"/>
        </a:p>
      </dgm:t>
    </dgm:pt>
    <dgm:pt modelId="{7BC9874E-AD28-4BFD-94FD-B32314791D88}" type="sibTrans" cxnId="{B9F7A13F-2C0E-47A3-A91F-D58B81524789}">
      <dgm:prSet/>
      <dgm:spPr/>
      <dgm:t>
        <a:bodyPr/>
        <a:lstStyle/>
        <a:p>
          <a:endParaRPr lang="en-GB"/>
        </a:p>
      </dgm:t>
    </dgm:pt>
    <dgm:pt modelId="{78E03626-1C04-40B1-8482-C22D38076A34}">
      <dgm:prSet phldrT="[Text]"/>
      <dgm:spPr/>
      <dgm:t>
        <a:bodyPr/>
        <a:lstStyle/>
        <a:p>
          <a:r>
            <a:rPr lang="en-GB" dirty="0" smtClean="0"/>
            <a:t>Scrub typhus, Relapsing fever, Lyme disease</a:t>
          </a:r>
          <a:endParaRPr lang="en-GB" dirty="0"/>
        </a:p>
      </dgm:t>
    </dgm:pt>
    <dgm:pt modelId="{C28D9F1C-ED8D-4F15-A45C-1806979CBADD}" type="parTrans" cxnId="{CD91EC67-01B1-4052-A86C-F5CA3433E8CA}">
      <dgm:prSet/>
      <dgm:spPr/>
      <dgm:t>
        <a:bodyPr/>
        <a:lstStyle/>
        <a:p>
          <a:endParaRPr lang="en-GB"/>
        </a:p>
      </dgm:t>
    </dgm:pt>
    <dgm:pt modelId="{EFE41CB4-7922-40AF-8171-2D6839B96667}" type="sibTrans" cxnId="{CD91EC67-01B1-4052-A86C-F5CA3433E8CA}">
      <dgm:prSet/>
      <dgm:spPr/>
      <dgm:t>
        <a:bodyPr/>
        <a:lstStyle/>
        <a:p>
          <a:endParaRPr lang="en-GB"/>
        </a:p>
      </dgm:t>
    </dgm:pt>
    <dgm:pt modelId="{9AFEC5C1-CC6F-4519-B0E2-32CAC46CDC37}" type="pres">
      <dgm:prSet presAssocID="{D21F468E-1206-41DC-812D-C5338D7E07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238AF54-E57C-434F-B007-01A417A1C05D}" type="pres">
      <dgm:prSet presAssocID="{CE76433C-F740-47C3-83B8-47A8E3EC4554}" presName="horFlow" presStyleCnt="0"/>
      <dgm:spPr/>
    </dgm:pt>
    <dgm:pt modelId="{DE861554-56FD-4477-A3A9-EE7119F9871B}" type="pres">
      <dgm:prSet presAssocID="{CE76433C-F740-47C3-83B8-47A8E3EC4554}" presName="bigChev" presStyleLbl="node1" presStyleIdx="0" presStyleCnt="3"/>
      <dgm:spPr/>
      <dgm:t>
        <a:bodyPr/>
        <a:lstStyle/>
        <a:p>
          <a:endParaRPr lang="en-GB"/>
        </a:p>
      </dgm:t>
    </dgm:pt>
    <dgm:pt modelId="{42B30B74-6A35-4072-BD21-A322780053DD}" type="pres">
      <dgm:prSet presAssocID="{771942A3-C3FA-4766-BD53-55B8454C3891}" presName="parTrans" presStyleCnt="0"/>
      <dgm:spPr/>
    </dgm:pt>
    <dgm:pt modelId="{738D5424-BFC5-4AF5-8E63-1E23DA09FDEF}" type="pres">
      <dgm:prSet presAssocID="{9EAEFE00-A7F5-4EBB-84D6-9B3402898CD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9D23E-BB45-4C18-A389-AC416C00A847}" type="pres">
      <dgm:prSet presAssocID="{43BB1F8E-A844-47FD-8023-CF5E69A9B547}" presName="sibTrans" presStyleCnt="0"/>
      <dgm:spPr/>
    </dgm:pt>
    <dgm:pt modelId="{4E3DF237-D430-4AD3-A87F-93125BA062F8}" type="pres">
      <dgm:prSet presAssocID="{9A78A808-4124-4313-B0F8-79C65B07709D}" presName="node" presStyleLbl="alignAccFollowNode1" presStyleIdx="1" presStyleCnt="6" custScaleX="1477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91A30D-F856-4BED-B5B6-F65D73525A2C}" type="pres">
      <dgm:prSet presAssocID="{CE76433C-F740-47C3-83B8-47A8E3EC4554}" presName="vSp" presStyleCnt="0"/>
      <dgm:spPr/>
    </dgm:pt>
    <dgm:pt modelId="{A139C4A1-1171-4AB5-AA16-84DC938BE6C5}" type="pres">
      <dgm:prSet presAssocID="{9AC83F7B-A023-4E33-B72C-B7C4D5FC0694}" presName="horFlow" presStyleCnt="0"/>
      <dgm:spPr/>
    </dgm:pt>
    <dgm:pt modelId="{103EF4D9-B9EB-46DC-9A21-E8EDE24F2CC7}" type="pres">
      <dgm:prSet presAssocID="{9AC83F7B-A023-4E33-B72C-B7C4D5FC0694}" presName="bigChev" presStyleLbl="node1" presStyleIdx="1" presStyleCnt="3"/>
      <dgm:spPr/>
      <dgm:t>
        <a:bodyPr/>
        <a:lstStyle/>
        <a:p>
          <a:endParaRPr lang="en-GB"/>
        </a:p>
      </dgm:t>
    </dgm:pt>
    <dgm:pt modelId="{CEBA8D15-36D6-4159-A3AE-9EC05FA8BEDF}" type="pres">
      <dgm:prSet presAssocID="{9A32FF18-5C2E-4C0E-9032-D76461F708B2}" presName="parTrans" presStyleCnt="0"/>
      <dgm:spPr/>
    </dgm:pt>
    <dgm:pt modelId="{00A1F3F3-2F93-4409-ACB6-E92B1CDB89B3}" type="pres">
      <dgm:prSet presAssocID="{0CA1D888-665A-4BFB-B55E-8F10CDB45017}" presName="node" presStyleLbl="alignAccFollowNode1" presStyleIdx="2" presStyleCnt="6" custLinFactNeighborX="17528" custLinFactNeighborY="8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3C11F-6C74-4CBB-9893-8B824F72568D}" type="pres">
      <dgm:prSet presAssocID="{EA43AFC3-9941-4F12-AAFA-ADFC1FC73BAB}" presName="sibTrans" presStyleCnt="0"/>
      <dgm:spPr/>
    </dgm:pt>
    <dgm:pt modelId="{F13A722B-A1F2-4AFE-9B83-4CF1D7817CF9}" type="pres">
      <dgm:prSet presAssocID="{04BB9A2C-06F5-48FC-B267-54DA8B57A6E9}" presName="node" presStyleLbl="alignAccFollowNode1" presStyleIdx="3" presStyleCnt="6" custScaleX="147752" custLinFactNeighborX="39654" custLinFactNeighborY="8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CAC45-0657-41D7-AEE6-566C0EE7EC74}" type="pres">
      <dgm:prSet presAssocID="{9AC83F7B-A023-4E33-B72C-B7C4D5FC0694}" presName="vSp" presStyleCnt="0"/>
      <dgm:spPr/>
    </dgm:pt>
    <dgm:pt modelId="{2E2B1F71-0965-4267-978D-0D9CEA6CA015}" type="pres">
      <dgm:prSet presAssocID="{FFBBF23D-5740-4480-84BF-442C69E94C57}" presName="horFlow" presStyleCnt="0"/>
      <dgm:spPr/>
    </dgm:pt>
    <dgm:pt modelId="{BCB48BBF-E0A4-4742-9C23-24D0D57FA574}" type="pres">
      <dgm:prSet presAssocID="{FFBBF23D-5740-4480-84BF-442C69E94C57}" presName="bigChev" presStyleLbl="node1" presStyleIdx="2" presStyleCnt="3"/>
      <dgm:spPr/>
      <dgm:t>
        <a:bodyPr/>
        <a:lstStyle/>
        <a:p>
          <a:endParaRPr lang="en-GB"/>
        </a:p>
      </dgm:t>
    </dgm:pt>
    <dgm:pt modelId="{5C945608-8709-4944-ACE2-3A51E2F7E2B0}" type="pres">
      <dgm:prSet presAssocID="{9BF648EC-CFD4-4AE4-8E99-978B69A9ECF1}" presName="parTrans" presStyleCnt="0"/>
      <dgm:spPr/>
    </dgm:pt>
    <dgm:pt modelId="{D8EC182F-A28D-4C3E-89A3-C54CA44A72B3}" type="pres">
      <dgm:prSet presAssocID="{C2B9FD14-C02E-46F7-B4D9-9FE31EFCFFD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9D45B6-B4C8-47D2-A360-28C2941C4C01}" type="pres">
      <dgm:prSet presAssocID="{7BC9874E-AD28-4BFD-94FD-B32314791D88}" presName="sibTrans" presStyleCnt="0"/>
      <dgm:spPr/>
    </dgm:pt>
    <dgm:pt modelId="{599D8086-5E5D-4FAA-A3EC-F9575B3A606A}" type="pres">
      <dgm:prSet presAssocID="{78E03626-1C04-40B1-8482-C22D38076A34}" presName="node" presStyleLbl="alignAccFollowNode1" presStyleIdx="5" presStyleCnt="6" custScaleX="147752" custLinFactNeighborX="39654" custLinFactNeighborY="-28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D3D136-61C5-41CD-B00B-93EF5A2348EC}" srcId="{CE76433C-F740-47C3-83B8-47A8E3EC4554}" destId="{9A78A808-4124-4313-B0F8-79C65B07709D}" srcOrd="1" destOrd="0" parTransId="{02C53202-D68C-492C-9DF2-7A895BF1A878}" sibTransId="{FFA88A85-5E9D-4470-93DA-0FDB8686679D}"/>
    <dgm:cxn modelId="{B3611336-92EE-44DD-BB34-5CFE6D901C90}" type="presOf" srcId="{04BB9A2C-06F5-48FC-B267-54DA8B57A6E9}" destId="{F13A722B-A1F2-4AFE-9B83-4CF1D7817CF9}" srcOrd="0" destOrd="0" presId="urn:microsoft.com/office/officeart/2005/8/layout/lProcess3"/>
    <dgm:cxn modelId="{6BA5434F-420F-4BAE-9B32-D8D094037623}" srcId="{D21F468E-1206-41DC-812D-C5338D7E0706}" destId="{9AC83F7B-A023-4E33-B72C-B7C4D5FC0694}" srcOrd="1" destOrd="0" parTransId="{29DDC6D0-EAEF-4DD1-BAB9-D3A87021E44F}" sibTransId="{C0568AAD-F4EC-427C-82B2-B2D5CC655611}"/>
    <dgm:cxn modelId="{A4A67C00-79BE-4DB9-945B-CAD487E1D9CF}" type="presOf" srcId="{9A78A808-4124-4313-B0F8-79C65B07709D}" destId="{4E3DF237-D430-4AD3-A87F-93125BA062F8}" srcOrd="0" destOrd="0" presId="urn:microsoft.com/office/officeart/2005/8/layout/lProcess3"/>
    <dgm:cxn modelId="{BD47A30F-81EE-4856-A7D2-C40CEE61556E}" type="presOf" srcId="{0CA1D888-665A-4BFB-B55E-8F10CDB45017}" destId="{00A1F3F3-2F93-4409-ACB6-E92B1CDB89B3}" srcOrd="0" destOrd="0" presId="urn:microsoft.com/office/officeart/2005/8/layout/lProcess3"/>
    <dgm:cxn modelId="{66CF865F-E295-4653-9CFB-E3FB51F8490B}" srcId="{9AC83F7B-A023-4E33-B72C-B7C4D5FC0694}" destId="{0CA1D888-665A-4BFB-B55E-8F10CDB45017}" srcOrd="0" destOrd="0" parTransId="{9A32FF18-5C2E-4C0E-9032-D76461F708B2}" sibTransId="{EA43AFC3-9941-4F12-AAFA-ADFC1FC73BAB}"/>
    <dgm:cxn modelId="{607203D3-C934-4767-93F7-4DBCEEA60792}" type="presOf" srcId="{D21F468E-1206-41DC-812D-C5338D7E0706}" destId="{9AFEC5C1-CC6F-4519-B0E2-32CAC46CDC37}" srcOrd="0" destOrd="0" presId="urn:microsoft.com/office/officeart/2005/8/layout/lProcess3"/>
    <dgm:cxn modelId="{7E59E917-D134-4CB0-9984-3CF90A513060}" srcId="{9AC83F7B-A023-4E33-B72C-B7C4D5FC0694}" destId="{04BB9A2C-06F5-48FC-B267-54DA8B57A6E9}" srcOrd="1" destOrd="0" parTransId="{394DEECB-A1ED-435D-AAD5-4D649638D6AC}" sibTransId="{FC264F7A-349E-4E2C-8684-4A15DFA36D9C}"/>
    <dgm:cxn modelId="{B9F7A13F-2C0E-47A3-A91F-D58B81524789}" srcId="{FFBBF23D-5740-4480-84BF-442C69E94C57}" destId="{C2B9FD14-C02E-46F7-B4D9-9FE31EFCFFDE}" srcOrd="0" destOrd="0" parTransId="{9BF648EC-CFD4-4AE4-8E99-978B69A9ECF1}" sibTransId="{7BC9874E-AD28-4BFD-94FD-B32314791D88}"/>
    <dgm:cxn modelId="{37CCAACF-CB0B-487C-B39C-A40B9746275B}" srcId="{CE76433C-F740-47C3-83B8-47A8E3EC4554}" destId="{9EAEFE00-A7F5-4EBB-84D6-9B3402898CD3}" srcOrd="0" destOrd="0" parTransId="{771942A3-C3FA-4766-BD53-55B8454C3891}" sibTransId="{43BB1F8E-A844-47FD-8023-CF5E69A9B547}"/>
    <dgm:cxn modelId="{064B4EBE-C1FF-4E57-A92D-F516A037EF98}" type="presOf" srcId="{FFBBF23D-5740-4480-84BF-442C69E94C57}" destId="{BCB48BBF-E0A4-4742-9C23-24D0D57FA574}" srcOrd="0" destOrd="0" presId="urn:microsoft.com/office/officeart/2005/8/layout/lProcess3"/>
    <dgm:cxn modelId="{16827C15-6561-4A42-A28E-1C89FCA855EA}" srcId="{D21F468E-1206-41DC-812D-C5338D7E0706}" destId="{CE76433C-F740-47C3-83B8-47A8E3EC4554}" srcOrd="0" destOrd="0" parTransId="{35787169-A78D-4059-A922-238A0282BB70}" sibTransId="{8CF9ADDA-D092-4C49-BE21-22FEB4F27B4A}"/>
    <dgm:cxn modelId="{A340965A-D1AA-4E3A-B777-2BE803F8FB14}" type="presOf" srcId="{9EAEFE00-A7F5-4EBB-84D6-9B3402898CD3}" destId="{738D5424-BFC5-4AF5-8E63-1E23DA09FDEF}" srcOrd="0" destOrd="0" presId="urn:microsoft.com/office/officeart/2005/8/layout/lProcess3"/>
    <dgm:cxn modelId="{CD91EC67-01B1-4052-A86C-F5CA3433E8CA}" srcId="{FFBBF23D-5740-4480-84BF-442C69E94C57}" destId="{78E03626-1C04-40B1-8482-C22D38076A34}" srcOrd="1" destOrd="0" parTransId="{C28D9F1C-ED8D-4F15-A45C-1806979CBADD}" sibTransId="{EFE41CB4-7922-40AF-8171-2D6839B96667}"/>
    <dgm:cxn modelId="{FD90C9F9-8397-4E0A-9897-3270BFBD8B46}" type="presOf" srcId="{CE76433C-F740-47C3-83B8-47A8E3EC4554}" destId="{DE861554-56FD-4477-A3A9-EE7119F9871B}" srcOrd="0" destOrd="0" presId="urn:microsoft.com/office/officeart/2005/8/layout/lProcess3"/>
    <dgm:cxn modelId="{74532ECE-8FB3-4BF1-92A1-AA8DB659687B}" type="presOf" srcId="{9AC83F7B-A023-4E33-B72C-B7C4D5FC0694}" destId="{103EF4D9-B9EB-46DC-9A21-E8EDE24F2CC7}" srcOrd="0" destOrd="0" presId="urn:microsoft.com/office/officeart/2005/8/layout/lProcess3"/>
    <dgm:cxn modelId="{C7007309-4ADF-40FF-BBE0-C7FB21A2B69D}" type="presOf" srcId="{C2B9FD14-C02E-46F7-B4D9-9FE31EFCFFDE}" destId="{D8EC182F-A28D-4C3E-89A3-C54CA44A72B3}" srcOrd="0" destOrd="0" presId="urn:microsoft.com/office/officeart/2005/8/layout/lProcess3"/>
    <dgm:cxn modelId="{F471549D-EE28-4618-A7F0-A807C884AD0C}" srcId="{D21F468E-1206-41DC-812D-C5338D7E0706}" destId="{FFBBF23D-5740-4480-84BF-442C69E94C57}" srcOrd="2" destOrd="0" parTransId="{77CAD584-F023-40C2-B85C-55EAFE23AE1A}" sibTransId="{9BA17AE7-47D6-42E1-9921-C56AAEFA9CB1}"/>
    <dgm:cxn modelId="{2637B22F-02C4-41A5-84B9-D78804F47C78}" type="presOf" srcId="{78E03626-1C04-40B1-8482-C22D38076A34}" destId="{599D8086-5E5D-4FAA-A3EC-F9575B3A606A}" srcOrd="0" destOrd="0" presId="urn:microsoft.com/office/officeart/2005/8/layout/lProcess3"/>
    <dgm:cxn modelId="{92280ABF-9C0B-4DFA-A6FB-6226743C5174}" type="presParOf" srcId="{9AFEC5C1-CC6F-4519-B0E2-32CAC46CDC37}" destId="{2238AF54-E57C-434F-B007-01A417A1C05D}" srcOrd="0" destOrd="0" presId="urn:microsoft.com/office/officeart/2005/8/layout/lProcess3"/>
    <dgm:cxn modelId="{F948CDDE-314A-4605-BB32-3F0F2034CEE4}" type="presParOf" srcId="{2238AF54-E57C-434F-B007-01A417A1C05D}" destId="{DE861554-56FD-4477-A3A9-EE7119F9871B}" srcOrd="0" destOrd="0" presId="urn:microsoft.com/office/officeart/2005/8/layout/lProcess3"/>
    <dgm:cxn modelId="{178C6DA2-9DFA-4FBF-A8FF-C4ADF001F4EC}" type="presParOf" srcId="{2238AF54-E57C-434F-B007-01A417A1C05D}" destId="{42B30B74-6A35-4072-BD21-A322780053DD}" srcOrd="1" destOrd="0" presId="urn:microsoft.com/office/officeart/2005/8/layout/lProcess3"/>
    <dgm:cxn modelId="{6A4B0F7E-F0D0-4E88-B24A-58CE3559448B}" type="presParOf" srcId="{2238AF54-E57C-434F-B007-01A417A1C05D}" destId="{738D5424-BFC5-4AF5-8E63-1E23DA09FDEF}" srcOrd="2" destOrd="0" presId="urn:microsoft.com/office/officeart/2005/8/layout/lProcess3"/>
    <dgm:cxn modelId="{2C185833-999C-48B5-BECD-BEFDDC209AA1}" type="presParOf" srcId="{2238AF54-E57C-434F-B007-01A417A1C05D}" destId="{1A79D23E-BB45-4C18-A389-AC416C00A847}" srcOrd="3" destOrd="0" presId="urn:microsoft.com/office/officeart/2005/8/layout/lProcess3"/>
    <dgm:cxn modelId="{10EA5F15-511D-4557-A794-8160232B92EC}" type="presParOf" srcId="{2238AF54-E57C-434F-B007-01A417A1C05D}" destId="{4E3DF237-D430-4AD3-A87F-93125BA062F8}" srcOrd="4" destOrd="0" presId="urn:microsoft.com/office/officeart/2005/8/layout/lProcess3"/>
    <dgm:cxn modelId="{92A649FE-97CC-4EDD-8F5F-06955104A85D}" type="presParOf" srcId="{9AFEC5C1-CC6F-4519-B0E2-32CAC46CDC37}" destId="{7891A30D-F856-4BED-B5B6-F65D73525A2C}" srcOrd="1" destOrd="0" presId="urn:microsoft.com/office/officeart/2005/8/layout/lProcess3"/>
    <dgm:cxn modelId="{16C72643-B17B-435A-8BD0-A17D2821FF64}" type="presParOf" srcId="{9AFEC5C1-CC6F-4519-B0E2-32CAC46CDC37}" destId="{A139C4A1-1171-4AB5-AA16-84DC938BE6C5}" srcOrd="2" destOrd="0" presId="urn:microsoft.com/office/officeart/2005/8/layout/lProcess3"/>
    <dgm:cxn modelId="{47E38A28-10FE-4F7D-9533-1F11272EA34F}" type="presParOf" srcId="{A139C4A1-1171-4AB5-AA16-84DC938BE6C5}" destId="{103EF4D9-B9EB-46DC-9A21-E8EDE24F2CC7}" srcOrd="0" destOrd="0" presId="urn:microsoft.com/office/officeart/2005/8/layout/lProcess3"/>
    <dgm:cxn modelId="{11D688E4-8189-4E7A-AF19-BE07084C4247}" type="presParOf" srcId="{A139C4A1-1171-4AB5-AA16-84DC938BE6C5}" destId="{CEBA8D15-36D6-4159-A3AE-9EC05FA8BEDF}" srcOrd="1" destOrd="0" presId="urn:microsoft.com/office/officeart/2005/8/layout/lProcess3"/>
    <dgm:cxn modelId="{530092A1-28C3-4D45-8DED-3157D4A686A8}" type="presParOf" srcId="{A139C4A1-1171-4AB5-AA16-84DC938BE6C5}" destId="{00A1F3F3-2F93-4409-ACB6-E92B1CDB89B3}" srcOrd="2" destOrd="0" presId="urn:microsoft.com/office/officeart/2005/8/layout/lProcess3"/>
    <dgm:cxn modelId="{779F329E-F629-470A-8611-E4A3A5102CEA}" type="presParOf" srcId="{A139C4A1-1171-4AB5-AA16-84DC938BE6C5}" destId="{FC03C11F-6C74-4CBB-9893-8B824F72568D}" srcOrd="3" destOrd="0" presId="urn:microsoft.com/office/officeart/2005/8/layout/lProcess3"/>
    <dgm:cxn modelId="{1A04C9DC-44C8-4A4B-8D17-12547273D986}" type="presParOf" srcId="{A139C4A1-1171-4AB5-AA16-84DC938BE6C5}" destId="{F13A722B-A1F2-4AFE-9B83-4CF1D7817CF9}" srcOrd="4" destOrd="0" presId="urn:microsoft.com/office/officeart/2005/8/layout/lProcess3"/>
    <dgm:cxn modelId="{B3A76A58-8005-456D-BEFF-A5104CAD1481}" type="presParOf" srcId="{9AFEC5C1-CC6F-4519-B0E2-32CAC46CDC37}" destId="{A5FCAC45-0657-41D7-AEE6-566C0EE7EC74}" srcOrd="3" destOrd="0" presId="urn:microsoft.com/office/officeart/2005/8/layout/lProcess3"/>
    <dgm:cxn modelId="{179AA891-D83B-4A36-96A5-585DBD485F4A}" type="presParOf" srcId="{9AFEC5C1-CC6F-4519-B0E2-32CAC46CDC37}" destId="{2E2B1F71-0965-4267-978D-0D9CEA6CA015}" srcOrd="4" destOrd="0" presId="urn:microsoft.com/office/officeart/2005/8/layout/lProcess3"/>
    <dgm:cxn modelId="{63519ABC-1577-48D3-AD04-B7ADC722673C}" type="presParOf" srcId="{2E2B1F71-0965-4267-978D-0D9CEA6CA015}" destId="{BCB48BBF-E0A4-4742-9C23-24D0D57FA574}" srcOrd="0" destOrd="0" presId="urn:microsoft.com/office/officeart/2005/8/layout/lProcess3"/>
    <dgm:cxn modelId="{D4238F53-7BBD-4244-B038-072922243F84}" type="presParOf" srcId="{2E2B1F71-0965-4267-978D-0D9CEA6CA015}" destId="{5C945608-8709-4944-ACE2-3A51E2F7E2B0}" srcOrd="1" destOrd="0" presId="urn:microsoft.com/office/officeart/2005/8/layout/lProcess3"/>
    <dgm:cxn modelId="{22AA9A34-8AD1-4EA5-B5A6-E0977BBCD57A}" type="presParOf" srcId="{2E2B1F71-0965-4267-978D-0D9CEA6CA015}" destId="{D8EC182F-A28D-4C3E-89A3-C54CA44A72B3}" srcOrd="2" destOrd="0" presId="urn:microsoft.com/office/officeart/2005/8/layout/lProcess3"/>
    <dgm:cxn modelId="{4E031084-5BE2-4F3B-BF5A-91E6907A6757}" type="presParOf" srcId="{2E2B1F71-0965-4267-978D-0D9CEA6CA015}" destId="{C29D45B6-B4C8-47D2-A360-28C2941C4C01}" srcOrd="3" destOrd="0" presId="urn:microsoft.com/office/officeart/2005/8/layout/lProcess3"/>
    <dgm:cxn modelId="{9A9F79AE-0C1E-4A34-8905-42C08C31F84E}" type="presParOf" srcId="{2E2B1F71-0965-4267-978D-0D9CEA6CA015}" destId="{599D8086-5E5D-4FAA-A3EC-F9575B3A60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E343-4AEE-4F24-BEB0-118BF234CD15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A614E9A2-F422-4E42-A5FF-246B701A2A1D}">
      <dgm:prSet phldrT="[Text]" custT="1"/>
      <dgm:spPr/>
      <dgm:t>
        <a:bodyPr/>
        <a:lstStyle/>
        <a:p>
          <a:r>
            <a:rPr lang="en-GB" sz="2800" b="1" dirty="0" smtClean="0">
              <a:solidFill>
                <a:schemeClr val="tx1"/>
              </a:solidFill>
            </a:rPr>
            <a:t>Dengue fever, Yellow fever, </a:t>
          </a:r>
          <a:r>
            <a:rPr lang="en-GB" sz="2800" b="1" dirty="0" err="1" smtClean="0">
              <a:solidFill>
                <a:schemeClr val="tx1"/>
              </a:solidFill>
            </a:rPr>
            <a:t>Chikungunya</a:t>
          </a:r>
          <a:r>
            <a:rPr lang="en-GB" sz="2800" b="1" dirty="0" smtClean="0">
              <a:solidFill>
                <a:schemeClr val="tx1"/>
              </a:solidFill>
            </a:rPr>
            <a:t>, </a:t>
          </a:r>
          <a:r>
            <a:rPr lang="en-GB" sz="2800" b="1" dirty="0" err="1" smtClean="0">
              <a:solidFill>
                <a:schemeClr val="tx1"/>
              </a:solidFill>
            </a:rPr>
            <a:t>Arbovirus</a:t>
          </a:r>
          <a:r>
            <a:rPr lang="en-GB" sz="2800" b="1" dirty="0" smtClean="0">
              <a:solidFill>
                <a:schemeClr val="tx1"/>
              </a:solidFill>
            </a:rPr>
            <a:t> Encephalitis, Malaria, </a:t>
          </a:r>
          <a:r>
            <a:rPr lang="en-GB" sz="2800" b="1" dirty="0" err="1" smtClean="0">
              <a:solidFill>
                <a:schemeClr val="tx1"/>
              </a:solidFill>
            </a:rPr>
            <a:t>dll</a:t>
          </a:r>
          <a:endParaRPr lang="en-GB" sz="2800" b="1" dirty="0">
            <a:solidFill>
              <a:schemeClr val="tx1"/>
            </a:solidFill>
          </a:endParaRPr>
        </a:p>
      </dgm:t>
    </dgm:pt>
    <dgm:pt modelId="{3E4383FF-25B0-4020-BACE-2FE0F05B7149}" type="parTrans" cxnId="{B9605724-7D2C-4787-93D7-E5E194954647}">
      <dgm:prSet/>
      <dgm:spPr/>
      <dgm:t>
        <a:bodyPr/>
        <a:lstStyle/>
        <a:p>
          <a:endParaRPr lang="en-GB"/>
        </a:p>
      </dgm:t>
    </dgm:pt>
    <dgm:pt modelId="{816345CE-EE9F-4EE5-9C3A-DA22844EE805}" type="sibTrans" cxnId="{B9605724-7D2C-4787-93D7-E5E194954647}">
      <dgm:prSet/>
      <dgm:spPr/>
      <dgm:t>
        <a:bodyPr/>
        <a:lstStyle/>
        <a:p>
          <a:endParaRPr lang="en-GB"/>
        </a:p>
      </dgm:t>
    </dgm:pt>
    <dgm:pt modelId="{FB6EFF89-9D96-472A-B559-3F900E905735}">
      <dgm:prSet phldrT="[Text]" custT="1"/>
      <dgm:spPr/>
      <dgm:t>
        <a:bodyPr/>
        <a:lstStyle/>
        <a:p>
          <a:r>
            <a:rPr lang="en-GB" sz="4000" b="1" dirty="0" err="1" smtClean="0">
              <a:solidFill>
                <a:schemeClr val="tx1"/>
              </a:solidFill>
            </a:rPr>
            <a:t>Sandfly</a:t>
          </a:r>
          <a:r>
            <a:rPr lang="en-GB" sz="4000" b="1" dirty="0" smtClean="0">
              <a:solidFill>
                <a:schemeClr val="tx1"/>
              </a:solidFill>
            </a:rPr>
            <a:t> fever, </a:t>
          </a:r>
          <a:r>
            <a:rPr lang="en-GB" sz="4000" b="1" dirty="0" err="1" smtClean="0">
              <a:solidFill>
                <a:schemeClr val="tx1"/>
              </a:solidFill>
            </a:rPr>
            <a:t>dll</a:t>
          </a:r>
          <a:endParaRPr lang="en-GB" sz="4000" b="1" dirty="0">
            <a:solidFill>
              <a:schemeClr val="tx1"/>
            </a:solidFill>
          </a:endParaRPr>
        </a:p>
      </dgm:t>
    </dgm:pt>
    <dgm:pt modelId="{B56960FC-F619-47D2-8928-CE51335763DE}" type="parTrans" cxnId="{2E73CF8F-C8BF-443F-8084-0DC6CCF2EDAC}">
      <dgm:prSet/>
      <dgm:spPr/>
      <dgm:t>
        <a:bodyPr/>
        <a:lstStyle/>
        <a:p>
          <a:endParaRPr lang="en-GB"/>
        </a:p>
      </dgm:t>
    </dgm:pt>
    <dgm:pt modelId="{000A7FFC-DCCC-4CBC-BFB4-408EE498DF8A}" type="sibTrans" cxnId="{2E73CF8F-C8BF-443F-8084-0DC6CCF2EDAC}">
      <dgm:prSet/>
      <dgm:spPr/>
      <dgm:t>
        <a:bodyPr/>
        <a:lstStyle/>
        <a:p>
          <a:endParaRPr lang="en-GB"/>
        </a:p>
      </dgm:t>
    </dgm:pt>
    <dgm:pt modelId="{70091DED-1F95-48F1-8196-4604634814A0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Lyme disease, Relapsing fever (</a:t>
          </a:r>
          <a:r>
            <a:rPr lang="en-GB" b="1" dirty="0" err="1" smtClean="0">
              <a:solidFill>
                <a:schemeClr val="tx1"/>
              </a:solidFill>
            </a:rPr>
            <a:t>Borreliosis</a:t>
          </a:r>
          <a:r>
            <a:rPr lang="en-GB" b="1" dirty="0" smtClean="0">
              <a:solidFill>
                <a:schemeClr val="tx1"/>
              </a:solidFill>
            </a:rPr>
            <a:t>), </a:t>
          </a:r>
          <a:r>
            <a:rPr lang="en-GB" b="1" dirty="0" err="1" smtClean="0">
              <a:solidFill>
                <a:schemeClr val="tx1"/>
              </a:solidFill>
            </a:rPr>
            <a:t>Rickettsial</a:t>
          </a:r>
          <a:r>
            <a:rPr lang="en-GB" b="1" dirty="0" smtClean="0">
              <a:solidFill>
                <a:schemeClr val="tx1"/>
              </a:solidFill>
            </a:rPr>
            <a:t> diseases, </a:t>
          </a:r>
          <a:r>
            <a:rPr lang="en-GB" b="1" dirty="0" err="1" smtClean="0">
              <a:solidFill>
                <a:schemeClr val="tx1"/>
              </a:solidFill>
            </a:rPr>
            <a:t>dll</a:t>
          </a:r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03C721EA-3F51-4156-872D-9EA93D803389}" type="parTrans" cxnId="{0D91ED8D-7748-4294-BAB7-74B5E2B9E574}">
      <dgm:prSet/>
      <dgm:spPr/>
      <dgm:t>
        <a:bodyPr/>
        <a:lstStyle/>
        <a:p>
          <a:endParaRPr lang="en-GB"/>
        </a:p>
      </dgm:t>
    </dgm:pt>
    <dgm:pt modelId="{8313F149-5EEC-4F49-8DDE-FDFD30E3CC56}" type="sibTrans" cxnId="{0D91ED8D-7748-4294-BAB7-74B5E2B9E574}">
      <dgm:prSet/>
      <dgm:spPr/>
      <dgm:t>
        <a:bodyPr/>
        <a:lstStyle/>
        <a:p>
          <a:endParaRPr lang="en-GB"/>
        </a:p>
      </dgm:t>
    </dgm:pt>
    <dgm:pt modelId="{71289BC4-54FA-4164-9FD8-4D07F50D1A2F}" type="pres">
      <dgm:prSet presAssocID="{D229E343-4AEE-4F24-BEB0-118BF234CD15}" presName="Name0" presStyleCnt="0">
        <dgm:presLayoutVars>
          <dgm:dir/>
          <dgm:resizeHandles val="exact"/>
        </dgm:presLayoutVars>
      </dgm:prSet>
      <dgm:spPr/>
    </dgm:pt>
    <dgm:pt modelId="{318E683C-ADDF-44A0-86EA-9B834260FCD8}" type="pres">
      <dgm:prSet presAssocID="{D229E343-4AEE-4F24-BEB0-118BF234CD15}" presName="fgShape" presStyleLbl="fgShp" presStyleIdx="0" presStyleCnt="1" custScaleX="101652" custScaleY="72450"/>
      <dgm:spPr/>
    </dgm:pt>
    <dgm:pt modelId="{0B2347AD-F8CC-4627-95D0-233B8D780EDB}" type="pres">
      <dgm:prSet presAssocID="{D229E343-4AEE-4F24-BEB0-118BF234CD15}" presName="linComp" presStyleCnt="0"/>
      <dgm:spPr/>
    </dgm:pt>
    <dgm:pt modelId="{0662336F-9259-4049-AFBE-499E4E7A0888}" type="pres">
      <dgm:prSet presAssocID="{A614E9A2-F422-4E42-A5FF-246B701A2A1D}" presName="compNode" presStyleCnt="0"/>
      <dgm:spPr/>
    </dgm:pt>
    <dgm:pt modelId="{8339D058-A64A-411A-BB43-EA32D555C2E4}" type="pres">
      <dgm:prSet presAssocID="{A614E9A2-F422-4E42-A5FF-246B701A2A1D}" presName="bkgdShape" presStyleLbl="node1" presStyleIdx="0" presStyleCnt="3"/>
      <dgm:spPr/>
      <dgm:t>
        <a:bodyPr/>
        <a:lstStyle/>
        <a:p>
          <a:endParaRPr lang="en-GB"/>
        </a:p>
      </dgm:t>
    </dgm:pt>
    <dgm:pt modelId="{3B33D0C0-1E25-4088-9641-350D62F7328D}" type="pres">
      <dgm:prSet presAssocID="{A614E9A2-F422-4E42-A5FF-246B701A2A1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21BA26-4E5B-48D3-85AE-ED5BDEF697BA}" type="pres">
      <dgm:prSet presAssocID="{A614E9A2-F422-4E42-A5FF-246B701A2A1D}" presName="invisiNode" presStyleLbl="node1" presStyleIdx="0" presStyleCnt="3"/>
      <dgm:spPr/>
    </dgm:pt>
    <dgm:pt modelId="{EBE5C342-DF97-4312-BCF5-9AEB4D129482}" type="pres">
      <dgm:prSet presAssocID="{A614E9A2-F422-4E42-A5FF-246B701A2A1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30229ED-5E8E-4D18-A374-BC2FAD8EC620}" type="pres">
      <dgm:prSet presAssocID="{816345CE-EE9F-4EE5-9C3A-DA22844EE80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6995334-291B-47BE-861B-1DF1C78F931E}" type="pres">
      <dgm:prSet presAssocID="{FB6EFF89-9D96-472A-B559-3F900E905735}" presName="compNode" presStyleCnt="0"/>
      <dgm:spPr/>
    </dgm:pt>
    <dgm:pt modelId="{46F29C3B-910D-4EFB-9844-4012F73C65FF}" type="pres">
      <dgm:prSet presAssocID="{FB6EFF89-9D96-472A-B559-3F900E905735}" presName="bkgdShape" presStyleLbl="node1" presStyleIdx="1" presStyleCnt="3"/>
      <dgm:spPr/>
      <dgm:t>
        <a:bodyPr/>
        <a:lstStyle/>
        <a:p>
          <a:endParaRPr lang="en-GB"/>
        </a:p>
      </dgm:t>
    </dgm:pt>
    <dgm:pt modelId="{3A2C1C61-45C2-4195-B172-8BFF05A29CE6}" type="pres">
      <dgm:prSet presAssocID="{FB6EFF89-9D96-472A-B559-3F900E90573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B9628-6655-414E-9753-74A2F060C084}" type="pres">
      <dgm:prSet presAssocID="{FB6EFF89-9D96-472A-B559-3F900E905735}" presName="invisiNode" presStyleLbl="node1" presStyleIdx="1" presStyleCnt="3"/>
      <dgm:spPr/>
    </dgm:pt>
    <dgm:pt modelId="{B4273099-FA4B-45AE-9207-6C18B42BD825}" type="pres">
      <dgm:prSet presAssocID="{FB6EFF89-9D96-472A-B559-3F900E90573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20A146A-1411-47FB-81F2-A8E15F2C50F6}" type="pres">
      <dgm:prSet presAssocID="{000A7FFC-DCCC-4CBC-BFB4-408EE498DF8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041A761-22F4-4616-998B-82852A4AB833}" type="pres">
      <dgm:prSet presAssocID="{70091DED-1F95-48F1-8196-4604634814A0}" presName="compNode" presStyleCnt="0"/>
      <dgm:spPr/>
    </dgm:pt>
    <dgm:pt modelId="{1E34B4EA-6EA9-4587-A885-2AEC9676D668}" type="pres">
      <dgm:prSet presAssocID="{70091DED-1F95-48F1-8196-4604634814A0}" presName="bkgdShape" presStyleLbl="node1" presStyleIdx="2" presStyleCnt="3" custLinFactNeighborX="-1500"/>
      <dgm:spPr/>
      <dgm:t>
        <a:bodyPr/>
        <a:lstStyle/>
        <a:p>
          <a:endParaRPr lang="en-GB"/>
        </a:p>
      </dgm:t>
    </dgm:pt>
    <dgm:pt modelId="{5DA2960C-3886-4C4E-83F4-403407D1C72F}" type="pres">
      <dgm:prSet presAssocID="{70091DED-1F95-48F1-8196-4604634814A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2C378-7EDE-4E07-A839-512BD682707C}" type="pres">
      <dgm:prSet presAssocID="{70091DED-1F95-48F1-8196-4604634814A0}" presName="invisiNode" presStyleLbl="node1" presStyleIdx="2" presStyleCnt="3"/>
      <dgm:spPr/>
    </dgm:pt>
    <dgm:pt modelId="{CDD07D58-34D3-413B-AA27-0ADAE17CDF11}" type="pres">
      <dgm:prSet presAssocID="{70091DED-1F95-48F1-8196-4604634814A0}" presName="imagNode" presStyleLbl="fgImgPlace1" presStyleIdx="2" presStyleCnt="3" custLinFactNeighborX="2482" custLinFactNeighborY="-1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</dgm:ptLst>
  <dgm:cxnLst>
    <dgm:cxn modelId="{E1A9DDC4-BD5F-4625-8F91-6F1A101E5980}" type="presOf" srcId="{70091DED-1F95-48F1-8196-4604634814A0}" destId="{5DA2960C-3886-4C4E-83F4-403407D1C72F}" srcOrd="1" destOrd="0" presId="urn:microsoft.com/office/officeart/2005/8/layout/hList7"/>
    <dgm:cxn modelId="{1425BEE6-AE25-4961-B1BA-10F49AD7B551}" type="presOf" srcId="{A614E9A2-F422-4E42-A5FF-246B701A2A1D}" destId="{3B33D0C0-1E25-4088-9641-350D62F7328D}" srcOrd="1" destOrd="0" presId="urn:microsoft.com/office/officeart/2005/8/layout/hList7"/>
    <dgm:cxn modelId="{0658B69D-B67B-46A9-B960-039EEA2492D0}" type="presOf" srcId="{A614E9A2-F422-4E42-A5FF-246B701A2A1D}" destId="{8339D058-A64A-411A-BB43-EA32D555C2E4}" srcOrd="0" destOrd="0" presId="urn:microsoft.com/office/officeart/2005/8/layout/hList7"/>
    <dgm:cxn modelId="{F66F31AC-CBD9-4CC5-A4EB-906B6DEF9CDB}" type="presOf" srcId="{000A7FFC-DCCC-4CBC-BFB4-408EE498DF8A}" destId="{120A146A-1411-47FB-81F2-A8E15F2C50F6}" srcOrd="0" destOrd="0" presId="urn:microsoft.com/office/officeart/2005/8/layout/hList7"/>
    <dgm:cxn modelId="{B9605724-7D2C-4787-93D7-E5E194954647}" srcId="{D229E343-4AEE-4F24-BEB0-118BF234CD15}" destId="{A614E9A2-F422-4E42-A5FF-246B701A2A1D}" srcOrd="0" destOrd="0" parTransId="{3E4383FF-25B0-4020-BACE-2FE0F05B7149}" sibTransId="{816345CE-EE9F-4EE5-9C3A-DA22844EE805}"/>
    <dgm:cxn modelId="{133542D7-02A1-498A-9C65-77DB043BBB71}" type="presOf" srcId="{FB6EFF89-9D96-472A-B559-3F900E905735}" destId="{3A2C1C61-45C2-4195-B172-8BFF05A29CE6}" srcOrd="1" destOrd="0" presId="urn:microsoft.com/office/officeart/2005/8/layout/hList7"/>
    <dgm:cxn modelId="{0D91ED8D-7748-4294-BAB7-74B5E2B9E574}" srcId="{D229E343-4AEE-4F24-BEB0-118BF234CD15}" destId="{70091DED-1F95-48F1-8196-4604634814A0}" srcOrd="2" destOrd="0" parTransId="{03C721EA-3F51-4156-872D-9EA93D803389}" sibTransId="{8313F149-5EEC-4F49-8DDE-FDFD30E3CC56}"/>
    <dgm:cxn modelId="{A0ACC2B4-9B13-4BA7-9C57-51F816375188}" type="presOf" srcId="{FB6EFF89-9D96-472A-B559-3F900E905735}" destId="{46F29C3B-910D-4EFB-9844-4012F73C65FF}" srcOrd="0" destOrd="0" presId="urn:microsoft.com/office/officeart/2005/8/layout/hList7"/>
    <dgm:cxn modelId="{8FF132E0-E627-4A07-BBC8-CD4C21643869}" type="presOf" srcId="{D229E343-4AEE-4F24-BEB0-118BF234CD15}" destId="{71289BC4-54FA-4164-9FD8-4D07F50D1A2F}" srcOrd="0" destOrd="0" presId="urn:microsoft.com/office/officeart/2005/8/layout/hList7"/>
    <dgm:cxn modelId="{95C4759E-379C-46C8-ABAA-BF5529D402F1}" type="presOf" srcId="{70091DED-1F95-48F1-8196-4604634814A0}" destId="{1E34B4EA-6EA9-4587-A885-2AEC9676D668}" srcOrd="0" destOrd="0" presId="urn:microsoft.com/office/officeart/2005/8/layout/hList7"/>
    <dgm:cxn modelId="{2E73CF8F-C8BF-443F-8084-0DC6CCF2EDAC}" srcId="{D229E343-4AEE-4F24-BEB0-118BF234CD15}" destId="{FB6EFF89-9D96-472A-B559-3F900E905735}" srcOrd="1" destOrd="0" parTransId="{B56960FC-F619-47D2-8928-CE51335763DE}" sibTransId="{000A7FFC-DCCC-4CBC-BFB4-408EE498DF8A}"/>
    <dgm:cxn modelId="{BD4F6713-84DC-4649-A71B-D9D15FAD2A48}" type="presOf" srcId="{816345CE-EE9F-4EE5-9C3A-DA22844EE805}" destId="{630229ED-5E8E-4D18-A374-BC2FAD8EC620}" srcOrd="0" destOrd="0" presId="urn:microsoft.com/office/officeart/2005/8/layout/hList7"/>
    <dgm:cxn modelId="{55CBD7C5-FF84-40D4-9C13-0E0A5C3EC2B0}" type="presParOf" srcId="{71289BC4-54FA-4164-9FD8-4D07F50D1A2F}" destId="{318E683C-ADDF-44A0-86EA-9B834260FCD8}" srcOrd="0" destOrd="0" presId="urn:microsoft.com/office/officeart/2005/8/layout/hList7"/>
    <dgm:cxn modelId="{4E6EA3B3-F53C-44D3-B938-0A8C3445306D}" type="presParOf" srcId="{71289BC4-54FA-4164-9FD8-4D07F50D1A2F}" destId="{0B2347AD-F8CC-4627-95D0-233B8D780EDB}" srcOrd="1" destOrd="0" presId="urn:microsoft.com/office/officeart/2005/8/layout/hList7"/>
    <dgm:cxn modelId="{0643EB85-0BF5-4B5E-BEC6-E6114AF612BE}" type="presParOf" srcId="{0B2347AD-F8CC-4627-95D0-233B8D780EDB}" destId="{0662336F-9259-4049-AFBE-499E4E7A0888}" srcOrd="0" destOrd="0" presId="urn:microsoft.com/office/officeart/2005/8/layout/hList7"/>
    <dgm:cxn modelId="{92B42623-47D0-4B79-B35C-3328A75801F9}" type="presParOf" srcId="{0662336F-9259-4049-AFBE-499E4E7A0888}" destId="{8339D058-A64A-411A-BB43-EA32D555C2E4}" srcOrd="0" destOrd="0" presId="urn:microsoft.com/office/officeart/2005/8/layout/hList7"/>
    <dgm:cxn modelId="{EF3FC0F9-75C5-4847-B946-F9B7EB4506EA}" type="presParOf" srcId="{0662336F-9259-4049-AFBE-499E4E7A0888}" destId="{3B33D0C0-1E25-4088-9641-350D62F7328D}" srcOrd="1" destOrd="0" presId="urn:microsoft.com/office/officeart/2005/8/layout/hList7"/>
    <dgm:cxn modelId="{D76E3FEB-F862-45CF-B26E-94E381B21699}" type="presParOf" srcId="{0662336F-9259-4049-AFBE-499E4E7A0888}" destId="{2021BA26-4E5B-48D3-85AE-ED5BDEF697BA}" srcOrd="2" destOrd="0" presId="urn:microsoft.com/office/officeart/2005/8/layout/hList7"/>
    <dgm:cxn modelId="{7BC56470-1AA0-4EA1-8081-5F9B42CF3521}" type="presParOf" srcId="{0662336F-9259-4049-AFBE-499E4E7A0888}" destId="{EBE5C342-DF97-4312-BCF5-9AEB4D129482}" srcOrd="3" destOrd="0" presId="urn:microsoft.com/office/officeart/2005/8/layout/hList7"/>
    <dgm:cxn modelId="{D3357C06-E536-49CF-82A8-D113DA394D58}" type="presParOf" srcId="{0B2347AD-F8CC-4627-95D0-233B8D780EDB}" destId="{630229ED-5E8E-4D18-A374-BC2FAD8EC620}" srcOrd="1" destOrd="0" presId="urn:microsoft.com/office/officeart/2005/8/layout/hList7"/>
    <dgm:cxn modelId="{053DCF16-90C3-41C8-A1AF-A1975EE2E031}" type="presParOf" srcId="{0B2347AD-F8CC-4627-95D0-233B8D780EDB}" destId="{76995334-291B-47BE-861B-1DF1C78F931E}" srcOrd="2" destOrd="0" presId="urn:microsoft.com/office/officeart/2005/8/layout/hList7"/>
    <dgm:cxn modelId="{AAB3FB3E-9A94-43BB-8DF4-9AD7EF79E186}" type="presParOf" srcId="{76995334-291B-47BE-861B-1DF1C78F931E}" destId="{46F29C3B-910D-4EFB-9844-4012F73C65FF}" srcOrd="0" destOrd="0" presId="urn:microsoft.com/office/officeart/2005/8/layout/hList7"/>
    <dgm:cxn modelId="{FBDB2140-A9A8-45C9-A8C2-B1882C3A2213}" type="presParOf" srcId="{76995334-291B-47BE-861B-1DF1C78F931E}" destId="{3A2C1C61-45C2-4195-B172-8BFF05A29CE6}" srcOrd="1" destOrd="0" presId="urn:microsoft.com/office/officeart/2005/8/layout/hList7"/>
    <dgm:cxn modelId="{D108AB35-690E-4501-9E79-52595306FFF5}" type="presParOf" srcId="{76995334-291B-47BE-861B-1DF1C78F931E}" destId="{C0EB9628-6655-414E-9753-74A2F060C084}" srcOrd="2" destOrd="0" presId="urn:microsoft.com/office/officeart/2005/8/layout/hList7"/>
    <dgm:cxn modelId="{19EBD6B4-840B-4BFA-B26D-BFD479676FB3}" type="presParOf" srcId="{76995334-291B-47BE-861B-1DF1C78F931E}" destId="{B4273099-FA4B-45AE-9207-6C18B42BD825}" srcOrd="3" destOrd="0" presId="urn:microsoft.com/office/officeart/2005/8/layout/hList7"/>
    <dgm:cxn modelId="{1FF6557D-F836-4439-A5CA-ECBD1F0CB52F}" type="presParOf" srcId="{0B2347AD-F8CC-4627-95D0-233B8D780EDB}" destId="{120A146A-1411-47FB-81F2-A8E15F2C50F6}" srcOrd="3" destOrd="0" presId="urn:microsoft.com/office/officeart/2005/8/layout/hList7"/>
    <dgm:cxn modelId="{79F1E501-544A-45BF-A13E-8D0846844FA8}" type="presParOf" srcId="{0B2347AD-F8CC-4627-95D0-233B8D780EDB}" destId="{5041A761-22F4-4616-998B-82852A4AB833}" srcOrd="4" destOrd="0" presId="urn:microsoft.com/office/officeart/2005/8/layout/hList7"/>
    <dgm:cxn modelId="{6259D60A-BB18-4868-9CD1-B334CD77EB4A}" type="presParOf" srcId="{5041A761-22F4-4616-998B-82852A4AB833}" destId="{1E34B4EA-6EA9-4587-A885-2AEC9676D668}" srcOrd="0" destOrd="0" presId="urn:microsoft.com/office/officeart/2005/8/layout/hList7"/>
    <dgm:cxn modelId="{4B3335CE-1294-41B4-99E5-1F414D6F5000}" type="presParOf" srcId="{5041A761-22F4-4616-998B-82852A4AB833}" destId="{5DA2960C-3886-4C4E-83F4-403407D1C72F}" srcOrd="1" destOrd="0" presId="urn:microsoft.com/office/officeart/2005/8/layout/hList7"/>
    <dgm:cxn modelId="{A4B04579-C6EC-4D5E-A08E-B79F4292DBCE}" type="presParOf" srcId="{5041A761-22F4-4616-998B-82852A4AB833}" destId="{4872C378-7EDE-4E07-A839-512BD682707C}" srcOrd="2" destOrd="0" presId="urn:microsoft.com/office/officeart/2005/8/layout/hList7"/>
    <dgm:cxn modelId="{F3F2C98C-AB3C-40BD-949D-1A2891588A8B}" type="presParOf" srcId="{5041A761-22F4-4616-998B-82852A4AB833}" destId="{CDD07D58-34D3-413B-AA27-0ADAE17CDF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50182-09AE-4C79-B3FB-3D05EDBBC950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C8F41DC-5472-4F0C-84F3-BAD9239E3F06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Virus</a:t>
          </a:r>
          <a:endParaRPr lang="en-GB" b="1" dirty="0">
            <a:solidFill>
              <a:schemeClr val="tx1"/>
            </a:solidFill>
          </a:endParaRPr>
        </a:p>
      </dgm:t>
    </dgm:pt>
    <dgm:pt modelId="{388A78BF-69B8-44ED-ACFD-4A0A05D23508}" type="parTrans" cxnId="{6C9EC135-304E-497E-A97F-4081A3CCDDCB}">
      <dgm:prSet/>
      <dgm:spPr/>
      <dgm:t>
        <a:bodyPr/>
        <a:lstStyle/>
        <a:p>
          <a:endParaRPr lang="en-GB"/>
        </a:p>
      </dgm:t>
    </dgm:pt>
    <dgm:pt modelId="{FB76099D-E42D-4D66-9D79-C0091B8D69B0}" type="sibTrans" cxnId="{6C9EC135-304E-497E-A97F-4081A3CCDDCB}">
      <dgm:prSet/>
      <dgm:spPr/>
      <dgm:t>
        <a:bodyPr/>
        <a:lstStyle/>
        <a:p>
          <a:endParaRPr lang="en-GB"/>
        </a:p>
      </dgm:t>
    </dgm:pt>
    <dgm:pt modelId="{DA36DBA1-DE34-49D4-BCF7-269E356BD640}">
      <dgm:prSet phldrT="[Text]"/>
      <dgm:spPr/>
      <dgm:t>
        <a:bodyPr/>
        <a:lstStyle/>
        <a:p>
          <a:r>
            <a:rPr lang="en-GB" b="1" dirty="0" err="1" smtClean="0">
              <a:solidFill>
                <a:schemeClr val="tx1"/>
              </a:solidFill>
            </a:rPr>
            <a:t>Bakteri</a:t>
          </a:r>
          <a:endParaRPr lang="en-GB" b="1" dirty="0">
            <a:solidFill>
              <a:schemeClr val="tx1"/>
            </a:solidFill>
          </a:endParaRPr>
        </a:p>
      </dgm:t>
    </dgm:pt>
    <dgm:pt modelId="{7524A991-9979-40AF-8D4A-6BE9BC1B6A85}" type="parTrans" cxnId="{39CE7715-A977-41FF-B34E-93D60AF85041}">
      <dgm:prSet/>
      <dgm:spPr/>
      <dgm:t>
        <a:bodyPr/>
        <a:lstStyle/>
        <a:p>
          <a:endParaRPr lang="en-GB"/>
        </a:p>
      </dgm:t>
    </dgm:pt>
    <dgm:pt modelId="{B189A7CE-728E-4634-8706-4D2B83C9D1B7}" type="sibTrans" cxnId="{39CE7715-A977-41FF-B34E-93D60AF85041}">
      <dgm:prSet/>
      <dgm:spPr/>
      <dgm:t>
        <a:bodyPr/>
        <a:lstStyle/>
        <a:p>
          <a:endParaRPr lang="en-GB"/>
        </a:p>
      </dgm:t>
    </dgm:pt>
    <dgm:pt modelId="{7B0DB513-18D1-40C0-8DBD-03DAC1B7B5FD}" type="pres">
      <dgm:prSet presAssocID="{A0B50182-09AE-4C79-B3FB-3D05EDBBC9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2B2E9-4544-40FC-9F07-F535902F1428}" type="pres">
      <dgm:prSet presAssocID="{BC8F41DC-5472-4F0C-84F3-BAD9239E3F0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AB666-CEA3-44CA-844B-7C8C2F47AF5C}" type="pres">
      <dgm:prSet presAssocID="{DA36DBA1-DE34-49D4-BCF7-269E356BD64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CE7715-A977-41FF-B34E-93D60AF85041}" srcId="{A0B50182-09AE-4C79-B3FB-3D05EDBBC950}" destId="{DA36DBA1-DE34-49D4-BCF7-269E356BD640}" srcOrd="1" destOrd="0" parTransId="{7524A991-9979-40AF-8D4A-6BE9BC1B6A85}" sibTransId="{B189A7CE-728E-4634-8706-4D2B83C9D1B7}"/>
    <dgm:cxn modelId="{CA448419-B9CC-458D-9E41-CB39969A90D1}" type="presOf" srcId="{DA36DBA1-DE34-49D4-BCF7-269E356BD640}" destId="{E92AB666-CEA3-44CA-844B-7C8C2F47AF5C}" srcOrd="0" destOrd="0" presId="urn:microsoft.com/office/officeart/2005/8/layout/arrow5"/>
    <dgm:cxn modelId="{6C9EC135-304E-497E-A97F-4081A3CCDDCB}" srcId="{A0B50182-09AE-4C79-B3FB-3D05EDBBC950}" destId="{BC8F41DC-5472-4F0C-84F3-BAD9239E3F06}" srcOrd="0" destOrd="0" parTransId="{388A78BF-69B8-44ED-ACFD-4A0A05D23508}" sibTransId="{FB76099D-E42D-4D66-9D79-C0091B8D69B0}"/>
    <dgm:cxn modelId="{CAC11305-29C5-4840-8C58-495C66C49B48}" type="presOf" srcId="{BC8F41DC-5472-4F0C-84F3-BAD9239E3F06}" destId="{13F2B2E9-4544-40FC-9F07-F535902F1428}" srcOrd="0" destOrd="0" presId="urn:microsoft.com/office/officeart/2005/8/layout/arrow5"/>
    <dgm:cxn modelId="{37E8381A-EE77-45AD-8D51-5CB6EF92DF53}" type="presOf" srcId="{A0B50182-09AE-4C79-B3FB-3D05EDBBC950}" destId="{7B0DB513-18D1-40C0-8DBD-03DAC1B7B5FD}" srcOrd="0" destOrd="0" presId="urn:microsoft.com/office/officeart/2005/8/layout/arrow5"/>
    <dgm:cxn modelId="{BB3B4CD6-6252-4A3A-A272-3D40DF611DA6}" type="presParOf" srcId="{7B0DB513-18D1-40C0-8DBD-03DAC1B7B5FD}" destId="{13F2B2E9-4544-40FC-9F07-F535902F1428}" srcOrd="0" destOrd="0" presId="urn:microsoft.com/office/officeart/2005/8/layout/arrow5"/>
    <dgm:cxn modelId="{F11D4460-5500-41DD-B0A5-739C3AA31838}" type="presParOf" srcId="{7B0DB513-18D1-40C0-8DBD-03DAC1B7B5FD}" destId="{E92AB666-CEA3-44CA-844B-7C8C2F47AF5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E54BA-4DB0-492C-90AC-1B3CCDD8640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BCFD22-DBB9-4982-A684-65AA612B3D9A}">
      <dgm:prSet phldrT="[Text]" custT="1"/>
      <dgm:spPr/>
      <dgm:t>
        <a:bodyPr/>
        <a:lstStyle/>
        <a:p>
          <a:r>
            <a:rPr lang="en-GB" sz="2800" b="0" dirty="0" smtClean="0">
              <a:solidFill>
                <a:schemeClr val="tx1"/>
              </a:solidFill>
            </a:rPr>
            <a:t>Lyme disease</a:t>
          </a:r>
          <a:endParaRPr lang="en-GB" sz="2800" b="0" dirty="0">
            <a:solidFill>
              <a:schemeClr val="tx1"/>
            </a:solidFill>
          </a:endParaRPr>
        </a:p>
      </dgm:t>
    </dgm:pt>
    <dgm:pt modelId="{DFC93D32-6E00-4186-B201-123F14D89973}" type="parTrans" cxnId="{2C73D740-4482-41EF-BE12-0C96791E01E4}">
      <dgm:prSet/>
      <dgm:spPr/>
      <dgm:t>
        <a:bodyPr/>
        <a:lstStyle/>
        <a:p>
          <a:endParaRPr lang="en-GB"/>
        </a:p>
      </dgm:t>
    </dgm:pt>
    <dgm:pt modelId="{484BADC0-56A7-4DFC-9DB3-3AFC0B42170B}" type="sibTrans" cxnId="{2C73D740-4482-41EF-BE12-0C96791E01E4}">
      <dgm:prSet/>
      <dgm:spPr/>
      <dgm:t>
        <a:bodyPr/>
        <a:lstStyle/>
        <a:p>
          <a:endParaRPr lang="en-GB"/>
        </a:p>
      </dgm:t>
    </dgm:pt>
    <dgm:pt modelId="{CC6F7B06-28F0-48FF-98C8-8F69F9223B2C}">
      <dgm:prSet phldrT="[Text]" custT="1"/>
      <dgm:spPr/>
      <dgm:t>
        <a:bodyPr/>
        <a:lstStyle/>
        <a:p>
          <a:r>
            <a:rPr lang="en-GB" sz="2200" dirty="0" smtClean="0">
              <a:solidFill>
                <a:schemeClr val="tx1"/>
              </a:solidFill>
            </a:rPr>
            <a:t>Relapsing fever</a:t>
          </a:r>
          <a:endParaRPr lang="en-GB" sz="2200" dirty="0">
            <a:solidFill>
              <a:schemeClr val="tx1"/>
            </a:solidFill>
          </a:endParaRPr>
        </a:p>
      </dgm:t>
    </dgm:pt>
    <dgm:pt modelId="{7507C95F-B999-4596-B970-ADA862E8433A}" type="parTrans" cxnId="{9FC5AC99-AAB5-47AD-9BA4-A1E2596A71EE}">
      <dgm:prSet/>
      <dgm:spPr/>
      <dgm:t>
        <a:bodyPr/>
        <a:lstStyle/>
        <a:p>
          <a:endParaRPr lang="en-GB"/>
        </a:p>
      </dgm:t>
    </dgm:pt>
    <dgm:pt modelId="{4C438144-5B09-489C-A7CB-9E694C090FD4}" type="sibTrans" cxnId="{9FC5AC99-AAB5-47AD-9BA4-A1E2596A71EE}">
      <dgm:prSet/>
      <dgm:spPr/>
      <dgm:t>
        <a:bodyPr/>
        <a:lstStyle/>
        <a:p>
          <a:endParaRPr lang="en-GB"/>
        </a:p>
      </dgm:t>
    </dgm:pt>
    <dgm:pt modelId="{B9D9B509-51A7-4F11-800E-649D85AB4409}">
      <dgm:prSet phldrT="[Text]"/>
      <dgm:spPr/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Rickettsial</a:t>
          </a:r>
          <a:r>
            <a:rPr lang="en-GB" dirty="0" smtClean="0">
              <a:solidFill>
                <a:schemeClr val="tx1"/>
              </a:solidFill>
            </a:rPr>
            <a:t> disease</a:t>
          </a:r>
          <a:endParaRPr lang="en-GB" dirty="0">
            <a:solidFill>
              <a:schemeClr val="tx1"/>
            </a:solidFill>
          </a:endParaRPr>
        </a:p>
      </dgm:t>
    </dgm:pt>
    <dgm:pt modelId="{EA6DFB30-D5B1-4B37-B1A8-595144A32E1D}" type="parTrans" cxnId="{6E1F4D66-2281-4188-8048-157831171A81}">
      <dgm:prSet/>
      <dgm:spPr/>
      <dgm:t>
        <a:bodyPr/>
        <a:lstStyle/>
        <a:p>
          <a:endParaRPr lang="en-GB"/>
        </a:p>
      </dgm:t>
    </dgm:pt>
    <dgm:pt modelId="{A49173B1-7093-4B71-9DA3-01E66F48C329}" type="sibTrans" cxnId="{6E1F4D66-2281-4188-8048-157831171A81}">
      <dgm:prSet/>
      <dgm:spPr/>
      <dgm:t>
        <a:bodyPr/>
        <a:lstStyle/>
        <a:p>
          <a:endParaRPr lang="en-GB"/>
        </a:p>
      </dgm:t>
    </dgm:pt>
    <dgm:pt modelId="{B33F52C4-B825-4E46-AA87-00BE38704A1E}" type="pres">
      <dgm:prSet presAssocID="{835E54BA-4DB0-492C-90AC-1B3CCDD8640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DC8410E-D767-4A82-869C-88A59FC1CB43}" type="pres">
      <dgm:prSet presAssocID="{CABCFD22-DBB9-4982-A684-65AA612B3D9A}" presName="composite" presStyleCnt="0"/>
      <dgm:spPr/>
    </dgm:pt>
    <dgm:pt modelId="{7CD705ED-62CF-4A53-AEE5-EBF82D319F9C}" type="pres">
      <dgm:prSet presAssocID="{CABCFD22-DBB9-4982-A684-65AA612B3D9A}" presName="Parent1" presStyleLbl="node1" presStyleIdx="0" presStyleCnt="6" custScaleX="166670" custScaleY="1304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757B4-C72B-4D60-991D-843577FF4A89}" type="pres">
      <dgm:prSet presAssocID="{CABCFD22-DBB9-4982-A684-65AA612B3D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D2B8A3-285D-4638-94F8-94018C4D8F48}" type="pres">
      <dgm:prSet presAssocID="{CABCFD22-DBB9-4982-A684-65AA612B3D9A}" presName="BalanceSpacing" presStyleCnt="0"/>
      <dgm:spPr/>
    </dgm:pt>
    <dgm:pt modelId="{6AAFAFF6-A051-4E3E-ACFA-E0866C51874F}" type="pres">
      <dgm:prSet presAssocID="{CABCFD22-DBB9-4982-A684-65AA612B3D9A}" presName="BalanceSpacing1" presStyleCnt="0"/>
      <dgm:spPr/>
    </dgm:pt>
    <dgm:pt modelId="{6B1D86B6-74A1-4BD7-A30D-D71ABAF9AAFA}" type="pres">
      <dgm:prSet presAssocID="{484BADC0-56A7-4DFC-9DB3-3AFC0B42170B}" presName="Accent1Text" presStyleLbl="node1" presStyleIdx="1" presStyleCnt="6" custScaleX="176786" custScaleY="139248" custLinFactNeighborX="-68870" custLinFactNeighborY="4134"/>
      <dgm:spPr/>
      <dgm:t>
        <a:bodyPr/>
        <a:lstStyle/>
        <a:p>
          <a:endParaRPr lang="en-GB"/>
        </a:p>
      </dgm:t>
    </dgm:pt>
    <dgm:pt modelId="{DAFA75E7-082A-4597-AA6E-3E9B50BB669F}" type="pres">
      <dgm:prSet presAssocID="{484BADC0-56A7-4DFC-9DB3-3AFC0B42170B}" presName="spaceBetweenRectangles" presStyleCnt="0"/>
      <dgm:spPr/>
    </dgm:pt>
    <dgm:pt modelId="{266A5810-CFA7-48C0-889C-163D10410829}" type="pres">
      <dgm:prSet presAssocID="{CC6F7B06-28F0-48FF-98C8-8F69F9223B2C}" presName="composite" presStyleCnt="0"/>
      <dgm:spPr/>
    </dgm:pt>
    <dgm:pt modelId="{E5A8EA75-CA07-4E7E-B063-4C3B8A1EC7F9}" type="pres">
      <dgm:prSet presAssocID="{CC6F7B06-28F0-48FF-98C8-8F69F9223B2C}" presName="Parent1" presStyleLbl="node1" presStyleIdx="2" presStyleCnt="6" custScaleX="159232" custScaleY="122427" custLinFactNeighborX="-32960" custLinFactNeighborY="-84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AA15C6-9B13-4FD9-B2EE-4009C5311FCC}" type="pres">
      <dgm:prSet presAssocID="{CC6F7B06-28F0-48FF-98C8-8F69F9223B2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6C651-B30E-4F2B-97EE-63626C8E454E}" type="pres">
      <dgm:prSet presAssocID="{CC6F7B06-28F0-48FF-98C8-8F69F9223B2C}" presName="BalanceSpacing" presStyleCnt="0"/>
      <dgm:spPr/>
    </dgm:pt>
    <dgm:pt modelId="{C816F6BE-3E98-486E-9727-060836F71535}" type="pres">
      <dgm:prSet presAssocID="{CC6F7B06-28F0-48FF-98C8-8F69F9223B2C}" presName="BalanceSpacing1" presStyleCnt="0"/>
      <dgm:spPr/>
    </dgm:pt>
    <dgm:pt modelId="{0B5100DF-CC4D-4CCC-B014-769EF05980CB}" type="pres">
      <dgm:prSet presAssocID="{4C438144-5B09-489C-A7CB-9E694C090FD4}" presName="Accent1Text" presStyleLbl="node1" presStyleIdx="3" presStyleCnt="6" custScaleX="155792" custScaleY="119634" custLinFactNeighborX="30426" custLinFactNeighborY="-4937"/>
      <dgm:spPr/>
      <dgm:t>
        <a:bodyPr/>
        <a:lstStyle/>
        <a:p>
          <a:endParaRPr lang="en-GB"/>
        </a:p>
      </dgm:t>
    </dgm:pt>
    <dgm:pt modelId="{D82F1333-D7BE-48CB-82AF-EC48E183665A}" type="pres">
      <dgm:prSet presAssocID="{4C438144-5B09-489C-A7CB-9E694C090FD4}" presName="spaceBetweenRectangles" presStyleCnt="0"/>
      <dgm:spPr/>
    </dgm:pt>
    <dgm:pt modelId="{15ADFEFB-0CF5-421D-82FE-2D3ECE6998E6}" type="pres">
      <dgm:prSet presAssocID="{B9D9B509-51A7-4F11-800E-649D85AB4409}" presName="composite" presStyleCnt="0"/>
      <dgm:spPr/>
    </dgm:pt>
    <dgm:pt modelId="{AC21D31E-F325-41FE-B348-E2FB92440A78}" type="pres">
      <dgm:prSet presAssocID="{B9D9B509-51A7-4F11-800E-649D85AB4409}" presName="Parent1" presStyleLbl="node1" presStyleIdx="4" presStyleCnt="6" custScaleX="169086" custScaleY="138894" custLinFactNeighborX="-2546" custLinFactNeighborY="-120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0237D-02E8-4B00-9CE0-15980B54DBB2}" type="pres">
      <dgm:prSet presAssocID="{B9D9B509-51A7-4F11-800E-649D85AB4409}" presName="Childtext1" presStyleLbl="revTx" presStyleIdx="2" presStyleCnt="3" custLinFactNeighborX="8119" custLinFactNeighborY="-2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BD7246-7FAA-43A6-BBAA-049121E9365B}" type="pres">
      <dgm:prSet presAssocID="{B9D9B509-51A7-4F11-800E-649D85AB4409}" presName="BalanceSpacing" presStyleCnt="0"/>
      <dgm:spPr/>
    </dgm:pt>
    <dgm:pt modelId="{F6782748-2660-41A5-A4EF-A4FCACCC7C4E}" type="pres">
      <dgm:prSet presAssocID="{B9D9B509-51A7-4F11-800E-649D85AB4409}" presName="BalanceSpacing1" presStyleCnt="0"/>
      <dgm:spPr/>
    </dgm:pt>
    <dgm:pt modelId="{3AB975D4-D6CB-4139-AEA1-A40C47202BB8}" type="pres">
      <dgm:prSet presAssocID="{A49173B1-7093-4B71-9DA3-01E66F48C329}" presName="Accent1Text" presStyleLbl="node1" presStyleIdx="5" presStyleCnt="6" custScaleX="178713" custScaleY="128265" custLinFactNeighborX="-70533" custLinFactNeighborY="-8524"/>
      <dgm:spPr/>
      <dgm:t>
        <a:bodyPr/>
        <a:lstStyle/>
        <a:p>
          <a:endParaRPr lang="en-GB"/>
        </a:p>
      </dgm:t>
    </dgm:pt>
  </dgm:ptLst>
  <dgm:cxnLst>
    <dgm:cxn modelId="{2C73D740-4482-41EF-BE12-0C96791E01E4}" srcId="{835E54BA-4DB0-492C-90AC-1B3CCDD86403}" destId="{CABCFD22-DBB9-4982-A684-65AA612B3D9A}" srcOrd="0" destOrd="0" parTransId="{DFC93D32-6E00-4186-B201-123F14D89973}" sibTransId="{484BADC0-56A7-4DFC-9DB3-3AFC0B42170B}"/>
    <dgm:cxn modelId="{8D7D1954-136E-4E64-B2D8-3636CEF4E070}" type="presOf" srcId="{CC6F7B06-28F0-48FF-98C8-8F69F9223B2C}" destId="{E5A8EA75-CA07-4E7E-B063-4C3B8A1EC7F9}" srcOrd="0" destOrd="0" presId="urn:microsoft.com/office/officeart/2008/layout/AlternatingHexagons"/>
    <dgm:cxn modelId="{6E1F4D66-2281-4188-8048-157831171A81}" srcId="{835E54BA-4DB0-492C-90AC-1B3CCDD86403}" destId="{B9D9B509-51A7-4F11-800E-649D85AB4409}" srcOrd="2" destOrd="0" parTransId="{EA6DFB30-D5B1-4B37-B1A8-595144A32E1D}" sibTransId="{A49173B1-7093-4B71-9DA3-01E66F48C329}"/>
    <dgm:cxn modelId="{9FC5AC99-AAB5-47AD-9BA4-A1E2596A71EE}" srcId="{835E54BA-4DB0-492C-90AC-1B3CCDD86403}" destId="{CC6F7B06-28F0-48FF-98C8-8F69F9223B2C}" srcOrd="1" destOrd="0" parTransId="{7507C95F-B999-4596-B970-ADA862E8433A}" sibTransId="{4C438144-5B09-489C-A7CB-9E694C090FD4}"/>
    <dgm:cxn modelId="{200F6C02-1292-47F8-A256-52E190AFC6A0}" type="presOf" srcId="{484BADC0-56A7-4DFC-9DB3-3AFC0B42170B}" destId="{6B1D86B6-74A1-4BD7-A30D-D71ABAF9AAFA}" srcOrd="0" destOrd="0" presId="urn:microsoft.com/office/officeart/2008/layout/AlternatingHexagons"/>
    <dgm:cxn modelId="{195F309E-FB31-40EE-9AB6-02316B97AB56}" type="presOf" srcId="{A49173B1-7093-4B71-9DA3-01E66F48C329}" destId="{3AB975D4-D6CB-4139-AEA1-A40C47202BB8}" srcOrd="0" destOrd="0" presId="urn:microsoft.com/office/officeart/2008/layout/AlternatingHexagons"/>
    <dgm:cxn modelId="{EB9E2D4E-AA6C-4110-81F5-A2E1F9C37865}" type="presOf" srcId="{B9D9B509-51A7-4F11-800E-649D85AB4409}" destId="{AC21D31E-F325-41FE-B348-E2FB92440A78}" srcOrd="0" destOrd="0" presId="urn:microsoft.com/office/officeart/2008/layout/AlternatingHexagons"/>
    <dgm:cxn modelId="{533662F7-5B06-42B9-B435-4AA6D6D9E8D0}" type="presOf" srcId="{CABCFD22-DBB9-4982-A684-65AA612B3D9A}" destId="{7CD705ED-62CF-4A53-AEE5-EBF82D319F9C}" srcOrd="0" destOrd="0" presId="urn:microsoft.com/office/officeart/2008/layout/AlternatingHexagons"/>
    <dgm:cxn modelId="{D98B4517-0005-446B-AEF9-56E37E1E15D0}" type="presOf" srcId="{4C438144-5B09-489C-A7CB-9E694C090FD4}" destId="{0B5100DF-CC4D-4CCC-B014-769EF05980CB}" srcOrd="0" destOrd="0" presId="urn:microsoft.com/office/officeart/2008/layout/AlternatingHexagons"/>
    <dgm:cxn modelId="{85E29169-0F05-4B54-A4ED-48C53CC429FA}" type="presOf" srcId="{835E54BA-4DB0-492C-90AC-1B3CCDD86403}" destId="{B33F52C4-B825-4E46-AA87-00BE38704A1E}" srcOrd="0" destOrd="0" presId="urn:microsoft.com/office/officeart/2008/layout/AlternatingHexagons"/>
    <dgm:cxn modelId="{05571DF3-BB6E-484F-BE74-20BB9EF5B411}" type="presParOf" srcId="{B33F52C4-B825-4E46-AA87-00BE38704A1E}" destId="{9DC8410E-D767-4A82-869C-88A59FC1CB43}" srcOrd="0" destOrd="0" presId="urn:microsoft.com/office/officeart/2008/layout/AlternatingHexagons"/>
    <dgm:cxn modelId="{0BC42713-AC9C-459D-9FDD-141822ED33DD}" type="presParOf" srcId="{9DC8410E-D767-4A82-869C-88A59FC1CB43}" destId="{7CD705ED-62CF-4A53-AEE5-EBF82D319F9C}" srcOrd="0" destOrd="0" presId="urn:microsoft.com/office/officeart/2008/layout/AlternatingHexagons"/>
    <dgm:cxn modelId="{81C54E37-B9DD-4F44-803A-FFADC7525A8D}" type="presParOf" srcId="{9DC8410E-D767-4A82-869C-88A59FC1CB43}" destId="{63B757B4-C72B-4D60-991D-843577FF4A89}" srcOrd="1" destOrd="0" presId="urn:microsoft.com/office/officeart/2008/layout/AlternatingHexagons"/>
    <dgm:cxn modelId="{8682BA5A-D388-477B-9D1D-1AFE814CCBF8}" type="presParOf" srcId="{9DC8410E-D767-4A82-869C-88A59FC1CB43}" destId="{4BD2B8A3-285D-4638-94F8-94018C4D8F48}" srcOrd="2" destOrd="0" presId="urn:microsoft.com/office/officeart/2008/layout/AlternatingHexagons"/>
    <dgm:cxn modelId="{F6E4AB1C-9A9A-4E09-BDCE-B5A78D1C5CFA}" type="presParOf" srcId="{9DC8410E-D767-4A82-869C-88A59FC1CB43}" destId="{6AAFAFF6-A051-4E3E-ACFA-E0866C51874F}" srcOrd="3" destOrd="0" presId="urn:microsoft.com/office/officeart/2008/layout/AlternatingHexagons"/>
    <dgm:cxn modelId="{5F9163EE-B1C2-4C69-9E83-2C32957B8EEB}" type="presParOf" srcId="{9DC8410E-D767-4A82-869C-88A59FC1CB43}" destId="{6B1D86B6-74A1-4BD7-A30D-D71ABAF9AAFA}" srcOrd="4" destOrd="0" presId="urn:microsoft.com/office/officeart/2008/layout/AlternatingHexagons"/>
    <dgm:cxn modelId="{EA4D432B-18F9-457B-86F9-4D287E73173A}" type="presParOf" srcId="{B33F52C4-B825-4E46-AA87-00BE38704A1E}" destId="{DAFA75E7-082A-4597-AA6E-3E9B50BB669F}" srcOrd="1" destOrd="0" presId="urn:microsoft.com/office/officeart/2008/layout/AlternatingHexagons"/>
    <dgm:cxn modelId="{C2EC8E8B-DA68-48D6-8E84-BF8EDB0CC3EC}" type="presParOf" srcId="{B33F52C4-B825-4E46-AA87-00BE38704A1E}" destId="{266A5810-CFA7-48C0-889C-163D10410829}" srcOrd="2" destOrd="0" presId="urn:microsoft.com/office/officeart/2008/layout/AlternatingHexagons"/>
    <dgm:cxn modelId="{40AB4DDE-FAB1-4FC1-99EA-2D9EB0623864}" type="presParOf" srcId="{266A5810-CFA7-48C0-889C-163D10410829}" destId="{E5A8EA75-CA07-4E7E-B063-4C3B8A1EC7F9}" srcOrd="0" destOrd="0" presId="urn:microsoft.com/office/officeart/2008/layout/AlternatingHexagons"/>
    <dgm:cxn modelId="{7E763F9E-2954-44F2-BF8A-07D81862BE4C}" type="presParOf" srcId="{266A5810-CFA7-48C0-889C-163D10410829}" destId="{2BAA15C6-9B13-4FD9-B2EE-4009C5311FCC}" srcOrd="1" destOrd="0" presId="urn:microsoft.com/office/officeart/2008/layout/AlternatingHexagons"/>
    <dgm:cxn modelId="{F5616F46-7FF4-4F07-88FC-6DDF64B7CCCB}" type="presParOf" srcId="{266A5810-CFA7-48C0-889C-163D10410829}" destId="{EBC6C651-B30E-4F2B-97EE-63626C8E454E}" srcOrd="2" destOrd="0" presId="urn:microsoft.com/office/officeart/2008/layout/AlternatingHexagons"/>
    <dgm:cxn modelId="{D78256B7-EB04-4EB6-99B7-0C5804B28B3D}" type="presParOf" srcId="{266A5810-CFA7-48C0-889C-163D10410829}" destId="{C816F6BE-3E98-486E-9727-060836F71535}" srcOrd="3" destOrd="0" presId="urn:microsoft.com/office/officeart/2008/layout/AlternatingHexagons"/>
    <dgm:cxn modelId="{EEA80887-12DB-4516-96FA-4187CBF87F3A}" type="presParOf" srcId="{266A5810-CFA7-48C0-889C-163D10410829}" destId="{0B5100DF-CC4D-4CCC-B014-769EF05980CB}" srcOrd="4" destOrd="0" presId="urn:microsoft.com/office/officeart/2008/layout/AlternatingHexagons"/>
    <dgm:cxn modelId="{823C024A-C231-4AAD-BC6B-5CD8DCB37A63}" type="presParOf" srcId="{B33F52C4-B825-4E46-AA87-00BE38704A1E}" destId="{D82F1333-D7BE-48CB-82AF-EC48E183665A}" srcOrd="3" destOrd="0" presId="urn:microsoft.com/office/officeart/2008/layout/AlternatingHexagons"/>
    <dgm:cxn modelId="{CCD8321E-EE93-4844-A7A0-39585C0B8E14}" type="presParOf" srcId="{B33F52C4-B825-4E46-AA87-00BE38704A1E}" destId="{15ADFEFB-0CF5-421D-82FE-2D3ECE6998E6}" srcOrd="4" destOrd="0" presId="urn:microsoft.com/office/officeart/2008/layout/AlternatingHexagons"/>
    <dgm:cxn modelId="{D3CA6E3D-B31E-4415-9E24-F67CA49845F0}" type="presParOf" srcId="{15ADFEFB-0CF5-421D-82FE-2D3ECE6998E6}" destId="{AC21D31E-F325-41FE-B348-E2FB92440A78}" srcOrd="0" destOrd="0" presId="urn:microsoft.com/office/officeart/2008/layout/AlternatingHexagons"/>
    <dgm:cxn modelId="{07690CB8-47D6-4657-A090-7FD253A07A0C}" type="presParOf" srcId="{15ADFEFB-0CF5-421D-82FE-2D3ECE6998E6}" destId="{1850237D-02E8-4B00-9CE0-15980B54DBB2}" srcOrd="1" destOrd="0" presId="urn:microsoft.com/office/officeart/2008/layout/AlternatingHexagons"/>
    <dgm:cxn modelId="{C709C4EB-0438-4162-A727-A4925C88B702}" type="presParOf" srcId="{15ADFEFB-0CF5-421D-82FE-2D3ECE6998E6}" destId="{ABBD7246-7FAA-43A6-BBAA-049121E9365B}" srcOrd="2" destOrd="0" presId="urn:microsoft.com/office/officeart/2008/layout/AlternatingHexagons"/>
    <dgm:cxn modelId="{DE02998B-EEC5-4553-AF42-CC945EFCD0AB}" type="presParOf" srcId="{15ADFEFB-0CF5-421D-82FE-2D3ECE6998E6}" destId="{F6782748-2660-41A5-A4EF-A4FCACCC7C4E}" srcOrd="3" destOrd="0" presId="urn:microsoft.com/office/officeart/2008/layout/AlternatingHexagons"/>
    <dgm:cxn modelId="{E6DB0142-A904-499A-89E1-B8AD7282AE0A}" type="presParOf" srcId="{15ADFEFB-0CF5-421D-82FE-2D3ECE6998E6}" destId="{3AB975D4-D6CB-4139-AEA1-A40C47202B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F7444-3096-4177-9EF8-5C793F5A9D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C30942-82F3-4728-956B-0A58A3B7E62C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1</a:t>
          </a:r>
          <a:endParaRPr lang="en-GB" dirty="0">
            <a:solidFill>
              <a:schemeClr val="tx1"/>
            </a:solidFill>
          </a:endParaRPr>
        </a:p>
      </dgm:t>
    </dgm:pt>
    <dgm:pt modelId="{055832E6-A64B-4C44-8C9B-8DC740421715}" type="parTrans" cxnId="{C18AE4E4-D6AC-4FFC-9200-465E0EA4F8B9}">
      <dgm:prSet/>
      <dgm:spPr/>
      <dgm:t>
        <a:bodyPr/>
        <a:lstStyle/>
        <a:p>
          <a:endParaRPr lang="en-GB"/>
        </a:p>
      </dgm:t>
    </dgm:pt>
    <dgm:pt modelId="{A19B5634-3A81-4839-8B83-9473C4AEE380}" type="sibTrans" cxnId="{C18AE4E4-D6AC-4FFC-9200-465E0EA4F8B9}">
      <dgm:prSet/>
      <dgm:spPr/>
      <dgm:t>
        <a:bodyPr/>
        <a:lstStyle/>
        <a:p>
          <a:endParaRPr lang="en-GB"/>
        </a:p>
      </dgm:t>
    </dgm:pt>
    <dgm:pt modelId="{747EBA73-8B6D-44D8-8EB6-3BE20E0F4FD3}">
      <dgm:prSet phldrT="[Text]"/>
      <dgm:spPr/>
      <dgm:t>
        <a:bodyPr/>
        <a:lstStyle/>
        <a:p>
          <a:r>
            <a:rPr lang="en-GB" dirty="0" err="1" smtClean="0"/>
            <a:t>Ruam</a:t>
          </a:r>
          <a:r>
            <a:rPr lang="en-GB" dirty="0" smtClean="0"/>
            <a:t> </a:t>
          </a:r>
          <a:r>
            <a:rPr lang="en-GB" dirty="0" err="1" smtClean="0"/>
            <a:t>merah</a:t>
          </a:r>
          <a:r>
            <a:rPr lang="en-GB" dirty="0" smtClean="0"/>
            <a:t> </a:t>
          </a:r>
          <a:r>
            <a:rPr lang="en-GB" dirty="0" err="1" smtClean="0"/>
            <a:t>besar</a:t>
          </a:r>
          <a:r>
            <a:rPr lang="en-GB" dirty="0" smtClean="0"/>
            <a:t> </a:t>
          </a:r>
          <a:r>
            <a:rPr lang="en-GB" dirty="0" err="1" smtClean="0"/>
            <a:t>menyerupai</a:t>
          </a:r>
          <a:r>
            <a:rPr lang="en-GB" dirty="0" smtClean="0"/>
            <a:t> </a:t>
          </a:r>
          <a:r>
            <a:rPr lang="en-GB" i="1" dirty="0" smtClean="0"/>
            <a:t>bull’s eye </a:t>
          </a:r>
          <a:r>
            <a:rPr lang="en-GB" i="0" dirty="0" err="1" smtClean="0"/>
            <a:t>pd</a:t>
          </a:r>
          <a:r>
            <a:rPr lang="en-GB" i="0" dirty="0" smtClean="0"/>
            <a:t> </a:t>
          </a:r>
          <a:r>
            <a:rPr lang="en-GB" i="0" dirty="0" err="1" smtClean="0"/>
            <a:t>lokasi</a:t>
          </a:r>
          <a:r>
            <a:rPr lang="en-GB" i="0" dirty="0" smtClean="0"/>
            <a:t> </a:t>
          </a:r>
          <a:r>
            <a:rPr lang="en-GB" i="0" dirty="0" err="1" smtClean="0"/>
            <a:t>infeksi</a:t>
          </a:r>
          <a:r>
            <a:rPr lang="en-GB" i="0" dirty="0" smtClean="0"/>
            <a:t> </a:t>
          </a:r>
          <a:r>
            <a:rPr lang="en-GB" i="0" dirty="0" err="1" smtClean="0"/>
            <a:t>dlm</a:t>
          </a:r>
          <a:r>
            <a:rPr lang="en-GB" i="0" dirty="0" smtClean="0"/>
            <a:t> 3-30 </a:t>
          </a:r>
          <a:r>
            <a:rPr lang="en-GB" i="0" dirty="0" err="1" smtClean="0"/>
            <a:t>hari</a:t>
          </a:r>
          <a:r>
            <a:rPr lang="en-GB" i="0" dirty="0" smtClean="0"/>
            <a:t>, malaise, headaches, dizziness, stiff neck, severe fatigue, fever, chills, muscle and joint pain, and lymphadenopathy (infected lymph nodes)</a:t>
          </a:r>
          <a:endParaRPr lang="en-GB" dirty="0"/>
        </a:p>
      </dgm:t>
    </dgm:pt>
    <dgm:pt modelId="{383202E8-6964-47A9-9617-515F1B870172}" type="parTrans" cxnId="{1DEE0459-747A-47FA-AD5D-64BD5600CAC2}">
      <dgm:prSet/>
      <dgm:spPr/>
      <dgm:t>
        <a:bodyPr/>
        <a:lstStyle/>
        <a:p>
          <a:endParaRPr lang="en-GB"/>
        </a:p>
      </dgm:t>
    </dgm:pt>
    <dgm:pt modelId="{8CF660A7-2BAB-4A2B-B823-8ED2E165A2AA}" type="sibTrans" cxnId="{1DEE0459-747A-47FA-AD5D-64BD5600CAC2}">
      <dgm:prSet/>
      <dgm:spPr/>
      <dgm:t>
        <a:bodyPr/>
        <a:lstStyle/>
        <a:p>
          <a:endParaRPr lang="en-GB"/>
        </a:p>
      </dgm:t>
    </dgm:pt>
    <dgm:pt modelId="{2FE193F1-875C-4536-8F7D-29F1A2ED5E9B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2</a:t>
          </a:r>
          <a:endParaRPr lang="en-GB" dirty="0">
            <a:solidFill>
              <a:schemeClr val="tx1"/>
            </a:solidFill>
          </a:endParaRPr>
        </a:p>
      </dgm:t>
    </dgm:pt>
    <dgm:pt modelId="{74C0B88C-9243-413F-BB3A-68CBF3C28783}" type="parTrans" cxnId="{FCBBFDE0-39FD-45D0-A37B-AB614C2C26A7}">
      <dgm:prSet/>
      <dgm:spPr/>
      <dgm:t>
        <a:bodyPr/>
        <a:lstStyle/>
        <a:p>
          <a:endParaRPr lang="en-GB"/>
        </a:p>
      </dgm:t>
    </dgm:pt>
    <dgm:pt modelId="{7A9F20A9-F835-4A9E-B515-CF3EC046F49A}" type="sibTrans" cxnId="{FCBBFDE0-39FD-45D0-A37B-AB614C2C26A7}">
      <dgm:prSet/>
      <dgm:spPr/>
      <dgm:t>
        <a:bodyPr/>
        <a:lstStyle/>
        <a:p>
          <a:endParaRPr lang="en-GB"/>
        </a:p>
      </dgm:t>
    </dgm:pt>
    <dgm:pt modelId="{77857B75-2838-4008-A68F-8048BEFFA8C3}">
      <dgm:prSet phldrT="[Text]"/>
      <dgm:spPr/>
      <dgm:t>
        <a:bodyPr/>
        <a:lstStyle/>
        <a:p>
          <a:r>
            <a:rPr lang="sv-SE" dirty="0" smtClean="0"/>
            <a:t>Gejala neurologis (misalnya, meningitis, ensefalitis, dan neuropati saraf perifer, disfungsi jantung (10% pasien)</a:t>
          </a:r>
          <a:endParaRPr lang="en-GB" dirty="0"/>
        </a:p>
      </dgm:t>
    </dgm:pt>
    <dgm:pt modelId="{805F02F5-79DE-4373-A3A4-C9CF53906E38}" type="parTrans" cxnId="{94064E82-D0DD-47AC-93BC-928CA98EEA90}">
      <dgm:prSet/>
      <dgm:spPr/>
      <dgm:t>
        <a:bodyPr/>
        <a:lstStyle/>
        <a:p>
          <a:endParaRPr lang="en-GB"/>
        </a:p>
      </dgm:t>
    </dgm:pt>
    <dgm:pt modelId="{354A4719-1789-4E00-B014-A8AA93F362CD}" type="sibTrans" cxnId="{94064E82-D0DD-47AC-93BC-928CA98EEA90}">
      <dgm:prSet/>
      <dgm:spPr/>
      <dgm:t>
        <a:bodyPr/>
        <a:lstStyle/>
        <a:p>
          <a:endParaRPr lang="en-GB"/>
        </a:p>
      </dgm:t>
    </dgm:pt>
    <dgm:pt modelId="{1013B0A2-4E2D-4EF5-A0D5-B853F438246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3</a:t>
          </a:r>
          <a:endParaRPr lang="en-GB" dirty="0">
            <a:solidFill>
              <a:schemeClr val="tx1"/>
            </a:solidFill>
          </a:endParaRPr>
        </a:p>
      </dgm:t>
    </dgm:pt>
    <dgm:pt modelId="{FE079473-5D8C-4D53-9D4D-3B799782F0F7}" type="parTrans" cxnId="{806D732A-3D86-4488-AC64-52506B1D972F}">
      <dgm:prSet/>
      <dgm:spPr/>
      <dgm:t>
        <a:bodyPr/>
        <a:lstStyle/>
        <a:p>
          <a:endParaRPr lang="en-GB"/>
        </a:p>
      </dgm:t>
    </dgm:pt>
    <dgm:pt modelId="{E299F1A2-B9AD-4B79-A274-A00E68C09F81}" type="sibTrans" cxnId="{806D732A-3D86-4488-AC64-52506B1D972F}">
      <dgm:prSet/>
      <dgm:spPr/>
      <dgm:t>
        <a:bodyPr/>
        <a:lstStyle/>
        <a:p>
          <a:endParaRPr lang="en-GB"/>
        </a:p>
      </dgm:t>
    </dgm:pt>
    <dgm:pt modelId="{FA4BCC2C-BB12-4DFC-AB9E-35469A8505B7}">
      <dgm:prSet phldrT="[Text]"/>
      <dgm:spPr/>
      <dgm:t>
        <a:bodyPr/>
        <a:lstStyle/>
        <a:p>
          <a:r>
            <a:rPr lang="en-GB" dirty="0" err="1" smtClean="0"/>
            <a:t>Artritis</a:t>
          </a:r>
          <a:r>
            <a:rPr lang="en-GB" dirty="0" smtClean="0"/>
            <a:t> </a:t>
          </a:r>
          <a:r>
            <a:rPr lang="en-GB" dirty="0" err="1" smtClean="0"/>
            <a:t>berat</a:t>
          </a:r>
          <a:r>
            <a:rPr lang="en-GB" dirty="0" smtClean="0"/>
            <a:t> yang </a:t>
          </a:r>
          <a:r>
            <a:rPr lang="en-GB" dirty="0" err="1" smtClean="0"/>
            <a:t>dapat</a:t>
          </a:r>
          <a:r>
            <a:rPr lang="en-GB" dirty="0" smtClean="0"/>
            <a:t> </a:t>
          </a:r>
          <a:r>
            <a:rPr lang="en-GB" dirty="0" err="1" smtClean="0"/>
            <a:t>berlangsung</a:t>
          </a:r>
          <a:r>
            <a:rPr lang="en-GB" dirty="0" smtClean="0"/>
            <a:t> bertahun2</a:t>
          </a:r>
          <a:endParaRPr lang="en-GB" dirty="0"/>
        </a:p>
      </dgm:t>
    </dgm:pt>
    <dgm:pt modelId="{6314EC8C-3DE9-468C-826A-729FA99F4639}" type="parTrans" cxnId="{0E6A3553-8F05-4A2E-ACF9-39A867150FCA}">
      <dgm:prSet/>
      <dgm:spPr/>
      <dgm:t>
        <a:bodyPr/>
        <a:lstStyle/>
        <a:p>
          <a:endParaRPr lang="en-GB"/>
        </a:p>
      </dgm:t>
    </dgm:pt>
    <dgm:pt modelId="{06713CA0-A6DA-488A-9861-5331C75E29D3}" type="sibTrans" cxnId="{0E6A3553-8F05-4A2E-ACF9-39A867150FCA}">
      <dgm:prSet/>
      <dgm:spPr/>
      <dgm:t>
        <a:bodyPr/>
        <a:lstStyle/>
        <a:p>
          <a:endParaRPr lang="en-GB"/>
        </a:p>
      </dgm:t>
    </dgm:pt>
    <dgm:pt modelId="{C03FD18F-8FEA-4963-9B76-7CBF9AE88056}" type="pres">
      <dgm:prSet presAssocID="{03FF7444-3096-4177-9EF8-5C793F5A9D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0C7566-17B7-436D-9234-EAEA069504F4}" type="pres">
      <dgm:prSet presAssocID="{D1C30942-82F3-4728-956B-0A58A3B7E62C}" presName="composite" presStyleCnt="0"/>
      <dgm:spPr/>
    </dgm:pt>
    <dgm:pt modelId="{A29B65E1-FE8D-4F76-85F5-EE8C5CD093F2}" type="pres">
      <dgm:prSet presAssocID="{D1C30942-82F3-4728-956B-0A58A3B7E6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41E37-5E7A-4FC2-9B6F-A8000672253D}" type="pres">
      <dgm:prSet presAssocID="{D1C30942-82F3-4728-956B-0A58A3B7E6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774B41-5714-4E7E-AFA0-BAC37737AA23}" type="pres">
      <dgm:prSet presAssocID="{A19B5634-3A81-4839-8B83-9473C4AEE380}" presName="sp" presStyleCnt="0"/>
      <dgm:spPr/>
    </dgm:pt>
    <dgm:pt modelId="{BA996CF4-8835-4A32-A3C1-768CED6891CB}" type="pres">
      <dgm:prSet presAssocID="{2FE193F1-875C-4536-8F7D-29F1A2ED5E9B}" presName="composite" presStyleCnt="0"/>
      <dgm:spPr/>
    </dgm:pt>
    <dgm:pt modelId="{FFD5DD48-0610-44E6-BCDE-EA38661CD284}" type="pres">
      <dgm:prSet presAssocID="{2FE193F1-875C-4536-8F7D-29F1A2ED5E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03D15F-017D-4A52-A1C4-3C9E97E2F85A}" type="pres">
      <dgm:prSet presAssocID="{2FE193F1-875C-4536-8F7D-29F1A2ED5E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AE2C4-F4AB-4EC1-843D-582AC8F22AB9}" type="pres">
      <dgm:prSet presAssocID="{7A9F20A9-F835-4A9E-B515-CF3EC046F49A}" presName="sp" presStyleCnt="0"/>
      <dgm:spPr/>
    </dgm:pt>
    <dgm:pt modelId="{2436A8AF-ED4F-45A4-A1C9-AAE8AB16AFA9}" type="pres">
      <dgm:prSet presAssocID="{1013B0A2-4E2D-4EF5-A0D5-B853F4382460}" presName="composite" presStyleCnt="0"/>
      <dgm:spPr/>
    </dgm:pt>
    <dgm:pt modelId="{38667CEE-AAAC-4BC6-A704-A28EE545803A}" type="pres">
      <dgm:prSet presAssocID="{1013B0A2-4E2D-4EF5-A0D5-B853F43824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E56AEF-D4D1-422A-B131-4012562ADB60}" type="pres">
      <dgm:prSet presAssocID="{1013B0A2-4E2D-4EF5-A0D5-B853F43824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E17EB7-DD8A-4B02-A86A-BB0DF9CEC6DD}" type="presOf" srcId="{77857B75-2838-4008-A68F-8048BEFFA8C3}" destId="{9603D15F-017D-4A52-A1C4-3C9E97E2F85A}" srcOrd="0" destOrd="0" presId="urn:microsoft.com/office/officeart/2005/8/layout/chevron2"/>
    <dgm:cxn modelId="{2AFA7B18-6050-4967-BF75-0A558B633EAF}" type="presOf" srcId="{1013B0A2-4E2D-4EF5-A0D5-B853F4382460}" destId="{38667CEE-AAAC-4BC6-A704-A28EE545803A}" srcOrd="0" destOrd="0" presId="urn:microsoft.com/office/officeart/2005/8/layout/chevron2"/>
    <dgm:cxn modelId="{94064E82-D0DD-47AC-93BC-928CA98EEA90}" srcId="{2FE193F1-875C-4536-8F7D-29F1A2ED5E9B}" destId="{77857B75-2838-4008-A68F-8048BEFFA8C3}" srcOrd="0" destOrd="0" parTransId="{805F02F5-79DE-4373-A3A4-C9CF53906E38}" sibTransId="{354A4719-1789-4E00-B014-A8AA93F362CD}"/>
    <dgm:cxn modelId="{C0DA718B-0D93-49A8-8F8E-70614771E9F7}" type="presOf" srcId="{D1C30942-82F3-4728-956B-0A58A3B7E62C}" destId="{A29B65E1-FE8D-4F76-85F5-EE8C5CD093F2}" srcOrd="0" destOrd="0" presId="urn:microsoft.com/office/officeart/2005/8/layout/chevron2"/>
    <dgm:cxn modelId="{1DEE0459-747A-47FA-AD5D-64BD5600CAC2}" srcId="{D1C30942-82F3-4728-956B-0A58A3B7E62C}" destId="{747EBA73-8B6D-44D8-8EB6-3BE20E0F4FD3}" srcOrd="0" destOrd="0" parTransId="{383202E8-6964-47A9-9617-515F1B870172}" sibTransId="{8CF660A7-2BAB-4A2B-B823-8ED2E165A2AA}"/>
    <dgm:cxn modelId="{C18AE4E4-D6AC-4FFC-9200-465E0EA4F8B9}" srcId="{03FF7444-3096-4177-9EF8-5C793F5A9D3A}" destId="{D1C30942-82F3-4728-956B-0A58A3B7E62C}" srcOrd="0" destOrd="0" parTransId="{055832E6-A64B-4C44-8C9B-8DC740421715}" sibTransId="{A19B5634-3A81-4839-8B83-9473C4AEE380}"/>
    <dgm:cxn modelId="{E9DE5FF8-945A-4C25-99B1-DBB7CD8619C2}" type="presOf" srcId="{FA4BCC2C-BB12-4DFC-AB9E-35469A8505B7}" destId="{23E56AEF-D4D1-422A-B131-4012562ADB60}" srcOrd="0" destOrd="0" presId="urn:microsoft.com/office/officeart/2005/8/layout/chevron2"/>
    <dgm:cxn modelId="{2913F01E-0E6F-4F6E-AC57-F78A03710A8E}" type="presOf" srcId="{747EBA73-8B6D-44D8-8EB6-3BE20E0F4FD3}" destId="{52741E37-5E7A-4FC2-9B6F-A8000672253D}" srcOrd="0" destOrd="0" presId="urn:microsoft.com/office/officeart/2005/8/layout/chevron2"/>
    <dgm:cxn modelId="{A0529AD7-ADA6-47AA-B97B-FCC4D2930FC0}" type="presOf" srcId="{2FE193F1-875C-4536-8F7D-29F1A2ED5E9B}" destId="{FFD5DD48-0610-44E6-BCDE-EA38661CD284}" srcOrd="0" destOrd="0" presId="urn:microsoft.com/office/officeart/2005/8/layout/chevron2"/>
    <dgm:cxn modelId="{0E6A3553-8F05-4A2E-ACF9-39A867150FCA}" srcId="{1013B0A2-4E2D-4EF5-A0D5-B853F4382460}" destId="{FA4BCC2C-BB12-4DFC-AB9E-35469A8505B7}" srcOrd="0" destOrd="0" parTransId="{6314EC8C-3DE9-468C-826A-729FA99F4639}" sibTransId="{06713CA0-A6DA-488A-9861-5331C75E29D3}"/>
    <dgm:cxn modelId="{75D449E3-C5AD-4E2C-8E0D-62576744FBD3}" type="presOf" srcId="{03FF7444-3096-4177-9EF8-5C793F5A9D3A}" destId="{C03FD18F-8FEA-4963-9B76-7CBF9AE88056}" srcOrd="0" destOrd="0" presId="urn:microsoft.com/office/officeart/2005/8/layout/chevron2"/>
    <dgm:cxn modelId="{FCBBFDE0-39FD-45D0-A37B-AB614C2C26A7}" srcId="{03FF7444-3096-4177-9EF8-5C793F5A9D3A}" destId="{2FE193F1-875C-4536-8F7D-29F1A2ED5E9B}" srcOrd="1" destOrd="0" parTransId="{74C0B88C-9243-413F-BB3A-68CBF3C28783}" sibTransId="{7A9F20A9-F835-4A9E-B515-CF3EC046F49A}"/>
    <dgm:cxn modelId="{806D732A-3D86-4488-AC64-52506B1D972F}" srcId="{03FF7444-3096-4177-9EF8-5C793F5A9D3A}" destId="{1013B0A2-4E2D-4EF5-A0D5-B853F4382460}" srcOrd="2" destOrd="0" parTransId="{FE079473-5D8C-4D53-9D4D-3B799782F0F7}" sibTransId="{E299F1A2-B9AD-4B79-A274-A00E68C09F81}"/>
    <dgm:cxn modelId="{C181EB59-63D4-47C6-BD67-972179A728B4}" type="presParOf" srcId="{C03FD18F-8FEA-4963-9B76-7CBF9AE88056}" destId="{570C7566-17B7-436D-9234-EAEA069504F4}" srcOrd="0" destOrd="0" presId="urn:microsoft.com/office/officeart/2005/8/layout/chevron2"/>
    <dgm:cxn modelId="{7E02EBF9-CC75-436A-A70C-F7496407F30F}" type="presParOf" srcId="{570C7566-17B7-436D-9234-EAEA069504F4}" destId="{A29B65E1-FE8D-4F76-85F5-EE8C5CD093F2}" srcOrd="0" destOrd="0" presId="urn:microsoft.com/office/officeart/2005/8/layout/chevron2"/>
    <dgm:cxn modelId="{5706BC33-7E1D-4979-9469-9C5328757297}" type="presParOf" srcId="{570C7566-17B7-436D-9234-EAEA069504F4}" destId="{52741E37-5E7A-4FC2-9B6F-A8000672253D}" srcOrd="1" destOrd="0" presId="urn:microsoft.com/office/officeart/2005/8/layout/chevron2"/>
    <dgm:cxn modelId="{F554598C-3B98-4177-B4C1-EDDBBCE50B48}" type="presParOf" srcId="{C03FD18F-8FEA-4963-9B76-7CBF9AE88056}" destId="{84774B41-5714-4E7E-AFA0-BAC37737AA23}" srcOrd="1" destOrd="0" presId="urn:microsoft.com/office/officeart/2005/8/layout/chevron2"/>
    <dgm:cxn modelId="{B67B8DC5-9349-42AD-825B-40A4C60D43AE}" type="presParOf" srcId="{C03FD18F-8FEA-4963-9B76-7CBF9AE88056}" destId="{BA996CF4-8835-4A32-A3C1-768CED6891CB}" srcOrd="2" destOrd="0" presId="urn:microsoft.com/office/officeart/2005/8/layout/chevron2"/>
    <dgm:cxn modelId="{7E823E82-7165-4218-B032-488C4B139FBD}" type="presParOf" srcId="{BA996CF4-8835-4A32-A3C1-768CED6891CB}" destId="{FFD5DD48-0610-44E6-BCDE-EA38661CD284}" srcOrd="0" destOrd="0" presId="urn:microsoft.com/office/officeart/2005/8/layout/chevron2"/>
    <dgm:cxn modelId="{CD253C13-2CD5-4BD8-B8B7-A9CDD60BF14F}" type="presParOf" srcId="{BA996CF4-8835-4A32-A3C1-768CED6891CB}" destId="{9603D15F-017D-4A52-A1C4-3C9E97E2F85A}" srcOrd="1" destOrd="0" presId="urn:microsoft.com/office/officeart/2005/8/layout/chevron2"/>
    <dgm:cxn modelId="{5C8A2A55-9D23-4CF3-AE35-10FD552EA9FD}" type="presParOf" srcId="{C03FD18F-8FEA-4963-9B76-7CBF9AE88056}" destId="{2F0AE2C4-F4AB-4EC1-843D-582AC8F22AB9}" srcOrd="3" destOrd="0" presId="urn:microsoft.com/office/officeart/2005/8/layout/chevron2"/>
    <dgm:cxn modelId="{B557DDAA-0538-4CCF-BDAB-7609CC06E51E}" type="presParOf" srcId="{C03FD18F-8FEA-4963-9B76-7CBF9AE88056}" destId="{2436A8AF-ED4F-45A4-A1C9-AAE8AB16AFA9}" srcOrd="4" destOrd="0" presId="urn:microsoft.com/office/officeart/2005/8/layout/chevron2"/>
    <dgm:cxn modelId="{53CAA698-D102-4812-BF1E-A75BDC4E3F5F}" type="presParOf" srcId="{2436A8AF-ED4F-45A4-A1C9-AAE8AB16AFA9}" destId="{38667CEE-AAAC-4BC6-A704-A28EE545803A}" srcOrd="0" destOrd="0" presId="urn:microsoft.com/office/officeart/2005/8/layout/chevron2"/>
    <dgm:cxn modelId="{1CF5470F-4A5C-4377-9B53-10F45C1EC922}" type="presParOf" srcId="{2436A8AF-ED4F-45A4-A1C9-AAE8AB16AFA9}" destId="{23E56AEF-D4D1-422A-B131-4012562ADB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1554-56FD-4477-A3A9-EE7119F9871B}">
      <dsp:nvSpPr>
        <dsp:cNvPr id="0" name=""/>
        <dsp:cNvSpPr/>
      </dsp:nvSpPr>
      <dsp:spPr>
        <a:xfrm>
          <a:off x="305406" y="91"/>
          <a:ext cx="3097421" cy="12389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>
              <a:solidFill>
                <a:schemeClr val="bg1"/>
              </a:solidFill>
            </a:rPr>
            <a:t>Pendahuluan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924890" y="91"/>
        <a:ext cx="1858453" cy="1238968"/>
      </dsp:txXfrm>
    </dsp:sp>
    <dsp:sp modelId="{738D5424-BFC5-4AF5-8E63-1E23DA09FDEF}">
      <dsp:nvSpPr>
        <dsp:cNvPr id="0" name=""/>
        <dsp:cNvSpPr/>
      </dsp:nvSpPr>
      <dsp:spPr>
        <a:xfrm>
          <a:off x="3000162" y="105404"/>
          <a:ext cx="2570859" cy="102834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err="1" smtClean="0"/>
            <a:t>Vektor</a:t>
          </a:r>
          <a:r>
            <a:rPr lang="en-GB" sz="2200" b="1" kern="1200" dirty="0" smtClean="0"/>
            <a:t>, VBD</a:t>
          </a:r>
          <a:endParaRPr lang="en-GB" sz="2200" b="1" kern="1200" dirty="0"/>
        </a:p>
      </dsp:txBody>
      <dsp:txXfrm>
        <a:off x="3514334" y="105404"/>
        <a:ext cx="1542516" cy="1028343"/>
      </dsp:txXfrm>
    </dsp:sp>
    <dsp:sp modelId="{4E3DF237-D430-4AD3-A87F-93125BA062F8}">
      <dsp:nvSpPr>
        <dsp:cNvPr id="0" name=""/>
        <dsp:cNvSpPr/>
      </dsp:nvSpPr>
      <dsp:spPr>
        <a:xfrm>
          <a:off x="5211102" y="105404"/>
          <a:ext cx="3798496" cy="1028343"/>
        </a:xfrm>
        <a:prstGeom prst="chevron">
          <a:avLst/>
        </a:prstGeom>
        <a:solidFill>
          <a:schemeClr val="accent4">
            <a:tint val="40000"/>
            <a:alpha val="90000"/>
            <a:hueOff val="-789142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Macam2 </a:t>
          </a:r>
          <a:r>
            <a:rPr lang="en-GB" sz="2200" kern="1200" dirty="0" err="1" smtClean="0"/>
            <a:t>artropoda</a:t>
          </a:r>
          <a:r>
            <a:rPr lang="en-GB" sz="2200" kern="1200" dirty="0" smtClean="0"/>
            <a:t> &amp; penyakit2 </a:t>
          </a:r>
          <a:r>
            <a:rPr lang="en-GB" sz="2200" kern="1200" dirty="0" err="1" smtClean="0"/>
            <a:t>yg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ditransmisikan</a:t>
          </a:r>
          <a:endParaRPr lang="en-GB" sz="2200" kern="1200" dirty="0"/>
        </a:p>
      </dsp:txBody>
      <dsp:txXfrm>
        <a:off x="5725274" y="105404"/>
        <a:ext cx="2770153" cy="1028343"/>
      </dsp:txXfrm>
    </dsp:sp>
    <dsp:sp modelId="{103EF4D9-B9EB-46DC-9A21-E8EDE24F2CC7}">
      <dsp:nvSpPr>
        <dsp:cNvPr id="0" name=""/>
        <dsp:cNvSpPr/>
      </dsp:nvSpPr>
      <dsp:spPr>
        <a:xfrm>
          <a:off x="305406" y="1412515"/>
          <a:ext cx="3097421" cy="123896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bg1"/>
              </a:solidFill>
            </a:rPr>
            <a:t>Virus </a:t>
          </a:r>
          <a:r>
            <a:rPr lang="en-GB" sz="2600" b="1" kern="1200" dirty="0" err="1" smtClean="0">
              <a:solidFill>
                <a:schemeClr val="bg1"/>
              </a:solidFill>
            </a:rPr>
            <a:t>Penyebab</a:t>
          </a:r>
          <a:r>
            <a:rPr lang="en-GB" sz="2600" b="1" kern="1200" dirty="0" smtClean="0">
              <a:solidFill>
                <a:schemeClr val="bg1"/>
              </a:solidFill>
            </a:rPr>
            <a:t> VBD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924890" y="1412515"/>
        <a:ext cx="1858453" cy="1238968"/>
      </dsp:txXfrm>
    </dsp:sp>
    <dsp:sp modelId="{00A1F3F3-2F93-4409-ACB6-E92B1CDB89B3}">
      <dsp:nvSpPr>
        <dsp:cNvPr id="0" name=""/>
        <dsp:cNvSpPr/>
      </dsp:nvSpPr>
      <dsp:spPr>
        <a:xfrm>
          <a:off x="3063249" y="1527052"/>
          <a:ext cx="2570859" cy="1028343"/>
        </a:xfrm>
        <a:prstGeom prst="chevron">
          <a:avLst/>
        </a:prstGeom>
        <a:solidFill>
          <a:schemeClr val="accent4">
            <a:tint val="40000"/>
            <a:alpha val="90000"/>
            <a:hueOff val="-1578284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err="1" smtClean="0"/>
            <a:t>Arbovirus</a:t>
          </a:r>
          <a:endParaRPr lang="en-GB" sz="2200" b="1" kern="1200" dirty="0"/>
        </a:p>
      </dsp:txBody>
      <dsp:txXfrm>
        <a:off x="3577421" y="1527052"/>
        <a:ext cx="1542516" cy="1028343"/>
      </dsp:txXfrm>
    </dsp:sp>
    <dsp:sp modelId="{F13A722B-A1F2-4AFE-9B83-4CF1D7817CF9}">
      <dsp:nvSpPr>
        <dsp:cNvPr id="0" name=""/>
        <dsp:cNvSpPr/>
      </dsp:nvSpPr>
      <dsp:spPr>
        <a:xfrm>
          <a:off x="5353824" y="1527052"/>
          <a:ext cx="3798496" cy="1028343"/>
        </a:xfrm>
        <a:prstGeom prst="chevron">
          <a:avLst/>
        </a:prstGeom>
        <a:solidFill>
          <a:schemeClr val="accent4">
            <a:tint val="40000"/>
            <a:alpha val="90000"/>
            <a:hueOff val="-2367426"/>
            <a:satOff val="13294"/>
            <a:lumOff val="8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Dengue Fever, Yellow Fever, </a:t>
          </a:r>
          <a:r>
            <a:rPr lang="en-GB" sz="2200" kern="1200" dirty="0" err="1" smtClean="0"/>
            <a:t>Arb</a:t>
          </a:r>
          <a:r>
            <a:rPr lang="en-GB" sz="2200" kern="1200" dirty="0" smtClean="0"/>
            <a:t>. Encephalitis, </a:t>
          </a:r>
          <a:r>
            <a:rPr lang="en-GB" sz="2200" kern="1200" dirty="0" err="1" smtClean="0"/>
            <a:t>Chikungunya</a:t>
          </a:r>
          <a:r>
            <a:rPr lang="en-GB" sz="2200" kern="1200" dirty="0" smtClean="0"/>
            <a:t> , </a:t>
          </a:r>
          <a:r>
            <a:rPr lang="en-GB" sz="2200" kern="1200" dirty="0" err="1" smtClean="0"/>
            <a:t>Zika</a:t>
          </a:r>
          <a:endParaRPr lang="en-GB" sz="2200" kern="1200" dirty="0"/>
        </a:p>
      </dsp:txBody>
      <dsp:txXfrm>
        <a:off x="5867996" y="1527052"/>
        <a:ext cx="2770153" cy="1028343"/>
      </dsp:txXfrm>
    </dsp:sp>
    <dsp:sp modelId="{BCB48BBF-E0A4-4742-9C23-24D0D57FA574}">
      <dsp:nvSpPr>
        <dsp:cNvPr id="0" name=""/>
        <dsp:cNvSpPr/>
      </dsp:nvSpPr>
      <dsp:spPr>
        <a:xfrm>
          <a:off x="305406" y="2824939"/>
          <a:ext cx="3097421" cy="123896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>
              <a:solidFill>
                <a:schemeClr val="bg1"/>
              </a:solidFill>
            </a:rPr>
            <a:t>Bakteri</a:t>
          </a:r>
          <a:r>
            <a:rPr lang="en-GB" sz="2600" b="1" kern="1200" dirty="0" smtClean="0">
              <a:solidFill>
                <a:schemeClr val="bg1"/>
              </a:solidFill>
            </a:rPr>
            <a:t> </a:t>
          </a:r>
          <a:r>
            <a:rPr lang="en-GB" sz="2600" b="1" kern="1200" dirty="0" err="1" smtClean="0">
              <a:solidFill>
                <a:schemeClr val="bg1"/>
              </a:solidFill>
            </a:rPr>
            <a:t>Penyebab</a:t>
          </a:r>
          <a:r>
            <a:rPr lang="en-GB" sz="2600" b="1" kern="1200" dirty="0" smtClean="0">
              <a:solidFill>
                <a:schemeClr val="bg1"/>
              </a:solidFill>
            </a:rPr>
            <a:t> VBD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924890" y="2824939"/>
        <a:ext cx="1858453" cy="1238968"/>
      </dsp:txXfrm>
    </dsp:sp>
    <dsp:sp modelId="{D8EC182F-A28D-4C3E-89A3-C54CA44A72B3}">
      <dsp:nvSpPr>
        <dsp:cNvPr id="0" name=""/>
        <dsp:cNvSpPr/>
      </dsp:nvSpPr>
      <dsp:spPr>
        <a:xfrm>
          <a:off x="3000162" y="2930252"/>
          <a:ext cx="2570859" cy="1028343"/>
        </a:xfrm>
        <a:prstGeom prst="chevron">
          <a:avLst/>
        </a:prstGeom>
        <a:solidFill>
          <a:schemeClr val="accent4">
            <a:tint val="40000"/>
            <a:alpha val="90000"/>
            <a:hueOff val="-3156568"/>
            <a:satOff val="17726"/>
            <a:lumOff val="11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Rickettsia, </a:t>
          </a:r>
          <a:r>
            <a:rPr lang="en-GB" sz="2200" b="1" kern="1200" dirty="0" err="1" smtClean="0"/>
            <a:t>Borrelia</a:t>
          </a:r>
          <a:endParaRPr lang="en-GB" sz="2200" b="1" kern="1200" dirty="0"/>
        </a:p>
      </dsp:txBody>
      <dsp:txXfrm>
        <a:off x="3514334" y="2930252"/>
        <a:ext cx="1542516" cy="1028343"/>
      </dsp:txXfrm>
    </dsp:sp>
    <dsp:sp modelId="{599D8086-5E5D-4FAA-A3EC-F9575B3A606A}">
      <dsp:nvSpPr>
        <dsp:cNvPr id="0" name=""/>
        <dsp:cNvSpPr/>
      </dsp:nvSpPr>
      <dsp:spPr>
        <a:xfrm>
          <a:off x="5353824" y="2901396"/>
          <a:ext cx="3798496" cy="1028343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Scrub typhus, Relapsing fever, Lyme disease</a:t>
          </a:r>
          <a:endParaRPr lang="en-GB" sz="2200" kern="1200" dirty="0"/>
        </a:p>
      </dsp:txBody>
      <dsp:txXfrm>
        <a:off x="5867996" y="2901396"/>
        <a:ext cx="2770153" cy="1028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9D058-A64A-411A-BB43-EA32D555C2E4}">
      <dsp:nvSpPr>
        <dsp:cNvPr id="0" name=""/>
        <dsp:cNvSpPr/>
      </dsp:nvSpPr>
      <dsp:spPr>
        <a:xfrm>
          <a:off x="1919" y="0"/>
          <a:ext cx="2986980" cy="685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Dengue fever, Yellow fever, </a:t>
          </a:r>
          <a:r>
            <a:rPr lang="en-GB" sz="2800" b="1" kern="1200" dirty="0" err="1" smtClean="0">
              <a:solidFill>
                <a:schemeClr val="tx1"/>
              </a:solidFill>
            </a:rPr>
            <a:t>Chikungunya</a:t>
          </a:r>
          <a:r>
            <a:rPr lang="en-GB" sz="2800" b="1" kern="1200" dirty="0" smtClean="0">
              <a:solidFill>
                <a:schemeClr val="tx1"/>
              </a:solidFill>
            </a:rPr>
            <a:t>, </a:t>
          </a:r>
          <a:r>
            <a:rPr lang="en-GB" sz="2800" b="1" kern="1200" dirty="0" err="1" smtClean="0">
              <a:solidFill>
                <a:schemeClr val="tx1"/>
              </a:solidFill>
            </a:rPr>
            <a:t>Arbovirus</a:t>
          </a:r>
          <a:r>
            <a:rPr lang="en-GB" sz="2800" b="1" kern="1200" dirty="0" smtClean="0">
              <a:solidFill>
                <a:schemeClr val="tx1"/>
              </a:solidFill>
            </a:rPr>
            <a:t> Encephalitis, Malaria, </a:t>
          </a:r>
          <a:r>
            <a:rPr lang="en-GB" sz="2800" b="1" kern="1200" dirty="0" err="1" smtClean="0">
              <a:solidFill>
                <a:schemeClr val="tx1"/>
              </a:solidFill>
            </a:rPr>
            <a:t>dll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1919" y="2743200"/>
        <a:ext cx="2986980" cy="2743200"/>
      </dsp:txXfrm>
    </dsp:sp>
    <dsp:sp modelId="{EBE5C342-DF97-4312-BCF5-9AEB4D129482}">
      <dsp:nvSpPr>
        <dsp:cNvPr id="0" name=""/>
        <dsp:cNvSpPr/>
      </dsp:nvSpPr>
      <dsp:spPr>
        <a:xfrm>
          <a:off x="353553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9C3B-910D-4EFB-9844-4012F73C65FF}">
      <dsp:nvSpPr>
        <dsp:cNvPr id="0" name=""/>
        <dsp:cNvSpPr/>
      </dsp:nvSpPr>
      <dsp:spPr>
        <a:xfrm>
          <a:off x="3078509" y="0"/>
          <a:ext cx="2986980" cy="685800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solidFill>
                <a:schemeClr val="tx1"/>
              </a:solidFill>
            </a:rPr>
            <a:t>Sandfly</a:t>
          </a:r>
          <a:r>
            <a:rPr lang="en-GB" sz="4000" b="1" kern="1200" dirty="0" smtClean="0">
              <a:solidFill>
                <a:schemeClr val="tx1"/>
              </a:solidFill>
            </a:rPr>
            <a:t> fever, </a:t>
          </a:r>
          <a:r>
            <a:rPr lang="en-GB" sz="4000" b="1" kern="1200" dirty="0" err="1" smtClean="0">
              <a:solidFill>
                <a:schemeClr val="tx1"/>
              </a:solidFill>
            </a:rPr>
            <a:t>dll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3078509" y="2743200"/>
        <a:ext cx="2986980" cy="2743200"/>
      </dsp:txXfrm>
    </dsp:sp>
    <dsp:sp modelId="{B4273099-FA4B-45AE-9207-6C18B42BD825}">
      <dsp:nvSpPr>
        <dsp:cNvPr id="0" name=""/>
        <dsp:cNvSpPr/>
      </dsp:nvSpPr>
      <dsp:spPr>
        <a:xfrm>
          <a:off x="3430142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4B4EA-6EA9-4587-A885-2AEC9676D668}">
      <dsp:nvSpPr>
        <dsp:cNvPr id="0" name=""/>
        <dsp:cNvSpPr/>
      </dsp:nvSpPr>
      <dsp:spPr>
        <a:xfrm>
          <a:off x="6110294" y="0"/>
          <a:ext cx="2986980" cy="685800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smtClean="0">
              <a:solidFill>
                <a:schemeClr val="tx1"/>
              </a:solidFill>
            </a:rPr>
            <a:t>Lyme disease, Relapsing fever (</a:t>
          </a:r>
          <a:r>
            <a:rPr lang="en-GB" sz="3100" b="1" kern="1200" dirty="0" err="1" smtClean="0">
              <a:solidFill>
                <a:schemeClr val="tx1"/>
              </a:solidFill>
            </a:rPr>
            <a:t>Borreliosis</a:t>
          </a:r>
          <a:r>
            <a:rPr lang="en-GB" sz="3100" b="1" kern="1200" dirty="0" smtClean="0">
              <a:solidFill>
                <a:schemeClr val="tx1"/>
              </a:solidFill>
            </a:rPr>
            <a:t>), </a:t>
          </a:r>
          <a:r>
            <a:rPr lang="en-GB" sz="3100" b="1" kern="1200" dirty="0" err="1" smtClean="0">
              <a:solidFill>
                <a:schemeClr val="tx1"/>
              </a:solidFill>
            </a:rPr>
            <a:t>Rickettsial</a:t>
          </a:r>
          <a:r>
            <a:rPr lang="en-GB" sz="3100" b="1" kern="1200" dirty="0" smtClean="0">
              <a:solidFill>
                <a:schemeClr val="tx1"/>
              </a:solidFill>
            </a:rPr>
            <a:t> diseases, </a:t>
          </a:r>
          <a:r>
            <a:rPr lang="en-GB" sz="3100" b="1" kern="1200" dirty="0" err="1" smtClean="0">
              <a:solidFill>
                <a:schemeClr val="tx1"/>
              </a:solidFill>
            </a:rPr>
            <a:t>dll</a:t>
          </a:r>
          <a:r>
            <a:rPr lang="en-GB" sz="3100" b="1" kern="1200" dirty="0" smtClean="0">
              <a:solidFill>
                <a:schemeClr val="tx1"/>
              </a:solidFill>
            </a:rPr>
            <a:t> </a:t>
          </a:r>
          <a:endParaRPr lang="en-GB" sz="3100" b="1" kern="1200" dirty="0">
            <a:solidFill>
              <a:schemeClr val="tx1"/>
            </a:solidFill>
          </a:endParaRPr>
        </a:p>
      </dsp:txBody>
      <dsp:txXfrm>
        <a:off x="6110294" y="2743200"/>
        <a:ext cx="2986980" cy="2743200"/>
      </dsp:txXfrm>
    </dsp:sp>
    <dsp:sp modelId="{CDD07D58-34D3-413B-AA27-0ADAE17CDF11}">
      <dsp:nvSpPr>
        <dsp:cNvPr id="0" name=""/>
        <dsp:cNvSpPr/>
      </dsp:nvSpPr>
      <dsp:spPr>
        <a:xfrm>
          <a:off x="6563414" y="374894"/>
          <a:ext cx="2283714" cy="2283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E683C-ADDF-44A0-86EA-9B834260FCD8}">
      <dsp:nvSpPr>
        <dsp:cNvPr id="0" name=""/>
        <dsp:cNvSpPr/>
      </dsp:nvSpPr>
      <dsp:spPr>
        <a:xfrm>
          <a:off x="296272" y="5628103"/>
          <a:ext cx="8551454" cy="745293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2B2E9-4544-40FC-9F07-F535902F1428}">
      <dsp:nvSpPr>
        <dsp:cNvPr id="0" name=""/>
        <dsp:cNvSpPr/>
      </dsp:nvSpPr>
      <dsp:spPr>
        <a:xfrm rot="16200000">
          <a:off x="1386" y="1359"/>
          <a:ext cx="2839640" cy="283964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dirty="0" smtClean="0">
              <a:solidFill>
                <a:schemeClr val="tx1"/>
              </a:solidFill>
            </a:rPr>
            <a:t>Virus</a:t>
          </a:r>
          <a:endParaRPr lang="en-GB" sz="4500" b="1" kern="1200" dirty="0">
            <a:solidFill>
              <a:schemeClr val="tx1"/>
            </a:solidFill>
          </a:endParaRPr>
        </a:p>
      </dsp:txBody>
      <dsp:txXfrm rot="5400000">
        <a:off x="1387" y="711268"/>
        <a:ext cx="2342703" cy="1419820"/>
      </dsp:txXfrm>
    </dsp:sp>
    <dsp:sp modelId="{E92AB666-CEA3-44CA-844B-7C8C2F47AF5C}">
      <dsp:nvSpPr>
        <dsp:cNvPr id="0" name=""/>
        <dsp:cNvSpPr/>
      </dsp:nvSpPr>
      <dsp:spPr>
        <a:xfrm rot="5400000">
          <a:off x="3254973" y="1359"/>
          <a:ext cx="2839640" cy="283964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b="1" kern="1200" dirty="0" err="1" smtClean="0">
              <a:solidFill>
                <a:schemeClr val="tx1"/>
              </a:solidFill>
            </a:rPr>
            <a:t>Bakteri</a:t>
          </a:r>
          <a:endParaRPr lang="en-GB" sz="4500" b="1" kern="1200" dirty="0">
            <a:solidFill>
              <a:schemeClr val="tx1"/>
            </a:solidFill>
          </a:endParaRPr>
        </a:p>
      </dsp:txBody>
      <dsp:txXfrm rot="-5400000">
        <a:off x="3751911" y="711269"/>
        <a:ext cx="2342703" cy="1419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705ED-62CF-4A53-AEE5-EBF82D319F9C}">
      <dsp:nvSpPr>
        <dsp:cNvPr id="0" name=""/>
        <dsp:cNvSpPr/>
      </dsp:nvSpPr>
      <dsp:spPr>
        <a:xfrm rot="5400000">
          <a:off x="3925289" y="-37832"/>
          <a:ext cx="1745525" cy="19400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>
              <a:solidFill>
                <a:schemeClr val="tx1"/>
              </a:solidFill>
            </a:rPr>
            <a:t>Lyme disease</a:t>
          </a:r>
          <a:endParaRPr lang="en-GB" sz="2800" b="0" kern="1200" dirty="0">
            <a:solidFill>
              <a:schemeClr val="tx1"/>
            </a:solidFill>
          </a:endParaRPr>
        </a:p>
      </dsp:txBody>
      <dsp:txXfrm rot="-5400000">
        <a:off x="4151360" y="350364"/>
        <a:ext cx="1293384" cy="1163683"/>
      </dsp:txXfrm>
    </dsp:sp>
    <dsp:sp modelId="{63B757B4-C72B-4D60-991D-843577FF4A89}">
      <dsp:nvSpPr>
        <dsp:cNvPr id="0" name=""/>
        <dsp:cNvSpPr/>
      </dsp:nvSpPr>
      <dsp:spPr>
        <a:xfrm>
          <a:off x="5415384" y="530818"/>
          <a:ext cx="1493159" cy="80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D86B6-74A1-4BD7-A30D-D71ABAF9AAFA}">
      <dsp:nvSpPr>
        <dsp:cNvPr id="0" name=""/>
        <dsp:cNvSpPr/>
      </dsp:nvSpPr>
      <dsp:spPr>
        <a:xfrm rot="5400000">
          <a:off x="1807706" y="-41397"/>
          <a:ext cx="1863078" cy="205782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2053302" y="366491"/>
        <a:ext cx="1371886" cy="1242052"/>
      </dsp:txXfrm>
    </dsp:sp>
    <dsp:sp modelId="{E5A8EA75-CA07-4E7E-B063-4C3B8A1EC7F9}">
      <dsp:nvSpPr>
        <dsp:cNvPr id="0" name=""/>
        <dsp:cNvSpPr/>
      </dsp:nvSpPr>
      <dsp:spPr>
        <a:xfrm rot="5400000">
          <a:off x="2964399" y="1440222"/>
          <a:ext cx="1638020" cy="18534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Relapsing fever</a:t>
          </a:r>
          <a:endParaRPr lang="en-GB" sz="2200" kern="1200" dirty="0">
            <a:solidFill>
              <a:schemeClr val="tx1"/>
            </a:solidFill>
          </a:endParaRPr>
        </a:p>
      </dsp:txBody>
      <dsp:txXfrm rot="-5400000">
        <a:off x="3165577" y="1820963"/>
        <a:ext cx="1235664" cy="1092014"/>
      </dsp:txXfrm>
    </dsp:sp>
    <dsp:sp modelId="{2BAA15C6-9B13-4FD9-B2EE-4009C5311FCC}">
      <dsp:nvSpPr>
        <dsp:cNvPr id="0" name=""/>
        <dsp:cNvSpPr/>
      </dsp:nvSpPr>
      <dsp:spPr>
        <a:xfrm>
          <a:off x="2091900" y="2079068"/>
          <a:ext cx="1444993" cy="80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00DF-CC4D-4CCC-B014-769EF05980CB}">
      <dsp:nvSpPr>
        <dsp:cNvPr id="0" name=""/>
        <dsp:cNvSpPr/>
      </dsp:nvSpPr>
      <dsp:spPr>
        <a:xfrm rot="5400000">
          <a:off x="4978055" y="1507673"/>
          <a:ext cx="1600651" cy="18134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5173896" y="1880849"/>
        <a:ext cx="1208969" cy="1067101"/>
      </dsp:txXfrm>
    </dsp:sp>
    <dsp:sp modelId="{AC21D31E-F325-41FE-B348-E2FB92440A78}">
      <dsp:nvSpPr>
        <dsp:cNvPr id="0" name=""/>
        <dsp:cNvSpPr/>
      </dsp:nvSpPr>
      <dsp:spPr>
        <a:xfrm rot="5400000">
          <a:off x="3839244" y="2880452"/>
          <a:ext cx="1858341" cy="196819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chemeClr val="tx1"/>
              </a:solidFill>
            </a:rPr>
            <a:t>Rickettsial</a:t>
          </a:r>
          <a:r>
            <a:rPr lang="en-GB" sz="2200" kern="1200" dirty="0" smtClean="0">
              <a:solidFill>
                <a:schemeClr val="tx1"/>
              </a:solidFill>
            </a:rPr>
            <a:t> disease</a:t>
          </a:r>
          <a:endParaRPr lang="en-GB" sz="2200" kern="1200" dirty="0">
            <a:solidFill>
              <a:schemeClr val="tx1"/>
            </a:solidFill>
          </a:endParaRPr>
        </a:p>
      </dsp:txBody>
      <dsp:txXfrm rot="-5400000">
        <a:off x="4112349" y="3245105"/>
        <a:ext cx="1312132" cy="1238894"/>
      </dsp:txXfrm>
    </dsp:sp>
    <dsp:sp modelId="{1850237D-02E8-4B00-9CE0-15980B54DBB2}">
      <dsp:nvSpPr>
        <dsp:cNvPr id="0" name=""/>
        <dsp:cNvSpPr/>
      </dsp:nvSpPr>
      <dsp:spPr>
        <a:xfrm>
          <a:off x="5536614" y="3606687"/>
          <a:ext cx="1493159" cy="80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975D4-D6CB-4139-AEA1-A40C47202BB8}">
      <dsp:nvSpPr>
        <dsp:cNvPr id="0" name=""/>
        <dsp:cNvSpPr/>
      </dsp:nvSpPr>
      <dsp:spPr>
        <a:xfrm rot="5400000">
          <a:off x="1861822" y="2872160"/>
          <a:ext cx="1716130" cy="208025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2026468" y="3340246"/>
        <a:ext cx="1386839" cy="1144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65E1-FE8D-4F76-85F5-EE8C5CD093F2}">
      <dsp:nvSpPr>
        <dsp:cNvPr id="0" name=""/>
        <dsp:cNvSpPr/>
      </dsp:nvSpPr>
      <dsp:spPr>
        <a:xfrm rot="5400000">
          <a:off x="-248294" y="249478"/>
          <a:ext cx="1655298" cy="1158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1</a:t>
          </a:r>
          <a:endParaRPr lang="en-GB" sz="3200" kern="1200" dirty="0">
            <a:solidFill>
              <a:schemeClr val="tx1"/>
            </a:solidFill>
          </a:endParaRPr>
        </a:p>
      </dsp:txBody>
      <dsp:txXfrm rot="-5400000">
        <a:off x="1" y="580537"/>
        <a:ext cx="1158708" cy="496590"/>
      </dsp:txXfrm>
    </dsp:sp>
    <dsp:sp modelId="{52741E37-5E7A-4FC2-9B6F-A8000672253D}">
      <dsp:nvSpPr>
        <dsp:cNvPr id="0" name=""/>
        <dsp:cNvSpPr/>
      </dsp:nvSpPr>
      <dsp:spPr>
        <a:xfrm rot="5400000">
          <a:off x="4541604" y="-3381711"/>
          <a:ext cx="1075943" cy="7841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err="1" smtClean="0"/>
            <a:t>Ruam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merah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besar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menyerupai</a:t>
          </a:r>
          <a:r>
            <a:rPr lang="en-GB" sz="1900" kern="1200" dirty="0" smtClean="0"/>
            <a:t> </a:t>
          </a:r>
          <a:r>
            <a:rPr lang="en-GB" sz="1900" i="1" kern="1200" dirty="0" smtClean="0"/>
            <a:t>bull’s eye </a:t>
          </a:r>
          <a:r>
            <a:rPr lang="en-GB" sz="1900" i="0" kern="1200" dirty="0" err="1" smtClean="0"/>
            <a:t>pd</a:t>
          </a:r>
          <a:r>
            <a:rPr lang="en-GB" sz="1900" i="0" kern="1200" dirty="0" smtClean="0"/>
            <a:t> </a:t>
          </a:r>
          <a:r>
            <a:rPr lang="en-GB" sz="1900" i="0" kern="1200" dirty="0" err="1" smtClean="0"/>
            <a:t>lokasi</a:t>
          </a:r>
          <a:r>
            <a:rPr lang="en-GB" sz="1900" i="0" kern="1200" dirty="0" smtClean="0"/>
            <a:t> </a:t>
          </a:r>
          <a:r>
            <a:rPr lang="en-GB" sz="1900" i="0" kern="1200" dirty="0" err="1" smtClean="0"/>
            <a:t>infeksi</a:t>
          </a:r>
          <a:r>
            <a:rPr lang="en-GB" sz="1900" i="0" kern="1200" dirty="0" smtClean="0"/>
            <a:t> </a:t>
          </a:r>
          <a:r>
            <a:rPr lang="en-GB" sz="1900" i="0" kern="1200" dirty="0" err="1" smtClean="0"/>
            <a:t>dlm</a:t>
          </a:r>
          <a:r>
            <a:rPr lang="en-GB" sz="1900" i="0" kern="1200" dirty="0" smtClean="0"/>
            <a:t> 3-30 </a:t>
          </a:r>
          <a:r>
            <a:rPr lang="en-GB" sz="1900" i="0" kern="1200" dirty="0" err="1" smtClean="0"/>
            <a:t>hari</a:t>
          </a:r>
          <a:r>
            <a:rPr lang="en-GB" sz="1900" i="0" kern="1200" dirty="0" smtClean="0"/>
            <a:t>, malaise, headaches, dizziness, stiff neck, severe fatigue, fever, chills, muscle and joint pain, and lymphadenopathy (infected lymph nodes)</a:t>
          </a:r>
          <a:endParaRPr lang="en-GB" sz="1900" kern="1200" dirty="0"/>
        </a:p>
      </dsp:txBody>
      <dsp:txXfrm rot="-5400000">
        <a:off x="1158709" y="53707"/>
        <a:ext cx="7789212" cy="970897"/>
      </dsp:txXfrm>
    </dsp:sp>
    <dsp:sp modelId="{FFD5DD48-0610-44E6-BCDE-EA38661CD284}">
      <dsp:nvSpPr>
        <dsp:cNvPr id="0" name=""/>
        <dsp:cNvSpPr/>
      </dsp:nvSpPr>
      <dsp:spPr>
        <a:xfrm rot="5400000">
          <a:off x="-248294" y="1711220"/>
          <a:ext cx="1655298" cy="1158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2</a:t>
          </a:r>
          <a:endParaRPr lang="en-GB" sz="3200" kern="1200" dirty="0">
            <a:solidFill>
              <a:schemeClr val="tx1"/>
            </a:solidFill>
          </a:endParaRPr>
        </a:p>
      </dsp:txBody>
      <dsp:txXfrm rot="-5400000">
        <a:off x="1" y="2042279"/>
        <a:ext cx="1158708" cy="496590"/>
      </dsp:txXfrm>
    </dsp:sp>
    <dsp:sp modelId="{9603D15F-017D-4A52-A1C4-3C9E97E2F85A}">
      <dsp:nvSpPr>
        <dsp:cNvPr id="0" name=""/>
        <dsp:cNvSpPr/>
      </dsp:nvSpPr>
      <dsp:spPr>
        <a:xfrm rot="5400000">
          <a:off x="4541604" y="-1919969"/>
          <a:ext cx="1075943" cy="7841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kern="1200" dirty="0" smtClean="0"/>
            <a:t>Gejala neurologis (misalnya, meningitis, ensefalitis, dan neuropati saraf perifer, disfungsi jantung (10% pasien)</a:t>
          </a:r>
          <a:endParaRPr lang="en-GB" sz="1900" kern="1200" dirty="0"/>
        </a:p>
      </dsp:txBody>
      <dsp:txXfrm rot="-5400000">
        <a:off x="1158709" y="1515449"/>
        <a:ext cx="7789212" cy="970897"/>
      </dsp:txXfrm>
    </dsp:sp>
    <dsp:sp modelId="{38667CEE-AAAC-4BC6-A704-A28EE545803A}">
      <dsp:nvSpPr>
        <dsp:cNvPr id="0" name=""/>
        <dsp:cNvSpPr/>
      </dsp:nvSpPr>
      <dsp:spPr>
        <a:xfrm rot="5400000">
          <a:off x="-248294" y="3172962"/>
          <a:ext cx="1655298" cy="1158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3</a:t>
          </a:r>
          <a:endParaRPr lang="en-GB" sz="3200" kern="1200" dirty="0">
            <a:solidFill>
              <a:schemeClr val="tx1"/>
            </a:solidFill>
          </a:endParaRPr>
        </a:p>
      </dsp:txBody>
      <dsp:txXfrm rot="-5400000">
        <a:off x="1" y="3504021"/>
        <a:ext cx="1158708" cy="496590"/>
      </dsp:txXfrm>
    </dsp:sp>
    <dsp:sp modelId="{23E56AEF-D4D1-422A-B131-4012562ADB60}">
      <dsp:nvSpPr>
        <dsp:cNvPr id="0" name=""/>
        <dsp:cNvSpPr/>
      </dsp:nvSpPr>
      <dsp:spPr>
        <a:xfrm rot="5400000">
          <a:off x="4541604" y="-458227"/>
          <a:ext cx="1075943" cy="7841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err="1" smtClean="0"/>
            <a:t>Artritis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berat</a:t>
          </a:r>
          <a:r>
            <a:rPr lang="en-GB" sz="1900" kern="1200" dirty="0" smtClean="0"/>
            <a:t> yang </a:t>
          </a:r>
          <a:r>
            <a:rPr lang="en-GB" sz="1900" kern="1200" dirty="0" err="1" smtClean="0"/>
            <a:t>dapat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berlangsung</a:t>
          </a:r>
          <a:r>
            <a:rPr lang="en-GB" sz="1900" kern="1200" dirty="0" smtClean="0"/>
            <a:t> bertahun2</a:t>
          </a:r>
          <a:endParaRPr lang="en-GB" sz="1900" kern="1200" dirty="0"/>
        </a:p>
      </dsp:txBody>
      <dsp:txXfrm rot="-5400000">
        <a:off x="1158709" y="2977191"/>
        <a:ext cx="7789212" cy="970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E368-F28B-474C-8F2D-4E0B4185C3F9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A4549-F13D-4FDD-A05F-017241BB8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4549-F13D-4FDD-A05F-017241BB89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4549-F13D-4FDD-A05F-017241BB89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8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4549-F13D-4FDD-A05F-017241BB891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1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0115" y="4650640"/>
            <a:ext cx="3970330" cy="137434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5" y="833015"/>
            <a:ext cx="3970329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E905-CB5F-4F31-85F2-AA33436797BC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A863-07DA-4FCD-B8D7-9860FEF857B3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E1A9-D77F-444C-BB91-654DFCF00548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61E-D3E9-4679-A22C-4AE874480108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4607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9BB-7FBC-455B-AF1E-8580C9036212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83C2-3398-4F13-8BF7-FFF20E90C9B0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9BA2-98CB-4972-8558-89357AC41366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F18A-4420-4C6E-9226-3538B9F26E18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1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901950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512771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43C-2EDE-4196-A72A-F988326FB53F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128-7B07-41A1-8443-A93A15114C62}" type="datetime1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896-03E6-4A6C-984F-BEF6370E3384}" type="datetime1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511A-C707-450D-968B-4474C7AE03DD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CA58-8C77-46AB-9A0B-67A82DC4070C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928" y="5719575"/>
            <a:ext cx="4266590" cy="6108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</a:rPr>
              <a:t>: Dr. </a:t>
            </a:r>
            <a:r>
              <a:rPr lang="en-US" sz="2000" b="1" dirty="0" err="1" smtClean="0">
                <a:solidFill>
                  <a:schemeClr val="tx1"/>
                </a:solidFill>
              </a:rPr>
              <a:t>Dayu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Swasti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Kharisma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M.Biomed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898" y="1901950"/>
            <a:ext cx="8804102" cy="18324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Virus </a:t>
            </a:r>
            <a:r>
              <a:rPr lang="en-US" sz="4800" b="1" dirty="0" err="1" smtClean="0">
                <a:solidFill>
                  <a:schemeClr val="tx1"/>
                </a:solidFill>
              </a:rPr>
              <a:t>dan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Bakteri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Penyebab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i="1" dirty="0" smtClean="0">
                <a:solidFill>
                  <a:schemeClr val="tx1"/>
                </a:solidFill>
              </a:rPr>
              <a:t>Vector-borne Diseases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Togavirus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Flavivirus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30541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Virus </a:t>
            </a:r>
            <a:r>
              <a:rPr lang="en-GB" dirty="0" err="1" smtClean="0"/>
              <a:t>berselubung</a:t>
            </a:r>
            <a:r>
              <a:rPr lang="en-GB" dirty="0" smtClean="0"/>
              <a:t> (</a:t>
            </a:r>
            <a:r>
              <a:rPr lang="en-GB" i="1" dirty="0" smtClean="0"/>
              <a:t>envelop</a:t>
            </a:r>
            <a:r>
              <a:rPr lang="en-GB" dirty="0" smtClean="0"/>
              <a:t>), </a:t>
            </a:r>
            <a:r>
              <a:rPr lang="en-GB" dirty="0" err="1" smtClean="0"/>
              <a:t>ss</a:t>
            </a:r>
            <a:r>
              <a:rPr lang="en-GB" dirty="0"/>
              <a:t> (single stranded/</a:t>
            </a:r>
            <a:r>
              <a:rPr lang="en-GB" dirty="0" err="1"/>
              <a:t>untai</a:t>
            </a:r>
            <a:r>
              <a:rPr lang="en-GB" dirty="0"/>
              <a:t> </a:t>
            </a:r>
            <a:r>
              <a:rPr lang="en-GB" dirty="0" err="1"/>
              <a:t>tunggal</a:t>
            </a:r>
            <a:r>
              <a:rPr lang="en-GB" dirty="0"/>
              <a:t>) </a:t>
            </a:r>
            <a:r>
              <a:rPr lang="en-GB" dirty="0" smtClean="0"/>
              <a:t>RNA, sense </a:t>
            </a:r>
            <a:r>
              <a:rPr lang="en-GB" dirty="0" err="1" smtClean="0"/>
              <a:t>positif</a:t>
            </a:r>
            <a:r>
              <a:rPr lang="en-GB" dirty="0" smtClean="0"/>
              <a:t>. </a:t>
            </a:r>
            <a:r>
              <a:rPr lang="en-GB" i="1" dirty="0" smtClean="0"/>
              <a:t>Envelop </a:t>
            </a:r>
            <a:r>
              <a:rPr lang="en-GB" dirty="0" err="1" smtClean="0"/>
              <a:t>mengandung</a:t>
            </a:r>
            <a:r>
              <a:rPr lang="en-GB" dirty="0" smtClean="0"/>
              <a:t> </a:t>
            </a:r>
            <a:r>
              <a:rPr lang="en-GB" dirty="0" err="1" smtClean="0"/>
              <a:t>hemaglutinin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lipoprotein</a:t>
            </a:r>
          </a:p>
          <a:p>
            <a:r>
              <a:rPr lang="en-GB" dirty="0" err="1" smtClean="0"/>
              <a:t>Replikasi</a:t>
            </a:r>
            <a:r>
              <a:rPr lang="en-GB" dirty="0" smtClean="0"/>
              <a:t>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artropoda</a:t>
            </a:r>
            <a:r>
              <a:rPr lang="en-GB" dirty="0" smtClean="0"/>
              <a:t> yang </a:t>
            </a:r>
            <a:r>
              <a:rPr lang="en-GB" dirty="0" err="1" smtClean="0"/>
              <a:t>terinfeksi</a:t>
            </a:r>
            <a:r>
              <a:rPr lang="en-GB" dirty="0" smtClean="0"/>
              <a:t>, </a:t>
            </a:r>
            <a:r>
              <a:rPr lang="en-GB" dirty="0" err="1" smtClean="0"/>
              <a:t>maupun</a:t>
            </a:r>
            <a:r>
              <a:rPr lang="en-GB" dirty="0" smtClean="0"/>
              <a:t> </a:t>
            </a:r>
            <a:r>
              <a:rPr lang="en-GB" i="1" dirty="0" smtClean="0"/>
              <a:t>host </a:t>
            </a:r>
            <a:r>
              <a:rPr lang="en-GB" dirty="0" smtClean="0"/>
              <a:t>vertebra </a:t>
            </a:r>
          </a:p>
          <a:p>
            <a:r>
              <a:rPr lang="en-US" dirty="0" err="1" smtClean="0"/>
              <a:t>Bereplikasi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vector </a:t>
            </a:r>
            <a:r>
              <a:rPr lang="en-US" dirty="0" err="1"/>
              <a:t>serangga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saliva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diinokulasikan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host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virus </a:t>
            </a:r>
            <a:r>
              <a:rPr lang="en-US" dirty="0" err="1"/>
              <a:t>mencapai</a:t>
            </a:r>
            <a:r>
              <a:rPr lang="en-US" dirty="0"/>
              <a:t> dermis, virus </a:t>
            </a:r>
            <a:r>
              <a:rPr lang="en-US" dirty="0" err="1"/>
              <a:t>memilki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limfa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dendritik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makrofag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pd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4070" y="5010173"/>
            <a:ext cx="824607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/>
              <a:t>Bunyavirus</a:t>
            </a:r>
            <a:endParaRPr lang="en-GB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670" y="5466458"/>
            <a:ext cx="8246070" cy="96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Virus </a:t>
            </a:r>
            <a:r>
              <a:rPr lang="en-GB" dirty="0" err="1" smtClean="0"/>
              <a:t>berbentuk</a:t>
            </a:r>
            <a:r>
              <a:rPr lang="en-GB" dirty="0" smtClean="0"/>
              <a:t> </a:t>
            </a:r>
            <a:r>
              <a:rPr lang="en-GB" dirty="0" err="1" smtClean="0"/>
              <a:t>sferis</a:t>
            </a:r>
            <a:r>
              <a:rPr lang="en-GB" dirty="0" smtClean="0"/>
              <a:t>, </a:t>
            </a:r>
            <a:r>
              <a:rPr lang="en-GB" dirty="0" err="1" smtClean="0"/>
              <a:t>berselubung</a:t>
            </a:r>
            <a:r>
              <a:rPr lang="en-GB" dirty="0" smtClean="0"/>
              <a:t>, </a:t>
            </a:r>
            <a:r>
              <a:rPr lang="en-GB" dirty="0" err="1" smtClean="0"/>
              <a:t>ss</a:t>
            </a:r>
            <a:r>
              <a:rPr lang="en-GB" dirty="0" smtClean="0"/>
              <a:t> (single stranded/</a:t>
            </a:r>
            <a:r>
              <a:rPr lang="en-GB" dirty="0" err="1" smtClean="0"/>
              <a:t>untai</a:t>
            </a:r>
            <a:r>
              <a:rPr lang="en-GB" dirty="0" smtClean="0"/>
              <a:t> </a:t>
            </a:r>
            <a:r>
              <a:rPr lang="en-GB" dirty="0" err="1" smtClean="0"/>
              <a:t>tunggal</a:t>
            </a:r>
            <a:r>
              <a:rPr lang="en-GB" dirty="0" smtClean="0"/>
              <a:t>) RNA, sense </a:t>
            </a:r>
            <a:r>
              <a:rPr lang="en-GB" dirty="0" err="1" smtClean="0"/>
              <a:t>negatif</a:t>
            </a:r>
            <a:r>
              <a:rPr lang="en-GB" dirty="0" smtClean="0"/>
              <a:t>, diameter 90 – 100 nm. </a:t>
            </a:r>
            <a:r>
              <a:rPr lang="en-GB" dirty="0" err="1" smtClean="0"/>
              <a:t>Ukuran</a:t>
            </a:r>
            <a:r>
              <a:rPr lang="en-GB" dirty="0" smtClean="0"/>
              <a:t> total 11-19 kb.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1443835"/>
            <a:ext cx="2839365" cy="28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97" y="1443835"/>
            <a:ext cx="3369764" cy="28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60" y="1443833"/>
            <a:ext cx="2629041" cy="28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475" y="4431843"/>
            <a:ext cx="1990197" cy="45842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Flavivirus</a:t>
            </a:r>
            <a:endParaRPr lang="en-GB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364" y="4437323"/>
            <a:ext cx="2061517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/>
              <a:t>Togavirus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54281" y="4458086"/>
            <a:ext cx="1990197" cy="458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/>
              <a:t>Bunyavirus</a:t>
            </a:r>
            <a:endParaRPr lang="en-GB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Dengue Fever/DHF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901950"/>
            <a:ext cx="8704185" cy="4733855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Vektor</a:t>
            </a:r>
            <a:r>
              <a:rPr lang="en-GB" dirty="0" smtClean="0"/>
              <a:t>: 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aegypti</a:t>
            </a:r>
            <a:r>
              <a:rPr lang="en-GB" i="1" dirty="0"/>
              <a:t> </a:t>
            </a:r>
            <a:r>
              <a:rPr lang="en-GB" dirty="0" smtClean="0"/>
              <a:t>&amp; 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albopictus</a:t>
            </a:r>
            <a:endParaRPr lang="en-GB" i="1" dirty="0" smtClean="0"/>
          </a:p>
          <a:p>
            <a:r>
              <a:rPr lang="en-GB" dirty="0" err="1" smtClean="0"/>
              <a:t>Etiologi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FF0000"/>
                </a:solidFill>
              </a:rPr>
              <a:t>Virus Dengue (DENV)</a:t>
            </a:r>
            <a:r>
              <a:rPr lang="en-GB" b="1" dirty="0" smtClean="0">
                <a:solidFill>
                  <a:srgbClr val="0070C0"/>
                </a:solidFill>
              </a:rPr>
              <a:t>, Genus </a:t>
            </a:r>
            <a:r>
              <a:rPr lang="en-GB" b="1" dirty="0" err="1" smtClean="0">
                <a:solidFill>
                  <a:srgbClr val="0070C0"/>
                </a:solidFill>
              </a:rPr>
              <a:t>Flavivirus</a:t>
            </a:r>
            <a:r>
              <a:rPr lang="en-GB" dirty="0" smtClean="0"/>
              <a:t>, </a:t>
            </a:r>
            <a:r>
              <a:rPr lang="en-GB" dirty="0" err="1"/>
              <a:t>F</a:t>
            </a:r>
            <a:r>
              <a:rPr lang="en-GB" dirty="0" err="1" smtClean="0"/>
              <a:t>amili</a:t>
            </a:r>
            <a:r>
              <a:rPr lang="en-GB" dirty="0" smtClean="0"/>
              <a:t> </a:t>
            </a:r>
            <a:r>
              <a:rPr lang="en-GB" b="1" dirty="0" err="1" smtClean="0"/>
              <a:t>Flaviviridae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="1" dirty="0" smtClean="0">
                <a:sym typeface="Wingdings" pitchFamily="2" charset="2"/>
              </a:rPr>
              <a:t>4 </a:t>
            </a:r>
            <a:r>
              <a:rPr lang="en-GB" b="1" dirty="0" err="1" smtClean="0">
                <a:sym typeface="Wingdings" pitchFamily="2" charset="2"/>
              </a:rPr>
              <a:t>subtipe</a:t>
            </a:r>
            <a:r>
              <a:rPr lang="en-GB" b="1" dirty="0" smtClean="0">
                <a:sym typeface="Wingdings" pitchFamily="2" charset="2"/>
              </a:rPr>
              <a:t>, DEN 1, DEN 2, DEN 3, DEN 4 </a:t>
            </a:r>
          </a:p>
          <a:p>
            <a:r>
              <a:rPr lang="en-GB" dirty="0" err="1" smtClean="0">
                <a:sym typeface="Wingdings" pitchFamily="2" charset="2"/>
              </a:rPr>
              <a:t>Bersifat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endemik</a:t>
            </a:r>
            <a:r>
              <a:rPr lang="en-GB" dirty="0" smtClean="0">
                <a:sym typeface="Wingdings" pitchFamily="2" charset="2"/>
              </a:rPr>
              <a:t> di </a:t>
            </a:r>
            <a:r>
              <a:rPr lang="en-GB" dirty="0" err="1" smtClean="0">
                <a:sym typeface="Wingdings" pitchFamily="2" charset="2"/>
              </a:rPr>
              <a:t>daerah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tropis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subtropics. Ex: di Asia </a:t>
            </a:r>
            <a:r>
              <a:rPr lang="en-GB" dirty="0" err="1" smtClean="0">
                <a:sym typeface="Wingdings" pitchFamily="2" charset="2"/>
              </a:rPr>
              <a:t>tenggara</a:t>
            </a:r>
            <a:r>
              <a:rPr lang="en-GB" dirty="0" smtClean="0">
                <a:sym typeface="Wingdings" pitchFamily="2" charset="2"/>
              </a:rPr>
              <a:t>, India, </a:t>
            </a:r>
            <a:r>
              <a:rPr lang="en-GB" dirty="0" err="1" smtClean="0">
                <a:sym typeface="Wingdings" pitchFamily="2" charset="2"/>
              </a:rPr>
              <a:t>Afrika</a:t>
            </a:r>
            <a:r>
              <a:rPr lang="en-GB" dirty="0" smtClean="0">
                <a:sym typeface="Wingdings" pitchFamily="2" charset="2"/>
              </a:rPr>
              <a:t>, Amerika </a:t>
            </a:r>
            <a:r>
              <a:rPr lang="en-GB" dirty="0" err="1" smtClean="0">
                <a:sym typeface="Wingdings" pitchFamily="2" charset="2"/>
              </a:rPr>
              <a:t>tengah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selatan</a:t>
            </a:r>
            <a:endParaRPr lang="en-GB" dirty="0" smtClean="0"/>
          </a:p>
          <a:p>
            <a:r>
              <a:rPr lang="en-GB" dirty="0" err="1" smtClean="0"/>
              <a:t>Inkubasi</a:t>
            </a:r>
            <a:r>
              <a:rPr lang="en-GB" dirty="0" smtClean="0"/>
              <a:t> 4-7 </a:t>
            </a:r>
            <a:r>
              <a:rPr lang="en-GB" dirty="0" err="1" smtClean="0"/>
              <a:t>hari</a:t>
            </a:r>
            <a:endParaRPr lang="en-GB" dirty="0" smtClean="0"/>
          </a:p>
          <a:p>
            <a:r>
              <a:rPr lang="en-GB" dirty="0" err="1" smtClean="0"/>
              <a:t>Infeksi</a:t>
            </a:r>
            <a:r>
              <a:rPr lang="en-GB" dirty="0" smtClean="0"/>
              <a:t> DENV </a:t>
            </a:r>
            <a:r>
              <a:rPr lang="en-GB" dirty="0" err="1" smtClean="0"/>
              <a:t>menimbulkan</a:t>
            </a:r>
            <a:r>
              <a:rPr lang="en-GB" dirty="0" smtClean="0"/>
              <a:t> </a:t>
            </a:r>
            <a:r>
              <a:rPr lang="en-GB" dirty="0" err="1" smtClean="0"/>
              <a:t>kondisi</a:t>
            </a:r>
            <a:r>
              <a:rPr lang="en-GB" dirty="0" smtClean="0"/>
              <a:t> </a:t>
            </a:r>
            <a:r>
              <a:rPr lang="en-GB" dirty="0" err="1" smtClean="0"/>
              <a:t>patologik</a:t>
            </a:r>
            <a:r>
              <a:rPr lang="en-GB" dirty="0" smtClean="0"/>
              <a:t> </a:t>
            </a:r>
            <a:r>
              <a:rPr lang="en-GB" dirty="0" err="1" smtClean="0"/>
              <a:t>bervariasi</a:t>
            </a:r>
            <a:r>
              <a:rPr lang="en-GB" dirty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u="sng" dirty="0" err="1" smtClean="0"/>
              <a:t>Demam</a:t>
            </a:r>
            <a:r>
              <a:rPr lang="en-GB" u="sng" dirty="0" smtClean="0"/>
              <a:t> Dengue </a:t>
            </a:r>
            <a:r>
              <a:rPr lang="en-GB" dirty="0" smtClean="0"/>
              <a:t>(</a:t>
            </a:r>
            <a:r>
              <a:rPr lang="en-GB" b="1" dirty="0" smtClean="0">
                <a:solidFill>
                  <a:srgbClr val="00B050"/>
                </a:solidFill>
              </a:rPr>
              <a:t>mild-</a:t>
            </a:r>
            <a:r>
              <a:rPr lang="en-GB" b="1" dirty="0" err="1" smtClean="0"/>
              <a:t>pd</a:t>
            </a:r>
            <a:r>
              <a:rPr lang="en-GB" b="1" dirty="0" smtClean="0"/>
              <a:t> </a:t>
            </a:r>
            <a:r>
              <a:rPr lang="en-GB" b="1" dirty="0" err="1" smtClean="0"/>
              <a:t>infeksi</a:t>
            </a:r>
            <a:r>
              <a:rPr lang="en-GB" b="1" dirty="0" smtClean="0"/>
              <a:t> primer</a:t>
            </a:r>
            <a:r>
              <a:rPr lang="en-GB" dirty="0" smtClean="0"/>
              <a:t>), </a:t>
            </a:r>
            <a:r>
              <a:rPr lang="en-GB" u="sng" dirty="0" err="1" smtClean="0"/>
              <a:t>Demam</a:t>
            </a:r>
            <a:r>
              <a:rPr lang="en-GB" u="sng" dirty="0" smtClean="0"/>
              <a:t> </a:t>
            </a:r>
            <a:r>
              <a:rPr lang="en-GB" u="sng" dirty="0" err="1" smtClean="0"/>
              <a:t>Berdarah</a:t>
            </a:r>
            <a:r>
              <a:rPr lang="en-GB" u="sng" dirty="0" smtClean="0"/>
              <a:t> Dengue</a:t>
            </a:r>
            <a:r>
              <a:rPr lang="en-GB" dirty="0" smtClean="0"/>
              <a:t> (</a:t>
            </a:r>
            <a:r>
              <a:rPr lang="en-GB" b="1" dirty="0" smtClean="0">
                <a:solidFill>
                  <a:srgbClr val="FF9E1D"/>
                </a:solidFill>
              </a:rPr>
              <a:t>severe- </a:t>
            </a:r>
            <a:r>
              <a:rPr lang="en-GB" b="1" dirty="0" smtClean="0"/>
              <a:t>secondary infection</a:t>
            </a:r>
            <a:r>
              <a:rPr lang="en-GB" dirty="0" smtClean="0"/>
              <a:t>), </a:t>
            </a:r>
            <a:r>
              <a:rPr lang="en-GB" dirty="0" err="1" smtClean="0"/>
              <a:t>hingga</a:t>
            </a:r>
            <a:r>
              <a:rPr lang="en-GB" dirty="0" smtClean="0"/>
              <a:t> </a:t>
            </a:r>
            <a:r>
              <a:rPr lang="en-GB" u="sng" dirty="0" smtClean="0"/>
              <a:t>Dengue Shock Syndrome</a:t>
            </a:r>
            <a:r>
              <a:rPr lang="en-GB" dirty="0" smtClean="0"/>
              <a:t> (</a:t>
            </a:r>
            <a:r>
              <a:rPr lang="en-GB" b="1" dirty="0" smtClean="0">
                <a:solidFill>
                  <a:srgbClr val="FF0000"/>
                </a:solidFill>
              </a:rPr>
              <a:t>fatal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Gejala</a:t>
            </a:r>
            <a:r>
              <a:rPr lang="en-GB" dirty="0" smtClean="0"/>
              <a:t>: </a:t>
            </a:r>
            <a:r>
              <a:rPr lang="en-GB" dirty="0" err="1" smtClean="0"/>
              <a:t>demam</a:t>
            </a:r>
            <a:r>
              <a:rPr lang="en-GB" dirty="0" smtClean="0"/>
              <a:t> 2-7 </a:t>
            </a:r>
            <a:r>
              <a:rPr lang="en-GB" dirty="0" err="1" smtClean="0"/>
              <a:t>hari</a:t>
            </a:r>
            <a:r>
              <a:rPr lang="en-GB" dirty="0" smtClean="0"/>
              <a:t> </a:t>
            </a:r>
            <a:r>
              <a:rPr lang="en-GB" dirty="0" err="1" smtClean="0"/>
              <a:t>berbentuk</a:t>
            </a:r>
            <a:r>
              <a:rPr lang="en-GB" dirty="0" smtClean="0"/>
              <a:t> </a:t>
            </a:r>
            <a:r>
              <a:rPr lang="en-GB" dirty="0" err="1" smtClean="0"/>
              <a:t>pelana</a:t>
            </a:r>
            <a:r>
              <a:rPr lang="en-GB" dirty="0" smtClean="0"/>
              <a:t>, malaise, </a:t>
            </a:r>
            <a:r>
              <a:rPr lang="en-GB" dirty="0" err="1" smtClean="0"/>
              <a:t>menggigil</a:t>
            </a:r>
            <a:r>
              <a:rPr lang="en-GB" dirty="0" smtClean="0"/>
              <a:t>, </a:t>
            </a:r>
            <a:r>
              <a:rPr lang="en-GB" dirty="0" err="1" smtClean="0"/>
              <a:t>cefalgia</a:t>
            </a:r>
            <a:r>
              <a:rPr lang="en-GB" dirty="0" smtClean="0"/>
              <a:t>, </a:t>
            </a:r>
            <a:r>
              <a:rPr lang="en-GB" dirty="0" err="1" smtClean="0"/>
              <a:t>mialgia</a:t>
            </a:r>
            <a:r>
              <a:rPr lang="en-GB" dirty="0" smtClean="0"/>
              <a:t>, </a:t>
            </a:r>
            <a:r>
              <a:rPr lang="en-GB" dirty="0" err="1" smtClean="0"/>
              <a:t>atralgia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nyeri</a:t>
            </a:r>
            <a:r>
              <a:rPr lang="en-GB" dirty="0" smtClean="0"/>
              <a:t> bola </a:t>
            </a:r>
            <a:r>
              <a:rPr lang="en-GB" dirty="0" err="1" smtClean="0"/>
              <a:t>mata</a:t>
            </a:r>
            <a:r>
              <a:rPr lang="en-GB" dirty="0" smtClean="0"/>
              <a:t>, </a:t>
            </a:r>
            <a:r>
              <a:rPr lang="en-GB" dirty="0" err="1" smtClean="0"/>
              <a:t>muncul</a:t>
            </a:r>
            <a:r>
              <a:rPr lang="en-GB" dirty="0" smtClean="0"/>
              <a:t> rash. </a:t>
            </a:r>
            <a:r>
              <a:rPr lang="en-GB" dirty="0" err="1" smtClean="0"/>
              <a:t>Sindrom</a:t>
            </a:r>
            <a:r>
              <a:rPr lang="en-GB" dirty="0" smtClean="0"/>
              <a:t> </a:t>
            </a:r>
            <a:r>
              <a:rPr lang="en-GB" dirty="0" err="1" smtClean="0"/>
              <a:t>berat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DHF </a:t>
            </a:r>
            <a:r>
              <a:rPr lang="en-GB" dirty="0" err="1" smtClean="0">
                <a:sym typeface="Wingdings" pitchFamily="2" charset="2"/>
              </a:rPr>
              <a:t>atau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sindrom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/>
              <a:t>syok</a:t>
            </a:r>
            <a:r>
              <a:rPr lang="en-GB" dirty="0" smtClean="0"/>
              <a:t> dengue</a:t>
            </a:r>
          </a:p>
          <a:p>
            <a:r>
              <a:rPr lang="en-GB" dirty="0" smtClean="0"/>
              <a:t>Diagnosis: ELISA </a:t>
            </a:r>
            <a:r>
              <a:rPr lang="en-GB" dirty="0" err="1" smtClean="0"/>
              <a:t>IgG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IgM</a:t>
            </a:r>
            <a:r>
              <a:rPr lang="en-GB" dirty="0" smtClean="0"/>
              <a:t>, </a:t>
            </a:r>
            <a:r>
              <a:rPr lang="en-GB" dirty="0" err="1" smtClean="0"/>
              <a:t>Uji</a:t>
            </a:r>
            <a:r>
              <a:rPr lang="en-GB" dirty="0" smtClean="0"/>
              <a:t> NS-1, PCR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" y="0"/>
            <a:ext cx="9138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6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245"/>
            <a:ext cx="2901393" cy="488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8" y="1484802"/>
            <a:ext cx="3820253" cy="511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225607"/>
            <a:ext cx="2620063" cy="442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86835" y="5719575"/>
            <a:ext cx="458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40983" y="2360370"/>
            <a:ext cx="0" cy="335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0983" y="2360370"/>
            <a:ext cx="3093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8230" y="5838144"/>
            <a:ext cx="9162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04460" y="2478939"/>
            <a:ext cx="0" cy="335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04460" y="2512770"/>
            <a:ext cx="3093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75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985720"/>
            <a:ext cx="7329840" cy="54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12" y="5677932"/>
            <a:ext cx="8835368" cy="763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Incidence rate (per 100,000 person-years) and case fatality rate (%) of dengue </a:t>
            </a:r>
            <a:r>
              <a:rPr lang="en-GB" dirty="0" err="1"/>
              <a:t>hemorrhagic</a:t>
            </a:r>
            <a:r>
              <a:rPr lang="en-GB" dirty="0"/>
              <a:t> fever in Indonesia from 1968 to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130"/>
            <a:ext cx="9131628" cy="437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70" y="6222488"/>
            <a:ext cx="8246070" cy="64430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Geographical mapping of the provincial case fatality rate of dengue </a:t>
            </a:r>
            <a:r>
              <a:rPr lang="en-GB" dirty="0" err="1"/>
              <a:t>hemorrhagic</a:t>
            </a:r>
            <a:r>
              <a:rPr lang="en-GB" dirty="0"/>
              <a:t> fever (%) in Indonesia from 2011 to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015"/>
            <a:ext cx="9144000" cy="531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9113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Yellow Fever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749245"/>
            <a:ext cx="8856890" cy="4428445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Vektor</a:t>
            </a:r>
            <a:r>
              <a:rPr lang="en-GB" sz="2400" dirty="0" smtClean="0"/>
              <a:t>: </a:t>
            </a:r>
            <a:r>
              <a:rPr lang="en-GB" sz="2400" i="1" dirty="0" err="1" smtClean="0"/>
              <a:t>Aedes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aegypti</a:t>
            </a:r>
            <a:endParaRPr lang="en-GB" sz="2400" i="1" dirty="0" smtClean="0"/>
          </a:p>
          <a:p>
            <a:r>
              <a:rPr lang="en-GB" sz="2400" dirty="0" err="1" smtClean="0"/>
              <a:t>Etiologi</a:t>
            </a:r>
            <a:r>
              <a:rPr lang="en-GB" sz="2400" dirty="0" smtClean="0"/>
              <a:t>: Virus </a:t>
            </a:r>
            <a:r>
              <a:rPr lang="en-GB" sz="2400" i="1" dirty="0"/>
              <a:t>Y</a:t>
            </a:r>
            <a:r>
              <a:rPr lang="en-GB" sz="2400" i="1" dirty="0" smtClean="0"/>
              <a:t>ellow </a:t>
            </a:r>
            <a:r>
              <a:rPr lang="en-GB" sz="2400" i="1" dirty="0"/>
              <a:t>F</a:t>
            </a:r>
            <a:r>
              <a:rPr lang="en-GB" sz="2400" i="1" dirty="0" smtClean="0"/>
              <a:t>ever</a:t>
            </a:r>
            <a:r>
              <a:rPr lang="en-GB" sz="2400" dirty="0" smtClean="0"/>
              <a:t>, Genus </a:t>
            </a:r>
            <a:r>
              <a:rPr lang="en-GB" sz="2400" dirty="0" err="1"/>
              <a:t>F</a:t>
            </a:r>
            <a:r>
              <a:rPr lang="en-GB" sz="2400" dirty="0" err="1" smtClean="0"/>
              <a:t>lavivirus</a:t>
            </a:r>
            <a:r>
              <a:rPr lang="en-GB" sz="2400" dirty="0" smtClean="0"/>
              <a:t>, </a:t>
            </a:r>
            <a:r>
              <a:rPr lang="en-GB" sz="2400" dirty="0" err="1"/>
              <a:t>F</a:t>
            </a:r>
            <a:r>
              <a:rPr lang="en-GB" sz="2400" dirty="0" err="1" smtClean="0"/>
              <a:t>amili</a:t>
            </a:r>
            <a:r>
              <a:rPr lang="en-GB" sz="2400" dirty="0" smtClean="0"/>
              <a:t> </a:t>
            </a:r>
            <a:r>
              <a:rPr lang="en-GB" sz="2400" dirty="0" err="1" smtClean="0"/>
              <a:t>Flaviviridae</a:t>
            </a:r>
            <a:endParaRPr lang="en-GB" sz="2400" dirty="0" smtClean="0"/>
          </a:p>
          <a:p>
            <a:r>
              <a:rPr lang="en-GB" sz="2400" dirty="0" err="1" smtClean="0"/>
              <a:t>Penularan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2 </a:t>
            </a:r>
            <a:r>
              <a:rPr lang="en-GB" sz="2400" dirty="0" err="1" smtClean="0"/>
              <a:t>tipe</a:t>
            </a:r>
            <a:r>
              <a:rPr lang="en-GB" sz="2400" dirty="0" smtClean="0"/>
              <a:t>; Urban Yellow Fever (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manusia</a:t>
            </a:r>
            <a:r>
              <a:rPr lang="en-GB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</a:t>
            </a:r>
            <a:r>
              <a:rPr lang="en-GB" sz="2400" dirty="0" err="1" smtClean="0"/>
              <a:t>manusia</a:t>
            </a:r>
            <a:r>
              <a:rPr lang="en-GB" sz="2400" dirty="0" smtClean="0"/>
              <a:t> </a:t>
            </a:r>
            <a:r>
              <a:rPr lang="en-GB" sz="2400" dirty="0" err="1" smtClean="0"/>
              <a:t>oleh</a:t>
            </a:r>
            <a:r>
              <a:rPr lang="en-GB" sz="2400" dirty="0" smtClean="0"/>
              <a:t> </a:t>
            </a:r>
            <a:r>
              <a:rPr lang="en-GB" sz="2400" i="1" dirty="0" err="1"/>
              <a:t>Aedes</a:t>
            </a:r>
            <a:r>
              <a:rPr lang="en-GB" sz="2400" i="1" dirty="0"/>
              <a:t> </a:t>
            </a:r>
            <a:r>
              <a:rPr lang="en-GB" sz="2400" i="1" dirty="0" err="1" smtClean="0"/>
              <a:t>aegypti</a:t>
            </a:r>
            <a:r>
              <a:rPr lang="en-GB" sz="2400" dirty="0" smtClean="0"/>
              <a:t>), Jungle Yellow Fever (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kera</a:t>
            </a:r>
            <a:r>
              <a:rPr lang="en-GB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</a:t>
            </a:r>
            <a:r>
              <a:rPr lang="en-GB" sz="2400" dirty="0" err="1" smtClean="0"/>
              <a:t>manusia</a:t>
            </a:r>
            <a:r>
              <a:rPr lang="en-GB" sz="2400" dirty="0" smtClean="0"/>
              <a:t> </a:t>
            </a:r>
            <a:r>
              <a:rPr lang="en-GB" sz="2400" dirty="0" err="1" smtClean="0"/>
              <a:t>oleh</a:t>
            </a:r>
            <a:r>
              <a:rPr lang="en-GB" sz="2400" dirty="0" smtClean="0"/>
              <a:t> </a:t>
            </a:r>
            <a:r>
              <a:rPr lang="en-GB" sz="2400" dirty="0" err="1" smtClean="0"/>
              <a:t>nyamuk</a:t>
            </a:r>
            <a:r>
              <a:rPr lang="en-GB" sz="2400" dirty="0" smtClean="0"/>
              <a:t> </a:t>
            </a:r>
            <a:r>
              <a:rPr lang="en-GB" sz="2400" i="1" dirty="0" err="1" smtClean="0"/>
              <a:t>Haemogogus</a:t>
            </a:r>
            <a:r>
              <a:rPr lang="en-GB" sz="2400" i="1" dirty="0" smtClean="0"/>
              <a:t>, </a:t>
            </a:r>
            <a:r>
              <a:rPr lang="en-GB" sz="2400" dirty="0" smtClean="0"/>
              <a:t>di </a:t>
            </a:r>
            <a:r>
              <a:rPr lang="en-GB" sz="2400" dirty="0" err="1" smtClean="0"/>
              <a:t>Afrika</a:t>
            </a:r>
            <a:r>
              <a:rPr lang="en-GB" sz="2400" dirty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Amerika</a:t>
            </a:r>
            <a:r>
              <a:rPr lang="en-GB" sz="2400" dirty="0" smtClean="0"/>
              <a:t> Selatan)  </a:t>
            </a:r>
          </a:p>
          <a:p>
            <a:r>
              <a:rPr lang="en-GB" sz="2400" dirty="0" err="1" smtClean="0"/>
              <a:t>Masa</a:t>
            </a:r>
            <a:r>
              <a:rPr lang="en-GB" sz="2400" dirty="0" smtClean="0"/>
              <a:t> </a:t>
            </a:r>
            <a:r>
              <a:rPr lang="en-GB" sz="2400" dirty="0" err="1" smtClean="0"/>
              <a:t>inkubasi</a:t>
            </a:r>
            <a:r>
              <a:rPr lang="en-GB" sz="2400" dirty="0" smtClean="0"/>
              <a:t> 3-6 </a:t>
            </a:r>
            <a:r>
              <a:rPr lang="en-GB" sz="2400" dirty="0" err="1" smtClean="0"/>
              <a:t>hari</a:t>
            </a:r>
            <a:r>
              <a:rPr lang="en-GB" sz="2400" dirty="0" smtClean="0"/>
              <a:t>. Virus </a:t>
            </a:r>
            <a:r>
              <a:rPr lang="en-GB" sz="2400" dirty="0" err="1" smtClean="0"/>
              <a:t>bereplikasi</a:t>
            </a:r>
            <a:r>
              <a:rPr lang="en-GB" sz="2400" dirty="0" smtClean="0"/>
              <a:t> di </a:t>
            </a:r>
            <a:r>
              <a:rPr lang="en-GB" sz="2400" dirty="0" err="1" smtClean="0"/>
              <a:t>kelenjar</a:t>
            </a:r>
            <a:r>
              <a:rPr lang="en-GB" sz="2400" dirty="0" smtClean="0"/>
              <a:t> </a:t>
            </a:r>
            <a:r>
              <a:rPr lang="en-GB" sz="2400" dirty="0" err="1" smtClean="0"/>
              <a:t>limfe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menyebabkan</a:t>
            </a:r>
            <a:r>
              <a:rPr lang="en-GB" sz="2400" dirty="0" smtClean="0"/>
              <a:t> </a:t>
            </a:r>
            <a:r>
              <a:rPr lang="en-GB" sz="2400" dirty="0" err="1" smtClean="0"/>
              <a:t>viremia</a:t>
            </a:r>
            <a:r>
              <a:rPr lang="en-GB" sz="2400" dirty="0" smtClean="0"/>
              <a:t>. </a:t>
            </a:r>
            <a:r>
              <a:rPr lang="en-GB" sz="2400" dirty="0" err="1" smtClean="0"/>
              <a:t>Terjadi</a:t>
            </a:r>
            <a:r>
              <a:rPr lang="en-GB" sz="2400" dirty="0" smtClean="0"/>
              <a:t> </a:t>
            </a:r>
            <a:r>
              <a:rPr lang="en-GB" sz="2400" dirty="0" err="1" smtClean="0"/>
              <a:t>nekrosis</a:t>
            </a:r>
            <a:r>
              <a:rPr lang="en-GB" sz="2400" dirty="0" smtClean="0"/>
              <a:t> </a:t>
            </a:r>
            <a:r>
              <a:rPr lang="en-GB" sz="2400" dirty="0" err="1" smtClean="0"/>
              <a:t>hepatik</a:t>
            </a:r>
            <a:r>
              <a:rPr lang="en-GB" sz="2400" dirty="0" smtClean="0"/>
              <a:t> </a:t>
            </a:r>
            <a:r>
              <a:rPr lang="en-GB" sz="2400" dirty="0" err="1" smtClean="0"/>
              <a:t>khas</a:t>
            </a:r>
            <a:r>
              <a:rPr lang="en-GB" sz="2400" dirty="0" smtClean="0"/>
              <a:t>,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nekrosis</a:t>
            </a:r>
            <a:r>
              <a:rPr lang="en-GB" sz="2400" dirty="0" smtClean="0"/>
              <a:t> tubular </a:t>
            </a:r>
            <a:r>
              <a:rPr lang="en-GB" sz="2400" dirty="0" err="1" smtClean="0"/>
              <a:t>akut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ginjal</a:t>
            </a:r>
            <a:r>
              <a:rPr lang="en-GB" sz="2400" dirty="0" smtClean="0"/>
              <a:t>. </a:t>
            </a:r>
          </a:p>
          <a:p>
            <a:r>
              <a:rPr lang="en-GB" sz="2400" dirty="0" err="1" smtClean="0"/>
              <a:t>Gejala</a:t>
            </a:r>
            <a:r>
              <a:rPr lang="en-GB" sz="2400" dirty="0" smtClean="0"/>
              <a:t>: </a:t>
            </a:r>
            <a:r>
              <a:rPr lang="en-GB" sz="2400" dirty="0" err="1" smtClean="0"/>
              <a:t>demam</a:t>
            </a:r>
            <a:r>
              <a:rPr lang="en-GB" sz="2400" dirty="0" smtClean="0"/>
              <a:t> </a:t>
            </a:r>
            <a:r>
              <a:rPr lang="en-GB" sz="2400" dirty="0" err="1" smtClean="0"/>
              <a:t>akut</a:t>
            </a:r>
            <a:r>
              <a:rPr lang="en-GB" sz="2400" dirty="0" smtClean="0"/>
              <a:t>, </a:t>
            </a:r>
            <a:r>
              <a:rPr lang="en-GB" sz="2400" dirty="0" err="1" smtClean="0"/>
              <a:t>konjungtivitis</a:t>
            </a:r>
            <a:r>
              <a:rPr lang="en-GB" sz="2400" dirty="0" smtClean="0"/>
              <a:t>, </a:t>
            </a:r>
            <a:r>
              <a:rPr lang="en-GB" sz="2400" dirty="0" err="1" smtClean="0"/>
              <a:t>bradikardi</a:t>
            </a:r>
            <a:r>
              <a:rPr lang="en-GB" sz="2400" dirty="0" smtClean="0"/>
              <a:t> </a:t>
            </a:r>
            <a:r>
              <a:rPr lang="en-GB" sz="2400" dirty="0" err="1" smtClean="0"/>
              <a:t>relatif</a:t>
            </a:r>
            <a:r>
              <a:rPr lang="en-GB" sz="2400" dirty="0" smtClean="0"/>
              <a:t>, </a:t>
            </a:r>
            <a:r>
              <a:rPr lang="en-GB" sz="2400" dirty="0" err="1"/>
              <a:t>muntah</a:t>
            </a:r>
            <a:r>
              <a:rPr lang="en-GB" sz="2400" dirty="0"/>
              <a:t> </a:t>
            </a:r>
            <a:r>
              <a:rPr lang="en-GB" sz="2400" dirty="0" err="1"/>
              <a:t>berat</a:t>
            </a:r>
            <a:r>
              <a:rPr lang="en-GB" sz="2400" dirty="0"/>
              <a:t>, </a:t>
            </a:r>
            <a:r>
              <a:rPr lang="en-GB" sz="2400" dirty="0" err="1"/>
              <a:t>nyeri</a:t>
            </a:r>
            <a:r>
              <a:rPr lang="en-GB" sz="2400" dirty="0"/>
              <a:t> </a:t>
            </a:r>
            <a:r>
              <a:rPr lang="en-GB" sz="2400" dirty="0" err="1"/>
              <a:t>perut</a:t>
            </a:r>
            <a:r>
              <a:rPr lang="en-GB" sz="2400" dirty="0"/>
              <a:t>, </a:t>
            </a:r>
            <a:r>
              <a:rPr lang="en-GB" sz="2400" dirty="0" err="1"/>
              <a:t>ikterus</a:t>
            </a:r>
            <a:r>
              <a:rPr lang="en-GB" sz="2400" dirty="0"/>
              <a:t>, </a:t>
            </a:r>
            <a:r>
              <a:rPr lang="en-GB" sz="2400" dirty="0" err="1"/>
              <a:t>gagal</a:t>
            </a:r>
            <a:r>
              <a:rPr lang="en-GB" sz="2400" dirty="0"/>
              <a:t> </a:t>
            </a:r>
            <a:r>
              <a:rPr lang="en-GB" sz="2400" dirty="0" err="1"/>
              <a:t>ginjal</a:t>
            </a:r>
            <a:r>
              <a:rPr lang="en-GB" sz="2400" dirty="0"/>
              <a:t>, </a:t>
            </a:r>
            <a:r>
              <a:rPr lang="en-GB" sz="2400" dirty="0" err="1"/>
              <a:t>hipotensi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 smtClean="0"/>
              <a:t>perdarahan</a:t>
            </a:r>
            <a:endParaRPr lang="en-GB" sz="2400" dirty="0" smtClean="0"/>
          </a:p>
          <a:p>
            <a:r>
              <a:rPr lang="en-GB" sz="2400" dirty="0" smtClean="0"/>
              <a:t>Diagnosis: </a:t>
            </a:r>
            <a:r>
              <a:rPr lang="en-GB" sz="2400" dirty="0" err="1" smtClean="0"/>
              <a:t>deteksi</a:t>
            </a:r>
            <a:r>
              <a:rPr lang="en-GB" sz="2400" dirty="0" smtClean="0"/>
              <a:t>/</a:t>
            </a:r>
            <a:r>
              <a:rPr lang="en-GB" sz="2400" dirty="0" err="1" smtClean="0"/>
              <a:t>isolasi</a:t>
            </a:r>
            <a:r>
              <a:rPr lang="en-GB" sz="2400" dirty="0" smtClean="0"/>
              <a:t> virus (antigen virus </a:t>
            </a:r>
            <a:r>
              <a:rPr lang="en-GB" sz="2400" dirty="0" err="1" smtClean="0"/>
              <a:t>diidentifikasi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immunohistokimia</a:t>
            </a:r>
            <a:r>
              <a:rPr lang="en-GB" sz="2400" dirty="0" smtClean="0"/>
              <a:t>, ELISA, PCR), </a:t>
            </a:r>
            <a:r>
              <a:rPr lang="en-GB" sz="2400" dirty="0" err="1" smtClean="0"/>
              <a:t>Serologi</a:t>
            </a:r>
            <a:r>
              <a:rPr lang="en-GB" sz="2400" dirty="0" smtClean="0"/>
              <a:t> (</a:t>
            </a:r>
            <a:r>
              <a:rPr lang="en-GB" sz="2400" dirty="0" err="1" smtClean="0"/>
              <a:t>deteksi</a:t>
            </a:r>
            <a:r>
              <a:rPr lang="en-GB" sz="2400" dirty="0" smtClean="0"/>
              <a:t> </a:t>
            </a:r>
            <a:r>
              <a:rPr lang="en-GB" sz="2400" dirty="0" err="1" smtClean="0"/>
              <a:t>IgM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ELISA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/>
              <a:t>OVERVIEW</a:t>
            </a:r>
            <a:endParaRPr lang="en-GB" sz="6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0670040"/>
              </p:ext>
            </p:extLst>
          </p:nvPr>
        </p:nvGraphicFramePr>
        <p:xfrm>
          <a:off x="-171005" y="2207360"/>
          <a:ext cx="93150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3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443834"/>
            <a:ext cx="6970613" cy="50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Zika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Virus </a:t>
            </a:r>
            <a:r>
              <a:rPr lang="en-GB" dirty="0" err="1" smtClean="0"/>
              <a:t>Zika</a:t>
            </a:r>
            <a:r>
              <a:rPr lang="en-GB" dirty="0" smtClean="0"/>
              <a:t> (ZIKV) </a:t>
            </a:r>
            <a:r>
              <a:rPr lang="en-GB" dirty="0" err="1" smtClean="0"/>
              <a:t>Merupakan</a:t>
            </a:r>
            <a:r>
              <a:rPr lang="en-GB" dirty="0" smtClean="0"/>
              <a:t> </a:t>
            </a:r>
            <a:r>
              <a:rPr lang="en-GB" dirty="0" err="1" smtClean="0"/>
              <a:t>anggota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genus </a:t>
            </a:r>
            <a:r>
              <a:rPr lang="en-GB" b="1" dirty="0" err="1" smtClean="0"/>
              <a:t>Flavivirus</a:t>
            </a:r>
            <a:r>
              <a:rPr lang="en-GB" dirty="0" smtClean="0"/>
              <a:t>, family </a:t>
            </a:r>
            <a:r>
              <a:rPr lang="en-GB" b="1" dirty="0" err="1" smtClean="0"/>
              <a:t>Flaviviridae</a:t>
            </a:r>
            <a:endParaRPr lang="en-GB" b="1" dirty="0" smtClean="0"/>
          </a:p>
          <a:p>
            <a:r>
              <a:rPr lang="en-GB" dirty="0" err="1" smtClean="0"/>
              <a:t>Vektor</a:t>
            </a:r>
            <a:r>
              <a:rPr lang="en-GB" dirty="0" smtClean="0"/>
              <a:t>: </a:t>
            </a:r>
            <a:r>
              <a:rPr lang="en-GB" i="1" dirty="0" err="1"/>
              <a:t>Aedes</a:t>
            </a:r>
            <a:r>
              <a:rPr lang="en-GB" i="1" dirty="0"/>
              <a:t> </a:t>
            </a:r>
            <a:r>
              <a:rPr lang="en-GB" i="1" dirty="0" err="1"/>
              <a:t>aegypti</a:t>
            </a:r>
            <a:r>
              <a:rPr lang="en-GB" dirty="0"/>
              <a:t> 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daerah</a:t>
            </a:r>
            <a:r>
              <a:rPr lang="en-GB" dirty="0"/>
              <a:t> </a:t>
            </a:r>
            <a:r>
              <a:rPr lang="en-GB" dirty="0" err="1"/>
              <a:t>tropis</a:t>
            </a:r>
            <a:r>
              <a:rPr lang="en-GB" dirty="0"/>
              <a:t>, </a:t>
            </a:r>
            <a:r>
              <a:rPr lang="en-GB" i="1" dirty="0" err="1"/>
              <a:t>Aedes</a:t>
            </a:r>
            <a:r>
              <a:rPr lang="en-GB" i="1" dirty="0"/>
              <a:t> </a:t>
            </a:r>
            <a:r>
              <a:rPr lang="en-GB" i="1" dirty="0" err="1"/>
              <a:t>africanus</a:t>
            </a:r>
            <a:r>
              <a:rPr lang="en-GB" dirty="0"/>
              <a:t> di </a:t>
            </a:r>
            <a:r>
              <a:rPr lang="en-GB" dirty="0" err="1"/>
              <a:t>Afrika</a:t>
            </a:r>
            <a:r>
              <a:rPr lang="en-GB" dirty="0"/>
              <a:t>,  </a:t>
            </a:r>
            <a:r>
              <a:rPr lang="en-GB" i="1" dirty="0" err="1"/>
              <a:t>Aedes</a:t>
            </a:r>
            <a:r>
              <a:rPr lang="en-GB" i="1" dirty="0"/>
              <a:t> </a:t>
            </a:r>
            <a:r>
              <a:rPr lang="en-GB" i="1" dirty="0" err="1"/>
              <a:t>albopictus</a:t>
            </a:r>
            <a:r>
              <a:rPr lang="en-GB" dirty="0"/>
              <a:t> 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daerah</a:t>
            </a:r>
            <a:r>
              <a:rPr lang="en-GB" dirty="0"/>
              <a:t> </a:t>
            </a:r>
            <a:r>
              <a:rPr lang="en-GB" dirty="0" smtClean="0"/>
              <a:t>lain, </a:t>
            </a:r>
            <a:r>
              <a:rPr lang="en-GB" dirty="0" err="1" smtClean="0"/>
              <a:t>nyamuk</a:t>
            </a:r>
            <a:r>
              <a:rPr lang="en-GB" dirty="0" smtClean="0"/>
              <a:t> </a:t>
            </a:r>
            <a:r>
              <a:rPr lang="en-GB" i="1" dirty="0" err="1" smtClean="0"/>
              <a:t>Culex</a:t>
            </a:r>
            <a:endParaRPr lang="en-GB" i="1" dirty="0" smtClean="0"/>
          </a:p>
          <a:p>
            <a:r>
              <a:rPr lang="en-GB" dirty="0" err="1" smtClean="0"/>
              <a:t>Pertama</a:t>
            </a:r>
            <a:r>
              <a:rPr lang="en-GB" dirty="0" smtClean="0"/>
              <a:t> kali </a:t>
            </a:r>
            <a:r>
              <a:rPr lang="en-GB" dirty="0" err="1" smtClean="0"/>
              <a:t>teridentifikasi</a:t>
            </a:r>
            <a:r>
              <a:rPr lang="en-GB" dirty="0" smtClean="0"/>
              <a:t> </a:t>
            </a:r>
            <a:r>
              <a:rPr lang="en-GB" dirty="0" err="1" smtClean="0"/>
              <a:t>pd</a:t>
            </a:r>
            <a:r>
              <a:rPr lang="en-GB" dirty="0" smtClean="0"/>
              <a:t> </a:t>
            </a:r>
            <a:r>
              <a:rPr lang="en-GB" dirty="0" err="1" smtClean="0"/>
              <a:t>liur</a:t>
            </a:r>
            <a:r>
              <a:rPr lang="en-GB" dirty="0" smtClean="0"/>
              <a:t> </a:t>
            </a:r>
            <a:r>
              <a:rPr lang="en-GB" dirty="0" err="1" smtClean="0"/>
              <a:t>monyet</a:t>
            </a:r>
            <a:r>
              <a:rPr lang="en-GB" dirty="0" smtClean="0"/>
              <a:t> </a:t>
            </a:r>
            <a:r>
              <a:rPr lang="en-GB" dirty="0" err="1" smtClean="0"/>
              <a:t>th</a:t>
            </a:r>
            <a:r>
              <a:rPr lang="en-GB" dirty="0" smtClean="0"/>
              <a:t> 1947. </a:t>
            </a:r>
            <a:r>
              <a:rPr lang="en-GB" dirty="0" err="1" smtClean="0"/>
              <a:t>pertama</a:t>
            </a:r>
            <a:r>
              <a:rPr lang="en-GB" dirty="0" smtClean="0"/>
              <a:t> kali </a:t>
            </a:r>
            <a:r>
              <a:rPr lang="en-GB" dirty="0" err="1" smtClean="0"/>
              <a:t>menginfeksi</a:t>
            </a:r>
            <a:r>
              <a:rPr lang="en-GB" dirty="0" smtClean="0"/>
              <a:t> </a:t>
            </a:r>
            <a:r>
              <a:rPr lang="en-GB" dirty="0" err="1" smtClean="0"/>
              <a:t>manusia</a:t>
            </a:r>
            <a:r>
              <a:rPr lang="en-GB" dirty="0" smtClean="0"/>
              <a:t> 1952 di Uganda </a:t>
            </a:r>
            <a:r>
              <a:rPr lang="en-GB" dirty="0" err="1" smtClean="0"/>
              <a:t>dan</a:t>
            </a:r>
            <a:r>
              <a:rPr lang="en-GB" dirty="0" smtClean="0"/>
              <a:t> Tanzania.</a:t>
            </a:r>
          </a:p>
          <a:p>
            <a:r>
              <a:rPr lang="en-GB" dirty="0" smtClean="0"/>
              <a:t>Di Indonesia: </a:t>
            </a:r>
            <a:r>
              <a:rPr lang="en-GB" dirty="0" err="1" smtClean="0"/>
              <a:t>pertama</a:t>
            </a:r>
            <a:r>
              <a:rPr lang="en-GB" dirty="0" smtClean="0"/>
              <a:t> kali </a:t>
            </a:r>
            <a:r>
              <a:rPr lang="en-GB" dirty="0" err="1" smtClean="0"/>
              <a:t>ditemukan</a:t>
            </a:r>
            <a:r>
              <a:rPr lang="en-GB" dirty="0" smtClean="0"/>
              <a:t> di Jambi </a:t>
            </a:r>
            <a:r>
              <a:rPr lang="en-GB" dirty="0" err="1" smtClean="0"/>
              <a:t>th</a:t>
            </a:r>
            <a:r>
              <a:rPr lang="en-GB" dirty="0" smtClean="0"/>
              <a:t> 2014</a:t>
            </a:r>
          </a:p>
          <a:p>
            <a:r>
              <a:rPr lang="en-GB" dirty="0" err="1" smtClean="0"/>
              <a:t>Penularan</a:t>
            </a:r>
            <a:r>
              <a:rPr lang="en-GB" dirty="0" smtClean="0"/>
              <a:t>: </a:t>
            </a:r>
            <a:r>
              <a:rPr lang="en-GB" dirty="0" err="1" smtClean="0"/>
              <a:t>gigitan</a:t>
            </a:r>
            <a:r>
              <a:rPr lang="en-GB" dirty="0" smtClean="0"/>
              <a:t> </a:t>
            </a:r>
            <a:r>
              <a:rPr lang="en-GB" dirty="0" err="1" smtClean="0"/>
              <a:t>nyamuk</a:t>
            </a:r>
            <a:r>
              <a:rPr lang="en-GB" dirty="0" smtClean="0"/>
              <a:t>, </a:t>
            </a:r>
            <a:r>
              <a:rPr lang="en-GB" dirty="0" err="1" smtClean="0"/>
              <a:t>hubungan</a:t>
            </a:r>
            <a:r>
              <a:rPr lang="en-GB" dirty="0" smtClean="0"/>
              <a:t> sex, </a:t>
            </a:r>
            <a:r>
              <a:rPr lang="en-GB" dirty="0"/>
              <a:t>virus </a:t>
            </a:r>
            <a:r>
              <a:rPr lang="en-GB" dirty="0" err="1"/>
              <a:t>Zika</a:t>
            </a:r>
            <a:r>
              <a:rPr lang="en-GB" dirty="0"/>
              <a:t> </a:t>
            </a:r>
            <a:r>
              <a:rPr lang="en-GB" dirty="0" err="1"/>
              <a:t>juga</a:t>
            </a:r>
            <a:r>
              <a:rPr lang="en-GB" dirty="0"/>
              <a:t> </a:t>
            </a:r>
            <a:r>
              <a:rPr lang="en-GB" dirty="0" err="1"/>
              <a:t>ditemukan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cairan</a:t>
            </a:r>
            <a:r>
              <a:rPr lang="en-GB" dirty="0"/>
              <a:t> </a:t>
            </a:r>
            <a:r>
              <a:rPr lang="en-GB" dirty="0" err="1"/>
              <a:t>tubuh</a:t>
            </a:r>
            <a:r>
              <a:rPr lang="en-GB" dirty="0"/>
              <a:t> </a:t>
            </a:r>
            <a:r>
              <a:rPr lang="en-GB" dirty="0" err="1"/>
              <a:t>penderita</a:t>
            </a:r>
            <a:r>
              <a:rPr lang="en-GB" dirty="0"/>
              <a:t> (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cairan</a:t>
            </a:r>
            <a:r>
              <a:rPr lang="en-GB" dirty="0"/>
              <a:t> semen, </a:t>
            </a:r>
            <a:r>
              <a:rPr lang="en-GB" dirty="0" err="1"/>
              <a:t>darah</a:t>
            </a:r>
            <a:r>
              <a:rPr lang="en-GB" dirty="0"/>
              <a:t>, urine, air </a:t>
            </a:r>
            <a:r>
              <a:rPr lang="en-GB" dirty="0" err="1"/>
              <a:t>ketuban</a:t>
            </a:r>
            <a:r>
              <a:rPr lang="en-GB" dirty="0"/>
              <a:t> </a:t>
            </a:r>
            <a:r>
              <a:rPr lang="en-GB" dirty="0" err="1"/>
              <a:t>ibu</a:t>
            </a:r>
            <a:r>
              <a:rPr lang="en-GB" dirty="0"/>
              <a:t> </a:t>
            </a:r>
            <a:r>
              <a:rPr lang="en-GB" dirty="0" err="1"/>
              <a:t>hamil</a:t>
            </a:r>
            <a:r>
              <a:rPr lang="en-GB" dirty="0"/>
              <a:t>, air </a:t>
            </a:r>
            <a:r>
              <a:rPr lang="en-GB" dirty="0" err="1"/>
              <a:t>liur</a:t>
            </a:r>
            <a:r>
              <a:rPr lang="en-GB" dirty="0"/>
              <a:t>,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cairan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batang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 smtClean="0"/>
              <a:t>)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Gejala</a:t>
            </a:r>
            <a:r>
              <a:rPr lang="en-GB" dirty="0"/>
              <a:t> </a:t>
            </a:r>
            <a:r>
              <a:rPr lang="en-GB" dirty="0" err="1"/>
              <a:t>klinis</a:t>
            </a:r>
            <a:r>
              <a:rPr lang="en-GB" dirty="0"/>
              <a:t>: </a:t>
            </a:r>
            <a:r>
              <a:rPr lang="en-GB" dirty="0" err="1"/>
              <a:t>demam</a:t>
            </a:r>
            <a:r>
              <a:rPr lang="en-GB" dirty="0"/>
              <a:t>, </a:t>
            </a:r>
            <a:r>
              <a:rPr lang="en-GB" dirty="0" err="1"/>
              <a:t>kulit</a:t>
            </a:r>
            <a:r>
              <a:rPr lang="en-GB" dirty="0"/>
              <a:t> </a:t>
            </a:r>
            <a:r>
              <a:rPr lang="en-GB" dirty="0" err="1"/>
              <a:t>berbintik</a:t>
            </a:r>
            <a:r>
              <a:rPr lang="en-GB" dirty="0"/>
              <a:t> </a:t>
            </a:r>
            <a:r>
              <a:rPr lang="en-GB" dirty="0" err="1"/>
              <a:t>merah</a:t>
            </a:r>
            <a:r>
              <a:rPr lang="en-GB" dirty="0"/>
              <a:t>, </a:t>
            </a:r>
            <a:r>
              <a:rPr lang="en-GB" dirty="0" err="1"/>
              <a:t>sakit</a:t>
            </a:r>
            <a:r>
              <a:rPr lang="en-GB" dirty="0"/>
              <a:t> </a:t>
            </a:r>
            <a:r>
              <a:rPr lang="en-GB" dirty="0" err="1"/>
              <a:t>kepala</a:t>
            </a:r>
            <a:r>
              <a:rPr lang="en-GB" dirty="0"/>
              <a:t>, </a:t>
            </a:r>
            <a:r>
              <a:rPr lang="en-GB" dirty="0" err="1"/>
              <a:t>nyeri</a:t>
            </a:r>
            <a:r>
              <a:rPr lang="en-GB" dirty="0"/>
              <a:t> </a:t>
            </a:r>
            <a:r>
              <a:rPr lang="en-GB" dirty="0" err="1"/>
              <a:t>sendi</a:t>
            </a:r>
            <a:r>
              <a:rPr lang="en-GB" dirty="0"/>
              <a:t>, </a:t>
            </a:r>
            <a:r>
              <a:rPr lang="en-GB" dirty="0" err="1"/>
              <a:t>nyeri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, </a:t>
            </a:r>
            <a:r>
              <a:rPr lang="en-GB" dirty="0" err="1"/>
              <a:t>kelemahan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peradangan</a:t>
            </a:r>
            <a:r>
              <a:rPr lang="en-GB" dirty="0"/>
              <a:t> </a:t>
            </a:r>
            <a:r>
              <a:rPr lang="en-GB" dirty="0" err="1"/>
              <a:t>konjungtiva</a:t>
            </a:r>
            <a:r>
              <a:rPr lang="en-GB" dirty="0"/>
              <a:t>, </a:t>
            </a:r>
            <a:r>
              <a:rPr lang="en-GB" dirty="0" err="1"/>
              <a:t>gangguan</a:t>
            </a:r>
            <a:r>
              <a:rPr lang="en-GB" dirty="0"/>
              <a:t> </a:t>
            </a:r>
            <a:r>
              <a:rPr lang="en-GB" dirty="0" err="1"/>
              <a:t>saraf</a:t>
            </a:r>
            <a:r>
              <a:rPr lang="en-GB" dirty="0"/>
              <a:t>,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komplikasi</a:t>
            </a:r>
            <a:r>
              <a:rPr lang="en-GB" dirty="0"/>
              <a:t> </a:t>
            </a:r>
            <a:r>
              <a:rPr lang="en-GB" dirty="0" err="1"/>
              <a:t>autoimun</a:t>
            </a:r>
            <a:endParaRPr lang="en-GB" dirty="0"/>
          </a:p>
          <a:p>
            <a:r>
              <a:rPr lang="en-GB" dirty="0" err="1"/>
              <a:t>Komplikasi</a:t>
            </a:r>
            <a:r>
              <a:rPr lang="en-GB" dirty="0"/>
              <a:t>: virus </a:t>
            </a:r>
            <a:r>
              <a:rPr lang="en-GB" dirty="0" err="1"/>
              <a:t>Zika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sindrom</a:t>
            </a:r>
            <a:r>
              <a:rPr lang="en-GB" dirty="0"/>
              <a:t> </a:t>
            </a:r>
            <a:r>
              <a:rPr lang="en-GB" i="1" dirty="0" err="1"/>
              <a:t>guillan</a:t>
            </a:r>
            <a:r>
              <a:rPr lang="en-GB" i="1" dirty="0"/>
              <a:t> </a:t>
            </a:r>
            <a:r>
              <a:rPr lang="en-GB" i="1" dirty="0" err="1"/>
              <a:t>barre</a:t>
            </a:r>
            <a:r>
              <a:rPr lang="en-GB" dirty="0"/>
              <a:t> 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kelainan</a:t>
            </a:r>
            <a:r>
              <a:rPr lang="en-GB" dirty="0"/>
              <a:t> </a:t>
            </a:r>
            <a:r>
              <a:rPr lang="en-GB" dirty="0" err="1"/>
              <a:t>Mikrosefali</a:t>
            </a:r>
            <a:r>
              <a:rPr lang="en-GB" dirty="0"/>
              <a:t> </a:t>
            </a:r>
            <a:r>
              <a:rPr lang="en-GB" dirty="0" err="1"/>
              <a:t>kongenital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bayi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lahir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ibu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terinfeksi</a:t>
            </a:r>
            <a:r>
              <a:rPr lang="en-GB" dirty="0"/>
              <a:t> virus </a:t>
            </a:r>
            <a:r>
              <a:rPr lang="en-GB" dirty="0" err="1"/>
              <a:t>Zika</a:t>
            </a:r>
            <a:r>
              <a:rPr lang="en-GB" dirty="0"/>
              <a:t> </a:t>
            </a:r>
            <a:r>
              <a:rPr lang="en-GB" dirty="0" err="1"/>
              <a:t>sebelumnya</a:t>
            </a:r>
            <a:endParaRPr lang="en-GB" dirty="0"/>
          </a:p>
          <a:p>
            <a:r>
              <a:rPr lang="en-GB" dirty="0"/>
              <a:t>Diagnosis: RT-PCR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76"/>
            <a:ext cx="9144000" cy="6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130"/>
            <a:ext cx="9144000" cy="55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Arboviral</a:t>
            </a:r>
            <a:r>
              <a:rPr lang="en-GB" b="1" dirty="0" smtClean="0"/>
              <a:t> Encephalitis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Arboviral</a:t>
            </a:r>
            <a:r>
              <a:rPr lang="en-GB" dirty="0" smtClean="0"/>
              <a:t> </a:t>
            </a:r>
            <a:r>
              <a:rPr lang="en-GB" dirty="0" err="1" smtClean="0"/>
              <a:t>ensefalitis</a:t>
            </a:r>
            <a:r>
              <a:rPr lang="en-GB" dirty="0" smtClean="0"/>
              <a:t> </a:t>
            </a:r>
            <a:r>
              <a:rPr lang="en-GB" dirty="0" err="1" smtClean="0"/>
              <a:t>kebanyakan</a:t>
            </a:r>
            <a:r>
              <a:rPr lang="en-GB" dirty="0" smtClean="0"/>
              <a:t> </a:t>
            </a:r>
            <a:r>
              <a:rPr lang="en-GB" dirty="0" err="1" smtClean="0"/>
              <a:t>ditularkan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nyamuk</a:t>
            </a:r>
            <a:endParaRPr lang="en-GB" dirty="0" smtClean="0"/>
          </a:p>
          <a:p>
            <a:r>
              <a:rPr lang="en-GB" dirty="0" err="1" smtClean="0"/>
              <a:t>Etiologi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2"/>
                </a:solidFill>
              </a:rPr>
              <a:t>Eastern equine encephalitis (EEE), Western equine encephalitis (WEE), Venezuelan </a:t>
            </a:r>
            <a:r>
              <a:rPr lang="en-GB" dirty="0">
                <a:solidFill>
                  <a:schemeClr val="tx2"/>
                </a:solidFill>
              </a:rPr>
              <a:t>equine encephalitis </a:t>
            </a:r>
            <a:r>
              <a:rPr lang="en-GB" dirty="0" smtClean="0">
                <a:solidFill>
                  <a:schemeClr val="tx2"/>
                </a:solidFill>
              </a:rPr>
              <a:t>(VEE) 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dirty="0" err="1" smtClean="0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sym typeface="Wingdings" pitchFamily="2" charset="2"/>
              </a:rPr>
              <a:t>famili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sym typeface="Wingdings" pitchFamily="2" charset="2"/>
              </a:rPr>
              <a:t>Togaviridae</a:t>
            </a:r>
            <a:r>
              <a:rPr lang="en-GB" dirty="0" smtClean="0">
                <a:sym typeface="Wingdings" pitchFamily="2" charset="2"/>
              </a:rPr>
              <a:t>. 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St Louis Encephalitis, West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nile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encephalitis 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famili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Flaviviridae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.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California encephalitis 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famili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Bunyaviridae</a:t>
            </a:r>
            <a:endParaRPr lang="en-GB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GB" dirty="0" err="1" smtClean="0">
                <a:sym typeface="Wingdings" pitchFamily="2" charset="2"/>
              </a:rPr>
              <a:t>Patogenesis</a:t>
            </a:r>
            <a:r>
              <a:rPr lang="en-GB" dirty="0" smtClean="0">
                <a:sym typeface="Wingdings" pitchFamily="2" charset="2"/>
              </a:rPr>
              <a:t>: </a:t>
            </a:r>
            <a:r>
              <a:rPr lang="en-GB" dirty="0" err="1" smtClean="0">
                <a:sym typeface="Wingdings" pitchFamily="2" charset="2"/>
              </a:rPr>
              <a:t>nyamuk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menularkan</a:t>
            </a:r>
            <a:r>
              <a:rPr lang="en-GB" dirty="0" smtClean="0">
                <a:sym typeface="Wingdings" pitchFamily="2" charset="2"/>
              </a:rPr>
              <a:t> virus </a:t>
            </a:r>
            <a:r>
              <a:rPr lang="en-GB" dirty="0" err="1" smtClean="0">
                <a:sym typeface="Wingdings" pitchFamily="2" charset="2"/>
              </a:rPr>
              <a:t>dari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satu</a:t>
            </a:r>
            <a:r>
              <a:rPr lang="en-GB" dirty="0" smtClean="0">
                <a:sym typeface="Wingdings" pitchFamily="2" charset="2"/>
              </a:rPr>
              <a:t> host yang </a:t>
            </a:r>
            <a:r>
              <a:rPr lang="en-GB" dirty="0" err="1" smtClean="0">
                <a:sym typeface="Wingdings" pitchFamily="2" charset="2"/>
              </a:rPr>
              <a:t>terinfeksi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</a:t>
            </a:r>
            <a:r>
              <a:rPr lang="en-GB" dirty="0" smtClean="0">
                <a:sym typeface="Wingdings" pitchFamily="2" charset="2"/>
              </a:rPr>
              <a:t> host </a:t>
            </a:r>
            <a:r>
              <a:rPr lang="en-GB" dirty="0" err="1" smtClean="0">
                <a:sym typeface="Wingdings" pitchFamily="2" charset="2"/>
              </a:rPr>
              <a:t>lainnya</a:t>
            </a:r>
            <a:r>
              <a:rPr lang="en-GB" dirty="0" smtClean="0">
                <a:sym typeface="Wingdings" pitchFamily="2" charset="2"/>
              </a:rPr>
              <a:t>. 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09" y="0"/>
            <a:ext cx="5650085" cy="58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6345" y="-1"/>
            <a:ext cx="1527049" cy="113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6" y="5839246"/>
            <a:ext cx="4733854" cy="10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9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6"/>
            <a:ext cx="8246070" cy="4886560"/>
          </a:xfrm>
        </p:spPr>
        <p:txBody>
          <a:bodyPr/>
          <a:lstStyle/>
          <a:p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klinis</a:t>
            </a:r>
            <a:r>
              <a:rPr lang="en-GB" dirty="0" smtClean="0"/>
              <a:t>: 3 </a:t>
            </a:r>
            <a:r>
              <a:rPr lang="en-GB" dirty="0" err="1" smtClean="0"/>
              <a:t>sd</a:t>
            </a:r>
            <a:r>
              <a:rPr lang="en-GB" dirty="0" smtClean="0"/>
              <a:t> 7 </a:t>
            </a:r>
            <a:r>
              <a:rPr lang="en-GB" dirty="0" err="1" smtClean="0"/>
              <a:t>hari</a:t>
            </a:r>
            <a:r>
              <a:rPr lang="en-GB" dirty="0" smtClean="0"/>
              <a:t> </a:t>
            </a:r>
            <a:r>
              <a:rPr lang="en-GB" dirty="0" err="1" smtClean="0"/>
              <a:t>infeksi</a:t>
            </a:r>
            <a:r>
              <a:rPr lang="en-GB" dirty="0" smtClean="0"/>
              <a:t> </a:t>
            </a:r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seperti</a:t>
            </a:r>
            <a:r>
              <a:rPr lang="en-GB" dirty="0" smtClean="0"/>
              <a:t> flu. </a:t>
            </a:r>
            <a:r>
              <a:rPr lang="en-GB" dirty="0" err="1" smtClean="0"/>
              <a:t>Arbovirus</a:t>
            </a:r>
            <a:r>
              <a:rPr lang="en-GB" dirty="0" smtClean="0"/>
              <a:t> </a:t>
            </a:r>
            <a:r>
              <a:rPr lang="en-GB" dirty="0" err="1" smtClean="0"/>
              <a:t>dlm</a:t>
            </a:r>
            <a:r>
              <a:rPr lang="en-GB" dirty="0" smtClean="0"/>
              <a:t> </a:t>
            </a:r>
            <a:r>
              <a:rPr lang="en-GB" dirty="0" err="1" smtClean="0"/>
              <a:t>darah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melewati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i="1" dirty="0" smtClean="0">
                <a:sym typeface="Wingdings" pitchFamily="2" charset="2"/>
              </a:rPr>
              <a:t>blood-brain barrier  </a:t>
            </a:r>
            <a:r>
              <a:rPr lang="en-GB" dirty="0" err="1" smtClean="0">
                <a:sym typeface="Wingdings" pitchFamily="2" charset="2"/>
              </a:rPr>
              <a:t>ensefalitis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arbovirus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gejala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spt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meningtis</a:t>
            </a:r>
            <a:r>
              <a:rPr lang="en-GB" dirty="0" smtClean="0">
                <a:sym typeface="Wingdings" pitchFamily="2" charset="2"/>
              </a:rPr>
              <a:t>: </a:t>
            </a:r>
            <a:r>
              <a:rPr lang="en-GB" dirty="0" err="1" smtClean="0">
                <a:sym typeface="Wingdings" pitchFamily="2" charset="2"/>
              </a:rPr>
              <a:t>demam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tinggi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i="1" dirty="0" smtClean="0">
                <a:sym typeface="Wingdings" pitchFamily="2" charset="2"/>
              </a:rPr>
              <a:t>weakness, </a:t>
            </a:r>
            <a:r>
              <a:rPr lang="en-GB" dirty="0" smtClean="0">
                <a:sym typeface="Wingdings" pitchFamily="2" charset="2"/>
              </a:rPr>
              <a:t>nausea, </a:t>
            </a:r>
            <a:r>
              <a:rPr lang="en-GB" dirty="0" err="1" smtClean="0">
                <a:sym typeface="Wingdings" pitchFamily="2" charset="2"/>
              </a:rPr>
              <a:t>vomitting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nyeri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kepala</a:t>
            </a:r>
            <a:r>
              <a:rPr lang="en-GB" dirty="0" smtClean="0">
                <a:sym typeface="Wingdings" pitchFamily="2" charset="2"/>
              </a:rPr>
              <a:t> tiba2, </a:t>
            </a:r>
            <a:r>
              <a:rPr lang="en-GB" dirty="0" err="1" smtClean="0">
                <a:sym typeface="Wingdings" pitchFamily="2" charset="2"/>
              </a:rPr>
              <a:t>perubahan</a:t>
            </a:r>
            <a:r>
              <a:rPr lang="en-GB" dirty="0" smtClean="0">
                <a:sym typeface="Wingdings" pitchFamily="2" charset="2"/>
              </a:rPr>
              <a:t> status mental </a:t>
            </a:r>
            <a:r>
              <a:rPr lang="en-GB" dirty="0" err="1" smtClean="0">
                <a:sym typeface="Wingdings" pitchFamily="2" charset="2"/>
              </a:rPr>
              <a:t>sd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koma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Diagnosis: </a:t>
            </a:r>
            <a:r>
              <a:rPr lang="en-GB" dirty="0" err="1" smtClean="0">
                <a:sym typeface="Wingdings" pitchFamily="2" charset="2"/>
              </a:rPr>
              <a:t>deteksi</a:t>
            </a:r>
            <a:r>
              <a:rPr lang="en-GB" dirty="0" smtClean="0">
                <a:sym typeface="Wingdings" pitchFamily="2" charset="2"/>
              </a:rPr>
              <a:t> antigen </a:t>
            </a:r>
            <a:r>
              <a:rPr lang="en-GB" dirty="0" err="1" smtClean="0">
                <a:sym typeface="Wingdings" pitchFamily="2" charset="2"/>
              </a:rPr>
              <a:t>pd</a:t>
            </a:r>
            <a:r>
              <a:rPr lang="en-GB" dirty="0" smtClean="0">
                <a:sym typeface="Wingdings" pitchFamily="2" charset="2"/>
              </a:rPr>
              <a:t> CSF, </a:t>
            </a:r>
            <a:r>
              <a:rPr lang="en-GB" dirty="0" err="1" smtClean="0">
                <a:sym typeface="Wingdings" pitchFamily="2" charset="2"/>
              </a:rPr>
              <a:t>uji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serologis</a:t>
            </a:r>
            <a:r>
              <a:rPr lang="en-GB" dirty="0" smtClean="0">
                <a:sym typeface="Wingdings" pitchFamily="2" charset="2"/>
              </a:rPr>
              <a:t> (</a:t>
            </a:r>
            <a:r>
              <a:rPr lang="en-GB" dirty="0" err="1" smtClean="0">
                <a:sym typeface="Wingdings" pitchFamily="2" charset="2"/>
              </a:rPr>
              <a:t>mengukur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kadar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IgM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pd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awal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infeksi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1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Chikungunya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Vektor</a:t>
            </a:r>
            <a:r>
              <a:rPr lang="en-GB" dirty="0" smtClean="0"/>
              <a:t>: </a:t>
            </a:r>
            <a:r>
              <a:rPr lang="en-GB" i="1" dirty="0" err="1"/>
              <a:t>Aedes</a:t>
            </a:r>
            <a:r>
              <a:rPr lang="en-GB" i="1" dirty="0"/>
              <a:t> </a:t>
            </a:r>
            <a:r>
              <a:rPr lang="en-GB" i="1" dirty="0" err="1" smtClean="0"/>
              <a:t>aegypti</a:t>
            </a:r>
            <a:r>
              <a:rPr lang="en-GB" dirty="0"/>
              <a:t>, </a:t>
            </a:r>
            <a:r>
              <a:rPr lang="en-GB" i="1" dirty="0" err="1"/>
              <a:t>Aedes</a:t>
            </a:r>
            <a:r>
              <a:rPr lang="en-GB" i="1" dirty="0"/>
              <a:t> </a:t>
            </a:r>
            <a:r>
              <a:rPr lang="en-GB" i="1" dirty="0" err="1"/>
              <a:t>albopictus</a:t>
            </a:r>
            <a:endParaRPr lang="en-GB" dirty="0" smtClean="0"/>
          </a:p>
          <a:p>
            <a:r>
              <a:rPr lang="en-GB" dirty="0" err="1" smtClean="0"/>
              <a:t>Etiologi</a:t>
            </a:r>
            <a:r>
              <a:rPr lang="en-GB" dirty="0" smtClean="0"/>
              <a:t>: </a:t>
            </a:r>
            <a:r>
              <a:rPr lang="en-GB" b="1" dirty="0" smtClean="0"/>
              <a:t>virus </a:t>
            </a:r>
            <a:r>
              <a:rPr lang="en-GB" b="1" dirty="0" smtClean="0"/>
              <a:t>chikungunya (CHIKV)</a:t>
            </a:r>
            <a:r>
              <a:rPr lang="en-GB" dirty="0" smtClean="0"/>
              <a:t>, </a:t>
            </a:r>
            <a:r>
              <a:rPr lang="en-GB" b="1" dirty="0" smtClean="0"/>
              <a:t>genus </a:t>
            </a:r>
            <a:r>
              <a:rPr lang="en-GB" b="1" dirty="0" err="1" smtClean="0"/>
              <a:t>Togavirus</a:t>
            </a:r>
            <a:r>
              <a:rPr lang="en-GB" dirty="0" smtClean="0"/>
              <a:t>, </a:t>
            </a:r>
            <a:r>
              <a:rPr lang="en-GB" dirty="0" err="1" smtClean="0"/>
              <a:t>famili</a:t>
            </a:r>
            <a:r>
              <a:rPr lang="en-GB" dirty="0" smtClean="0"/>
              <a:t> </a:t>
            </a:r>
            <a:r>
              <a:rPr lang="en-GB" dirty="0" err="1" smtClean="0"/>
              <a:t>Togaviridae</a:t>
            </a:r>
            <a:endParaRPr lang="en-GB" dirty="0" smtClean="0"/>
          </a:p>
          <a:p>
            <a:r>
              <a:rPr lang="en-GB" dirty="0" err="1" smtClean="0"/>
              <a:t>Penularan</a:t>
            </a:r>
            <a:r>
              <a:rPr lang="en-GB" dirty="0" smtClean="0"/>
              <a:t> </a:t>
            </a:r>
            <a:r>
              <a:rPr lang="en-GB" dirty="0" err="1" smtClean="0"/>
              <a:t>selain</a:t>
            </a:r>
            <a:r>
              <a:rPr lang="en-GB" dirty="0" smtClean="0"/>
              <a:t>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gigitan</a:t>
            </a:r>
            <a:r>
              <a:rPr lang="en-GB" dirty="0" smtClean="0"/>
              <a:t> </a:t>
            </a:r>
            <a:r>
              <a:rPr lang="en-GB" dirty="0" err="1" smtClean="0"/>
              <a:t>nyamuk</a:t>
            </a:r>
            <a:r>
              <a:rPr lang="en-GB" dirty="0" smtClean="0"/>
              <a:t>, </a:t>
            </a:r>
            <a:r>
              <a:rPr lang="en-GB" dirty="0" err="1" smtClean="0"/>
              <a:t>dpt</a:t>
            </a:r>
            <a:r>
              <a:rPr lang="en-GB" dirty="0" smtClean="0"/>
              <a:t>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ibu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i="1" dirty="0" err="1" smtClean="0"/>
              <a:t>newborn</a:t>
            </a:r>
            <a:r>
              <a:rPr lang="en-GB" i="1" dirty="0" smtClean="0"/>
              <a:t> baby </a:t>
            </a:r>
            <a:r>
              <a:rPr lang="en-GB" dirty="0" smtClean="0"/>
              <a:t>(</a:t>
            </a:r>
            <a:r>
              <a:rPr lang="en-GB" dirty="0" err="1" smtClean="0"/>
              <a:t>jarang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Inkubasi</a:t>
            </a:r>
            <a:r>
              <a:rPr lang="en-GB" dirty="0" smtClean="0"/>
              <a:t> rata2 4-7 </a:t>
            </a:r>
            <a:r>
              <a:rPr lang="en-GB" dirty="0" err="1" smtClean="0"/>
              <a:t>hari</a:t>
            </a:r>
            <a:r>
              <a:rPr lang="en-GB" dirty="0" smtClean="0"/>
              <a:t>, range 1-12 </a:t>
            </a:r>
            <a:r>
              <a:rPr lang="en-GB" dirty="0" err="1" smtClean="0"/>
              <a:t>hari</a:t>
            </a:r>
            <a:endParaRPr lang="en-GB" dirty="0"/>
          </a:p>
          <a:p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klinis</a:t>
            </a:r>
            <a:r>
              <a:rPr lang="en-GB" dirty="0" smtClean="0"/>
              <a:t>: </a:t>
            </a:r>
            <a:r>
              <a:rPr lang="en-GB" dirty="0" err="1" smtClean="0"/>
              <a:t>demam</a:t>
            </a:r>
            <a:r>
              <a:rPr lang="en-GB" dirty="0" smtClean="0"/>
              <a:t> </a:t>
            </a:r>
            <a:r>
              <a:rPr lang="en-GB" dirty="0" err="1" smtClean="0"/>
              <a:t>tinggi</a:t>
            </a:r>
            <a:r>
              <a:rPr lang="en-GB" dirty="0" smtClean="0"/>
              <a:t>, </a:t>
            </a:r>
            <a:r>
              <a:rPr lang="en-GB" dirty="0" err="1" smtClean="0"/>
              <a:t>nyeri</a:t>
            </a:r>
            <a:r>
              <a:rPr lang="en-GB" dirty="0" smtClean="0"/>
              <a:t> </a:t>
            </a:r>
            <a:r>
              <a:rPr lang="en-GB" dirty="0" err="1" smtClean="0"/>
              <a:t>kepala</a:t>
            </a:r>
            <a:r>
              <a:rPr lang="en-GB" dirty="0" smtClean="0"/>
              <a:t>, </a:t>
            </a:r>
            <a:r>
              <a:rPr lang="en-GB" dirty="0" err="1" smtClean="0"/>
              <a:t>atralgia</a:t>
            </a:r>
            <a:r>
              <a:rPr lang="en-GB" dirty="0" smtClean="0"/>
              <a:t>, </a:t>
            </a:r>
            <a:r>
              <a:rPr lang="en-GB" i="1" dirty="0" smtClean="0"/>
              <a:t>joint swelling, rash. </a:t>
            </a:r>
            <a:r>
              <a:rPr lang="en-GB" dirty="0" err="1" smtClean="0"/>
              <a:t>Kebanyakan</a:t>
            </a:r>
            <a:r>
              <a:rPr lang="en-GB" dirty="0" smtClean="0"/>
              <a:t> </a:t>
            </a:r>
            <a:r>
              <a:rPr lang="en-GB" dirty="0" err="1" smtClean="0"/>
              <a:t>membaik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1 </a:t>
            </a:r>
            <a:r>
              <a:rPr lang="en-GB" dirty="0" err="1" smtClean="0"/>
              <a:t>minggu</a:t>
            </a:r>
            <a:r>
              <a:rPr lang="en-GB" dirty="0" smtClean="0"/>
              <a:t>, </a:t>
            </a:r>
            <a:r>
              <a:rPr lang="en-GB" dirty="0" err="1" smtClean="0"/>
              <a:t>beberapa</a:t>
            </a:r>
            <a:r>
              <a:rPr lang="en-GB" dirty="0" smtClean="0"/>
              <a:t> </a:t>
            </a:r>
            <a:r>
              <a:rPr lang="en-GB" dirty="0" err="1" smtClean="0"/>
              <a:t>kasus</a:t>
            </a:r>
            <a:r>
              <a:rPr lang="en-GB" dirty="0" smtClean="0"/>
              <a:t> </a:t>
            </a:r>
            <a:r>
              <a:rPr lang="en-GB" dirty="0" err="1" smtClean="0"/>
              <a:t>nyeri</a:t>
            </a:r>
            <a:r>
              <a:rPr lang="en-GB" dirty="0" smtClean="0"/>
              <a:t> </a:t>
            </a:r>
            <a:r>
              <a:rPr lang="en-GB" dirty="0" err="1" smtClean="0"/>
              <a:t>sendi</a:t>
            </a:r>
            <a:r>
              <a:rPr lang="en-GB" dirty="0" smtClean="0"/>
              <a:t> </a:t>
            </a:r>
            <a:r>
              <a:rPr lang="en-GB" dirty="0" err="1" smtClean="0"/>
              <a:t>menetap</a:t>
            </a:r>
            <a:r>
              <a:rPr lang="en-GB" dirty="0" smtClean="0"/>
              <a:t> </a:t>
            </a:r>
            <a:r>
              <a:rPr lang="en-GB" dirty="0" err="1" smtClean="0"/>
              <a:t>hingga</a:t>
            </a:r>
            <a:r>
              <a:rPr lang="en-GB" dirty="0" smtClean="0"/>
              <a:t> </a:t>
            </a:r>
            <a:r>
              <a:rPr lang="en-GB" dirty="0" err="1" smtClean="0"/>
              <a:t>beberapa</a:t>
            </a:r>
            <a:r>
              <a:rPr lang="en-GB" dirty="0" smtClean="0"/>
              <a:t> </a:t>
            </a:r>
            <a:r>
              <a:rPr lang="en-GB" dirty="0" err="1" smtClean="0"/>
              <a:t>bulan</a:t>
            </a:r>
            <a:endParaRPr lang="en-GB" dirty="0" smtClean="0"/>
          </a:p>
          <a:p>
            <a:r>
              <a:rPr lang="en-GB" dirty="0" smtClean="0"/>
              <a:t>1 kali </a:t>
            </a:r>
            <a:r>
              <a:rPr lang="en-GB" dirty="0" err="1" smtClean="0"/>
              <a:t>terinfeksi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kebal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terhadap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infeksi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berikutnya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1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6177689"/>
            <a:ext cx="8704185" cy="45811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Global distribution of CHIKV. </a:t>
            </a:r>
            <a:r>
              <a:rPr lang="en-GB" dirty="0" err="1" smtClean="0"/>
              <a:t>Sumber</a:t>
            </a:r>
            <a:r>
              <a:rPr lang="en-GB" dirty="0" smtClean="0"/>
              <a:t>: CDC 2016, PAHO 2017, WHO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" y="0"/>
            <a:ext cx="9218065" cy="602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36649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 err="1" smtClean="0"/>
              <a:t>Apa</a:t>
            </a:r>
            <a:r>
              <a:rPr lang="en-US" sz="8000" dirty="0" smtClean="0"/>
              <a:t> </a:t>
            </a:r>
            <a:r>
              <a:rPr lang="en-US" sz="8000" dirty="0" err="1" smtClean="0"/>
              <a:t>itu</a:t>
            </a:r>
            <a:r>
              <a:rPr lang="en-US" sz="8000" dirty="0" smtClean="0"/>
              <a:t> </a:t>
            </a:r>
          </a:p>
          <a:p>
            <a:pPr marL="0" indent="0" algn="ctr">
              <a:buNone/>
            </a:pPr>
            <a:r>
              <a:rPr lang="en-US" sz="8000" b="1" i="1" dirty="0" smtClean="0">
                <a:solidFill>
                  <a:srgbClr val="FF0000"/>
                </a:solidFill>
              </a:rPr>
              <a:t>Vector-borne Diseases </a:t>
            </a:r>
            <a:r>
              <a:rPr lang="en-US" sz="8000" dirty="0"/>
              <a:t>?</a:t>
            </a:r>
            <a:r>
              <a:rPr lang="en-US" sz="8000" i="1" dirty="0" smtClean="0"/>
              <a:t> </a:t>
            </a:r>
            <a:endParaRPr lang="en-US" sz="8000" dirty="0" smtClean="0"/>
          </a:p>
          <a:p>
            <a:pPr algn="ctr"/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7080" y="1443835"/>
            <a:ext cx="35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5670"/>
            <a:ext cx="9144000" cy="177233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Figure 4. Life cycle of CHIKV. (A) Genome structure of CHIKV. (B) The CHIKV infection can be completed in 14 steps to generate new viruses. ① Viral E2 glycoprotein binds to the receptors on cell surface. ② Entering cells via </a:t>
            </a:r>
            <a:r>
              <a:rPr lang="en-US" dirty="0" err="1"/>
              <a:t>clathrin-medi</a:t>
            </a:r>
            <a:r>
              <a:rPr lang="en-US" dirty="0"/>
              <a:t>- </a:t>
            </a:r>
            <a:r>
              <a:rPr lang="en-US" dirty="0" err="1"/>
              <a:t>ated</a:t>
            </a:r>
            <a:r>
              <a:rPr lang="en-US" dirty="0"/>
              <a:t> or </a:t>
            </a:r>
            <a:r>
              <a:rPr lang="en-US" dirty="0" err="1"/>
              <a:t>clathrin</a:t>
            </a:r>
            <a:r>
              <a:rPr lang="en-US" dirty="0"/>
              <a:t>-independent endocytosis. ③ Under acidic environment in endosome, the E2-E3 heterodimer </a:t>
            </a:r>
            <a:r>
              <a:rPr lang="en-US" dirty="0" err="1"/>
              <a:t>dissoci</a:t>
            </a:r>
            <a:r>
              <a:rPr lang="en-US" dirty="0"/>
              <a:t>- </a:t>
            </a:r>
            <a:r>
              <a:rPr lang="en-US" dirty="0" err="1"/>
              <a:t>ates</a:t>
            </a:r>
            <a:r>
              <a:rPr lang="en-US" dirty="0"/>
              <a:t> and the conformation of E1 changes, allowing host cell membrane and virus envelop to fuse. ④ </a:t>
            </a:r>
            <a:r>
              <a:rPr lang="en-US" dirty="0" err="1"/>
              <a:t>Nucleocapsid</a:t>
            </a:r>
            <a:r>
              <a:rPr lang="en-US" dirty="0"/>
              <a:t> is re- leased into the cytoplasm and then disassembled, allowing genomic RNA to release. ⑤ Nonstructural proteins are translated. ⑥ </a:t>
            </a:r>
            <a:r>
              <a:rPr lang="en-US" dirty="0" err="1"/>
              <a:t>Polyprotein</a:t>
            </a:r>
            <a:r>
              <a:rPr lang="en-US" dirty="0"/>
              <a:t> </a:t>
            </a:r>
            <a:r>
              <a:rPr lang="en-US" dirty="0" err="1"/>
              <a:t>autoproteolytically</a:t>
            </a:r>
            <a:r>
              <a:rPr lang="en-US" dirty="0"/>
              <a:t> cleave into nsP123 and nsP4. ⑦ nsP4 forms the RNA </a:t>
            </a:r>
            <a:r>
              <a:rPr lang="en-US" dirty="0" err="1"/>
              <a:t>replicase</a:t>
            </a:r>
            <a:r>
              <a:rPr lang="en-US" dirty="0"/>
              <a:t> with nsP123 and some host cell proteins. Hereafter the negative strand RNA is synthesized. ⑧ The negative RNA is used as template for synthesis of the positive RNA and </a:t>
            </a:r>
            <a:r>
              <a:rPr lang="en-US" dirty="0" err="1"/>
              <a:t>subgenomic</a:t>
            </a:r>
            <a:r>
              <a:rPr lang="en-US" dirty="0"/>
              <a:t> RNA . ⑨ The structural protein are generated. ⑩ </a:t>
            </a:r>
            <a:r>
              <a:rPr lang="en-US" dirty="0" err="1"/>
              <a:t>Autopro</a:t>
            </a:r>
            <a:r>
              <a:rPr lang="en-US" dirty="0"/>
              <a:t>- </a:t>
            </a:r>
            <a:r>
              <a:rPr lang="en-US" dirty="0" err="1"/>
              <a:t>teolytically</a:t>
            </a:r>
            <a:r>
              <a:rPr lang="en-US" dirty="0"/>
              <a:t> cleaved to separate capsid protein from the pE2-6k-E1 </a:t>
            </a:r>
            <a:r>
              <a:rPr lang="en-US" dirty="0" err="1"/>
              <a:t>polyprotein</a:t>
            </a:r>
            <a:r>
              <a:rPr lang="en-US" dirty="0"/>
              <a:t>. ⑪ The pE2-6K-E1 </a:t>
            </a:r>
            <a:r>
              <a:rPr lang="en-US" dirty="0" err="1"/>
              <a:t>polyproteins</a:t>
            </a:r>
            <a:r>
              <a:rPr lang="en-US" dirty="0"/>
              <a:t> insert in- to the endoplasmic reticulum to continue proceeding. ⑫  After transported from ER to Golgi and the last to PM, the </a:t>
            </a:r>
            <a:r>
              <a:rPr lang="en-US" dirty="0" err="1"/>
              <a:t>polyprotein</a:t>
            </a:r>
            <a:r>
              <a:rPr lang="en-US" dirty="0"/>
              <a:t> undergo the post-translation processing, allowing formation of the mature E2-E1 heterodimer. ⑬  Capsid proteins interact with the genomic RNA and form the </a:t>
            </a:r>
            <a:r>
              <a:rPr lang="en-US" dirty="0" err="1"/>
              <a:t>nucleocapsids</a:t>
            </a:r>
            <a:r>
              <a:rPr lang="en-US" dirty="0"/>
              <a:t>. ⑭ </a:t>
            </a:r>
            <a:r>
              <a:rPr lang="en-US" dirty="0" err="1"/>
              <a:t>Nuleocapsids</a:t>
            </a:r>
            <a:r>
              <a:rPr lang="en-US" dirty="0"/>
              <a:t> are transported to PM and bud- </a:t>
            </a:r>
            <a:r>
              <a:rPr lang="en-US" dirty="0" err="1"/>
              <a:t>ded</a:t>
            </a:r>
            <a:r>
              <a:rPr lang="en-US" dirty="0"/>
              <a:t> with the host membrane to form mature virus.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32"/>
            <a:ext cx="9144000" cy="51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0" y="1291130"/>
            <a:ext cx="8246070" cy="12216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etiologi</a:t>
            </a:r>
            <a:r>
              <a:rPr lang="en-US" dirty="0" smtClean="0"/>
              <a:t> (</a:t>
            </a:r>
            <a:r>
              <a:rPr lang="en-US" dirty="0" err="1" smtClean="0"/>
              <a:t>spesies</a:t>
            </a:r>
            <a:r>
              <a:rPr lang="en-US" dirty="0" smtClean="0"/>
              <a:t> virus, genus </a:t>
            </a:r>
            <a:r>
              <a:rPr lang="en-US" dirty="0" err="1" smtClean="0"/>
              <a:t>dan</a:t>
            </a:r>
            <a:r>
              <a:rPr lang="en-US" dirty="0" smtClean="0"/>
              <a:t> family)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dengue/DBD? (</a:t>
            </a:r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annotate)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818179"/>
            <a:ext cx="8246070" cy="35122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51277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Rickettsia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3123590"/>
            <a:ext cx="8246070" cy="366492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Morfologi</a:t>
            </a:r>
            <a:r>
              <a:rPr lang="en-GB" dirty="0" smtClean="0"/>
              <a:t>: </a:t>
            </a:r>
            <a:r>
              <a:rPr lang="en-GB" dirty="0" err="1" smtClean="0"/>
              <a:t>Bakteri</a:t>
            </a:r>
            <a:r>
              <a:rPr lang="en-GB" dirty="0" smtClean="0"/>
              <a:t> </a:t>
            </a:r>
            <a:r>
              <a:rPr lang="en-GB" dirty="0" err="1" smtClean="0"/>
              <a:t>berbentuk</a:t>
            </a:r>
            <a:r>
              <a:rPr lang="en-GB" dirty="0" smtClean="0"/>
              <a:t> </a:t>
            </a:r>
            <a:r>
              <a:rPr lang="en-GB" dirty="0" err="1" smtClean="0"/>
              <a:t>batang</a:t>
            </a:r>
            <a:r>
              <a:rPr lang="en-GB" dirty="0" smtClean="0"/>
              <a:t> </a:t>
            </a:r>
            <a:r>
              <a:rPr lang="en-GB" dirty="0" err="1" smtClean="0"/>
              <a:t>kecil</a:t>
            </a:r>
            <a:r>
              <a:rPr lang="en-GB" dirty="0" smtClean="0"/>
              <a:t>/</a:t>
            </a:r>
            <a:r>
              <a:rPr lang="en-GB" dirty="0" err="1" smtClean="0"/>
              <a:t>kokobasil</a:t>
            </a:r>
            <a:r>
              <a:rPr lang="en-GB" dirty="0" smtClean="0"/>
              <a:t> Gram </a:t>
            </a:r>
            <a:r>
              <a:rPr lang="en-GB" dirty="0" err="1" smtClean="0"/>
              <a:t>negatif</a:t>
            </a:r>
            <a:r>
              <a:rPr lang="en-GB" dirty="0" smtClean="0"/>
              <a:t>. </a:t>
            </a:r>
            <a:r>
              <a:rPr lang="en-GB" dirty="0" err="1" smtClean="0"/>
              <a:t>Berukuran</a:t>
            </a:r>
            <a:r>
              <a:rPr lang="en-GB" dirty="0" smtClean="0"/>
              <a:t> 0,3 – 0,5µm. </a:t>
            </a:r>
            <a:r>
              <a:rPr lang="en-GB" dirty="0" err="1" smtClean="0"/>
              <a:t>Morfologi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jelas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pewarnaan</a:t>
            </a:r>
            <a:r>
              <a:rPr lang="en-GB" dirty="0" smtClean="0"/>
              <a:t> </a:t>
            </a:r>
            <a:r>
              <a:rPr lang="en-GB" dirty="0" err="1" smtClean="0"/>
              <a:t>Giemsa</a:t>
            </a:r>
            <a:r>
              <a:rPr lang="en-GB" dirty="0" smtClean="0"/>
              <a:t>, </a:t>
            </a:r>
            <a:r>
              <a:rPr lang="en-GB" dirty="0" err="1" smtClean="0"/>
              <a:t>terutama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 smtClean="0"/>
              <a:t> yang </a:t>
            </a:r>
            <a:r>
              <a:rPr lang="en-GB" dirty="0" err="1" smtClean="0"/>
              <a:t>terinfeksi</a:t>
            </a:r>
            <a:r>
              <a:rPr lang="en-GB" dirty="0" smtClean="0"/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Terdiri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dari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genus 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Rickettsia, </a:t>
            </a:r>
            <a:r>
              <a:rPr lang="en-US" i="1" dirty="0" err="1">
                <a:solidFill>
                  <a:srgbClr val="000000"/>
                </a:solidFill>
                <a:cs typeface="Arial" charset="0"/>
              </a:rPr>
              <a:t>Orientia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cs typeface="Arial" charset="0"/>
              </a:rPr>
              <a:t>Coxiella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charset="0"/>
              </a:rPr>
              <a:t>dan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 charset="0"/>
              </a:rPr>
              <a:t>Erlichia</a:t>
            </a: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Obligat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intraselular</a:t>
            </a:r>
            <a:endParaRPr lang="en-GB" dirty="0" smtClean="0"/>
          </a:p>
          <a:p>
            <a:r>
              <a:rPr lang="en-GB" dirty="0" err="1" smtClean="0"/>
              <a:t>Pertumbuhan</a:t>
            </a:r>
            <a:r>
              <a:rPr lang="en-GB" dirty="0" smtClean="0"/>
              <a:t>: </a:t>
            </a:r>
            <a:r>
              <a:rPr lang="en-GB" dirty="0" err="1" smtClean="0"/>
              <a:t>tumbuh</a:t>
            </a:r>
            <a:r>
              <a:rPr lang="en-GB" dirty="0" smtClean="0"/>
              <a:t> </a:t>
            </a:r>
            <a:r>
              <a:rPr lang="en-GB" dirty="0" err="1" smtClean="0"/>
              <a:t>bebas</a:t>
            </a:r>
            <a:r>
              <a:rPr lang="en-GB" dirty="0" smtClean="0"/>
              <a:t> </a:t>
            </a:r>
            <a:r>
              <a:rPr lang="en-GB" dirty="0" err="1" smtClean="0"/>
              <a:t>pd</a:t>
            </a:r>
            <a:r>
              <a:rPr lang="en-GB" dirty="0" smtClean="0"/>
              <a:t> </a:t>
            </a:r>
            <a:r>
              <a:rPr lang="en-GB" dirty="0" err="1" smtClean="0"/>
              <a:t>sitoplasma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 smtClean="0"/>
              <a:t> </a:t>
            </a:r>
            <a:r>
              <a:rPr lang="en-GB" dirty="0" err="1" smtClean="0"/>
              <a:t>eukaryot</a:t>
            </a:r>
            <a:endParaRPr lang="en-GB" dirty="0" smtClean="0"/>
          </a:p>
          <a:p>
            <a:r>
              <a:rPr lang="en-GB" dirty="0" err="1" smtClean="0"/>
              <a:t>Contoh</a:t>
            </a:r>
            <a:r>
              <a:rPr lang="en-GB" dirty="0" smtClean="0"/>
              <a:t> </a:t>
            </a:r>
            <a:r>
              <a:rPr lang="en-GB" dirty="0" err="1" smtClean="0"/>
              <a:t>spesies</a:t>
            </a:r>
            <a:r>
              <a:rPr lang="en-GB" dirty="0" smtClean="0"/>
              <a:t>: </a:t>
            </a:r>
            <a:r>
              <a:rPr lang="en-US" b="1" i="1" dirty="0" err="1">
                <a:solidFill>
                  <a:srgbClr val="000000"/>
                </a:solidFill>
                <a:cs typeface="Arial" charset="0"/>
              </a:rPr>
              <a:t>Orientia</a:t>
            </a:r>
            <a:r>
              <a:rPr lang="en-US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cs typeface="Arial" charset="0"/>
              </a:rPr>
              <a:t>tsutsugamushi</a:t>
            </a:r>
            <a:r>
              <a:rPr lang="en-US" b="1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penyebab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Scrub typhus</a:t>
            </a:r>
            <a:endParaRPr lang="en-US" b="1" i="1" dirty="0">
              <a:solidFill>
                <a:srgbClr val="000000"/>
              </a:solidFill>
              <a:cs typeface="Arial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145510"/>
            <a:ext cx="5344675" cy="1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47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6" y="222196"/>
            <a:ext cx="8942264" cy="641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016" y="4704482"/>
            <a:ext cx="7853903" cy="3054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4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Borrelia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Bakteri</a:t>
            </a:r>
            <a:r>
              <a:rPr lang="en-GB" dirty="0" smtClean="0"/>
              <a:t> </a:t>
            </a:r>
            <a:r>
              <a:rPr lang="en-GB" dirty="0" err="1" smtClean="0"/>
              <a:t>berbentuk</a:t>
            </a:r>
            <a:r>
              <a:rPr lang="en-GB" dirty="0" smtClean="0"/>
              <a:t> spiral </a:t>
            </a:r>
            <a:r>
              <a:rPr lang="en-GB" dirty="0" err="1" smtClean="0"/>
              <a:t>irreguler</a:t>
            </a:r>
            <a:r>
              <a:rPr lang="en-GB" dirty="0" smtClean="0"/>
              <a:t>, </a:t>
            </a:r>
            <a:r>
              <a:rPr lang="en-GB" dirty="0" err="1" smtClean="0"/>
              <a:t>ukuran</a:t>
            </a:r>
            <a:r>
              <a:rPr lang="en-GB" dirty="0" smtClean="0"/>
              <a:t> 10-30 µm. </a:t>
            </a:r>
            <a:r>
              <a:rPr lang="en-GB" dirty="0" err="1" smtClean="0"/>
              <a:t>Organisme</a:t>
            </a:r>
            <a:r>
              <a:rPr lang="en-GB" dirty="0" smtClean="0"/>
              <a:t>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fleksibel</a:t>
            </a:r>
            <a:r>
              <a:rPr lang="en-GB" dirty="0" smtClean="0"/>
              <a:t>. </a:t>
            </a:r>
            <a:r>
              <a:rPr lang="en-GB" dirty="0" err="1" smtClean="0"/>
              <a:t>Borrelia</a:t>
            </a:r>
            <a:r>
              <a:rPr lang="en-GB" dirty="0" smtClean="0"/>
              <a:t> </a:t>
            </a:r>
            <a:r>
              <a:rPr lang="en-GB" dirty="0" err="1" smtClean="0"/>
              <a:t>mudah</a:t>
            </a:r>
            <a:r>
              <a:rPr lang="en-GB" dirty="0" smtClean="0"/>
              <a:t> </a:t>
            </a:r>
            <a:r>
              <a:rPr lang="en-GB" dirty="0" err="1" smtClean="0"/>
              <a:t>diwarnai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pewarnaan</a:t>
            </a:r>
            <a:r>
              <a:rPr lang="en-GB" dirty="0" smtClean="0"/>
              <a:t> </a:t>
            </a:r>
            <a:r>
              <a:rPr lang="en-GB" dirty="0" err="1" smtClean="0"/>
              <a:t>Giemsa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wright</a:t>
            </a:r>
          </a:p>
          <a:p>
            <a:r>
              <a:rPr lang="en-GB" dirty="0" err="1" smtClean="0"/>
              <a:t>Contoh</a:t>
            </a:r>
            <a:r>
              <a:rPr lang="en-GB" dirty="0" smtClean="0"/>
              <a:t> </a:t>
            </a:r>
            <a:r>
              <a:rPr lang="en-GB" dirty="0" err="1" smtClean="0"/>
              <a:t>spesies</a:t>
            </a:r>
            <a:r>
              <a:rPr lang="en-GB" dirty="0" smtClean="0"/>
              <a:t>: </a:t>
            </a:r>
            <a:r>
              <a:rPr lang="en-GB" b="1" i="1" dirty="0" smtClean="0"/>
              <a:t>B. </a:t>
            </a:r>
            <a:r>
              <a:rPr lang="en-GB" b="1" i="1" dirty="0" err="1" smtClean="0"/>
              <a:t>recurentis</a:t>
            </a:r>
            <a:r>
              <a:rPr lang="en-GB" b="1" i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penyebab</a:t>
            </a:r>
            <a:r>
              <a:rPr lang="en-GB" dirty="0" smtClean="0"/>
              <a:t> </a:t>
            </a:r>
            <a:r>
              <a:rPr lang="en-GB" b="1" i="1" dirty="0" smtClean="0"/>
              <a:t>relapsing fever</a:t>
            </a:r>
            <a:r>
              <a:rPr lang="en-GB" dirty="0" smtClean="0"/>
              <a:t>)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b="1" i="1" dirty="0" err="1" smtClean="0"/>
              <a:t>B.burgdorferi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penyebab</a:t>
            </a:r>
            <a:r>
              <a:rPr lang="en-GB" dirty="0" smtClean="0"/>
              <a:t> </a:t>
            </a:r>
            <a:r>
              <a:rPr lang="en-GB" b="1" i="1" dirty="0" err="1" smtClean="0"/>
              <a:t>lyme</a:t>
            </a:r>
            <a:r>
              <a:rPr lang="en-GB" b="1" i="1" dirty="0" smtClean="0"/>
              <a:t> disease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Kultur</a:t>
            </a:r>
            <a:r>
              <a:rPr lang="en-GB" dirty="0" smtClean="0"/>
              <a:t>: </a:t>
            </a:r>
            <a:r>
              <a:rPr lang="en-GB" b="1" i="1" dirty="0"/>
              <a:t>B. </a:t>
            </a:r>
            <a:r>
              <a:rPr lang="en-GB" b="1" i="1" dirty="0" err="1"/>
              <a:t>recurentis</a:t>
            </a:r>
            <a:r>
              <a:rPr lang="en-GB" b="1" i="1" dirty="0"/>
              <a:t> </a:t>
            </a:r>
            <a:r>
              <a:rPr lang="en-GB" dirty="0" err="1" smtClean="0"/>
              <a:t>pd</a:t>
            </a:r>
            <a:r>
              <a:rPr lang="en-GB" dirty="0" smtClean="0"/>
              <a:t> medium </a:t>
            </a:r>
            <a:r>
              <a:rPr lang="en-GB" dirty="0" err="1" smtClean="0"/>
              <a:t>cair</a:t>
            </a:r>
            <a:r>
              <a:rPr lang="en-GB" dirty="0" smtClean="0"/>
              <a:t> yang </a:t>
            </a:r>
            <a:r>
              <a:rPr lang="en-GB" dirty="0" err="1" smtClean="0"/>
              <a:t>mengandung</a:t>
            </a:r>
            <a:r>
              <a:rPr lang="en-GB" dirty="0" smtClean="0"/>
              <a:t> </a:t>
            </a:r>
            <a:r>
              <a:rPr lang="en-GB" dirty="0" err="1" smtClean="0"/>
              <a:t>darah</a:t>
            </a:r>
            <a:r>
              <a:rPr lang="en-GB" dirty="0" smtClean="0"/>
              <a:t>, serum,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jaringan</a:t>
            </a:r>
            <a:r>
              <a:rPr lang="en-GB" dirty="0" smtClean="0"/>
              <a:t>; </a:t>
            </a:r>
            <a:r>
              <a:rPr lang="en-GB" b="1" i="1" dirty="0" err="1"/>
              <a:t>B.burgdoeferi</a:t>
            </a:r>
            <a:r>
              <a:rPr lang="en-GB" b="1" dirty="0"/>
              <a:t> </a:t>
            </a:r>
            <a:r>
              <a:rPr lang="en-GB" dirty="0" err="1" smtClean="0"/>
              <a:t>pd</a:t>
            </a:r>
            <a:r>
              <a:rPr lang="en-GB" dirty="0" smtClean="0"/>
              <a:t> medium </a:t>
            </a:r>
            <a:r>
              <a:rPr lang="en-GB" dirty="0" err="1" smtClean="0"/>
              <a:t>cair</a:t>
            </a:r>
            <a:r>
              <a:rPr lang="en-GB" dirty="0" smtClean="0"/>
              <a:t> </a:t>
            </a:r>
            <a:r>
              <a:rPr lang="en-GB" dirty="0" err="1" smtClean="0"/>
              <a:t>kompleks</a:t>
            </a:r>
            <a:r>
              <a:rPr lang="en-GB" dirty="0" smtClean="0"/>
              <a:t>, medium Barbour-</a:t>
            </a:r>
            <a:r>
              <a:rPr lang="en-GB" dirty="0" err="1" smtClean="0"/>
              <a:t>Stoenner</a:t>
            </a:r>
            <a:r>
              <a:rPr lang="en-GB" dirty="0" smtClean="0"/>
              <a:t>-Kelly (BSK II)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443835"/>
            <a:ext cx="8649482" cy="4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2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VBD caused by bacteria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09348"/>
              </p:ext>
            </p:extLst>
          </p:nvPr>
        </p:nvGraphicFramePr>
        <p:xfrm>
          <a:off x="143555" y="1901825"/>
          <a:ext cx="9000445" cy="495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4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0" y="129113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Lyme diseases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8472605" cy="916230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Vektor</a:t>
            </a:r>
            <a:r>
              <a:rPr lang="en-GB" sz="2400" dirty="0" smtClean="0"/>
              <a:t>: </a:t>
            </a:r>
            <a:r>
              <a:rPr lang="en-GB" sz="2400" i="1" dirty="0" smtClean="0"/>
              <a:t>tick </a:t>
            </a:r>
            <a:r>
              <a:rPr lang="en-GB" sz="2400" dirty="0" err="1" smtClean="0"/>
              <a:t>dari</a:t>
            </a:r>
            <a:r>
              <a:rPr lang="en-GB" sz="2400" dirty="0" smtClean="0"/>
              <a:t> genus </a:t>
            </a:r>
            <a:r>
              <a:rPr lang="en-GB" sz="2400" b="1" i="1" dirty="0" err="1" smtClean="0"/>
              <a:t>Ixodes</a:t>
            </a:r>
            <a:r>
              <a:rPr lang="en-GB" sz="2400" b="1" i="1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mencit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rusa</a:t>
            </a:r>
            <a:endParaRPr lang="en-GB" sz="2400" dirty="0" smtClean="0"/>
          </a:p>
          <a:p>
            <a:r>
              <a:rPr lang="en-GB" sz="2400" dirty="0" err="1" smtClean="0"/>
              <a:t>Etiologi</a:t>
            </a:r>
            <a:r>
              <a:rPr lang="en-GB" sz="2400" dirty="0" smtClean="0"/>
              <a:t>: </a:t>
            </a:r>
            <a:r>
              <a:rPr lang="en-GB" sz="2400" i="1" dirty="0" err="1" smtClean="0"/>
              <a:t>Borrelia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burgdorferi</a:t>
            </a:r>
            <a:r>
              <a:rPr lang="en-GB" sz="2400" dirty="0" smtClean="0"/>
              <a:t>, </a:t>
            </a:r>
            <a:r>
              <a:rPr lang="en-GB" sz="2400" dirty="0" err="1" smtClean="0"/>
              <a:t>spirochaeta</a:t>
            </a:r>
            <a:r>
              <a:rPr lang="en-GB" sz="2400" dirty="0"/>
              <a:t> </a:t>
            </a:r>
            <a:r>
              <a:rPr lang="en-GB" sz="2400" dirty="0" smtClean="0"/>
              <a:t>Gram </a:t>
            </a:r>
            <a:r>
              <a:rPr lang="en-GB" sz="2400" dirty="0" err="1" smtClean="0"/>
              <a:t>negatif</a:t>
            </a:r>
            <a:endParaRPr lang="en-GB" sz="2400" i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818178"/>
            <a:ext cx="7030212" cy="38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4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6656636"/>
              </p:ext>
            </p:extLst>
          </p:nvPr>
        </p:nvGraphicFramePr>
        <p:xfrm>
          <a:off x="143556" y="2207360"/>
          <a:ext cx="9000444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Gejala</a:t>
            </a:r>
            <a:r>
              <a:rPr lang="en-GB" b="1" dirty="0" smtClean="0"/>
              <a:t> </a:t>
            </a:r>
            <a:r>
              <a:rPr lang="en-GB" b="1" dirty="0" err="1" smtClean="0"/>
              <a:t>Klinik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Diagnosis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1985165"/>
          </a:xfrm>
        </p:spPr>
        <p:txBody>
          <a:bodyPr/>
          <a:lstStyle/>
          <a:p>
            <a:r>
              <a:rPr lang="en-GB" dirty="0" err="1" smtClean="0"/>
              <a:t>Pemeriksaan</a:t>
            </a:r>
            <a:r>
              <a:rPr lang="en-GB" dirty="0" smtClean="0"/>
              <a:t> IHK (</a:t>
            </a:r>
            <a:r>
              <a:rPr lang="en-GB" dirty="0" err="1" smtClean="0"/>
              <a:t>immunohistokimia</a:t>
            </a:r>
            <a:r>
              <a:rPr lang="en-GB" dirty="0" smtClean="0"/>
              <a:t>), PCR, </a:t>
            </a:r>
            <a:r>
              <a:rPr lang="en-GB" dirty="0" err="1" smtClean="0"/>
              <a:t>uji</a:t>
            </a:r>
            <a:r>
              <a:rPr lang="en-GB" dirty="0" smtClean="0"/>
              <a:t> </a:t>
            </a:r>
            <a:r>
              <a:rPr lang="en-GB" dirty="0" err="1" smtClean="0"/>
              <a:t>serologi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EIA </a:t>
            </a:r>
            <a:r>
              <a:rPr lang="en-GB" dirty="0" err="1" smtClean="0"/>
              <a:t>atau</a:t>
            </a:r>
            <a:r>
              <a:rPr lang="en-GB" dirty="0" smtClean="0"/>
              <a:t> IFA (</a:t>
            </a:r>
            <a:r>
              <a:rPr lang="en-GB" i="1" dirty="0" smtClean="0"/>
              <a:t>indirect fluorescent antibody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Terapi</a:t>
            </a:r>
            <a:r>
              <a:rPr lang="en-GB" dirty="0" smtClean="0"/>
              <a:t>: </a:t>
            </a:r>
            <a:r>
              <a:rPr lang="en-GB" dirty="0" err="1" smtClean="0"/>
              <a:t>doksisiklin</a:t>
            </a:r>
            <a:r>
              <a:rPr lang="en-GB" dirty="0" smtClean="0"/>
              <a:t>,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amoksisilin</a:t>
            </a:r>
            <a:r>
              <a:rPr lang="en-GB" dirty="0" smtClean="0"/>
              <a:t> </a:t>
            </a:r>
            <a:r>
              <a:rPr lang="en-GB" dirty="0" err="1" smtClean="0"/>
              <a:t>selama</a:t>
            </a:r>
            <a:r>
              <a:rPr lang="en-GB" dirty="0" smtClean="0"/>
              <a:t> 14-21 </a:t>
            </a:r>
            <a:r>
              <a:rPr lang="en-GB" dirty="0" err="1" smtClean="0"/>
              <a:t>hari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4394637"/>
            <a:ext cx="2901395" cy="24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4"/>
            <a:ext cx="7016195" cy="5039265"/>
          </a:xfrm>
        </p:spPr>
        <p:txBody>
          <a:bodyPr>
            <a:normAutofit/>
          </a:bodyPr>
          <a:lstStyle/>
          <a:p>
            <a:r>
              <a:rPr lang="en-US" sz="3200" b="1" i="1" dirty="0" err="1" smtClean="0"/>
              <a:t>Vektor</a:t>
            </a:r>
            <a:r>
              <a:rPr lang="en-US" sz="3200" b="1" i="1" dirty="0" smtClean="0"/>
              <a:t>: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menularkan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infeksi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,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hewan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Vektor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/>
              <a:t>Spesies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arthropoda</a:t>
            </a:r>
            <a:r>
              <a:rPr lang="en-US" sz="3200" dirty="0" smtClean="0"/>
              <a:t> (</a:t>
            </a:r>
            <a:r>
              <a:rPr lang="en-US" sz="3200" dirty="0" err="1" smtClean="0"/>
              <a:t>nyamuk</a:t>
            </a:r>
            <a:r>
              <a:rPr lang="en-US" sz="3200" dirty="0" smtClean="0"/>
              <a:t>, </a:t>
            </a:r>
            <a:r>
              <a:rPr lang="en-US" sz="3200" dirty="0" err="1" smtClean="0"/>
              <a:t>lalat</a:t>
            </a:r>
            <a:r>
              <a:rPr lang="en-US" sz="3200" dirty="0" smtClean="0"/>
              <a:t>, </a:t>
            </a:r>
            <a:r>
              <a:rPr lang="en-US" sz="3200" dirty="0" err="1" smtClean="0"/>
              <a:t>kutu</a:t>
            </a:r>
            <a:r>
              <a:rPr lang="en-US" sz="3200" dirty="0" smtClean="0"/>
              <a:t>, </a:t>
            </a:r>
            <a:r>
              <a:rPr lang="en-US" sz="3200" dirty="0" err="1" smtClean="0"/>
              <a:t>tungau</a:t>
            </a:r>
            <a:r>
              <a:rPr lang="en-US" sz="3200" dirty="0" smtClean="0"/>
              <a:t>, </a:t>
            </a:r>
            <a:r>
              <a:rPr lang="en-US" sz="3200" dirty="0" err="1" smtClean="0"/>
              <a:t>dll</a:t>
            </a:r>
            <a:r>
              <a:rPr lang="en-US" sz="3200" dirty="0" smtClean="0"/>
              <a:t>)</a:t>
            </a:r>
          </a:p>
          <a:p>
            <a:r>
              <a:rPr lang="en-US" sz="3200" b="1" i="1" dirty="0" smtClean="0"/>
              <a:t>Vector-borne Diseases </a:t>
            </a:r>
            <a:r>
              <a:rPr lang="en-US" sz="3200" b="1" dirty="0" smtClean="0"/>
              <a:t>: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-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disebabkan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bakteri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virus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parasit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dirty="0" smtClean="0"/>
              <a:t>yang </a:t>
            </a:r>
            <a:r>
              <a:rPr lang="en-US" sz="3200" dirty="0" err="1" smtClean="0"/>
              <a:t>ditularkan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gigitan</a:t>
            </a:r>
            <a:r>
              <a:rPr lang="en-US" sz="3200" dirty="0" smtClean="0"/>
              <a:t> </a:t>
            </a:r>
            <a:r>
              <a:rPr lang="en-US" sz="3200" dirty="0" err="1" smtClean="0"/>
              <a:t>spesies</a:t>
            </a:r>
            <a:r>
              <a:rPr lang="en-US" sz="3200" dirty="0" smtClean="0"/>
              <a:t> </a:t>
            </a:r>
            <a:r>
              <a:rPr lang="en-US" sz="3200" dirty="0" err="1" smtClean="0"/>
              <a:t>arthropoda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70182"/>
            <a:ext cx="478411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Relapsing Fever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Vektor</a:t>
            </a:r>
            <a:r>
              <a:rPr lang="en-GB" dirty="0" smtClean="0"/>
              <a:t>: </a:t>
            </a:r>
            <a:r>
              <a:rPr lang="en-GB" dirty="0" err="1" smtClean="0"/>
              <a:t>kutu</a:t>
            </a:r>
            <a:r>
              <a:rPr lang="en-GB" dirty="0" smtClean="0"/>
              <a:t> </a:t>
            </a:r>
            <a:r>
              <a:rPr lang="en-GB" dirty="0" err="1" smtClean="0"/>
              <a:t>manusia</a:t>
            </a:r>
            <a:r>
              <a:rPr lang="en-GB" dirty="0" smtClean="0"/>
              <a:t> genus </a:t>
            </a:r>
            <a:r>
              <a:rPr lang="en-GB" i="1" dirty="0" err="1" smtClean="0"/>
              <a:t>Ornithodoros</a:t>
            </a:r>
            <a:endParaRPr lang="en-GB" i="1" dirty="0" smtClean="0"/>
          </a:p>
          <a:p>
            <a:r>
              <a:rPr lang="en-GB" dirty="0" err="1" smtClean="0"/>
              <a:t>Etiologi</a:t>
            </a:r>
            <a:r>
              <a:rPr lang="en-GB" dirty="0" smtClean="0"/>
              <a:t>: </a:t>
            </a:r>
            <a:r>
              <a:rPr lang="en-GB" b="1" i="1" dirty="0"/>
              <a:t>B. </a:t>
            </a:r>
            <a:r>
              <a:rPr lang="en-GB" b="1" i="1" dirty="0" err="1"/>
              <a:t>recurentis</a:t>
            </a:r>
            <a:r>
              <a:rPr lang="en-GB" b="1" i="1" dirty="0"/>
              <a:t> </a:t>
            </a:r>
            <a:endParaRPr lang="en-GB" b="1" i="1" dirty="0" smtClean="0"/>
          </a:p>
          <a:p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klinis</a:t>
            </a:r>
            <a:r>
              <a:rPr lang="en-GB" dirty="0" smtClean="0"/>
              <a:t>: </a:t>
            </a:r>
            <a:r>
              <a:rPr lang="en-GB" dirty="0" err="1" smtClean="0"/>
              <a:t>inkubasi</a:t>
            </a:r>
            <a:r>
              <a:rPr lang="en-GB" dirty="0" smtClean="0"/>
              <a:t> 3-10 </a:t>
            </a:r>
            <a:r>
              <a:rPr lang="en-GB" dirty="0" err="1" smtClean="0"/>
              <a:t>hari</a:t>
            </a:r>
            <a:r>
              <a:rPr lang="en-GB" dirty="0" smtClean="0"/>
              <a:t>. </a:t>
            </a:r>
            <a:r>
              <a:rPr lang="en-GB" dirty="0" err="1" smtClean="0"/>
              <a:t>Peningkatan</a:t>
            </a:r>
            <a:r>
              <a:rPr lang="en-GB" dirty="0" smtClean="0"/>
              <a:t> </a:t>
            </a:r>
            <a:r>
              <a:rPr lang="en-GB" dirty="0" err="1" smtClean="0"/>
              <a:t>suhu</a:t>
            </a:r>
            <a:r>
              <a:rPr lang="en-GB" dirty="0" smtClean="0"/>
              <a:t> </a:t>
            </a:r>
            <a:r>
              <a:rPr lang="en-GB" dirty="0" err="1" smtClean="0"/>
              <a:t>tubuh</a:t>
            </a:r>
            <a:r>
              <a:rPr lang="en-GB" dirty="0" smtClean="0"/>
              <a:t> </a:t>
            </a:r>
            <a:r>
              <a:rPr lang="en-GB" dirty="0" err="1" smtClean="0"/>
              <a:t>mendadak</a:t>
            </a:r>
            <a:r>
              <a:rPr lang="en-GB" dirty="0" smtClean="0"/>
              <a:t> </a:t>
            </a:r>
            <a:r>
              <a:rPr lang="en-GB" dirty="0" err="1" smtClean="0"/>
              <a:t>disertai</a:t>
            </a:r>
            <a:r>
              <a:rPr lang="en-GB" dirty="0" smtClean="0"/>
              <a:t> </a:t>
            </a:r>
            <a:r>
              <a:rPr lang="en-GB" dirty="0" err="1" smtClean="0"/>
              <a:t>menggigil</a:t>
            </a:r>
            <a:r>
              <a:rPr lang="en-GB" dirty="0" smtClean="0"/>
              <a:t> (</a:t>
            </a:r>
            <a:r>
              <a:rPr lang="en-GB" dirty="0" err="1" smtClean="0"/>
              <a:t>spirochaeta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 di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darah</a:t>
            </a:r>
            <a:r>
              <a:rPr lang="en-GB" dirty="0" smtClean="0"/>
              <a:t>). </a:t>
            </a:r>
            <a:r>
              <a:rPr lang="en-GB" dirty="0" err="1" smtClean="0"/>
              <a:t>Demam</a:t>
            </a:r>
            <a:r>
              <a:rPr lang="en-GB" dirty="0" smtClean="0"/>
              <a:t> </a:t>
            </a:r>
            <a:r>
              <a:rPr lang="en-GB" dirty="0" err="1" smtClean="0"/>
              <a:t>menetap</a:t>
            </a:r>
            <a:r>
              <a:rPr lang="en-GB" dirty="0" smtClean="0"/>
              <a:t> 3-5 </a:t>
            </a:r>
            <a:r>
              <a:rPr lang="en-GB" dirty="0" err="1" smtClean="0"/>
              <a:t>hari</a:t>
            </a:r>
            <a:r>
              <a:rPr lang="en-GB" dirty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demam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turun</a:t>
            </a:r>
            <a:r>
              <a:rPr lang="en-GB" dirty="0" smtClean="0">
                <a:sym typeface="Wingdings" pitchFamily="2" charset="2"/>
              </a:rPr>
              <a:t>/</a:t>
            </a:r>
            <a:r>
              <a:rPr lang="en-GB" dirty="0" err="1" smtClean="0">
                <a:sym typeface="Wingdings" pitchFamily="2" charset="2"/>
              </a:rPr>
              <a:t>afebris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selama</a:t>
            </a:r>
            <a:r>
              <a:rPr lang="en-GB" dirty="0" smtClean="0">
                <a:sym typeface="Wingdings" pitchFamily="2" charset="2"/>
              </a:rPr>
              <a:t>  4-10 </a:t>
            </a:r>
            <a:r>
              <a:rPr lang="en-GB" dirty="0" err="1" smtClean="0">
                <a:sym typeface="Wingdings" pitchFamily="2" charset="2"/>
              </a:rPr>
              <a:t>hari</a:t>
            </a:r>
            <a:r>
              <a:rPr lang="en-GB" dirty="0" smtClean="0">
                <a:sym typeface="Wingdings" pitchFamily="2" charset="2"/>
              </a:rPr>
              <a:t>  </a:t>
            </a:r>
            <a:r>
              <a:rPr lang="en-GB" dirty="0" err="1" smtClean="0">
                <a:sym typeface="Wingdings" pitchFamily="2" charset="2"/>
              </a:rPr>
              <a:t>serangan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kedua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berupa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demam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menggigil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sakit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kepala</a:t>
            </a:r>
            <a:r>
              <a:rPr lang="en-GB" dirty="0" smtClean="0">
                <a:sym typeface="Wingdings" pitchFamily="2" charset="2"/>
              </a:rPr>
              <a:t>  </a:t>
            </a:r>
            <a:r>
              <a:rPr lang="en-GB" dirty="0" err="1" smtClean="0">
                <a:sym typeface="Wingdings" pitchFamily="2" charset="2"/>
              </a:rPr>
              <a:t>rekuren</a:t>
            </a:r>
            <a:r>
              <a:rPr lang="en-GB" dirty="0" smtClean="0">
                <a:sym typeface="Wingdings" pitchFamily="2" charset="2"/>
              </a:rPr>
              <a:t> 3-10x</a:t>
            </a:r>
          </a:p>
          <a:p>
            <a:r>
              <a:rPr lang="en-GB" dirty="0" smtClean="0">
                <a:sym typeface="Wingdings" pitchFamily="2" charset="2"/>
              </a:rPr>
              <a:t>Diagnosis: </a:t>
            </a:r>
            <a:r>
              <a:rPr lang="en-GB" dirty="0" err="1" smtClean="0">
                <a:sym typeface="Wingdings" pitchFamily="2" charset="2"/>
              </a:rPr>
              <a:t>Spesimen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darah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diambil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saat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demam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apusan</a:t>
            </a:r>
            <a:r>
              <a:rPr lang="en-GB" dirty="0" smtClean="0">
                <a:sym typeface="Wingdings" pitchFamily="2" charset="2"/>
              </a:rPr>
              <a:t> Wright/</a:t>
            </a:r>
            <a:r>
              <a:rPr lang="en-GB" dirty="0" err="1" smtClean="0">
                <a:sym typeface="Wingdings" pitchFamily="2" charset="2"/>
              </a:rPr>
              <a:t>Giemsa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Kultur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err="1" smtClean="0">
                <a:sym typeface="Wingdings" pitchFamily="2" charset="2"/>
              </a:rPr>
              <a:t>Terapi</a:t>
            </a:r>
            <a:r>
              <a:rPr lang="en-GB" dirty="0" smtClean="0">
                <a:sym typeface="Wingdings" pitchFamily="2" charset="2"/>
              </a:rPr>
              <a:t>: </a:t>
            </a:r>
            <a:r>
              <a:rPr lang="en-GB" dirty="0" err="1" smtClean="0">
                <a:sym typeface="Wingdings" pitchFamily="2" charset="2"/>
              </a:rPr>
              <a:t>tetrasiklin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eritromisin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penisilin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Scrub Typhus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749245"/>
            <a:ext cx="9000445" cy="473385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Salah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b="1" dirty="0" smtClean="0"/>
              <a:t>Rickettsia diseases</a:t>
            </a:r>
          </a:p>
          <a:p>
            <a:r>
              <a:rPr lang="en-GB" dirty="0" err="1" smtClean="0"/>
              <a:t>Epidemiologi</a:t>
            </a:r>
            <a:r>
              <a:rPr lang="en-GB" dirty="0" smtClean="0"/>
              <a:t>: </a:t>
            </a:r>
            <a:r>
              <a:rPr lang="en-GB" dirty="0" err="1" smtClean="0"/>
              <a:t>ditemukan</a:t>
            </a:r>
            <a:r>
              <a:rPr lang="en-GB" dirty="0" smtClean="0"/>
              <a:t> di Asia </a:t>
            </a:r>
            <a:r>
              <a:rPr lang="en-GB" dirty="0" err="1" smtClean="0"/>
              <a:t>tenggara</a:t>
            </a:r>
            <a:r>
              <a:rPr lang="en-GB" dirty="0" smtClean="0"/>
              <a:t>, </a:t>
            </a:r>
            <a:r>
              <a:rPr lang="en-GB" dirty="0" err="1" smtClean="0"/>
              <a:t>Jepang</a:t>
            </a:r>
            <a:r>
              <a:rPr lang="en-GB" dirty="0" smtClean="0"/>
              <a:t>, </a:t>
            </a:r>
            <a:r>
              <a:rPr lang="en-GB" dirty="0" err="1" smtClean="0"/>
              <a:t>Pasifik</a:t>
            </a:r>
            <a:r>
              <a:rPr lang="en-GB" dirty="0" smtClean="0"/>
              <a:t> </a:t>
            </a:r>
            <a:r>
              <a:rPr lang="en-GB" dirty="0" err="1" smtClean="0"/>
              <a:t>barat</a:t>
            </a:r>
            <a:r>
              <a:rPr lang="en-GB" dirty="0" smtClean="0"/>
              <a:t> </a:t>
            </a:r>
            <a:r>
              <a:rPr lang="en-GB" dirty="0" err="1" smtClean="0"/>
              <a:t>daya</a:t>
            </a:r>
            <a:endParaRPr lang="en-GB" dirty="0" smtClean="0"/>
          </a:p>
          <a:p>
            <a:r>
              <a:rPr lang="en-GB" dirty="0" err="1" smtClean="0"/>
              <a:t>Vektor</a:t>
            </a:r>
            <a:r>
              <a:rPr lang="en-GB" dirty="0" smtClean="0"/>
              <a:t>: </a:t>
            </a:r>
            <a:r>
              <a:rPr lang="en-GB" dirty="0" err="1" smtClean="0"/>
              <a:t>tungau</a:t>
            </a:r>
            <a:r>
              <a:rPr lang="en-GB" dirty="0" smtClean="0"/>
              <a:t>, reservoir: </a:t>
            </a:r>
            <a:r>
              <a:rPr lang="en-GB" dirty="0" err="1" smtClean="0"/>
              <a:t>hewan</a:t>
            </a:r>
            <a:r>
              <a:rPr lang="en-GB" dirty="0" smtClean="0"/>
              <a:t> </a:t>
            </a:r>
            <a:r>
              <a:rPr lang="en-GB" dirty="0" err="1" smtClean="0"/>
              <a:t>pengerat</a:t>
            </a:r>
            <a:endParaRPr lang="en-GB" dirty="0" smtClean="0"/>
          </a:p>
          <a:p>
            <a:r>
              <a:rPr lang="en-GB" dirty="0" err="1" smtClean="0"/>
              <a:t>Etiologi</a:t>
            </a:r>
            <a:r>
              <a:rPr lang="en-GB" dirty="0" smtClean="0"/>
              <a:t>: </a:t>
            </a:r>
            <a:r>
              <a:rPr lang="en-US" b="1" i="1" dirty="0" err="1">
                <a:solidFill>
                  <a:srgbClr val="000000"/>
                </a:solidFill>
                <a:cs typeface="Arial" charset="0"/>
              </a:rPr>
              <a:t>Orientia</a:t>
            </a:r>
            <a:r>
              <a:rPr lang="en-US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cs typeface="Arial" charset="0"/>
              </a:rPr>
              <a:t>tsutsugamushi</a:t>
            </a:r>
            <a:endParaRPr lang="en-US" b="1" i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Penularan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tungau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menggigit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hewan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pengerat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menularkan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rickettsia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ke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keturunannya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melalui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telur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terinfeksi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manusia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terkena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gigitan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tungau</a:t>
            </a:r>
            <a:endParaRPr lang="en-US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Gejala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lesi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awal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khas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beruba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eskar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nekrotik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lokasi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gigitan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pd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ekstremitas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terjadi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pd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50-80%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kasus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).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Demam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meningkat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perlahan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nyeri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kepala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ruam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limfadenopati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hepatosplenomegali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konjungtivitis</a:t>
            </a:r>
            <a:endParaRPr lang="en-US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Diagnosis: IFA test</a:t>
            </a: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Terapi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Kloramfenikol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tetrasiklin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 prognosis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baik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Tanpa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terapi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mortalitas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30%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37" y="3312072"/>
            <a:ext cx="2339452" cy="18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291130"/>
            <a:ext cx="6260905" cy="53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7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4819525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Ryan KJ, Ray CG. </a:t>
            </a:r>
            <a:r>
              <a:rPr lang="en-US" dirty="0" err="1"/>
              <a:t>Sherris</a:t>
            </a:r>
            <a:r>
              <a:rPr lang="en-US" dirty="0"/>
              <a:t> Medical Microbiology: An Introduction to Infectious Disease. 4</a:t>
            </a:r>
            <a:r>
              <a:rPr lang="en-US" baseline="30000" dirty="0"/>
              <a:t>th</a:t>
            </a:r>
            <a:r>
              <a:rPr lang="en-US" dirty="0"/>
              <a:t> Edition. New York: McGraw Hill; 2004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Bauman R.W. Microbiology With Disease by Body System. 3th Edition. San </a:t>
            </a:r>
            <a:r>
              <a:rPr lang="en-US" dirty="0" err="1"/>
              <a:t>Fransisco</a:t>
            </a:r>
            <a:r>
              <a:rPr lang="en-US" dirty="0"/>
              <a:t>: Pearson Education </a:t>
            </a:r>
            <a:r>
              <a:rPr lang="en-US" dirty="0" err="1"/>
              <a:t>Inc</a:t>
            </a:r>
            <a:r>
              <a:rPr lang="en-US" dirty="0"/>
              <a:t>; 2012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Brooks, FG. Carroll, CK. </a:t>
            </a:r>
            <a:r>
              <a:rPr lang="en-US" dirty="0" err="1"/>
              <a:t>Butel</a:t>
            </a:r>
            <a:r>
              <a:rPr lang="en-US" dirty="0"/>
              <a:t>, SJ. Morse, AS. </a:t>
            </a:r>
            <a:r>
              <a:rPr lang="en-US" dirty="0" err="1"/>
              <a:t>Jawetz</a:t>
            </a:r>
            <a:r>
              <a:rPr lang="en-US" dirty="0"/>
              <a:t>, </a:t>
            </a:r>
            <a:r>
              <a:rPr lang="en-US" dirty="0" err="1"/>
              <a:t>Melnick</a:t>
            </a:r>
            <a:r>
              <a:rPr lang="en-US" dirty="0"/>
              <a:t> &amp; </a:t>
            </a:r>
            <a:r>
              <a:rPr lang="en-US" dirty="0" err="1"/>
              <a:t>Adelberg’s</a:t>
            </a:r>
            <a:r>
              <a:rPr lang="en-US" dirty="0"/>
              <a:t> Medical Microbiology. 24</a:t>
            </a:r>
            <a:r>
              <a:rPr lang="en-US" baseline="30000" dirty="0"/>
              <a:t>th</a:t>
            </a:r>
            <a:r>
              <a:rPr lang="en-US" dirty="0"/>
              <a:t> edition. USA: McGraw-Hill Companies, Inc. 2013.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Thick-borne relapsing fever. </a:t>
            </a:r>
            <a:r>
              <a:rPr lang="en-GB" dirty="0" err="1" smtClean="0"/>
              <a:t>Center</a:t>
            </a:r>
            <a:r>
              <a:rPr lang="en-GB" dirty="0" smtClean="0"/>
              <a:t> for Diseases Control and Prevention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Vector-borne Diseases. World Health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Harapan</a:t>
            </a:r>
            <a:r>
              <a:rPr lang="en-GB" dirty="0" smtClean="0"/>
              <a:t> H, </a:t>
            </a:r>
            <a:r>
              <a:rPr lang="en-GB" dirty="0" err="1" smtClean="0"/>
              <a:t>Michie</a:t>
            </a:r>
            <a:r>
              <a:rPr lang="en-GB" dirty="0"/>
              <a:t> </a:t>
            </a:r>
            <a:r>
              <a:rPr lang="en-GB" dirty="0" smtClean="0"/>
              <a:t>A, </a:t>
            </a:r>
            <a:r>
              <a:rPr lang="en-GB" dirty="0" err="1" smtClean="0"/>
              <a:t>Mudatsir</a:t>
            </a:r>
            <a:r>
              <a:rPr lang="en-GB" dirty="0" smtClean="0"/>
              <a:t> M, </a:t>
            </a:r>
            <a:r>
              <a:rPr lang="en-GB" dirty="0" err="1" smtClean="0"/>
              <a:t>Sasmno</a:t>
            </a:r>
            <a:r>
              <a:rPr lang="en-GB" dirty="0" smtClean="0"/>
              <a:t> RT, </a:t>
            </a:r>
            <a:r>
              <a:rPr lang="en-GB" dirty="0" err="1" smtClean="0"/>
              <a:t>Imrie</a:t>
            </a:r>
            <a:r>
              <a:rPr lang="en-GB" dirty="0"/>
              <a:t> A. Epidemiology of dengue </a:t>
            </a:r>
            <a:r>
              <a:rPr lang="en-GB" dirty="0" err="1"/>
              <a:t>hemorrhagic</a:t>
            </a:r>
            <a:r>
              <a:rPr lang="en-GB" dirty="0"/>
              <a:t> fever in Indonesia: analysis of </a:t>
            </a:r>
            <a:r>
              <a:rPr lang="en-GB" dirty="0" smtClean="0"/>
              <a:t>five </a:t>
            </a:r>
            <a:r>
              <a:rPr lang="en-GB" dirty="0"/>
              <a:t>decades data from the National Disease Surveillance. BMC Res Notes (2019) </a:t>
            </a:r>
            <a:r>
              <a:rPr lang="en-GB" dirty="0" smtClean="0"/>
              <a:t>12:350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Wenxi</a:t>
            </a:r>
            <a:r>
              <a:rPr lang="en-GB" dirty="0" smtClean="0"/>
              <a:t> A, </a:t>
            </a:r>
            <a:r>
              <a:rPr lang="en-GB" dirty="0" err="1" smtClean="0"/>
              <a:t>Ningning</a:t>
            </a:r>
            <a:r>
              <a:rPr lang="en-GB" dirty="0" smtClean="0"/>
              <a:t> </a:t>
            </a:r>
            <a:r>
              <a:rPr lang="en-GB" dirty="0" err="1" smtClean="0"/>
              <a:t>G,Yilin</a:t>
            </a:r>
            <a:r>
              <a:rPr lang="en-GB" dirty="0" smtClean="0"/>
              <a:t> C, Jin S, Xia J. </a:t>
            </a:r>
            <a:r>
              <a:rPr lang="en-GB" dirty="0"/>
              <a:t>Recent progress on </a:t>
            </a:r>
            <a:r>
              <a:rPr lang="en-GB" dirty="0" err="1"/>
              <a:t>chikungunya</a:t>
            </a:r>
            <a:r>
              <a:rPr lang="en-GB" dirty="0"/>
              <a:t> virus </a:t>
            </a:r>
            <a:r>
              <a:rPr lang="en-GB" dirty="0" smtClean="0"/>
              <a:t>research. </a:t>
            </a:r>
            <a:r>
              <a:rPr lang="it-IT" dirty="0"/>
              <a:t>VIROLOGICA SINICA 2017, 32 (6): </a:t>
            </a:r>
            <a:r>
              <a:rPr lang="it-IT" dirty="0" smtClean="0"/>
              <a:t>441–453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Khetarpal</a:t>
            </a:r>
            <a:r>
              <a:rPr lang="en-US" dirty="0"/>
              <a:t> N, Khanna I. Dengue Fever: Causes, Complications, and Vaccine Strategies. J </a:t>
            </a:r>
            <a:r>
              <a:rPr lang="en-US" dirty="0" err="1"/>
              <a:t>Immunol</a:t>
            </a:r>
            <a:r>
              <a:rPr lang="en-US" dirty="0"/>
              <a:t> Res. 2016;2016(3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Kuno</a:t>
            </a:r>
            <a:r>
              <a:rPr lang="en-US" dirty="0"/>
              <a:t> G. </a:t>
            </a:r>
            <a:r>
              <a:rPr lang="en-US" dirty="0" err="1"/>
              <a:t>Zika</a:t>
            </a:r>
            <a:r>
              <a:rPr lang="en-US" dirty="0"/>
              <a:t> virus. </a:t>
            </a:r>
            <a:r>
              <a:rPr lang="en-US" dirty="0" err="1"/>
              <a:t>Mol</a:t>
            </a:r>
            <a:r>
              <a:rPr lang="en-US" dirty="0"/>
              <a:t> Detect Hum Viral </a:t>
            </a:r>
            <a:r>
              <a:rPr lang="en-US" dirty="0" err="1"/>
              <a:t>Pathog</a:t>
            </a:r>
            <a:r>
              <a:rPr lang="en-US" dirty="0"/>
              <a:t>. 2016;503:313–20.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8246070" cy="4428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AE" sz="4400" dirty="0"/>
              <a:t>ﻭَﻧُﻨَﺰّﻝُ ﻣِﻦَ ﺍﻟْﻘُﺮْﺁﻥِ ﻣَﺎ ﻫُﻮَ ﺷِﻔَﺂﺀٌ ﻭَﺭَﺣْﻤَﺔٌ ﻟّﻠْﻤُﺆْﻣِﻨِﻴﻦَ ﻭَﻻَ ﻳَﺰِﻳﺪُ ﺍﻟﻈّﺎﻟِﻤِﻴﻦَ ﺇَﻻّ ﺧَﺴَﺎﺭﺍً</a:t>
            </a:r>
            <a:r>
              <a:rPr lang="ar-AE" sz="6000" dirty="0"/>
              <a:t/>
            </a:r>
            <a:br>
              <a:rPr lang="ar-AE" sz="6000" dirty="0"/>
            </a:br>
            <a:endParaRPr lang="en-GB" sz="6000" dirty="0" smtClean="0"/>
          </a:p>
          <a:p>
            <a:pPr marL="0" indent="0" algn="ctr">
              <a:buNone/>
            </a:pPr>
            <a:r>
              <a:rPr lang="en-GB" dirty="0"/>
              <a:t>“</a:t>
            </a:r>
            <a:r>
              <a:rPr lang="en-GB" i="1" dirty="0"/>
              <a:t>Dan Kami </a:t>
            </a:r>
            <a:r>
              <a:rPr lang="en-GB" i="1" dirty="0" err="1"/>
              <a:t>turunkan</a:t>
            </a:r>
            <a:r>
              <a:rPr lang="en-GB" i="1" dirty="0"/>
              <a:t> </a:t>
            </a:r>
            <a:r>
              <a:rPr lang="en-GB" i="1" dirty="0" err="1"/>
              <a:t>dari</a:t>
            </a:r>
            <a:r>
              <a:rPr lang="en-GB" i="1" dirty="0"/>
              <a:t> Al-Qur`an </a:t>
            </a:r>
            <a:r>
              <a:rPr lang="en-GB" i="1" dirty="0" err="1"/>
              <a:t>suatu</a:t>
            </a:r>
            <a:r>
              <a:rPr lang="en-GB" i="1" dirty="0"/>
              <a:t> yang </a:t>
            </a:r>
            <a:r>
              <a:rPr lang="en-GB" i="1" dirty="0" err="1"/>
              <a:t>menjadi</a:t>
            </a:r>
            <a:r>
              <a:rPr lang="en-GB" i="1" dirty="0"/>
              <a:t> </a:t>
            </a:r>
            <a:r>
              <a:rPr lang="en-GB" i="1" dirty="0" err="1"/>
              <a:t>penawar</a:t>
            </a:r>
            <a:r>
              <a:rPr lang="en-GB" i="1" dirty="0"/>
              <a:t> </a:t>
            </a:r>
            <a:r>
              <a:rPr lang="en-GB" i="1" dirty="0" err="1"/>
              <a:t>dan</a:t>
            </a:r>
            <a:r>
              <a:rPr lang="en-GB" i="1" dirty="0"/>
              <a:t> </a:t>
            </a:r>
            <a:r>
              <a:rPr lang="en-GB" i="1" dirty="0" err="1"/>
              <a:t>rahmat</a:t>
            </a:r>
            <a:r>
              <a:rPr lang="en-GB" i="1" dirty="0"/>
              <a:t> </a:t>
            </a:r>
            <a:r>
              <a:rPr lang="en-GB" i="1" dirty="0" err="1"/>
              <a:t>bagi</a:t>
            </a:r>
            <a:r>
              <a:rPr lang="en-GB" i="1" dirty="0"/>
              <a:t> orang-orang yang </a:t>
            </a:r>
            <a:r>
              <a:rPr lang="en-GB" i="1" dirty="0" err="1"/>
              <a:t>beriman</a:t>
            </a:r>
            <a:r>
              <a:rPr lang="en-GB" i="1" dirty="0"/>
              <a:t> </a:t>
            </a:r>
            <a:r>
              <a:rPr lang="en-GB" i="1" dirty="0" err="1"/>
              <a:t>dan</a:t>
            </a:r>
            <a:r>
              <a:rPr lang="en-GB" i="1" dirty="0"/>
              <a:t> Al Quran </a:t>
            </a:r>
            <a:r>
              <a:rPr lang="en-GB" i="1" dirty="0" err="1"/>
              <a:t>itu</a:t>
            </a:r>
            <a:r>
              <a:rPr lang="en-GB" i="1" dirty="0"/>
              <a:t> </a:t>
            </a:r>
            <a:r>
              <a:rPr lang="en-GB" i="1" dirty="0" err="1"/>
              <a:t>tidaklah</a:t>
            </a:r>
            <a:r>
              <a:rPr lang="en-GB" i="1" dirty="0"/>
              <a:t> </a:t>
            </a:r>
            <a:r>
              <a:rPr lang="en-GB" i="1" dirty="0" err="1"/>
              <a:t>menambah</a:t>
            </a:r>
            <a:r>
              <a:rPr lang="en-GB" i="1" dirty="0"/>
              <a:t> </a:t>
            </a:r>
            <a:r>
              <a:rPr lang="en-GB" i="1" dirty="0" err="1"/>
              <a:t>kepada</a:t>
            </a:r>
            <a:r>
              <a:rPr lang="en-GB" i="1" dirty="0"/>
              <a:t> orang-orang yang </a:t>
            </a:r>
            <a:r>
              <a:rPr lang="en-GB" i="1" dirty="0" err="1"/>
              <a:t>zalim</a:t>
            </a:r>
            <a:r>
              <a:rPr lang="en-GB" i="1" dirty="0"/>
              <a:t> </a:t>
            </a:r>
            <a:r>
              <a:rPr lang="en-GB" i="1" dirty="0" err="1"/>
              <a:t>selain</a:t>
            </a:r>
            <a:r>
              <a:rPr lang="en-GB" i="1" dirty="0"/>
              <a:t> </a:t>
            </a:r>
            <a:r>
              <a:rPr lang="en-GB" i="1" dirty="0" err="1"/>
              <a:t>kerugian</a:t>
            </a:r>
            <a:r>
              <a:rPr lang="en-GB" dirty="0"/>
              <a:t>” (QS. Al-</a:t>
            </a:r>
            <a:r>
              <a:rPr lang="en-GB" dirty="0" err="1"/>
              <a:t>Israa</a:t>
            </a:r>
            <a:r>
              <a:rPr lang="en-GB" dirty="0"/>
              <a:t>’: 82)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ar-AE" dirty="0"/>
              <a:t/>
            </a:r>
            <a:br>
              <a:rPr lang="ar-AE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07359"/>
            <a:ext cx="8246070" cy="763525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/>
              <a:t>TERIMA KASIH</a:t>
            </a:r>
            <a:endParaRPr lang="en-GB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1138425"/>
            <a:ext cx="7024430" cy="684885"/>
          </a:xfrm>
        </p:spPr>
        <p:txBody>
          <a:bodyPr/>
          <a:lstStyle/>
          <a:p>
            <a:r>
              <a:rPr lang="en-GB" b="1" dirty="0" err="1" smtClean="0"/>
              <a:t>Epidemiologi</a:t>
            </a:r>
            <a:r>
              <a:rPr lang="en-GB" b="1" dirty="0" smtClean="0"/>
              <a:t> VBD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2054655"/>
            <a:ext cx="7016195" cy="4275740"/>
          </a:xfrm>
        </p:spPr>
        <p:txBody>
          <a:bodyPr/>
          <a:lstStyle/>
          <a:p>
            <a:r>
              <a:rPr lang="en-GB" dirty="0" smtClean="0"/>
              <a:t>17%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peyakit</a:t>
            </a:r>
            <a:r>
              <a:rPr lang="en-GB" dirty="0" smtClean="0"/>
              <a:t> </a:t>
            </a:r>
            <a:r>
              <a:rPr lang="en-GB" dirty="0" err="1" smtClean="0"/>
              <a:t>infeksi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1 </a:t>
            </a:r>
            <a:r>
              <a:rPr lang="en-GB" dirty="0" err="1" smtClean="0">
                <a:sym typeface="Wingdings" pitchFamily="2" charset="2"/>
              </a:rPr>
              <a:t>juta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kematian</a:t>
            </a:r>
            <a:r>
              <a:rPr lang="en-GB" dirty="0" smtClean="0">
                <a:sym typeface="Wingdings" pitchFamily="2" charset="2"/>
              </a:rPr>
              <a:t>/</a:t>
            </a:r>
            <a:r>
              <a:rPr lang="en-GB" dirty="0" err="1" smtClean="0">
                <a:sym typeface="Wingdings" pitchFamily="2" charset="2"/>
              </a:rPr>
              <a:t>tahun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&gt; 2.5 </a:t>
            </a:r>
            <a:r>
              <a:rPr lang="en-GB" dirty="0" err="1" smtClean="0">
                <a:sym typeface="Wingdings" pitchFamily="2" charset="2"/>
              </a:rPr>
              <a:t>Milyar</a:t>
            </a:r>
            <a:r>
              <a:rPr lang="en-GB" dirty="0" smtClean="0">
                <a:sym typeface="Wingdings" pitchFamily="2" charset="2"/>
              </a:rPr>
              <a:t> orang di &gt;100 </a:t>
            </a:r>
            <a:r>
              <a:rPr lang="en-GB" dirty="0" err="1" smtClean="0">
                <a:sym typeface="Wingdings" pitchFamily="2" charset="2"/>
              </a:rPr>
              <a:t>negara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berisiko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terkena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infeksi</a:t>
            </a:r>
            <a:r>
              <a:rPr lang="en-GB" dirty="0" smtClean="0">
                <a:sym typeface="Wingdings" pitchFamily="2" charset="2"/>
              </a:rPr>
              <a:t> virus Dengue </a:t>
            </a:r>
            <a:r>
              <a:rPr lang="en-GB" dirty="0" err="1" smtClean="0">
                <a:sym typeface="Wingdings" pitchFamily="2" charset="2"/>
              </a:rPr>
              <a:t>saja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21691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4376" y="5815197"/>
            <a:ext cx="7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Macam2 </a:t>
            </a:r>
            <a:r>
              <a:rPr lang="en-GB" sz="2400" b="1" dirty="0" err="1" smtClean="0"/>
              <a:t>Artropoda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Penyakit</a:t>
            </a:r>
            <a:r>
              <a:rPr lang="en-GB" sz="2400" b="1" dirty="0" smtClean="0"/>
              <a:t> yang </a:t>
            </a:r>
            <a:r>
              <a:rPr lang="en-GB" sz="2400" b="1" dirty="0" err="1" smtClean="0"/>
              <a:t>ditransmisikan</a:t>
            </a:r>
            <a:endParaRPr lang="en-GB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58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1862281"/>
              </p:ext>
            </p:extLst>
          </p:nvPr>
        </p:nvGraphicFramePr>
        <p:xfrm>
          <a:off x="1556457" y="3123590"/>
          <a:ext cx="6096000" cy="28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E:\Kuliah Mikrobiologi FKK UMJ\Bahan VBD\nyam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291129"/>
            <a:ext cx="2246680" cy="12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Kuliah Mikrobiologi FKK UMJ\Bahan VBD\sandfli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75" y="1255351"/>
            <a:ext cx="1985164" cy="1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Kuliah Mikrobiologi FKK UMJ\Bahan VBD\ticks - kut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39" y="1280011"/>
            <a:ext cx="2256461" cy="1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18" y="5261460"/>
            <a:ext cx="1807033" cy="11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26" y="5252662"/>
            <a:ext cx="1825274" cy="111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0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6507" y="2734964"/>
            <a:ext cx="8093365" cy="412303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3600" b="1" dirty="0" err="1" smtClean="0"/>
              <a:t>Arbovirus</a:t>
            </a:r>
            <a:r>
              <a:rPr lang="en-GB" sz="3600" b="1" dirty="0" smtClean="0"/>
              <a:t>:</a:t>
            </a:r>
            <a:r>
              <a:rPr lang="en-GB" sz="3600" dirty="0" smtClean="0"/>
              <a:t> </a:t>
            </a:r>
            <a:r>
              <a:rPr lang="en-GB" sz="3600" b="1" i="1" dirty="0" smtClean="0">
                <a:solidFill>
                  <a:srgbClr val="FF0000"/>
                </a:solidFill>
              </a:rPr>
              <a:t>arthropod-borne viruses </a:t>
            </a:r>
            <a:r>
              <a:rPr lang="en-GB" sz="3600" dirty="0" smtClean="0">
                <a:sym typeface="Wingdings" pitchFamily="2" charset="2"/>
              </a:rPr>
              <a:t> Virus yang </a:t>
            </a:r>
            <a:r>
              <a:rPr lang="en-GB" sz="3600" dirty="0" err="1" smtClean="0">
                <a:sym typeface="Wingdings" pitchFamily="2" charset="2"/>
              </a:rPr>
              <a:t>ditularkan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oleh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artropoda</a:t>
            </a:r>
            <a:endParaRPr lang="en-GB" sz="3600" dirty="0" smtClean="0">
              <a:sym typeface="Wingdings" pitchFamily="2" charset="2"/>
            </a:endParaRPr>
          </a:p>
          <a:p>
            <a:r>
              <a:rPr lang="en-GB" sz="3600" dirty="0" err="1" smtClean="0">
                <a:sym typeface="Wingdings" pitchFamily="2" charset="2"/>
              </a:rPr>
              <a:t>Terdapat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sekitar</a:t>
            </a:r>
            <a:r>
              <a:rPr lang="en-GB" sz="3600" dirty="0" smtClean="0">
                <a:sym typeface="Wingdings" pitchFamily="2" charset="2"/>
              </a:rPr>
              <a:t> 100 </a:t>
            </a:r>
            <a:r>
              <a:rPr lang="en-GB" sz="3600" dirty="0" err="1" smtClean="0">
                <a:sym typeface="Wingdings" pitchFamily="2" charset="2"/>
              </a:rPr>
              <a:t>arbovirus</a:t>
            </a:r>
            <a:r>
              <a:rPr lang="en-GB" sz="3600" dirty="0" smtClean="0">
                <a:sym typeface="Wingdings" pitchFamily="2" charset="2"/>
              </a:rPr>
              <a:t> yang </a:t>
            </a:r>
            <a:r>
              <a:rPr lang="en-GB" sz="3600" dirty="0" err="1" smtClean="0">
                <a:sym typeface="Wingdings" pitchFamily="2" charset="2"/>
              </a:rPr>
              <a:t>patogen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bagi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manusia</a:t>
            </a:r>
            <a:endParaRPr lang="en-GB" sz="3600" dirty="0" smtClean="0">
              <a:sym typeface="Wingdings" pitchFamily="2" charset="2"/>
            </a:endParaRPr>
          </a:p>
          <a:p>
            <a:r>
              <a:rPr lang="en-GB" sz="3600" dirty="0" err="1" smtClean="0">
                <a:sym typeface="Wingdings" pitchFamily="2" charset="2"/>
              </a:rPr>
              <a:t>Masing-masing</a:t>
            </a:r>
            <a:r>
              <a:rPr lang="en-GB" sz="3600" dirty="0" smtClean="0">
                <a:sym typeface="Wingdings" pitchFamily="2" charset="2"/>
              </a:rPr>
              <a:t> virus </a:t>
            </a:r>
            <a:r>
              <a:rPr lang="en-GB" sz="3600" dirty="0" err="1" smtClean="0">
                <a:sym typeface="Wingdings" pitchFamily="2" charset="2"/>
              </a:rPr>
              <a:t>kadang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dinamakan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sesuai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penyakitnya</a:t>
            </a:r>
            <a:r>
              <a:rPr lang="en-GB" sz="3600" dirty="0" smtClean="0">
                <a:sym typeface="Wingdings" pitchFamily="2" charset="2"/>
              </a:rPr>
              <a:t>, </a:t>
            </a:r>
            <a:r>
              <a:rPr lang="en-GB" sz="3600" dirty="0" err="1" smtClean="0">
                <a:sym typeface="Wingdings" pitchFamily="2" charset="2"/>
              </a:rPr>
              <a:t>atau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letak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geografis</a:t>
            </a:r>
            <a:r>
              <a:rPr lang="en-GB" sz="3600" dirty="0" smtClean="0">
                <a:sym typeface="Wingdings" pitchFamily="2" charset="2"/>
              </a:rPr>
              <a:t> </a:t>
            </a:r>
            <a:r>
              <a:rPr lang="en-GB" sz="3600" dirty="0" err="1" smtClean="0">
                <a:sym typeface="Wingdings" pitchFamily="2" charset="2"/>
              </a:rPr>
              <a:t>tempat</a:t>
            </a:r>
            <a:r>
              <a:rPr lang="en-GB" sz="3600" dirty="0" smtClean="0">
                <a:sym typeface="Wingdings" pitchFamily="2" charset="2"/>
              </a:rPr>
              <a:t> virus </a:t>
            </a:r>
            <a:r>
              <a:rPr lang="en-GB" sz="3600" dirty="0" err="1" smtClean="0">
                <a:sym typeface="Wingdings" pitchFamily="2" charset="2"/>
              </a:rPr>
              <a:t>pertama</a:t>
            </a:r>
            <a:r>
              <a:rPr lang="en-GB" sz="3600" dirty="0" smtClean="0">
                <a:sym typeface="Wingdings" pitchFamily="2" charset="2"/>
              </a:rPr>
              <a:t> kali </a:t>
            </a:r>
            <a:r>
              <a:rPr lang="en-GB" sz="3600" dirty="0" err="1" smtClean="0">
                <a:sym typeface="Wingdings" pitchFamily="2" charset="2"/>
              </a:rPr>
              <a:t>ditemukan</a:t>
            </a:r>
            <a:endParaRPr lang="en-GB" sz="36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138425"/>
            <a:ext cx="4886560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4" y="0"/>
            <a:ext cx="54973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763413" y="555826"/>
            <a:ext cx="1739539" cy="30541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00904" y="1947440"/>
            <a:ext cx="1739539" cy="30541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23308" y="4949880"/>
            <a:ext cx="1739539" cy="30541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76014" y="2788569"/>
            <a:ext cx="122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Virus </a:t>
            </a:r>
            <a:r>
              <a:rPr lang="en-GB" sz="1100" dirty="0" err="1" smtClean="0"/>
              <a:t>Zika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27335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1701</Words>
  <Application>Microsoft Office PowerPoint</Application>
  <PresentationFormat>On-screen Show (4:3)</PresentationFormat>
  <Paragraphs>186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Oleh: Dr. Dayu Swasti Kharisma, M.Biomed</vt:lpstr>
      <vt:lpstr>OVERVIEW</vt:lpstr>
      <vt:lpstr>PowerPoint Presentation</vt:lpstr>
      <vt:lpstr>PowerPoint Presentation</vt:lpstr>
      <vt:lpstr>Epidemiologi VBD</vt:lpstr>
      <vt:lpstr>PowerPoint Presentation</vt:lpstr>
      <vt:lpstr>PowerPoint Presentation</vt:lpstr>
      <vt:lpstr>PowerPoint Presentation</vt:lpstr>
      <vt:lpstr>PowerPoint Presentation</vt:lpstr>
      <vt:lpstr>Togavirus dan Flavivirus</vt:lpstr>
      <vt:lpstr>Flavivirus</vt:lpstr>
      <vt:lpstr>Dengue Fever/DHF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Yellow Fever</vt:lpstr>
      <vt:lpstr>PowerPoint Presentation</vt:lpstr>
      <vt:lpstr>Zika</vt:lpstr>
      <vt:lpstr>PowerPoint Presentation</vt:lpstr>
      <vt:lpstr>g</vt:lpstr>
      <vt:lpstr>PowerPoint Presentation</vt:lpstr>
      <vt:lpstr>Arboviral Encephalitis</vt:lpstr>
      <vt:lpstr>PowerPoint Presentation</vt:lpstr>
      <vt:lpstr>PowerPoint Presentation</vt:lpstr>
      <vt:lpstr>Chikungunya</vt:lpstr>
      <vt:lpstr>PowerPoint Presentation</vt:lpstr>
      <vt:lpstr>PowerPoint Presentation</vt:lpstr>
      <vt:lpstr>Apakah etiologi (spesies virus, genus dan family) dari Demam dengue/DBD? (tuliskan dengan mengaktifkan annotate)</vt:lpstr>
      <vt:lpstr>Rickettsia</vt:lpstr>
      <vt:lpstr>PowerPoint Presentation</vt:lpstr>
      <vt:lpstr>Borrelia</vt:lpstr>
      <vt:lpstr>PowerPoint Presentation</vt:lpstr>
      <vt:lpstr>VBD caused by bacteria</vt:lpstr>
      <vt:lpstr>Lyme diseases</vt:lpstr>
      <vt:lpstr>Gejala Klinik</vt:lpstr>
      <vt:lpstr>Diagnosis</vt:lpstr>
      <vt:lpstr>Relapsing Fever</vt:lpstr>
      <vt:lpstr>Scrub Typhus</vt:lpstr>
      <vt:lpstr>PowerPoint Presentation</vt:lpstr>
      <vt:lpstr>REFERENCES</vt:lpstr>
      <vt:lpstr>PowerPoint Presentation</vt:lpstr>
      <vt:lpstr>TERIMA KASIH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Lenovo</cp:lastModifiedBy>
  <cp:revision>137</cp:revision>
  <dcterms:created xsi:type="dcterms:W3CDTF">2013-08-21T19:17:07Z</dcterms:created>
  <dcterms:modified xsi:type="dcterms:W3CDTF">2021-11-18T02:11:22Z</dcterms:modified>
</cp:coreProperties>
</file>