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60" r:id="rId6"/>
    <p:sldId id="259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01" autoAdjust="0"/>
    <p:restoredTop sz="94660"/>
  </p:normalViewPr>
  <p:slideViewPr>
    <p:cSldViewPr snapToGrid="0">
      <p:cViewPr varScale="1">
        <p:scale>
          <a:sx n="60" d="100"/>
          <a:sy n="60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9D10F4-B7A2-4363-9EB1-FBBAE85C3C83}" type="doc">
      <dgm:prSet loTypeId="urn:microsoft.com/office/officeart/2005/8/layout/radial3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399AA8F-1FD5-4115-B59B-5217144CB788}">
      <dgm:prSet phldrT="[Text]"/>
      <dgm:spPr/>
      <dgm:t>
        <a:bodyPr/>
        <a:lstStyle/>
        <a:p>
          <a:r>
            <a:rPr lang="en-US" dirty="0" err="1"/>
            <a:t>Pasien</a:t>
          </a:r>
          <a:r>
            <a:rPr lang="en-US" dirty="0"/>
            <a:t> </a:t>
          </a:r>
        </a:p>
      </dgm:t>
    </dgm:pt>
    <dgm:pt modelId="{CB6F932D-B9F4-4C0B-B091-6839D47DD3BC}" type="parTrans" cxnId="{CF531C16-14AE-4951-BE4C-4D3F2CB58EA8}">
      <dgm:prSet/>
      <dgm:spPr/>
      <dgm:t>
        <a:bodyPr/>
        <a:lstStyle/>
        <a:p>
          <a:endParaRPr lang="en-US"/>
        </a:p>
      </dgm:t>
    </dgm:pt>
    <dgm:pt modelId="{9B5BB10D-6CEE-4C99-B864-A790ACEA03C7}" type="sibTrans" cxnId="{CF531C16-14AE-4951-BE4C-4D3F2CB58EA8}">
      <dgm:prSet/>
      <dgm:spPr/>
      <dgm:t>
        <a:bodyPr/>
        <a:lstStyle/>
        <a:p>
          <a:endParaRPr lang="en-US"/>
        </a:p>
      </dgm:t>
    </dgm:pt>
    <dgm:pt modelId="{60923E9D-161E-4F2A-9B2A-9F4710B845CC}">
      <dgm:prSet phldrT="[Text]"/>
      <dgm:spPr/>
      <dgm:t>
        <a:bodyPr/>
        <a:lstStyle/>
        <a:p>
          <a:r>
            <a:rPr lang="en-US" dirty="0"/>
            <a:t>Leader</a:t>
          </a:r>
        </a:p>
      </dgm:t>
    </dgm:pt>
    <dgm:pt modelId="{34507F40-D20C-45F0-8E4C-421B7E56188B}" type="parTrans" cxnId="{6D5C24FE-2D29-4EEA-B929-7FEE87EFF57E}">
      <dgm:prSet/>
      <dgm:spPr/>
      <dgm:t>
        <a:bodyPr/>
        <a:lstStyle/>
        <a:p>
          <a:endParaRPr lang="en-US"/>
        </a:p>
      </dgm:t>
    </dgm:pt>
    <dgm:pt modelId="{DCFA2669-FEDA-4CEF-89CD-2195F0D86E7D}" type="sibTrans" cxnId="{6D5C24FE-2D29-4EEA-B929-7FEE87EFF57E}">
      <dgm:prSet/>
      <dgm:spPr/>
      <dgm:t>
        <a:bodyPr/>
        <a:lstStyle/>
        <a:p>
          <a:endParaRPr lang="en-US"/>
        </a:p>
      </dgm:t>
    </dgm:pt>
    <dgm:pt modelId="{9749A776-1F7E-48F3-B954-7EFBF0566809}">
      <dgm:prSet phldrT="[Text]"/>
      <dgm:spPr/>
      <dgm:t>
        <a:bodyPr/>
        <a:lstStyle/>
        <a:p>
          <a:r>
            <a:rPr lang="en-US" dirty="0" err="1"/>
            <a:t>Fasilitator</a:t>
          </a:r>
          <a:endParaRPr lang="en-US" dirty="0"/>
        </a:p>
      </dgm:t>
    </dgm:pt>
    <dgm:pt modelId="{D5CCACA5-9999-4C39-BE24-9885FF84A84C}" type="parTrans" cxnId="{3D287A88-1905-44D3-995E-8EB83C682054}">
      <dgm:prSet/>
      <dgm:spPr/>
      <dgm:t>
        <a:bodyPr/>
        <a:lstStyle/>
        <a:p>
          <a:endParaRPr lang="en-US"/>
        </a:p>
      </dgm:t>
    </dgm:pt>
    <dgm:pt modelId="{2FA9E914-B9C4-426F-96DB-074777B85C24}" type="sibTrans" cxnId="{3D287A88-1905-44D3-995E-8EB83C682054}">
      <dgm:prSet/>
      <dgm:spPr/>
      <dgm:t>
        <a:bodyPr/>
        <a:lstStyle/>
        <a:p>
          <a:endParaRPr lang="en-US"/>
        </a:p>
      </dgm:t>
    </dgm:pt>
    <dgm:pt modelId="{B04C4ED6-066A-4DFB-8FEA-4584929E7EC5}">
      <dgm:prSet phldrT="[Text]"/>
      <dgm:spPr/>
      <dgm:t>
        <a:bodyPr/>
        <a:lstStyle/>
        <a:p>
          <a:r>
            <a:rPr lang="en-US" dirty="0"/>
            <a:t>Observer</a:t>
          </a:r>
        </a:p>
      </dgm:t>
    </dgm:pt>
    <dgm:pt modelId="{9A952DC9-7DFE-48A4-BF65-40996573C079}" type="parTrans" cxnId="{3EF551CE-1F77-4778-892F-CC7E028BE19E}">
      <dgm:prSet/>
      <dgm:spPr/>
      <dgm:t>
        <a:bodyPr/>
        <a:lstStyle/>
        <a:p>
          <a:endParaRPr lang="en-US"/>
        </a:p>
      </dgm:t>
    </dgm:pt>
    <dgm:pt modelId="{DD94BDC0-AB84-4DBC-9D03-716F4A3CF13B}" type="sibTrans" cxnId="{3EF551CE-1F77-4778-892F-CC7E028BE19E}">
      <dgm:prSet/>
      <dgm:spPr/>
      <dgm:t>
        <a:bodyPr/>
        <a:lstStyle/>
        <a:p>
          <a:endParaRPr lang="en-US"/>
        </a:p>
      </dgm:t>
    </dgm:pt>
    <dgm:pt modelId="{4427BAAB-89BB-4544-9C34-C5F40243FC74}">
      <dgm:prSet phldrT="[Text]"/>
      <dgm:spPr/>
      <dgm:t>
        <a:bodyPr/>
        <a:lstStyle/>
        <a:p>
          <a:r>
            <a:rPr lang="en-US" dirty="0"/>
            <a:t>Co leader</a:t>
          </a:r>
        </a:p>
      </dgm:t>
    </dgm:pt>
    <dgm:pt modelId="{535C5E79-8189-4C62-B32B-501E19DDF7AB}" type="parTrans" cxnId="{913F07AA-90D3-4CA6-AD94-C165E866EF63}">
      <dgm:prSet/>
      <dgm:spPr/>
      <dgm:t>
        <a:bodyPr/>
        <a:lstStyle/>
        <a:p>
          <a:endParaRPr lang="en-US"/>
        </a:p>
      </dgm:t>
    </dgm:pt>
    <dgm:pt modelId="{51F22CA0-3DF6-4515-BEE2-F5B9417B660F}" type="sibTrans" cxnId="{913F07AA-90D3-4CA6-AD94-C165E866EF63}">
      <dgm:prSet/>
      <dgm:spPr/>
      <dgm:t>
        <a:bodyPr/>
        <a:lstStyle/>
        <a:p>
          <a:endParaRPr lang="en-US"/>
        </a:p>
      </dgm:t>
    </dgm:pt>
    <dgm:pt modelId="{3410ED48-EC05-4623-86DA-F88A79EF4BD7}" type="pres">
      <dgm:prSet presAssocID="{079D10F4-B7A2-4363-9EB1-FBBAE85C3C83}" presName="composite" presStyleCnt="0">
        <dgm:presLayoutVars>
          <dgm:chMax val="1"/>
          <dgm:dir/>
          <dgm:resizeHandles val="exact"/>
        </dgm:presLayoutVars>
      </dgm:prSet>
      <dgm:spPr/>
    </dgm:pt>
    <dgm:pt modelId="{48473ECC-1F07-43B8-A3FD-D07B5C719683}" type="pres">
      <dgm:prSet presAssocID="{079D10F4-B7A2-4363-9EB1-FBBAE85C3C83}" presName="radial" presStyleCnt="0">
        <dgm:presLayoutVars>
          <dgm:animLvl val="ctr"/>
        </dgm:presLayoutVars>
      </dgm:prSet>
      <dgm:spPr/>
    </dgm:pt>
    <dgm:pt modelId="{DC1D91CC-F11A-426D-A73F-4FBF841912B7}" type="pres">
      <dgm:prSet presAssocID="{D399AA8F-1FD5-4115-B59B-5217144CB788}" presName="centerShape" presStyleLbl="vennNode1" presStyleIdx="0" presStyleCnt="5" custLinFactNeighborX="3131" custLinFactNeighborY="2088"/>
      <dgm:spPr/>
    </dgm:pt>
    <dgm:pt modelId="{DE712930-DD89-4986-96DD-A3386270C3BD}" type="pres">
      <dgm:prSet presAssocID="{60923E9D-161E-4F2A-9B2A-9F4710B845CC}" presName="node" presStyleLbl="vennNode1" presStyleIdx="1" presStyleCnt="5">
        <dgm:presLayoutVars>
          <dgm:bulletEnabled val="1"/>
        </dgm:presLayoutVars>
      </dgm:prSet>
      <dgm:spPr/>
    </dgm:pt>
    <dgm:pt modelId="{E7DAA062-693B-436A-B444-59CCDBE9501F}" type="pres">
      <dgm:prSet presAssocID="{9749A776-1F7E-48F3-B954-7EFBF0566809}" presName="node" presStyleLbl="vennNode1" presStyleIdx="2" presStyleCnt="5">
        <dgm:presLayoutVars>
          <dgm:bulletEnabled val="1"/>
        </dgm:presLayoutVars>
      </dgm:prSet>
      <dgm:spPr/>
    </dgm:pt>
    <dgm:pt modelId="{1E92CD74-4A5C-4348-A56C-D3B285E8F1EF}" type="pres">
      <dgm:prSet presAssocID="{B04C4ED6-066A-4DFB-8FEA-4584929E7EC5}" presName="node" presStyleLbl="vennNode1" presStyleIdx="3" presStyleCnt="5">
        <dgm:presLayoutVars>
          <dgm:bulletEnabled val="1"/>
        </dgm:presLayoutVars>
      </dgm:prSet>
      <dgm:spPr/>
    </dgm:pt>
    <dgm:pt modelId="{62D1E26E-5870-4326-B721-2ED218F0A45C}" type="pres">
      <dgm:prSet presAssocID="{4427BAAB-89BB-4544-9C34-C5F40243FC74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75C49714-4737-4EE3-A82A-4C448A4BC3F7}" type="presOf" srcId="{9749A776-1F7E-48F3-B954-7EFBF0566809}" destId="{E7DAA062-693B-436A-B444-59CCDBE9501F}" srcOrd="0" destOrd="0" presId="urn:microsoft.com/office/officeart/2005/8/layout/radial3"/>
    <dgm:cxn modelId="{CF531C16-14AE-4951-BE4C-4D3F2CB58EA8}" srcId="{079D10F4-B7A2-4363-9EB1-FBBAE85C3C83}" destId="{D399AA8F-1FD5-4115-B59B-5217144CB788}" srcOrd="0" destOrd="0" parTransId="{CB6F932D-B9F4-4C0B-B091-6839D47DD3BC}" sibTransId="{9B5BB10D-6CEE-4C99-B864-A790ACEA03C7}"/>
    <dgm:cxn modelId="{9CD5E15D-4E81-4FA7-B081-8CAFB987F7F6}" type="presOf" srcId="{4427BAAB-89BB-4544-9C34-C5F40243FC74}" destId="{62D1E26E-5870-4326-B721-2ED218F0A45C}" srcOrd="0" destOrd="0" presId="urn:microsoft.com/office/officeart/2005/8/layout/radial3"/>
    <dgm:cxn modelId="{A5E48543-A6FF-4EDD-8516-3D370B4D93C0}" type="presOf" srcId="{60923E9D-161E-4F2A-9B2A-9F4710B845CC}" destId="{DE712930-DD89-4986-96DD-A3386270C3BD}" srcOrd="0" destOrd="0" presId="urn:microsoft.com/office/officeart/2005/8/layout/radial3"/>
    <dgm:cxn modelId="{3D287A88-1905-44D3-995E-8EB83C682054}" srcId="{D399AA8F-1FD5-4115-B59B-5217144CB788}" destId="{9749A776-1F7E-48F3-B954-7EFBF0566809}" srcOrd="1" destOrd="0" parTransId="{D5CCACA5-9999-4C39-BE24-9885FF84A84C}" sibTransId="{2FA9E914-B9C4-426F-96DB-074777B85C24}"/>
    <dgm:cxn modelId="{913F07AA-90D3-4CA6-AD94-C165E866EF63}" srcId="{D399AA8F-1FD5-4115-B59B-5217144CB788}" destId="{4427BAAB-89BB-4544-9C34-C5F40243FC74}" srcOrd="3" destOrd="0" parTransId="{535C5E79-8189-4C62-B32B-501E19DDF7AB}" sibTransId="{51F22CA0-3DF6-4515-BEE2-F5B9417B660F}"/>
    <dgm:cxn modelId="{62AA44C5-1165-4D75-B4D5-FA9482AD8E87}" type="presOf" srcId="{B04C4ED6-066A-4DFB-8FEA-4584929E7EC5}" destId="{1E92CD74-4A5C-4348-A56C-D3B285E8F1EF}" srcOrd="0" destOrd="0" presId="urn:microsoft.com/office/officeart/2005/8/layout/radial3"/>
    <dgm:cxn modelId="{3EF551CE-1F77-4778-892F-CC7E028BE19E}" srcId="{D399AA8F-1FD5-4115-B59B-5217144CB788}" destId="{B04C4ED6-066A-4DFB-8FEA-4584929E7EC5}" srcOrd="2" destOrd="0" parTransId="{9A952DC9-7DFE-48A4-BF65-40996573C079}" sibTransId="{DD94BDC0-AB84-4DBC-9D03-716F4A3CF13B}"/>
    <dgm:cxn modelId="{29565BD4-30D0-404F-94CB-63F2F29AD4BD}" type="presOf" srcId="{D399AA8F-1FD5-4115-B59B-5217144CB788}" destId="{DC1D91CC-F11A-426D-A73F-4FBF841912B7}" srcOrd="0" destOrd="0" presId="urn:microsoft.com/office/officeart/2005/8/layout/radial3"/>
    <dgm:cxn modelId="{E9AA99E3-4DA4-4662-8632-FA95138B3B33}" type="presOf" srcId="{079D10F4-B7A2-4363-9EB1-FBBAE85C3C83}" destId="{3410ED48-EC05-4623-86DA-F88A79EF4BD7}" srcOrd="0" destOrd="0" presId="urn:microsoft.com/office/officeart/2005/8/layout/radial3"/>
    <dgm:cxn modelId="{6D5C24FE-2D29-4EEA-B929-7FEE87EFF57E}" srcId="{D399AA8F-1FD5-4115-B59B-5217144CB788}" destId="{60923E9D-161E-4F2A-9B2A-9F4710B845CC}" srcOrd="0" destOrd="0" parTransId="{34507F40-D20C-45F0-8E4C-421B7E56188B}" sibTransId="{DCFA2669-FEDA-4CEF-89CD-2195F0D86E7D}"/>
    <dgm:cxn modelId="{32F44909-9D4F-4F8D-B9E6-6B5D0D520CC3}" type="presParOf" srcId="{3410ED48-EC05-4623-86DA-F88A79EF4BD7}" destId="{48473ECC-1F07-43B8-A3FD-D07B5C719683}" srcOrd="0" destOrd="0" presId="urn:microsoft.com/office/officeart/2005/8/layout/radial3"/>
    <dgm:cxn modelId="{0315574A-3F27-4984-B5C0-58CB01690C65}" type="presParOf" srcId="{48473ECC-1F07-43B8-A3FD-D07B5C719683}" destId="{DC1D91CC-F11A-426D-A73F-4FBF841912B7}" srcOrd="0" destOrd="0" presId="urn:microsoft.com/office/officeart/2005/8/layout/radial3"/>
    <dgm:cxn modelId="{A595574B-0DB0-477C-BF69-41EDD8C627BA}" type="presParOf" srcId="{48473ECC-1F07-43B8-A3FD-D07B5C719683}" destId="{DE712930-DD89-4986-96DD-A3386270C3BD}" srcOrd="1" destOrd="0" presId="urn:microsoft.com/office/officeart/2005/8/layout/radial3"/>
    <dgm:cxn modelId="{2E69A234-7090-4C3C-A1AA-94B28074514D}" type="presParOf" srcId="{48473ECC-1F07-43B8-A3FD-D07B5C719683}" destId="{E7DAA062-693B-436A-B444-59CCDBE9501F}" srcOrd="2" destOrd="0" presId="urn:microsoft.com/office/officeart/2005/8/layout/radial3"/>
    <dgm:cxn modelId="{0940EC93-7DFF-4F2B-881E-07CAE3E6937C}" type="presParOf" srcId="{48473ECC-1F07-43B8-A3FD-D07B5C719683}" destId="{1E92CD74-4A5C-4348-A56C-D3B285E8F1EF}" srcOrd="3" destOrd="0" presId="urn:microsoft.com/office/officeart/2005/8/layout/radial3"/>
    <dgm:cxn modelId="{91BF90ED-8D03-4C66-82B4-E7EBA5E1B69C}" type="presParOf" srcId="{48473ECC-1F07-43B8-A3FD-D07B5C719683}" destId="{62D1E26E-5870-4326-B721-2ED218F0A45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2B9299-C51C-4A63-A9F3-1EF8F6E44344}" type="doc">
      <dgm:prSet loTypeId="urn:microsoft.com/office/officeart/2005/8/layout/matrix3" loCatId="matrix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2CF8411-AE1B-4EDA-B57B-D6D2F1856494}">
      <dgm:prSet phldrT="[Text]" custT="1"/>
      <dgm:spPr/>
      <dgm:t>
        <a:bodyPr/>
        <a:lstStyle/>
        <a:p>
          <a:r>
            <a:rPr lang="en-US" sz="1100" dirty="0">
              <a:solidFill>
                <a:srgbClr val="0070C0"/>
              </a:solidFill>
            </a:rPr>
            <a:t>L</a:t>
          </a:r>
          <a:r>
            <a:rPr lang="en-US" sz="1400" dirty="0">
              <a:solidFill>
                <a:srgbClr val="0070C0"/>
              </a:solidFill>
            </a:rPr>
            <a:t>eader (</a:t>
          </a:r>
          <a:r>
            <a:rPr lang="en-US" sz="1400" dirty="0" err="1">
              <a:solidFill>
                <a:srgbClr val="0070C0"/>
              </a:solidFill>
            </a:rPr>
            <a:t>Pimpinan</a:t>
          </a:r>
          <a:r>
            <a:rPr lang="en-US" sz="1400" dirty="0">
              <a:solidFill>
                <a:srgbClr val="0070C0"/>
              </a:solidFill>
            </a:rPr>
            <a:t> </a:t>
          </a:r>
          <a:r>
            <a:rPr lang="en-US" sz="1400" dirty="0" err="1">
              <a:solidFill>
                <a:srgbClr val="0070C0"/>
              </a:solidFill>
            </a:rPr>
            <a:t>kelompok</a:t>
          </a:r>
          <a:r>
            <a:rPr lang="en-US" sz="1400" dirty="0">
              <a:solidFill>
                <a:srgbClr val="0070C0"/>
              </a:solidFill>
            </a:rPr>
            <a:t>)</a:t>
          </a:r>
        </a:p>
        <a:p>
          <a:r>
            <a:rPr lang="en-US" sz="1100" dirty="0" err="1"/>
            <a:t>Menyusun</a:t>
          </a:r>
          <a:r>
            <a:rPr lang="en-US" sz="1100" dirty="0"/>
            <a:t> </a:t>
          </a:r>
          <a:r>
            <a:rPr lang="en-US" sz="1100" dirty="0" err="1"/>
            <a:t>rencana</a:t>
          </a:r>
          <a:r>
            <a:rPr lang="en-US" sz="1100" dirty="0"/>
            <a:t> TAK</a:t>
          </a:r>
        </a:p>
        <a:p>
          <a:r>
            <a:rPr lang="en-US" sz="1100" dirty="0" err="1"/>
            <a:t>Mengarahkan</a:t>
          </a:r>
          <a:r>
            <a:rPr lang="en-US" sz="1100" dirty="0"/>
            <a:t> </a:t>
          </a:r>
          <a:r>
            <a:rPr lang="en-US" sz="1100" dirty="0" err="1"/>
            <a:t>kelompok</a:t>
          </a:r>
          <a:r>
            <a:rPr lang="en-US" sz="1100" dirty="0"/>
            <a:t> </a:t>
          </a:r>
          <a:r>
            <a:rPr lang="en-US" sz="1100" dirty="0" err="1"/>
            <a:t>mencapai</a:t>
          </a:r>
          <a:r>
            <a:rPr lang="en-US" sz="1100" dirty="0"/>
            <a:t> </a:t>
          </a:r>
          <a:r>
            <a:rPr lang="en-US" sz="1100" dirty="0" err="1"/>
            <a:t>tujuan</a:t>
          </a:r>
          <a:r>
            <a:rPr lang="en-US" sz="1100" dirty="0"/>
            <a:t> </a:t>
          </a:r>
        </a:p>
        <a:p>
          <a:r>
            <a:rPr lang="en-US" sz="1100" dirty="0" err="1"/>
            <a:t>Memfasilitasi</a:t>
          </a:r>
          <a:r>
            <a:rPr lang="en-US" sz="1100" dirty="0"/>
            <a:t> </a:t>
          </a:r>
          <a:r>
            <a:rPr lang="en-US" sz="1100" dirty="0" err="1"/>
            <a:t>anggota</a:t>
          </a:r>
          <a:r>
            <a:rPr lang="en-US" sz="1100" dirty="0"/>
            <a:t> </a:t>
          </a:r>
          <a:r>
            <a:rPr lang="en-US" sz="1100" dirty="0" err="1"/>
            <a:t>untuk</a:t>
          </a:r>
          <a:r>
            <a:rPr lang="en-US" sz="1100" dirty="0"/>
            <a:t> </a:t>
          </a:r>
          <a:r>
            <a:rPr lang="en-US" sz="1100" dirty="0" err="1"/>
            <a:t>mengekspresikan</a:t>
          </a:r>
          <a:r>
            <a:rPr lang="en-US" sz="1100" dirty="0"/>
            <a:t> </a:t>
          </a:r>
          <a:r>
            <a:rPr lang="en-US" sz="1100" dirty="0" err="1"/>
            <a:t>perasaan</a:t>
          </a:r>
          <a:r>
            <a:rPr lang="en-US" sz="1100" dirty="0"/>
            <a:t>, </a:t>
          </a:r>
          <a:r>
            <a:rPr lang="en-US" sz="1100" dirty="0" err="1"/>
            <a:t>pendapat</a:t>
          </a:r>
          <a:r>
            <a:rPr lang="en-US" sz="1100" dirty="0"/>
            <a:t> </a:t>
          </a:r>
          <a:r>
            <a:rPr lang="en-US" sz="1100" dirty="0" err="1"/>
            <a:t>dan</a:t>
          </a:r>
          <a:r>
            <a:rPr lang="en-US" sz="1100" dirty="0"/>
            <a:t> </a:t>
          </a:r>
          <a:r>
            <a:rPr lang="en-US" sz="1100" dirty="0" err="1"/>
            <a:t>memberi</a:t>
          </a:r>
          <a:r>
            <a:rPr lang="en-US" sz="1100" dirty="0"/>
            <a:t> </a:t>
          </a:r>
          <a:r>
            <a:rPr lang="en-US" sz="1100" dirty="0" err="1"/>
            <a:t>umpan</a:t>
          </a:r>
          <a:r>
            <a:rPr lang="en-US" sz="1100" dirty="0"/>
            <a:t> </a:t>
          </a:r>
          <a:r>
            <a:rPr lang="en-US" sz="1100" dirty="0" err="1"/>
            <a:t>balik</a:t>
          </a:r>
          <a:endParaRPr lang="en-US" sz="1100" dirty="0"/>
        </a:p>
        <a:p>
          <a:r>
            <a:rPr lang="en-US" sz="1100" dirty="0" err="1"/>
            <a:t>Sebagai</a:t>
          </a:r>
          <a:r>
            <a:rPr lang="en-US" sz="1100" dirty="0"/>
            <a:t> role model</a:t>
          </a:r>
        </a:p>
      </dgm:t>
    </dgm:pt>
    <dgm:pt modelId="{95365F84-9673-4239-9C59-761FA64B04B5}" type="parTrans" cxnId="{7584D3DE-BB2B-451B-BBA1-04F8E0B72D12}">
      <dgm:prSet/>
      <dgm:spPr/>
      <dgm:t>
        <a:bodyPr/>
        <a:lstStyle/>
        <a:p>
          <a:endParaRPr lang="en-US"/>
        </a:p>
      </dgm:t>
    </dgm:pt>
    <dgm:pt modelId="{AF08F676-2E72-4928-B321-44DD7D21B069}" type="sibTrans" cxnId="{7584D3DE-BB2B-451B-BBA1-04F8E0B72D12}">
      <dgm:prSet/>
      <dgm:spPr/>
      <dgm:t>
        <a:bodyPr/>
        <a:lstStyle/>
        <a:p>
          <a:endParaRPr lang="en-US"/>
        </a:p>
      </dgm:t>
    </dgm:pt>
    <dgm:pt modelId="{48E10ED0-FB50-4025-8B58-BEBB09F725E4}">
      <dgm:prSet phldrT="[Text]" custT="1"/>
      <dgm:spPr/>
      <dgm:t>
        <a:bodyPr/>
        <a:lstStyle/>
        <a:p>
          <a:r>
            <a:rPr lang="en-US" sz="1400" dirty="0" err="1">
              <a:solidFill>
                <a:srgbClr val="002060"/>
              </a:solidFill>
            </a:rPr>
            <a:t>Pembantu</a:t>
          </a:r>
          <a:r>
            <a:rPr lang="en-US" sz="1400" dirty="0">
              <a:solidFill>
                <a:srgbClr val="002060"/>
              </a:solidFill>
            </a:rPr>
            <a:t> </a:t>
          </a:r>
          <a:r>
            <a:rPr lang="en-US" sz="1400" dirty="0" err="1">
              <a:solidFill>
                <a:srgbClr val="002060"/>
              </a:solidFill>
            </a:rPr>
            <a:t>Pimpinan</a:t>
          </a:r>
          <a:r>
            <a:rPr lang="en-US" sz="1400" dirty="0">
              <a:solidFill>
                <a:srgbClr val="002060"/>
              </a:solidFill>
            </a:rPr>
            <a:t> </a:t>
          </a:r>
          <a:r>
            <a:rPr lang="en-US" sz="1400" dirty="0" err="1">
              <a:solidFill>
                <a:srgbClr val="002060"/>
              </a:solidFill>
            </a:rPr>
            <a:t>Kelompok</a:t>
          </a:r>
          <a:r>
            <a:rPr lang="en-US" sz="1400" dirty="0">
              <a:solidFill>
                <a:srgbClr val="002060"/>
              </a:solidFill>
            </a:rPr>
            <a:t> </a:t>
          </a:r>
        </a:p>
        <a:p>
          <a:r>
            <a:rPr lang="en-US" sz="1400" dirty="0">
              <a:solidFill>
                <a:srgbClr val="002060"/>
              </a:solidFill>
            </a:rPr>
            <a:t>(Co-</a:t>
          </a:r>
          <a:r>
            <a:rPr lang="en-US" sz="1400" dirty="0" err="1">
              <a:solidFill>
                <a:srgbClr val="002060"/>
              </a:solidFill>
            </a:rPr>
            <a:t>Leadrer</a:t>
          </a:r>
          <a:r>
            <a:rPr lang="en-US" sz="1400" dirty="0">
              <a:solidFill>
                <a:srgbClr val="002060"/>
              </a:solidFill>
            </a:rPr>
            <a:t> )</a:t>
          </a:r>
        </a:p>
        <a:p>
          <a:r>
            <a:rPr lang="en-US" sz="1400" dirty="0">
              <a:sym typeface="Wingdings" pitchFamily="2" charset="2"/>
            </a:rPr>
            <a:t>  </a:t>
          </a:r>
          <a:r>
            <a:rPr lang="en-US" sz="1600" dirty="0" err="1">
              <a:sym typeface="Wingdings" pitchFamily="2" charset="2"/>
            </a:rPr>
            <a:t>Membantu</a:t>
          </a:r>
          <a:r>
            <a:rPr lang="en-US" sz="1600" dirty="0">
              <a:sym typeface="Wingdings" pitchFamily="2" charset="2"/>
            </a:rPr>
            <a:t>  leader </a:t>
          </a:r>
          <a:r>
            <a:rPr lang="en-US" sz="1600" dirty="0" err="1">
              <a:sym typeface="Wingdings" pitchFamily="2" charset="2"/>
            </a:rPr>
            <a:t>mengorganisir</a:t>
          </a:r>
          <a:r>
            <a:rPr lang="en-US" sz="1600" dirty="0">
              <a:sym typeface="Wingdings" pitchFamily="2" charset="2"/>
            </a:rPr>
            <a:t> </a:t>
          </a:r>
          <a:r>
            <a:rPr lang="en-US" sz="1600" dirty="0" err="1">
              <a:sym typeface="Wingdings" pitchFamily="2" charset="2"/>
            </a:rPr>
            <a:t>anggota</a:t>
          </a:r>
          <a:r>
            <a:rPr lang="en-US" sz="1600" dirty="0">
              <a:sym typeface="Wingdings" pitchFamily="2" charset="2"/>
            </a:rPr>
            <a:t> </a:t>
          </a:r>
          <a:r>
            <a:rPr lang="en-US" sz="1600" dirty="0" err="1">
              <a:sym typeface="Wingdings" pitchFamily="2" charset="2"/>
            </a:rPr>
            <a:t>kelompok</a:t>
          </a:r>
          <a:endParaRPr lang="en-US" sz="1600" dirty="0"/>
        </a:p>
      </dgm:t>
    </dgm:pt>
    <dgm:pt modelId="{53C9412A-FC97-4525-97DA-17AF0AEC5C66}" type="parTrans" cxnId="{F2F534BA-A547-4707-AC01-6EE701442EF4}">
      <dgm:prSet/>
      <dgm:spPr/>
      <dgm:t>
        <a:bodyPr/>
        <a:lstStyle/>
        <a:p>
          <a:endParaRPr lang="en-US"/>
        </a:p>
      </dgm:t>
    </dgm:pt>
    <dgm:pt modelId="{499D505D-EF0A-4AFE-8191-ED3231A07CBF}" type="sibTrans" cxnId="{F2F534BA-A547-4707-AC01-6EE701442EF4}">
      <dgm:prSet/>
      <dgm:spPr/>
      <dgm:t>
        <a:bodyPr/>
        <a:lstStyle/>
        <a:p>
          <a:endParaRPr lang="en-US"/>
        </a:p>
      </dgm:t>
    </dgm:pt>
    <dgm:pt modelId="{17A45688-6926-4EC8-BEA5-346059158A99}">
      <dgm:prSet phldrT="[Text]" custT="1"/>
      <dgm:spPr/>
      <dgm:t>
        <a:bodyPr/>
        <a:lstStyle/>
        <a:p>
          <a:r>
            <a:rPr lang="en-US" sz="1400" dirty="0" err="1">
              <a:solidFill>
                <a:srgbClr val="002060"/>
              </a:solidFill>
            </a:rPr>
            <a:t>Fasilitator</a:t>
          </a:r>
          <a:r>
            <a:rPr lang="en-US" sz="1400" dirty="0"/>
            <a:t> </a:t>
          </a:r>
        </a:p>
        <a:p>
          <a:r>
            <a:rPr lang="en-US" sz="1400" dirty="0">
              <a:sym typeface="Wingdings" pitchFamily="2" charset="2"/>
            </a:rPr>
            <a:t>  </a:t>
          </a:r>
          <a:r>
            <a:rPr lang="en-US" sz="1400" dirty="0" err="1">
              <a:sym typeface="Wingdings" pitchFamily="2" charset="2"/>
            </a:rPr>
            <a:t>Membantu</a:t>
          </a:r>
          <a:r>
            <a:rPr lang="en-US" sz="1400" dirty="0">
              <a:sym typeface="Wingdings" pitchFamily="2" charset="2"/>
            </a:rPr>
            <a:t> leader </a:t>
          </a:r>
          <a:r>
            <a:rPr lang="en-US" sz="1400" dirty="0" err="1">
              <a:sym typeface="Wingdings" pitchFamily="2" charset="2"/>
            </a:rPr>
            <a:t>memfasilitasi</a:t>
          </a:r>
          <a:r>
            <a:rPr lang="en-US" sz="1400" dirty="0">
              <a:sym typeface="Wingdings" pitchFamily="2" charset="2"/>
            </a:rPr>
            <a:t>  </a:t>
          </a:r>
          <a:r>
            <a:rPr lang="en-US" sz="1400" dirty="0" err="1">
              <a:sym typeface="Wingdings" pitchFamily="2" charset="2"/>
            </a:rPr>
            <a:t>anggota</a:t>
          </a:r>
          <a:r>
            <a:rPr lang="en-US" sz="1400" dirty="0">
              <a:sym typeface="Wingdings" pitchFamily="2" charset="2"/>
            </a:rPr>
            <a:t> </a:t>
          </a:r>
          <a:r>
            <a:rPr lang="en-US" sz="1400" dirty="0" err="1">
              <a:sym typeface="Wingdings" pitchFamily="2" charset="2"/>
            </a:rPr>
            <a:t>untuk</a:t>
          </a:r>
          <a:r>
            <a:rPr lang="en-US" sz="1400" dirty="0">
              <a:sym typeface="Wingdings" pitchFamily="2" charset="2"/>
            </a:rPr>
            <a:t> </a:t>
          </a:r>
          <a:r>
            <a:rPr lang="en-US" sz="1400" dirty="0" err="1">
              <a:sym typeface="Wingdings" pitchFamily="2" charset="2"/>
            </a:rPr>
            <a:t>berperan</a:t>
          </a:r>
          <a:r>
            <a:rPr lang="en-US" sz="1400" dirty="0">
              <a:sym typeface="Wingdings" pitchFamily="2" charset="2"/>
            </a:rPr>
            <a:t> </a:t>
          </a:r>
          <a:r>
            <a:rPr lang="en-US" sz="1400" dirty="0" err="1">
              <a:sym typeface="Wingdings" pitchFamily="2" charset="2"/>
            </a:rPr>
            <a:t>aktif</a:t>
          </a:r>
          <a:r>
            <a:rPr lang="en-US" sz="1400" dirty="0">
              <a:sym typeface="Wingdings" pitchFamily="2" charset="2"/>
            </a:rPr>
            <a:t> </a:t>
          </a:r>
          <a:r>
            <a:rPr lang="en-US" sz="1400" dirty="0" err="1">
              <a:sym typeface="Wingdings" pitchFamily="2" charset="2"/>
            </a:rPr>
            <a:t>dan</a:t>
          </a:r>
          <a:r>
            <a:rPr lang="en-US" sz="1400" dirty="0">
              <a:sym typeface="Wingdings" pitchFamily="2" charset="2"/>
            </a:rPr>
            <a:t> </a:t>
          </a:r>
          <a:r>
            <a:rPr lang="en-US" sz="1400" dirty="0" err="1">
              <a:sym typeface="Wingdings" pitchFamily="2" charset="2"/>
            </a:rPr>
            <a:t>memotivasi</a:t>
          </a:r>
          <a:endParaRPr lang="en-US" sz="1400" dirty="0"/>
        </a:p>
      </dgm:t>
    </dgm:pt>
    <dgm:pt modelId="{9000E4E1-3A6E-49C3-8A92-E9E523F8E6E7}" type="parTrans" cxnId="{55C0F1AB-DF3B-4287-9C64-98D90A213CC6}">
      <dgm:prSet/>
      <dgm:spPr/>
      <dgm:t>
        <a:bodyPr/>
        <a:lstStyle/>
        <a:p>
          <a:endParaRPr lang="en-US"/>
        </a:p>
      </dgm:t>
    </dgm:pt>
    <dgm:pt modelId="{7AE9302E-B2FC-45C5-A99F-331C438B61E5}" type="sibTrans" cxnId="{55C0F1AB-DF3B-4287-9C64-98D90A213CC6}">
      <dgm:prSet/>
      <dgm:spPr/>
      <dgm:t>
        <a:bodyPr/>
        <a:lstStyle/>
        <a:p>
          <a:endParaRPr lang="en-US"/>
        </a:p>
      </dgm:t>
    </dgm:pt>
    <dgm:pt modelId="{AA462D6F-60CE-4245-A465-DB7D4605A664}">
      <dgm:prSet phldrT="[Text]" custT="1"/>
      <dgm:spPr/>
      <dgm:t>
        <a:bodyPr/>
        <a:lstStyle/>
        <a:p>
          <a:r>
            <a:rPr lang="en-US" sz="1200" dirty="0" err="1">
              <a:solidFill>
                <a:srgbClr val="002060"/>
              </a:solidFill>
            </a:rPr>
            <a:t>Observasi</a:t>
          </a:r>
          <a:r>
            <a:rPr lang="en-US" sz="1200" dirty="0"/>
            <a:t>  </a:t>
          </a:r>
        </a:p>
        <a:p>
          <a:r>
            <a:rPr lang="en-US" sz="1600" dirty="0" err="1"/>
            <a:t>Mengobservasi</a:t>
          </a:r>
          <a:r>
            <a:rPr lang="en-US" sz="1600" dirty="0"/>
            <a:t> </a:t>
          </a:r>
          <a:r>
            <a:rPr lang="en-US" sz="1600" dirty="0" err="1"/>
            <a:t>respon</a:t>
          </a:r>
          <a:r>
            <a:rPr lang="en-US" sz="1600" dirty="0"/>
            <a:t> </a:t>
          </a:r>
          <a:r>
            <a:rPr lang="en-US" sz="1600" dirty="0" err="1"/>
            <a:t>klien</a:t>
          </a:r>
          <a:r>
            <a:rPr lang="en-US" sz="1600" dirty="0"/>
            <a:t> </a:t>
          </a:r>
        </a:p>
      </dgm:t>
    </dgm:pt>
    <dgm:pt modelId="{E976E5B9-E224-49D0-A5EF-D0F198AA2C0D}" type="parTrans" cxnId="{904C584E-2050-4695-915A-175FBA3AE669}">
      <dgm:prSet/>
      <dgm:spPr/>
      <dgm:t>
        <a:bodyPr/>
        <a:lstStyle/>
        <a:p>
          <a:endParaRPr lang="en-US"/>
        </a:p>
      </dgm:t>
    </dgm:pt>
    <dgm:pt modelId="{3794E89B-40CD-4520-BD5D-6396AEF29912}" type="sibTrans" cxnId="{904C584E-2050-4695-915A-175FBA3AE669}">
      <dgm:prSet/>
      <dgm:spPr/>
      <dgm:t>
        <a:bodyPr/>
        <a:lstStyle/>
        <a:p>
          <a:endParaRPr lang="en-US"/>
        </a:p>
      </dgm:t>
    </dgm:pt>
    <dgm:pt modelId="{F5CB94E2-89DF-4F19-8CE7-4012D20FBD76}" type="pres">
      <dgm:prSet presAssocID="{5C2B9299-C51C-4A63-A9F3-1EF8F6E44344}" presName="matrix" presStyleCnt="0">
        <dgm:presLayoutVars>
          <dgm:chMax val="1"/>
          <dgm:dir/>
          <dgm:resizeHandles val="exact"/>
        </dgm:presLayoutVars>
      </dgm:prSet>
      <dgm:spPr/>
    </dgm:pt>
    <dgm:pt modelId="{81DC9427-3881-4E54-B224-9FE55D94BFBA}" type="pres">
      <dgm:prSet presAssocID="{5C2B9299-C51C-4A63-A9F3-1EF8F6E44344}" presName="diamond" presStyleLbl="bgShp" presStyleIdx="0" presStyleCnt="1"/>
      <dgm:spPr/>
    </dgm:pt>
    <dgm:pt modelId="{3F9BD200-C5A2-41B1-AA47-7706BB4873BC}" type="pres">
      <dgm:prSet presAssocID="{5C2B9299-C51C-4A63-A9F3-1EF8F6E44344}" presName="quad1" presStyleLbl="node1" presStyleIdx="0" presStyleCnt="4" custScaleX="129572" custScaleY="116633">
        <dgm:presLayoutVars>
          <dgm:chMax val="0"/>
          <dgm:chPref val="0"/>
          <dgm:bulletEnabled val="1"/>
        </dgm:presLayoutVars>
      </dgm:prSet>
      <dgm:spPr/>
    </dgm:pt>
    <dgm:pt modelId="{589AF404-AA51-49A6-A353-778EF9F8A2C5}" type="pres">
      <dgm:prSet presAssocID="{5C2B9299-C51C-4A63-A9F3-1EF8F6E44344}" presName="quad2" presStyleLbl="node1" presStyleIdx="1" presStyleCnt="4" custScaleX="107458" custScaleY="116667" custLinFactNeighborX="16700" custLinFactNeighborY="6680">
        <dgm:presLayoutVars>
          <dgm:chMax val="0"/>
          <dgm:chPref val="0"/>
          <dgm:bulletEnabled val="1"/>
        </dgm:presLayoutVars>
      </dgm:prSet>
      <dgm:spPr/>
    </dgm:pt>
    <dgm:pt modelId="{56292B92-7E22-4382-A7E1-FE6DEDFA7F4E}" type="pres">
      <dgm:prSet presAssocID="{5C2B9299-C51C-4A63-A9F3-1EF8F6E44344}" presName="quad3" presStyleLbl="node1" presStyleIdx="2" presStyleCnt="4" custScaleY="108654">
        <dgm:presLayoutVars>
          <dgm:chMax val="0"/>
          <dgm:chPref val="0"/>
          <dgm:bulletEnabled val="1"/>
        </dgm:presLayoutVars>
      </dgm:prSet>
      <dgm:spPr/>
    </dgm:pt>
    <dgm:pt modelId="{400611B9-A256-4A3D-BF71-45B915428B89}" type="pres">
      <dgm:prSet presAssocID="{5C2B9299-C51C-4A63-A9F3-1EF8F6E44344}" presName="quad4" presStyleLbl="node1" presStyleIdx="3" presStyleCnt="4" custScaleY="108654">
        <dgm:presLayoutVars>
          <dgm:chMax val="0"/>
          <dgm:chPref val="0"/>
          <dgm:bulletEnabled val="1"/>
        </dgm:presLayoutVars>
      </dgm:prSet>
      <dgm:spPr/>
    </dgm:pt>
  </dgm:ptLst>
  <dgm:cxnLst>
    <dgm:cxn modelId="{31AF4538-4560-4402-9EC1-9F2123B5CAAD}" type="presOf" srcId="{48E10ED0-FB50-4025-8B58-BEBB09F725E4}" destId="{589AF404-AA51-49A6-A353-778EF9F8A2C5}" srcOrd="0" destOrd="0" presId="urn:microsoft.com/office/officeart/2005/8/layout/matrix3"/>
    <dgm:cxn modelId="{904C584E-2050-4695-915A-175FBA3AE669}" srcId="{5C2B9299-C51C-4A63-A9F3-1EF8F6E44344}" destId="{AA462D6F-60CE-4245-A465-DB7D4605A664}" srcOrd="3" destOrd="0" parTransId="{E976E5B9-E224-49D0-A5EF-D0F198AA2C0D}" sibTransId="{3794E89B-40CD-4520-BD5D-6396AEF29912}"/>
    <dgm:cxn modelId="{DFBA8E75-61EF-47D9-B9B8-57170078CB30}" type="presOf" srcId="{5C2B9299-C51C-4A63-A9F3-1EF8F6E44344}" destId="{F5CB94E2-89DF-4F19-8CE7-4012D20FBD76}" srcOrd="0" destOrd="0" presId="urn:microsoft.com/office/officeart/2005/8/layout/matrix3"/>
    <dgm:cxn modelId="{C9D31F96-5AA1-4A36-B3DB-611AC2ADED11}" type="presOf" srcId="{A2CF8411-AE1B-4EDA-B57B-D6D2F1856494}" destId="{3F9BD200-C5A2-41B1-AA47-7706BB4873BC}" srcOrd="0" destOrd="0" presId="urn:microsoft.com/office/officeart/2005/8/layout/matrix3"/>
    <dgm:cxn modelId="{55C0F1AB-DF3B-4287-9C64-98D90A213CC6}" srcId="{5C2B9299-C51C-4A63-A9F3-1EF8F6E44344}" destId="{17A45688-6926-4EC8-BEA5-346059158A99}" srcOrd="2" destOrd="0" parTransId="{9000E4E1-3A6E-49C3-8A92-E9E523F8E6E7}" sibTransId="{7AE9302E-B2FC-45C5-A99F-331C438B61E5}"/>
    <dgm:cxn modelId="{F2F534BA-A547-4707-AC01-6EE701442EF4}" srcId="{5C2B9299-C51C-4A63-A9F3-1EF8F6E44344}" destId="{48E10ED0-FB50-4025-8B58-BEBB09F725E4}" srcOrd="1" destOrd="0" parTransId="{53C9412A-FC97-4525-97DA-17AF0AEC5C66}" sibTransId="{499D505D-EF0A-4AFE-8191-ED3231A07CBF}"/>
    <dgm:cxn modelId="{F77637BD-973C-407C-BF51-601964CF5F5B}" type="presOf" srcId="{AA462D6F-60CE-4245-A465-DB7D4605A664}" destId="{400611B9-A256-4A3D-BF71-45B915428B89}" srcOrd="0" destOrd="0" presId="urn:microsoft.com/office/officeart/2005/8/layout/matrix3"/>
    <dgm:cxn modelId="{57F9D7BE-45BA-453B-8C88-4E46FCCD75F8}" type="presOf" srcId="{17A45688-6926-4EC8-BEA5-346059158A99}" destId="{56292B92-7E22-4382-A7E1-FE6DEDFA7F4E}" srcOrd="0" destOrd="0" presId="urn:microsoft.com/office/officeart/2005/8/layout/matrix3"/>
    <dgm:cxn modelId="{7584D3DE-BB2B-451B-BBA1-04F8E0B72D12}" srcId="{5C2B9299-C51C-4A63-A9F3-1EF8F6E44344}" destId="{A2CF8411-AE1B-4EDA-B57B-D6D2F1856494}" srcOrd="0" destOrd="0" parTransId="{95365F84-9673-4239-9C59-761FA64B04B5}" sibTransId="{AF08F676-2E72-4928-B321-44DD7D21B069}"/>
    <dgm:cxn modelId="{19CD1495-DB76-4CAA-A3E7-061D81D4C7C5}" type="presParOf" srcId="{F5CB94E2-89DF-4F19-8CE7-4012D20FBD76}" destId="{81DC9427-3881-4E54-B224-9FE55D94BFBA}" srcOrd="0" destOrd="0" presId="urn:microsoft.com/office/officeart/2005/8/layout/matrix3"/>
    <dgm:cxn modelId="{C2302F62-AE66-4599-91EE-05BF2460DE91}" type="presParOf" srcId="{F5CB94E2-89DF-4F19-8CE7-4012D20FBD76}" destId="{3F9BD200-C5A2-41B1-AA47-7706BB4873BC}" srcOrd="1" destOrd="0" presId="urn:microsoft.com/office/officeart/2005/8/layout/matrix3"/>
    <dgm:cxn modelId="{76BDAED4-77DD-41D8-B67A-7303C7D5ED17}" type="presParOf" srcId="{F5CB94E2-89DF-4F19-8CE7-4012D20FBD76}" destId="{589AF404-AA51-49A6-A353-778EF9F8A2C5}" srcOrd="2" destOrd="0" presId="urn:microsoft.com/office/officeart/2005/8/layout/matrix3"/>
    <dgm:cxn modelId="{AB0D26FF-2563-4A68-A487-19A66A908588}" type="presParOf" srcId="{F5CB94E2-89DF-4F19-8CE7-4012D20FBD76}" destId="{56292B92-7E22-4382-A7E1-FE6DEDFA7F4E}" srcOrd="3" destOrd="0" presId="urn:microsoft.com/office/officeart/2005/8/layout/matrix3"/>
    <dgm:cxn modelId="{28EDFA15-8B14-4485-BA4F-B0AEE93AF943}" type="presParOf" srcId="{F5CB94E2-89DF-4F19-8CE7-4012D20FBD76}" destId="{400611B9-A256-4A3D-BF71-45B915428B8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D91CC-F11A-426D-A73F-4FBF841912B7}">
      <dsp:nvSpPr>
        <dsp:cNvPr id="0" name=""/>
        <dsp:cNvSpPr/>
      </dsp:nvSpPr>
      <dsp:spPr>
        <a:xfrm>
          <a:off x="2724926" y="1050911"/>
          <a:ext cx="2451941" cy="2451941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alpha val="5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2">
                <a:alpha val="5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 err="1"/>
            <a:t>Pasien</a:t>
          </a:r>
          <a:r>
            <a:rPr lang="en-US" sz="4500" kern="1200" dirty="0"/>
            <a:t> </a:t>
          </a:r>
        </a:p>
      </dsp:txBody>
      <dsp:txXfrm>
        <a:off x="3084004" y="1409989"/>
        <a:ext cx="1733785" cy="1733785"/>
      </dsp:txXfrm>
    </dsp:sp>
    <dsp:sp modelId="{DE712930-DD89-4986-96DD-A3386270C3BD}">
      <dsp:nvSpPr>
        <dsp:cNvPr id="0" name=""/>
        <dsp:cNvSpPr/>
      </dsp:nvSpPr>
      <dsp:spPr>
        <a:xfrm>
          <a:off x="3237922" y="437"/>
          <a:ext cx="1225970" cy="122597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alpha val="50000"/>
                <a:hueOff val="899997"/>
                <a:satOff val="-463"/>
                <a:lumOff val="-1177"/>
                <a:alphaOff val="0"/>
                <a:shade val="88000"/>
                <a:lumMod val="88000"/>
              </a:schemeClr>
              <a:schemeClr val="accent2">
                <a:alpha val="50000"/>
                <a:hueOff val="899997"/>
                <a:satOff val="-463"/>
                <a:lumOff val="-1177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Leader</a:t>
          </a:r>
        </a:p>
      </dsp:txBody>
      <dsp:txXfrm>
        <a:off x="3417461" y="179976"/>
        <a:ext cx="866892" cy="866892"/>
      </dsp:txXfrm>
    </dsp:sp>
    <dsp:sp modelId="{E7DAA062-693B-436A-B444-59CCDBE9501F}">
      <dsp:nvSpPr>
        <dsp:cNvPr id="0" name=""/>
        <dsp:cNvSpPr/>
      </dsp:nvSpPr>
      <dsp:spPr>
        <a:xfrm>
          <a:off x="4834699" y="1597215"/>
          <a:ext cx="1225970" cy="122597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alpha val="50000"/>
                <a:hueOff val="1799994"/>
                <a:satOff val="-925"/>
                <a:lumOff val="-2353"/>
                <a:alphaOff val="0"/>
                <a:shade val="88000"/>
                <a:lumMod val="88000"/>
              </a:schemeClr>
              <a:schemeClr val="accent2">
                <a:alpha val="50000"/>
                <a:hueOff val="1799994"/>
                <a:satOff val="-925"/>
                <a:lumOff val="-2353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Fasilitator</a:t>
          </a:r>
          <a:endParaRPr lang="en-US" sz="1500" kern="1200" dirty="0"/>
        </a:p>
      </dsp:txBody>
      <dsp:txXfrm>
        <a:off x="5014238" y="1776754"/>
        <a:ext cx="866892" cy="866892"/>
      </dsp:txXfrm>
    </dsp:sp>
    <dsp:sp modelId="{1E92CD74-4A5C-4348-A56C-D3B285E8F1EF}">
      <dsp:nvSpPr>
        <dsp:cNvPr id="0" name=""/>
        <dsp:cNvSpPr/>
      </dsp:nvSpPr>
      <dsp:spPr>
        <a:xfrm>
          <a:off x="3237922" y="3193993"/>
          <a:ext cx="1225970" cy="122597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alpha val="50000"/>
                <a:hueOff val="2699991"/>
                <a:satOff val="-1388"/>
                <a:lumOff val="-3530"/>
                <a:alphaOff val="0"/>
                <a:shade val="88000"/>
                <a:lumMod val="88000"/>
              </a:schemeClr>
              <a:schemeClr val="accent2">
                <a:alpha val="50000"/>
                <a:hueOff val="2699991"/>
                <a:satOff val="-1388"/>
                <a:lumOff val="-353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Observer</a:t>
          </a:r>
        </a:p>
      </dsp:txBody>
      <dsp:txXfrm>
        <a:off x="3417461" y="3373532"/>
        <a:ext cx="866892" cy="866892"/>
      </dsp:txXfrm>
    </dsp:sp>
    <dsp:sp modelId="{62D1E26E-5870-4326-B721-2ED218F0A45C}">
      <dsp:nvSpPr>
        <dsp:cNvPr id="0" name=""/>
        <dsp:cNvSpPr/>
      </dsp:nvSpPr>
      <dsp:spPr>
        <a:xfrm>
          <a:off x="1641144" y="1597215"/>
          <a:ext cx="1225970" cy="122597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alpha val="50000"/>
                <a:hueOff val="3599988"/>
                <a:satOff val="-1850"/>
                <a:lumOff val="-4706"/>
                <a:alphaOff val="0"/>
                <a:shade val="88000"/>
                <a:lumMod val="88000"/>
              </a:schemeClr>
              <a:schemeClr val="accent2">
                <a:alpha val="50000"/>
                <a:hueOff val="3599988"/>
                <a:satOff val="-1850"/>
                <a:lumOff val="-4706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 leader</a:t>
          </a:r>
        </a:p>
      </dsp:txBody>
      <dsp:txXfrm>
        <a:off x="1820683" y="1776754"/>
        <a:ext cx="866892" cy="866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C9427-3881-4E54-B224-9FE55D94BFBA}">
      <dsp:nvSpPr>
        <dsp:cNvPr id="0" name=""/>
        <dsp:cNvSpPr/>
      </dsp:nvSpPr>
      <dsp:spPr>
        <a:xfrm>
          <a:off x="1676399" y="0"/>
          <a:ext cx="4876800" cy="48768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9BD200-C5A2-41B1-AA47-7706BB4873BC}">
      <dsp:nvSpPr>
        <dsp:cNvPr id="0" name=""/>
        <dsp:cNvSpPr/>
      </dsp:nvSpPr>
      <dsp:spPr>
        <a:xfrm>
          <a:off x="1858473" y="305120"/>
          <a:ext cx="2464397" cy="2218303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2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070C0"/>
              </a:solidFill>
            </a:rPr>
            <a:t>L</a:t>
          </a:r>
          <a:r>
            <a:rPr lang="en-US" sz="1400" kern="1200" dirty="0">
              <a:solidFill>
                <a:srgbClr val="0070C0"/>
              </a:solidFill>
            </a:rPr>
            <a:t>eader (</a:t>
          </a:r>
          <a:r>
            <a:rPr lang="en-US" sz="1400" kern="1200" dirty="0" err="1">
              <a:solidFill>
                <a:srgbClr val="0070C0"/>
              </a:solidFill>
            </a:rPr>
            <a:t>Pimpinan</a:t>
          </a:r>
          <a:r>
            <a:rPr lang="en-US" sz="1400" kern="1200" dirty="0">
              <a:solidFill>
                <a:srgbClr val="0070C0"/>
              </a:solidFill>
            </a:rPr>
            <a:t> </a:t>
          </a:r>
          <a:r>
            <a:rPr lang="en-US" sz="1400" kern="1200" dirty="0" err="1">
              <a:solidFill>
                <a:srgbClr val="0070C0"/>
              </a:solidFill>
            </a:rPr>
            <a:t>kelompok</a:t>
          </a:r>
          <a:r>
            <a:rPr lang="en-US" sz="1400" kern="1200" dirty="0">
              <a:solidFill>
                <a:srgbClr val="0070C0"/>
              </a:solidFill>
            </a:rPr>
            <a:t>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Menyusun</a:t>
          </a:r>
          <a:r>
            <a:rPr lang="en-US" sz="1100" kern="1200" dirty="0"/>
            <a:t> </a:t>
          </a:r>
          <a:r>
            <a:rPr lang="en-US" sz="1100" kern="1200" dirty="0" err="1"/>
            <a:t>rencana</a:t>
          </a:r>
          <a:r>
            <a:rPr lang="en-US" sz="1100" kern="1200" dirty="0"/>
            <a:t> TAK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Mengarahkan</a:t>
          </a:r>
          <a:r>
            <a:rPr lang="en-US" sz="1100" kern="1200" dirty="0"/>
            <a:t> </a:t>
          </a:r>
          <a:r>
            <a:rPr lang="en-US" sz="1100" kern="1200" dirty="0" err="1"/>
            <a:t>kelompok</a:t>
          </a:r>
          <a:r>
            <a:rPr lang="en-US" sz="1100" kern="1200" dirty="0"/>
            <a:t> </a:t>
          </a:r>
          <a:r>
            <a:rPr lang="en-US" sz="1100" kern="1200" dirty="0" err="1"/>
            <a:t>mencapai</a:t>
          </a:r>
          <a:r>
            <a:rPr lang="en-US" sz="1100" kern="1200" dirty="0"/>
            <a:t> </a:t>
          </a:r>
          <a:r>
            <a:rPr lang="en-US" sz="1100" kern="1200" dirty="0" err="1"/>
            <a:t>tujuan</a:t>
          </a:r>
          <a:r>
            <a:rPr lang="en-US" sz="1100" kern="1200" dirty="0"/>
            <a:t>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Memfasilitasi</a:t>
          </a:r>
          <a:r>
            <a:rPr lang="en-US" sz="1100" kern="1200" dirty="0"/>
            <a:t> </a:t>
          </a:r>
          <a:r>
            <a:rPr lang="en-US" sz="1100" kern="1200" dirty="0" err="1"/>
            <a:t>anggota</a:t>
          </a:r>
          <a:r>
            <a:rPr lang="en-US" sz="1100" kern="1200" dirty="0"/>
            <a:t> </a:t>
          </a:r>
          <a:r>
            <a:rPr lang="en-US" sz="1100" kern="1200" dirty="0" err="1"/>
            <a:t>untuk</a:t>
          </a:r>
          <a:r>
            <a:rPr lang="en-US" sz="1100" kern="1200" dirty="0"/>
            <a:t> </a:t>
          </a:r>
          <a:r>
            <a:rPr lang="en-US" sz="1100" kern="1200" dirty="0" err="1"/>
            <a:t>mengekspresikan</a:t>
          </a:r>
          <a:r>
            <a:rPr lang="en-US" sz="1100" kern="1200" dirty="0"/>
            <a:t> </a:t>
          </a:r>
          <a:r>
            <a:rPr lang="en-US" sz="1100" kern="1200" dirty="0" err="1"/>
            <a:t>perasaan</a:t>
          </a:r>
          <a:r>
            <a:rPr lang="en-US" sz="1100" kern="1200" dirty="0"/>
            <a:t>, </a:t>
          </a:r>
          <a:r>
            <a:rPr lang="en-US" sz="1100" kern="1200" dirty="0" err="1"/>
            <a:t>pendapat</a:t>
          </a:r>
          <a:r>
            <a:rPr lang="en-US" sz="1100" kern="1200" dirty="0"/>
            <a:t> </a:t>
          </a:r>
          <a:r>
            <a:rPr lang="en-US" sz="1100" kern="1200" dirty="0" err="1"/>
            <a:t>dan</a:t>
          </a:r>
          <a:r>
            <a:rPr lang="en-US" sz="1100" kern="1200" dirty="0"/>
            <a:t> </a:t>
          </a:r>
          <a:r>
            <a:rPr lang="en-US" sz="1100" kern="1200" dirty="0" err="1"/>
            <a:t>memberi</a:t>
          </a:r>
          <a:r>
            <a:rPr lang="en-US" sz="1100" kern="1200" dirty="0"/>
            <a:t> </a:t>
          </a:r>
          <a:r>
            <a:rPr lang="en-US" sz="1100" kern="1200" dirty="0" err="1"/>
            <a:t>umpan</a:t>
          </a:r>
          <a:r>
            <a:rPr lang="en-US" sz="1100" kern="1200" dirty="0"/>
            <a:t> </a:t>
          </a:r>
          <a:r>
            <a:rPr lang="en-US" sz="1100" kern="1200" dirty="0" err="1"/>
            <a:t>balik</a:t>
          </a:r>
          <a:endParaRPr lang="en-US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Sebagai</a:t>
          </a:r>
          <a:r>
            <a:rPr lang="en-US" sz="1100" kern="1200" dirty="0"/>
            <a:t> role model</a:t>
          </a:r>
        </a:p>
      </dsp:txBody>
      <dsp:txXfrm>
        <a:off x="1966762" y="413409"/>
        <a:ext cx="2247819" cy="2001725"/>
      </dsp:txXfrm>
    </dsp:sp>
    <dsp:sp modelId="{589AF404-AA51-49A6-A353-778EF9F8A2C5}">
      <dsp:nvSpPr>
        <dsp:cNvPr id="0" name=""/>
        <dsp:cNvSpPr/>
      </dsp:nvSpPr>
      <dsp:spPr>
        <a:xfrm>
          <a:off x="4434654" y="431847"/>
          <a:ext cx="2043799" cy="221895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3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rgbClr val="002060"/>
              </a:solidFill>
            </a:rPr>
            <a:t>Pembantu</a:t>
          </a:r>
          <a:r>
            <a:rPr lang="en-US" sz="1400" kern="1200" dirty="0">
              <a:solidFill>
                <a:srgbClr val="002060"/>
              </a:solidFill>
            </a:rPr>
            <a:t> </a:t>
          </a:r>
          <a:r>
            <a:rPr lang="en-US" sz="1400" kern="1200" dirty="0" err="1">
              <a:solidFill>
                <a:srgbClr val="002060"/>
              </a:solidFill>
            </a:rPr>
            <a:t>Pimpinan</a:t>
          </a:r>
          <a:r>
            <a:rPr lang="en-US" sz="1400" kern="1200" dirty="0">
              <a:solidFill>
                <a:srgbClr val="002060"/>
              </a:solidFill>
            </a:rPr>
            <a:t> </a:t>
          </a:r>
          <a:r>
            <a:rPr lang="en-US" sz="1400" kern="1200" dirty="0" err="1">
              <a:solidFill>
                <a:srgbClr val="002060"/>
              </a:solidFill>
            </a:rPr>
            <a:t>Kelompok</a:t>
          </a:r>
          <a:r>
            <a:rPr lang="en-US" sz="1400" kern="1200" dirty="0">
              <a:solidFill>
                <a:srgbClr val="002060"/>
              </a:solidFill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2060"/>
              </a:solidFill>
            </a:rPr>
            <a:t>(Co-</a:t>
          </a:r>
          <a:r>
            <a:rPr lang="en-US" sz="1400" kern="1200" dirty="0" err="1">
              <a:solidFill>
                <a:srgbClr val="002060"/>
              </a:solidFill>
            </a:rPr>
            <a:t>Leadrer</a:t>
          </a:r>
          <a:r>
            <a:rPr lang="en-US" sz="1400" kern="1200" dirty="0">
              <a:solidFill>
                <a:srgbClr val="002060"/>
              </a:solidFill>
            </a:rPr>
            <a:t> 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ym typeface="Wingdings" pitchFamily="2" charset="2"/>
            </a:rPr>
            <a:t>  </a:t>
          </a:r>
          <a:r>
            <a:rPr lang="en-US" sz="1600" kern="1200" dirty="0" err="1">
              <a:sym typeface="Wingdings" pitchFamily="2" charset="2"/>
            </a:rPr>
            <a:t>Membantu</a:t>
          </a:r>
          <a:r>
            <a:rPr lang="en-US" sz="1600" kern="1200" dirty="0">
              <a:sym typeface="Wingdings" pitchFamily="2" charset="2"/>
            </a:rPr>
            <a:t>  leader </a:t>
          </a:r>
          <a:r>
            <a:rPr lang="en-US" sz="1600" kern="1200" dirty="0" err="1">
              <a:sym typeface="Wingdings" pitchFamily="2" charset="2"/>
            </a:rPr>
            <a:t>mengorganisir</a:t>
          </a:r>
          <a:r>
            <a:rPr lang="en-US" sz="1600" kern="1200" dirty="0">
              <a:sym typeface="Wingdings" pitchFamily="2" charset="2"/>
            </a:rPr>
            <a:t> </a:t>
          </a:r>
          <a:r>
            <a:rPr lang="en-US" sz="1600" kern="1200" dirty="0" err="1">
              <a:sym typeface="Wingdings" pitchFamily="2" charset="2"/>
            </a:rPr>
            <a:t>anggota</a:t>
          </a:r>
          <a:r>
            <a:rPr lang="en-US" sz="1600" kern="1200" dirty="0">
              <a:sym typeface="Wingdings" pitchFamily="2" charset="2"/>
            </a:rPr>
            <a:t> </a:t>
          </a:r>
          <a:r>
            <a:rPr lang="en-US" sz="1600" kern="1200" dirty="0" err="1">
              <a:sym typeface="Wingdings" pitchFamily="2" charset="2"/>
            </a:rPr>
            <a:t>kelompok</a:t>
          </a:r>
          <a:endParaRPr lang="en-US" sz="1600" kern="1200" dirty="0"/>
        </a:p>
      </dsp:txBody>
      <dsp:txXfrm>
        <a:off x="4534424" y="531617"/>
        <a:ext cx="1844259" cy="2019410"/>
      </dsp:txXfrm>
    </dsp:sp>
    <dsp:sp modelId="{56292B92-7E22-4382-A7E1-FE6DEDFA7F4E}">
      <dsp:nvSpPr>
        <dsp:cNvPr id="0" name=""/>
        <dsp:cNvSpPr/>
      </dsp:nvSpPr>
      <dsp:spPr>
        <a:xfrm>
          <a:off x="2139696" y="2429254"/>
          <a:ext cx="1901952" cy="2066546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4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rgbClr val="002060"/>
              </a:solidFill>
            </a:rPr>
            <a:t>Fasilitator</a:t>
          </a:r>
          <a:r>
            <a:rPr lang="en-US" sz="1400" kern="1200" dirty="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ym typeface="Wingdings" pitchFamily="2" charset="2"/>
            </a:rPr>
            <a:t>  </a:t>
          </a:r>
          <a:r>
            <a:rPr lang="en-US" sz="1400" kern="1200" dirty="0" err="1">
              <a:sym typeface="Wingdings" pitchFamily="2" charset="2"/>
            </a:rPr>
            <a:t>Membantu</a:t>
          </a:r>
          <a:r>
            <a:rPr lang="en-US" sz="1400" kern="1200" dirty="0">
              <a:sym typeface="Wingdings" pitchFamily="2" charset="2"/>
            </a:rPr>
            <a:t> leader </a:t>
          </a:r>
          <a:r>
            <a:rPr lang="en-US" sz="1400" kern="1200" dirty="0" err="1">
              <a:sym typeface="Wingdings" pitchFamily="2" charset="2"/>
            </a:rPr>
            <a:t>memfasilitasi</a:t>
          </a:r>
          <a:r>
            <a:rPr lang="en-US" sz="1400" kern="1200" dirty="0">
              <a:sym typeface="Wingdings" pitchFamily="2" charset="2"/>
            </a:rPr>
            <a:t>  </a:t>
          </a:r>
          <a:r>
            <a:rPr lang="en-US" sz="1400" kern="1200" dirty="0" err="1">
              <a:sym typeface="Wingdings" pitchFamily="2" charset="2"/>
            </a:rPr>
            <a:t>anggota</a:t>
          </a:r>
          <a:r>
            <a:rPr lang="en-US" sz="1400" kern="1200" dirty="0">
              <a:sym typeface="Wingdings" pitchFamily="2" charset="2"/>
            </a:rPr>
            <a:t> </a:t>
          </a:r>
          <a:r>
            <a:rPr lang="en-US" sz="1400" kern="1200" dirty="0" err="1">
              <a:sym typeface="Wingdings" pitchFamily="2" charset="2"/>
            </a:rPr>
            <a:t>untuk</a:t>
          </a:r>
          <a:r>
            <a:rPr lang="en-US" sz="1400" kern="1200" dirty="0">
              <a:sym typeface="Wingdings" pitchFamily="2" charset="2"/>
            </a:rPr>
            <a:t> </a:t>
          </a:r>
          <a:r>
            <a:rPr lang="en-US" sz="1400" kern="1200" dirty="0" err="1">
              <a:sym typeface="Wingdings" pitchFamily="2" charset="2"/>
            </a:rPr>
            <a:t>berperan</a:t>
          </a:r>
          <a:r>
            <a:rPr lang="en-US" sz="1400" kern="1200" dirty="0">
              <a:sym typeface="Wingdings" pitchFamily="2" charset="2"/>
            </a:rPr>
            <a:t> </a:t>
          </a:r>
          <a:r>
            <a:rPr lang="en-US" sz="1400" kern="1200" dirty="0" err="1">
              <a:sym typeface="Wingdings" pitchFamily="2" charset="2"/>
            </a:rPr>
            <a:t>aktif</a:t>
          </a:r>
          <a:r>
            <a:rPr lang="en-US" sz="1400" kern="1200" dirty="0">
              <a:sym typeface="Wingdings" pitchFamily="2" charset="2"/>
            </a:rPr>
            <a:t> </a:t>
          </a:r>
          <a:r>
            <a:rPr lang="en-US" sz="1400" kern="1200" dirty="0" err="1">
              <a:sym typeface="Wingdings" pitchFamily="2" charset="2"/>
            </a:rPr>
            <a:t>dan</a:t>
          </a:r>
          <a:r>
            <a:rPr lang="en-US" sz="1400" kern="1200" dirty="0">
              <a:sym typeface="Wingdings" pitchFamily="2" charset="2"/>
            </a:rPr>
            <a:t> </a:t>
          </a:r>
          <a:r>
            <a:rPr lang="en-US" sz="1400" kern="1200" dirty="0" err="1">
              <a:sym typeface="Wingdings" pitchFamily="2" charset="2"/>
            </a:rPr>
            <a:t>memotivasi</a:t>
          </a:r>
          <a:endParaRPr lang="en-US" sz="1400" kern="1200" dirty="0"/>
        </a:p>
      </dsp:txBody>
      <dsp:txXfrm>
        <a:off x="2232542" y="2522100"/>
        <a:ext cx="1716260" cy="1880854"/>
      </dsp:txXfrm>
    </dsp:sp>
    <dsp:sp modelId="{400611B9-A256-4A3D-BF71-45B915428B89}">
      <dsp:nvSpPr>
        <dsp:cNvPr id="0" name=""/>
        <dsp:cNvSpPr/>
      </dsp:nvSpPr>
      <dsp:spPr>
        <a:xfrm>
          <a:off x="4187952" y="2429254"/>
          <a:ext cx="1901952" cy="2066546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5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rgbClr val="002060"/>
              </a:solidFill>
            </a:rPr>
            <a:t>Observasi</a:t>
          </a:r>
          <a:r>
            <a:rPr lang="en-US" sz="1200" kern="1200" dirty="0"/>
            <a:t> 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Mengobservasi</a:t>
          </a:r>
          <a:r>
            <a:rPr lang="en-US" sz="1600" kern="1200" dirty="0"/>
            <a:t> </a:t>
          </a:r>
          <a:r>
            <a:rPr lang="en-US" sz="1600" kern="1200" dirty="0" err="1"/>
            <a:t>respon</a:t>
          </a:r>
          <a:r>
            <a:rPr lang="en-US" sz="1600" kern="1200" dirty="0"/>
            <a:t> </a:t>
          </a:r>
          <a:r>
            <a:rPr lang="en-US" sz="1600" kern="1200" dirty="0" err="1"/>
            <a:t>klien</a:t>
          </a:r>
          <a:r>
            <a:rPr lang="en-US" sz="1600" kern="1200" dirty="0"/>
            <a:t> </a:t>
          </a:r>
        </a:p>
      </dsp:txBody>
      <dsp:txXfrm>
        <a:off x="4280798" y="2522100"/>
        <a:ext cx="1716260" cy="1880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3E241-375C-4D9B-B3DD-64C56FD99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BCC97-76E0-4E1C-B399-E7CFD366C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6A06F-4108-4E38-A453-F0837E26E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D93C5-3C36-49B1-92E0-DDE62CEA9F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111785"/>
      </p:ext>
    </p:extLst>
  </p:cSld>
  <p:clrMapOvr>
    <a:masterClrMapping/>
  </p:clrMapOvr>
  <p:transition>
    <p:split orient="vert" dir="in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F39AE9-D438-45C3-B974-68577C547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0B5B969-2BFB-476A-B09C-46C548D43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65FF5CC-F0DC-4641-9D15-A61DD275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305C3-4B3B-45FA-9D6F-F1057CFBB1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925382"/>
      </p:ext>
    </p:extLst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30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AAB7B4-6A51-4DF1-8B40-2DFECF510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B4BD62-025C-48B0-B01D-8CFD73CB5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7D86C8-94AA-42BD-AB3A-6CF4D4C69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BF96C-C885-4EEC-B615-AB505747E0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790339"/>
      </p:ext>
    </p:extLst>
  </p:cSld>
  <p:clrMapOvr>
    <a:masterClrMapping/>
  </p:clrMapOvr>
  <p:transition>
    <p:split orient="vert" dir="in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0457E7-1CD7-4E83-9BBC-A99FAF1CA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736C98-913D-41CB-8AFE-974D6E4D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DFE6B0-CC6D-42D0-A822-267E59B77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2C3C6-F6FB-4071-BEB1-737042BE08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97131"/>
      </p:ext>
    </p:extLst>
  </p:cSld>
  <p:clrMapOvr>
    <a:masterClrMapping/>
  </p:clrMapOvr>
  <p:transition>
    <p:split orient="vert" dir="in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709247-61C0-43AC-85A4-07C566E2E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E07DF8-26FE-4095-9040-2A572EFBD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DA4068-88C2-4369-A375-A45164D02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0DABF-3C12-4C61-9DD8-81588464EF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834688"/>
      </p:ext>
    </p:extLst>
  </p:cSld>
  <p:clrMapOvr>
    <a:masterClrMapping/>
  </p:clrMapOvr>
  <p:transition>
    <p:split orient="vert" dir="in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F02999-3343-4D49-A2D7-1700B8286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9573A4-712A-4386-8EE8-C667FB328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E9CD58-3764-4ECB-8A78-1FB6AA2DD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5200C-29D8-4CCC-8188-F4DF8BF0BA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336088"/>
      </p:ext>
    </p:extLst>
  </p:cSld>
  <p:clrMapOvr>
    <a:masterClrMapping/>
  </p:clrMapOvr>
  <p:transition>
    <p:split orient="vert" dir="in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C4E2C-99A4-41B5-AF59-D1CA327E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B9AA7-A8D1-42E1-9188-5323EE00D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4DAB7-8F19-4832-9459-EF3B7061F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47B28-7DE4-4933-A314-1310D6BE9E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373752"/>
      </p:ext>
    </p:extLst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ctio.id/t/apa-yang-dimaksud-dengan-perilaku/116744" TargetMode="External"/><Relationship Id="rId2" Type="http://schemas.openxmlformats.org/officeDocument/2006/relationships/hyperlink" Target="https://www.dictio.id/t/apakah-yang-dimaksud-dengan-gangguan-mental-atau-gangguan-jiwa/1381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ictio.id/t/apakah-yang-dimaksud-dengan-psikoterapi/110941" TargetMode="External"/><Relationship Id="rId4" Type="http://schemas.openxmlformats.org/officeDocument/2006/relationships/hyperlink" Target="https://www.dictio.id/t/apa-yang-dimaksud-dengan-sehat/120313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3FC4A-2FA8-4957-AD86-AA47FEF777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modalitas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54B024-A042-4D6E-9F67-FC36124B3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000858" y="3504743"/>
            <a:ext cx="9755187" cy="1230415"/>
          </a:xfrm>
        </p:spPr>
        <p:txBody>
          <a:bodyPr/>
          <a:lstStyle/>
          <a:p>
            <a:r>
              <a:rPr lang="en-US" cap="none" dirty="0"/>
              <a:t>By . </a:t>
            </a:r>
            <a:r>
              <a:rPr lang="en-US" cap="none" dirty="0" err="1"/>
              <a:t>Slametiningsih</a:t>
            </a:r>
            <a:r>
              <a:rPr lang="en-US" cap="none" dirty="0"/>
              <a:t>, </a:t>
            </a:r>
            <a:r>
              <a:rPr lang="en-US" cap="none" dirty="0" err="1"/>
              <a:t>M.Kep</a:t>
            </a:r>
            <a:r>
              <a:rPr lang="en-US" cap="none" dirty="0"/>
              <a:t>, Sp. </a:t>
            </a:r>
            <a:r>
              <a:rPr lang="en-US" cap="none" dirty="0" err="1"/>
              <a:t>Kep</a:t>
            </a:r>
            <a:r>
              <a:rPr lang="en-US" cap="none" dirty="0"/>
              <a:t>. J</a:t>
            </a:r>
          </a:p>
          <a:p>
            <a:r>
              <a:rPr lang="en-US" cap="none" dirty="0"/>
              <a:t>FIK -UMJ</a:t>
            </a:r>
            <a:endParaRPr lang="en-ID" cap="none" dirty="0"/>
          </a:p>
        </p:txBody>
      </p:sp>
    </p:spTree>
    <p:extLst>
      <p:ext uri="{BB962C8B-B14F-4D97-AF65-F5344CB8AC3E}">
        <p14:creationId xmlns:p14="http://schemas.microsoft.com/office/powerpoint/2010/main" val="2274251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0759DA4-EFAD-42BD-9320-FC5D02ACF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471638"/>
            <a:ext cx="7391400" cy="823762"/>
          </a:xfrm>
          <a:solidFill>
            <a:srgbClr val="FFC000"/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000" dirty="0"/>
              <a:t>TUJUAN  &amp;  FUNGSI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FB07B35-80A8-48E9-9E7A-D0FAA26D7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349" y="1429577"/>
            <a:ext cx="5386917" cy="639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 TERAPEUTIK</a:t>
            </a:r>
          </a:p>
        </p:txBody>
      </p:sp>
      <p:sp>
        <p:nvSpPr>
          <p:cNvPr id="10244" name="Content Placeholder 3">
            <a:extLst>
              <a:ext uri="{FF2B5EF4-FFF2-40B4-BE49-F238E27FC236}">
                <a16:creationId xmlns:a16="http://schemas.microsoft.com/office/drawing/2014/main" id="{8CCADDF9-0904-4248-BB36-0709A7658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069339"/>
            <a:ext cx="4191000" cy="3445937"/>
          </a:xfrm>
          <a:solidFill>
            <a:srgbClr val="00B050"/>
          </a:solidFill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cap="none" dirty="0" err="1"/>
              <a:t>Melakukan</a:t>
            </a:r>
            <a:r>
              <a:rPr lang="en-US" altLang="en-US" cap="none" dirty="0"/>
              <a:t> </a:t>
            </a:r>
            <a:r>
              <a:rPr lang="en-US" altLang="en-US" cap="none" dirty="0" err="1"/>
              <a:t>sosialisasi</a:t>
            </a:r>
            <a:endParaRPr lang="en-US" altLang="en-US" cap="none" dirty="0"/>
          </a:p>
          <a:p>
            <a:pPr eaLnBrk="1" hangingPunct="1"/>
            <a:r>
              <a:rPr lang="en-US" altLang="en-US" cap="none" dirty="0"/>
              <a:t>Rasa </a:t>
            </a:r>
            <a:r>
              <a:rPr lang="en-US" altLang="en-US" cap="none" dirty="0" err="1"/>
              <a:t>percaya</a:t>
            </a:r>
            <a:r>
              <a:rPr lang="en-US" altLang="en-US" cap="none" dirty="0"/>
              <a:t> </a:t>
            </a:r>
            <a:r>
              <a:rPr lang="en-US" altLang="en-US" cap="none" dirty="0" err="1"/>
              <a:t>diri</a:t>
            </a:r>
            <a:r>
              <a:rPr lang="en-US" altLang="en-US" cap="none" dirty="0"/>
              <a:t> </a:t>
            </a:r>
          </a:p>
          <a:p>
            <a:pPr eaLnBrk="1" hangingPunct="1"/>
            <a:r>
              <a:rPr lang="en-US" altLang="en-US" cap="none" dirty="0"/>
              <a:t>Rasa </a:t>
            </a:r>
            <a:r>
              <a:rPr lang="en-US" altLang="en-US" cap="none" dirty="0" err="1"/>
              <a:t>dimiliki</a:t>
            </a:r>
            <a:endParaRPr lang="en-US" altLang="en-US" cap="none" dirty="0"/>
          </a:p>
          <a:p>
            <a:pPr eaLnBrk="1" hangingPunct="1"/>
            <a:r>
              <a:rPr lang="en-US" altLang="en-US" cap="none" dirty="0" err="1"/>
              <a:t>Meningkatkan</a:t>
            </a:r>
            <a:r>
              <a:rPr lang="en-US" altLang="en-US" cap="none" dirty="0"/>
              <a:t> </a:t>
            </a:r>
            <a:r>
              <a:rPr lang="en-US" altLang="en-US" cap="none" dirty="0" err="1"/>
              <a:t>kemampuan</a:t>
            </a:r>
            <a:r>
              <a:rPr lang="en-US" altLang="en-US" cap="none" dirty="0"/>
              <a:t> uji </a:t>
            </a:r>
            <a:r>
              <a:rPr lang="en-US" altLang="en-US" cap="none" dirty="0" err="1"/>
              <a:t>realitas</a:t>
            </a:r>
            <a:endParaRPr lang="en-US" altLang="en-US" cap="none" dirty="0"/>
          </a:p>
          <a:p>
            <a:pPr eaLnBrk="1" hangingPunct="1"/>
            <a:r>
              <a:rPr lang="en-US" altLang="en-US" cap="none" dirty="0" err="1"/>
              <a:t>Mendorong</a:t>
            </a:r>
            <a:r>
              <a:rPr lang="en-US" altLang="en-US" cap="none" dirty="0"/>
              <a:t> </a:t>
            </a:r>
            <a:r>
              <a:rPr lang="en-US" altLang="en-US" cap="none" dirty="0" err="1"/>
              <a:t>kemajuan</a:t>
            </a:r>
            <a:r>
              <a:rPr lang="en-US" altLang="en-US" cap="none" dirty="0"/>
              <a:t> </a:t>
            </a:r>
            <a:r>
              <a:rPr lang="en-US" altLang="en-US" cap="none" dirty="0" err="1"/>
              <a:t>fungsi</a:t>
            </a:r>
            <a:r>
              <a:rPr lang="en-US" altLang="en-US" cap="none" dirty="0"/>
              <a:t> </a:t>
            </a:r>
            <a:r>
              <a:rPr lang="en-US" altLang="en-US" cap="none" dirty="0" err="1"/>
              <a:t>kognitifdan</a:t>
            </a:r>
            <a:r>
              <a:rPr lang="en-US" altLang="en-US" cap="none" dirty="0"/>
              <a:t> </a:t>
            </a:r>
            <a:r>
              <a:rPr lang="en-US" altLang="en-US" cap="none" dirty="0" err="1"/>
              <a:t>afektif</a:t>
            </a:r>
            <a:r>
              <a:rPr lang="en-US" altLang="en-US" cap="none" dirty="0"/>
              <a:t> </a:t>
            </a:r>
          </a:p>
          <a:p>
            <a:pPr eaLnBrk="1" hangingPunct="1"/>
            <a:r>
              <a:rPr lang="en-US" altLang="en-US" cap="none" dirty="0" err="1"/>
              <a:t>Belajar</a:t>
            </a:r>
            <a:r>
              <a:rPr lang="en-US" altLang="en-US" cap="none" dirty="0"/>
              <a:t>  </a:t>
            </a:r>
            <a:r>
              <a:rPr lang="en-US" altLang="en-US" cap="none" dirty="0" err="1"/>
              <a:t>cara</a:t>
            </a:r>
            <a:r>
              <a:rPr lang="en-US" altLang="en-US" cap="none" dirty="0"/>
              <a:t> </a:t>
            </a:r>
            <a:r>
              <a:rPr lang="en-US" altLang="en-US" cap="none" dirty="0" err="1"/>
              <a:t>penyelesaian</a:t>
            </a:r>
            <a:r>
              <a:rPr lang="en-US" altLang="en-US" cap="none" dirty="0"/>
              <a:t> </a:t>
            </a:r>
            <a:r>
              <a:rPr lang="en-US" altLang="en-US" cap="none" dirty="0" err="1"/>
              <a:t>masalah</a:t>
            </a:r>
            <a:endParaRPr lang="en-US" altLang="en-US" cap="none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10245" name="Text Placeholder 4">
            <a:extLst>
              <a:ext uri="{FF2B5EF4-FFF2-40B4-BE49-F238E27FC236}">
                <a16:creationId xmlns:a16="http://schemas.microsoft.com/office/drawing/2014/main" id="{D438C8AF-296E-437A-B5B4-DCCF1F500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53200" y="1415256"/>
            <a:ext cx="3657600" cy="639762"/>
          </a:xfrm>
        </p:spPr>
        <p:txBody>
          <a:bodyPr/>
          <a:lstStyle/>
          <a:p>
            <a:pPr eaLnBrk="1" hangingPunct="1"/>
            <a:r>
              <a:rPr lang="en-US" altLang="en-US" dirty="0"/>
              <a:t>REHABILITATIF</a:t>
            </a:r>
          </a:p>
        </p:txBody>
      </p:sp>
      <p:sp>
        <p:nvSpPr>
          <p:cNvPr id="10246" name="Content Placeholder 5">
            <a:extLst>
              <a:ext uri="{FF2B5EF4-FFF2-40B4-BE49-F238E27FC236}">
                <a16:creationId xmlns:a16="http://schemas.microsoft.com/office/drawing/2014/main" id="{5D9E4812-1527-4DC0-AB7E-3208627E53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29400" y="2055019"/>
            <a:ext cx="3581400" cy="3585385"/>
          </a:xfrm>
          <a:solidFill>
            <a:srgbClr val="0070C0"/>
          </a:solidFill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cap="none" dirty="0" err="1"/>
              <a:t>Keterampilan</a:t>
            </a:r>
            <a:r>
              <a:rPr lang="en-US" altLang="en-US" cap="none" dirty="0"/>
              <a:t> </a:t>
            </a:r>
            <a:r>
              <a:rPr lang="en-US" altLang="en-US" cap="none" dirty="0" err="1"/>
              <a:t>ekspresi</a:t>
            </a:r>
            <a:r>
              <a:rPr lang="en-US" altLang="en-US" cap="none" dirty="0"/>
              <a:t> </a:t>
            </a:r>
            <a:r>
              <a:rPr lang="en-US" altLang="en-US" cap="none" dirty="0" err="1"/>
              <a:t>diri</a:t>
            </a:r>
            <a:r>
              <a:rPr lang="en-US" altLang="en-US" cap="none" dirty="0"/>
              <a:t> </a:t>
            </a:r>
          </a:p>
          <a:p>
            <a:pPr eaLnBrk="1" hangingPunct="1"/>
            <a:r>
              <a:rPr lang="en-US" altLang="en-US" cap="none" dirty="0" err="1"/>
              <a:t>Keterampilan</a:t>
            </a:r>
            <a:r>
              <a:rPr lang="en-US" altLang="en-US" cap="none" dirty="0"/>
              <a:t> </a:t>
            </a:r>
            <a:r>
              <a:rPr lang="en-US" altLang="en-US" cap="none" dirty="0" err="1"/>
              <a:t>sosial</a:t>
            </a:r>
            <a:r>
              <a:rPr lang="en-US" altLang="en-US" cap="none" dirty="0"/>
              <a:t> </a:t>
            </a:r>
          </a:p>
          <a:p>
            <a:pPr eaLnBrk="1" hangingPunct="1"/>
            <a:r>
              <a:rPr lang="en-US" altLang="en-US" cap="none" dirty="0" err="1"/>
              <a:t>Kemampuan</a:t>
            </a:r>
            <a:r>
              <a:rPr lang="en-US" altLang="en-US" cap="none" dirty="0"/>
              <a:t> </a:t>
            </a:r>
            <a:r>
              <a:rPr lang="en-US" altLang="en-US" cap="none" dirty="0" err="1"/>
              <a:t>empati</a:t>
            </a:r>
            <a:r>
              <a:rPr lang="en-US" altLang="en-US" cap="none" dirty="0"/>
              <a:t> </a:t>
            </a:r>
          </a:p>
          <a:p>
            <a:pPr eaLnBrk="1" hangingPunct="1"/>
            <a:r>
              <a:rPr lang="en-US" altLang="en-US" cap="none" dirty="0" err="1"/>
              <a:t>Pengetahuan</a:t>
            </a:r>
            <a:r>
              <a:rPr lang="en-US" altLang="en-US" cap="none" dirty="0"/>
              <a:t> </a:t>
            </a:r>
            <a:r>
              <a:rPr lang="en-US" altLang="en-US" cap="none" dirty="0" err="1"/>
              <a:t>penyelesaian</a:t>
            </a:r>
            <a:r>
              <a:rPr lang="en-US" altLang="en-US" cap="none" dirty="0"/>
              <a:t> </a:t>
            </a:r>
            <a:r>
              <a:rPr lang="en-US" altLang="en-US" cap="none" dirty="0" err="1"/>
              <a:t>masalah</a:t>
            </a:r>
            <a:r>
              <a:rPr lang="en-US" altLang="en-US" cap="none" dirty="0"/>
              <a:t> 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BED200D-BAAC-45AD-AD4E-05A8D1E819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533400"/>
            <a:ext cx="7620000" cy="609600"/>
          </a:xfrm>
          <a:solidFill>
            <a:schemeClr val="accent6">
              <a:lumMod val="75000"/>
            </a:schemeClr>
          </a:solidFill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/>
              <a:t>KOMPONEN KELOMPOK 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602B97C5-C0E2-497B-B287-EF70EB76C3F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981200" y="1600201"/>
            <a:ext cx="5181600" cy="39343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 </a:t>
            </a:r>
            <a:r>
              <a:rPr lang="en-US" altLang="en-US" sz="2200" cap="none" dirty="0" err="1"/>
              <a:t>Struktur</a:t>
            </a:r>
            <a:r>
              <a:rPr lang="en-US" altLang="en-US" sz="2200" cap="none" dirty="0"/>
              <a:t> </a:t>
            </a:r>
            <a:r>
              <a:rPr lang="en-US" altLang="en-US" sz="2200" cap="none" dirty="0" err="1"/>
              <a:t>kelompok</a:t>
            </a:r>
            <a:r>
              <a:rPr lang="en-US" altLang="en-US" sz="2200" cap="none" dirty="0"/>
              <a:t> </a:t>
            </a:r>
          </a:p>
          <a:p>
            <a:pPr eaLnBrk="1" hangingPunct="1">
              <a:lnSpc>
                <a:spcPct val="80000"/>
              </a:lnSpc>
              <a:buFontTx/>
              <a:buChar char="o"/>
            </a:pPr>
            <a:r>
              <a:rPr lang="en-US" altLang="en-US" sz="2200" cap="none" dirty="0"/>
              <a:t> </a:t>
            </a:r>
            <a:r>
              <a:rPr lang="en-US" altLang="en-US" sz="2200" cap="none" dirty="0" err="1"/>
              <a:t>menjelaskan</a:t>
            </a:r>
            <a:r>
              <a:rPr lang="en-US" altLang="en-US" sz="2200" cap="none" dirty="0"/>
              <a:t> </a:t>
            </a:r>
            <a:r>
              <a:rPr lang="en-US" altLang="en-US" sz="2200" cap="none" dirty="0" err="1"/>
              <a:t>batasan</a:t>
            </a:r>
            <a:r>
              <a:rPr lang="en-US" altLang="en-US" sz="2200" cap="none" dirty="0"/>
              <a:t> </a:t>
            </a:r>
          </a:p>
          <a:p>
            <a:pPr eaLnBrk="1" hangingPunct="1">
              <a:lnSpc>
                <a:spcPct val="80000"/>
              </a:lnSpc>
              <a:buFontTx/>
              <a:buChar char="o"/>
            </a:pPr>
            <a:r>
              <a:rPr lang="en-US" altLang="en-US" sz="2200" cap="none" dirty="0"/>
              <a:t> </a:t>
            </a:r>
            <a:r>
              <a:rPr lang="en-US" altLang="en-US" sz="2200" cap="none" dirty="0" err="1"/>
              <a:t>menjelaskan</a:t>
            </a:r>
            <a:r>
              <a:rPr lang="en-US" altLang="en-US" sz="2200" cap="none" dirty="0"/>
              <a:t> </a:t>
            </a:r>
            <a:r>
              <a:rPr lang="en-US" altLang="en-US" sz="2200" cap="none" dirty="0" err="1"/>
              <a:t>komunikasi</a:t>
            </a:r>
            <a:endParaRPr lang="en-US" altLang="en-US" sz="2200" cap="none" dirty="0"/>
          </a:p>
          <a:p>
            <a:pPr>
              <a:lnSpc>
                <a:spcPct val="80000"/>
              </a:lnSpc>
              <a:buFontTx/>
              <a:buChar char="o"/>
            </a:pPr>
            <a:r>
              <a:rPr lang="en-US" altLang="en-US" sz="2200" cap="none" dirty="0"/>
              <a:t> Proses </a:t>
            </a:r>
            <a:r>
              <a:rPr lang="en-US" altLang="en-US" sz="2200" cap="none" dirty="0" err="1"/>
              <a:t>pengambilan</a:t>
            </a:r>
            <a:r>
              <a:rPr lang="en-US" altLang="en-US" sz="2200" cap="none" dirty="0"/>
              <a:t>  Keputusan</a:t>
            </a:r>
          </a:p>
          <a:p>
            <a:pPr eaLnBrk="1" hangingPunct="1">
              <a:lnSpc>
                <a:spcPct val="80000"/>
              </a:lnSpc>
              <a:buFontTx/>
              <a:buChar char="o"/>
            </a:pPr>
            <a:r>
              <a:rPr lang="en-US" altLang="en-US" sz="2200" cap="none" dirty="0"/>
              <a:t> </a:t>
            </a:r>
            <a:r>
              <a:rPr lang="en-US" altLang="en-US" sz="2200" cap="none" dirty="0" err="1"/>
              <a:t>Hubungan</a:t>
            </a:r>
            <a:r>
              <a:rPr lang="en-US" altLang="en-US" sz="2200" cap="none" dirty="0"/>
              <a:t> </a:t>
            </a:r>
            <a:r>
              <a:rPr lang="en-US" altLang="en-US" sz="2200" cap="none" dirty="0" err="1"/>
              <a:t>otoritas</a:t>
            </a:r>
            <a:r>
              <a:rPr lang="en-US" altLang="en-US" sz="2200" cap="none" dirty="0"/>
              <a:t> </a:t>
            </a:r>
          </a:p>
          <a:p>
            <a:pPr eaLnBrk="1" hangingPunct="1">
              <a:lnSpc>
                <a:spcPct val="80000"/>
              </a:lnSpc>
              <a:buFontTx/>
              <a:buChar char="o"/>
            </a:pPr>
            <a:r>
              <a:rPr lang="en-US" altLang="en-US" sz="2200" cap="none" dirty="0"/>
              <a:t> </a:t>
            </a:r>
            <a:r>
              <a:rPr lang="en-US" altLang="en-US" sz="2200" cap="none" dirty="0" err="1"/>
              <a:t>menjaga</a:t>
            </a:r>
            <a:r>
              <a:rPr lang="en-US" altLang="en-US" sz="2200" cap="none" dirty="0"/>
              <a:t> </a:t>
            </a:r>
            <a:r>
              <a:rPr lang="en-US" altLang="en-US" sz="2200" cap="none" dirty="0" err="1"/>
              <a:t>stabilitas</a:t>
            </a:r>
            <a:r>
              <a:rPr lang="en-US" altLang="en-US" sz="2200" cap="none" dirty="0"/>
              <a:t> </a:t>
            </a:r>
          </a:p>
          <a:p>
            <a:pPr eaLnBrk="1" hangingPunct="1">
              <a:lnSpc>
                <a:spcPct val="80000"/>
              </a:lnSpc>
              <a:buFontTx/>
              <a:buChar char="o"/>
            </a:pPr>
            <a:r>
              <a:rPr lang="en-US" altLang="en-US" sz="2200" cap="none" dirty="0"/>
              <a:t> </a:t>
            </a:r>
            <a:r>
              <a:rPr lang="en-US" altLang="en-US" sz="2200" cap="none" dirty="0" err="1"/>
              <a:t>membantu</a:t>
            </a:r>
            <a:r>
              <a:rPr lang="en-US" altLang="en-US" sz="2200" cap="none" dirty="0"/>
              <a:t> </a:t>
            </a:r>
            <a:r>
              <a:rPr lang="en-US" altLang="en-US" sz="2200" cap="none" dirty="0" err="1"/>
              <a:t>pengaturan</a:t>
            </a:r>
            <a:r>
              <a:rPr lang="en-US" altLang="en-US" sz="2200" cap="none" dirty="0"/>
              <a:t> </a:t>
            </a:r>
            <a:r>
              <a:rPr lang="en-US" altLang="en-US" sz="2200" cap="none" dirty="0" err="1"/>
              <a:t>pola</a:t>
            </a:r>
            <a:r>
              <a:rPr lang="en-US" altLang="en-US" sz="2200" cap="none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cap="none" dirty="0"/>
              <a:t>    </a:t>
            </a:r>
            <a:r>
              <a:rPr lang="en-US" altLang="en-US" sz="2200" cap="none" dirty="0" err="1"/>
              <a:t>perilaku</a:t>
            </a:r>
            <a:r>
              <a:rPr lang="en-US" altLang="en-US" sz="2200" cap="none" dirty="0"/>
              <a:t> dan </a:t>
            </a:r>
            <a:r>
              <a:rPr lang="en-US" altLang="en-US" sz="2200" cap="none" dirty="0" err="1"/>
              <a:t>interaksi</a:t>
            </a:r>
            <a:endParaRPr lang="en-US" altLang="en-US" sz="2200" cap="none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200" cap="none" dirty="0"/>
              <a:t>    </a:t>
            </a:r>
            <a:r>
              <a:rPr lang="en-US" altLang="en-US" sz="2200" cap="none" dirty="0" err="1"/>
              <a:t>Struktur</a:t>
            </a:r>
            <a:r>
              <a:rPr lang="en-US" altLang="en-US" sz="2200" cap="none" dirty="0"/>
              <a:t> </a:t>
            </a:r>
            <a:r>
              <a:rPr lang="en-US" altLang="en-US" sz="2200" cap="none" dirty="0" err="1"/>
              <a:t>kelompok</a:t>
            </a:r>
            <a:r>
              <a:rPr lang="en-US" altLang="en-US" sz="2200" cap="none" dirty="0"/>
              <a:t> </a:t>
            </a:r>
            <a:r>
              <a:rPr lang="en-US" altLang="en-US" sz="2200" cap="none" dirty="0" err="1"/>
              <a:t>terdiri</a:t>
            </a:r>
            <a:r>
              <a:rPr lang="en-US" altLang="en-US" sz="2200" cap="none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200" cap="none" dirty="0"/>
              <a:t> </a:t>
            </a:r>
            <a:r>
              <a:rPr lang="en-US" altLang="en-US" sz="2200" cap="none" dirty="0" err="1"/>
              <a:t>dari</a:t>
            </a:r>
            <a:r>
              <a:rPr lang="en-US" altLang="en-US" sz="2200" cap="none" dirty="0"/>
              <a:t> : leader , co leader 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200" cap="none" dirty="0"/>
              <a:t> </a:t>
            </a:r>
            <a:r>
              <a:rPr lang="en-US" altLang="en-US" sz="2200" cap="none" dirty="0" err="1"/>
              <a:t>fasilitatir</a:t>
            </a:r>
            <a:r>
              <a:rPr lang="en-US" altLang="en-US" sz="2200" cap="none" dirty="0"/>
              <a:t> &amp; observer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en-US" altLang="en-US" sz="2400" dirty="0"/>
          </a:p>
        </p:txBody>
      </p:sp>
      <p:pic>
        <p:nvPicPr>
          <p:cNvPr id="11268" name="Picture 8" descr="j0240719">
            <a:extLst>
              <a:ext uri="{FF2B5EF4-FFF2-40B4-BE49-F238E27FC236}">
                <a16:creationId xmlns:a16="http://schemas.microsoft.com/office/drawing/2014/main" id="{A4251A39-742C-43E8-B5DE-116789929CF8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8889" y="2011681"/>
            <a:ext cx="2064500" cy="2766696"/>
          </a:xfrm>
        </p:spPr>
      </p:pic>
    </p:spTree>
  </p:cSld>
  <p:clrMapOvr>
    <a:masterClrMapping/>
  </p:clrMapOvr>
  <p:transition>
    <p:split orient="vert"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035157B-2029-481B-86CE-DA548C42A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685800"/>
          </a:xfrm>
          <a:solidFill>
            <a:schemeClr val="accent5">
              <a:lumMod val="75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 dirty="0"/>
              <a:t>STRUKTUR POLA TERAPI AKTIVITAS KELOMPOK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F86B8B0-D060-43F0-A52C-DCEFBBE825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236051"/>
              </p:ext>
            </p:extLst>
          </p:nvPr>
        </p:nvGraphicFramePr>
        <p:xfrm>
          <a:off x="1981200" y="1143000"/>
          <a:ext cx="7701815" cy="4420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E66C0-442D-42D0-AF21-4B4E3A872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457200"/>
            <a:ext cx="8001000" cy="609600"/>
          </a:xfrm>
          <a:solidFill>
            <a:schemeClr val="accent2">
              <a:lumMod val="75000"/>
            </a:schemeClr>
          </a:solidFill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/>
              <a:t>PENGORGANISASIAN KELOMPOK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1067525-A4DF-4466-B457-D9BF995BB3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52899"/>
              </p:ext>
            </p:extLst>
          </p:nvPr>
        </p:nvGraphicFramePr>
        <p:xfrm>
          <a:off x="1905000" y="10668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orient="vert"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9B938E1-0535-4235-BE54-06E79D313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533400"/>
            <a:ext cx="7239000" cy="762000"/>
          </a:xfrm>
          <a:solidFill>
            <a:schemeClr val="accent2">
              <a:lumMod val="75000"/>
            </a:schemeClr>
          </a:solidFill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/>
              <a:t>BESAR KELOMPOK 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832D97C-B73C-46DD-B5C3-DCC3DD4FEB3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781299" y="1620837"/>
            <a:ext cx="3889007" cy="3616325"/>
          </a:xfrm>
          <a:solidFill>
            <a:schemeClr val="accent4">
              <a:lumMod val="75000"/>
            </a:schemeClr>
          </a:solidFill>
        </p:spPr>
        <p:txBody>
          <a:bodyPr rtlCol="0">
            <a:normAutofit lnSpcReduction="10000"/>
          </a:bodyPr>
          <a:lstStyle/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cap="none" dirty="0" err="1"/>
              <a:t>Kelompok</a:t>
            </a:r>
            <a:r>
              <a:rPr lang="en-US" sz="2800" cap="none" dirty="0"/>
              <a:t> </a:t>
            </a:r>
            <a:r>
              <a:rPr lang="en-US" sz="2800" cap="none" dirty="0" err="1"/>
              <a:t>kecil</a:t>
            </a:r>
            <a:r>
              <a:rPr lang="en-US" sz="2800" cap="none" dirty="0"/>
              <a:t> </a:t>
            </a:r>
          </a:p>
          <a:p>
            <a:pPr>
              <a:defRPr/>
            </a:pPr>
            <a:r>
              <a:rPr lang="en-US" sz="2800" cap="none" dirty="0" err="1"/>
              <a:t>Anggota</a:t>
            </a:r>
            <a:r>
              <a:rPr lang="en-US" sz="2800" cap="none" dirty="0"/>
              <a:t> : 5-12 org </a:t>
            </a:r>
          </a:p>
          <a:p>
            <a:pPr>
              <a:defRPr/>
            </a:pPr>
            <a:r>
              <a:rPr lang="en-US" sz="2800" cap="none" dirty="0"/>
              <a:t>Stuart </a:t>
            </a:r>
            <a:r>
              <a:rPr lang="en-US" sz="2800" cap="none" dirty="0">
                <a:sym typeface="Wingdings" pitchFamily="2" charset="2"/>
              </a:rPr>
              <a:t> 7 –10 org</a:t>
            </a:r>
          </a:p>
          <a:p>
            <a:pPr>
              <a:defRPr/>
            </a:pPr>
            <a:r>
              <a:rPr lang="en-US" sz="2800" cap="none" dirty="0" err="1">
                <a:sym typeface="Wingdings" pitchFamily="2" charset="2"/>
              </a:rPr>
              <a:t>Lancester</a:t>
            </a:r>
            <a:r>
              <a:rPr lang="en-US" sz="2800" cap="none" dirty="0">
                <a:sym typeface="Wingdings" pitchFamily="2" charset="2"/>
              </a:rPr>
              <a:t> 10-12 </a:t>
            </a:r>
          </a:p>
          <a:p>
            <a:pPr>
              <a:defRPr/>
            </a:pPr>
            <a:r>
              <a:rPr lang="en-US" sz="2800" cap="none" dirty="0" err="1">
                <a:sym typeface="Wingdings" pitchFamily="2" charset="2"/>
              </a:rPr>
              <a:t>Rawlin</a:t>
            </a:r>
            <a:r>
              <a:rPr lang="en-US" sz="2800" cap="none" dirty="0">
                <a:sym typeface="Wingdings" pitchFamily="2" charset="2"/>
              </a:rPr>
              <a:t>  5-10 org </a:t>
            </a:r>
          </a:p>
          <a:p>
            <a:pPr>
              <a:defRPr/>
            </a:pPr>
            <a:endParaRPr lang="en-US" sz="2800" dirty="0"/>
          </a:p>
        </p:txBody>
      </p:sp>
      <p:pic>
        <p:nvPicPr>
          <p:cNvPr id="14340" name="Picture 6" descr="j0233018">
            <a:extLst>
              <a:ext uri="{FF2B5EF4-FFF2-40B4-BE49-F238E27FC236}">
                <a16:creationId xmlns:a16="http://schemas.microsoft.com/office/drawing/2014/main" id="{6CB6072C-D1DD-41C0-A66E-842A71536C07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9521" y="1925052"/>
            <a:ext cx="2642134" cy="3041583"/>
          </a:xfrm>
        </p:spPr>
      </p:pic>
    </p:spTree>
  </p:cSld>
  <p:clrMapOvr>
    <a:masterClrMapping/>
  </p:clrMapOvr>
  <p:transition>
    <p:split orient="vert"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B01CCED-A0E8-45FE-8422-51F8C4E6C1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71800" y="533400"/>
            <a:ext cx="6477000" cy="884238"/>
          </a:xfrm>
          <a:solidFill>
            <a:schemeClr val="accent4">
              <a:lumMod val="75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LAMANYA SESI 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7798B2F9-3B64-486B-B737-6E743D338B2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448025" y="1525061"/>
            <a:ext cx="4343400" cy="4038600"/>
          </a:xfrm>
          <a:solidFill>
            <a:schemeClr val="accent6">
              <a:lumMod val="75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cap="none" dirty="0" err="1"/>
              <a:t>Kelompok</a:t>
            </a:r>
            <a:r>
              <a:rPr lang="en-US" sz="2800" cap="none" dirty="0"/>
              <a:t> </a:t>
            </a:r>
            <a:r>
              <a:rPr lang="en-US" sz="2800" cap="none" dirty="0" err="1"/>
              <a:t>rendah</a:t>
            </a:r>
            <a:r>
              <a:rPr lang="en-US" sz="2800" cap="none" dirty="0"/>
              <a:t> </a:t>
            </a:r>
          </a:p>
          <a:p>
            <a:pPr>
              <a:defRPr/>
            </a:pPr>
            <a:r>
              <a:rPr lang="en-US" sz="2800" cap="none" dirty="0"/>
              <a:t>Satu </a:t>
            </a:r>
            <a:r>
              <a:rPr lang="en-US" sz="2800" cap="none" dirty="0" err="1"/>
              <a:t>sesi</a:t>
            </a:r>
            <a:r>
              <a:rPr lang="en-US" sz="2800" cap="none" dirty="0"/>
              <a:t> </a:t>
            </a:r>
            <a:r>
              <a:rPr lang="en-US" sz="2800" cap="none" dirty="0">
                <a:sym typeface="Wingdings" pitchFamily="2" charset="2"/>
              </a:rPr>
              <a:t> 20-40 </a:t>
            </a:r>
            <a:r>
              <a:rPr lang="en-US" sz="2800" cap="none" dirty="0" err="1">
                <a:sym typeface="Wingdings" pitchFamily="2" charset="2"/>
              </a:rPr>
              <a:t>menit</a:t>
            </a:r>
            <a:r>
              <a:rPr lang="en-US" sz="2800" cap="none" dirty="0">
                <a:sym typeface="Wingdings" pitchFamily="2" charset="2"/>
              </a:rPr>
              <a:t> </a:t>
            </a:r>
          </a:p>
          <a:p>
            <a:pPr>
              <a:defRPr/>
            </a:pPr>
            <a:r>
              <a:rPr lang="en-US" sz="2800" cap="none" dirty="0" err="1">
                <a:sym typeface="Wingdings" pitchFamily="2" charset="2"/>
              </a:rPr>
              <a:t>Kelompok</a:t>
            </a:r>
            <a:r>
              <a:rPr lang="en-US" sz="2800" cap="none" dirty="0">
                <a:sym typeface="Wingdings" pitchFamily="2" charset="2"/>
              </a:rPr>
              <a:t> </a:t>
            </a:r>
            <a:r>
              <a:rPr lang="en-US" sz="2800" cap="none" dirty="0" err="1">
                <a:sym typeface="Wingdings" pitchFamily="2" charset="2"/>
              </a:rPr>
              <a:t>tinggi</a:t>
            </a:r>
            <a:r>
              <a:rPr lang="en-US" sz="2800" cap="none" dirty="0">
                <a:sym typeface="Wingdings" pitchFamily="2" charset="2"/>
              </a:rPr>
              <a:t> </a:t>
            </a:r>
          </a:p>
          <a:p>
            <a:pPr>
              <a:defRPr/>
            </a:pPr>
            <a:r>
              <a:rPr lang="en-US" sz="2800" cap="none" dirty="0">
                <a:sym typeface="Wingdings" pitchFamily="2" charset="2"/>
              </a:rPr>
              <a:t>Satu </a:t>
            </a:r>
            <a:r>
              <a:rPr lang="en-US" sz="2800" cap="none" dirty="0" err="1">
                <a:sym typeface="Wingdings" pitchFamily="2" charset="2"/>
              </a:rPr>
              <a:t>sesi</a:t>
            </a:r>
            <a:r>
              <a:rPr lang="en-US" sz="2800" cap="none" dirty="0">
                <a:sym typeface="Wingdings" pitchFamily="2" charset="2"/>
              </a:rPr>
              <a:t>  60-120 </a:t>
            </a:r>
            <a:r>
              <a:rPr lang="en-US" sz="2800" cap="none" dirty="0" err="1">
                <a:sym typeface="Wingdings" pitchFamily="2" charset="2"/>
              </a:rPr>
              <a:t>menit</a:t>
            </a:r>
            <a:r>
              <a:rPr lang="en-US" sz="2800" cap="none" dirty="0">
                <a:sym typeface="Wingdings" pitchFamily="2" charset="2"/>
              </a:rPr>
              <a:t> </a:t>
            </a:r>
          </a:p>
          <a:p>
            <a:pPr>
              <a:defRPr/>
            </a:pPr>
            <a:r>
              <a:rPr lang="en-US" sz="2800" cap="none" dirty="0">
                <a:sym typeface="Wingdings" pitchFamily="2" charset="2"/>
              </a:rPr>
              <a:t>(</a:t>
            </a:r>
            <a:r>
              <a:rPr lang="en-US" sz="2400" cap="none" dirty="0" err="1">
                <a:sym typeface="Wingdings" pitchFamily="2" charset="2"/>
              </a:rPr>
              <a:t>stuart</a:t>
            </a:r>
            <a:r>
              <a:rPr lang="en-US" sz="2400" cap="none" dirty="0">
                <a:sym typeface="Wingdings" pitchFamily="2" charset="2"/>
              </a:rPr>
              <a:t> &amp; </a:t>
            </a:r>
            <a:r>
              <a:rPr lang="en-US" sz="2400" cap="none" dirty="0" err="1">
                <a:sym typeface="Wingdings" pitchFamily="2" charset="2"/>
              </a:rPr>
              <a:t>laraia</a:t>
            </a:r>
            <a:r>
              <a:rPr lang="en-US" sz="2400" cap="none" dirty="0">
                <a:sym typeface="Wingdings" pitchFamily="2" charset="2"/>
              </a:rPr>
              <a:t> 2001 )</a:t>
            </a:r>
            <a:r>
              <a:rPr lang="en-US" sz="2800" cap="none" dirty="0">
                <a:sym typeface="Wingdings" pitchFamily="2" charset="2"/>
              </a:rPr>
              <a:t> </a:t>
            </a:r>
            <a:endParaRPr lang="en-US" sz="2800" cap="none" dirty="0"/>
          </a:p>
        </p:txBody>
      </p:sp>
      <p:pic>
        <p:nvPicPr>
          <p:cNvPr id="2" name="Picture 6" descr="j0234131">
            <a:extLst>
              <a:ext uri="{FF2B5EF4-FFF2-40B4-BE49-F238E27FC236}">
                <a16:creationId xmlns:a16="http://schemas.microsoft.com/office/drawing/2014/main" id="{150574F7-E84B-4ADB-B0FA-B6D9287778D7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0999" y="2184935"/>
            <a:ext cx="1961147" cy="2718853"/>
          </a:xfrm>
        </p:spPr>
      </p:pic>
    </p:spTree>
  </p:cSld>
  <p:clrMapOvr>
    <a:masterClrMapping/>
  </p:clrMapOvr>
  <p:transition>
    <p:split orient="vert"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D37E777-5207-4689-A62C-3C133EA2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533400"/>
            <a:ext cx="7772400" cy="7620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/>
              <a:t>TERAPI AKTIVITAS KELOMPOK</a:t>
            </a:r>
            <a:r>
              <a:rPr lang="en-US" altLang="en-US"/>
              <a:t>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EE3A6E0-1544-4294-90D2-7013C5E852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dirty="0"/>
              <a:t> KOMBINASI TEORI : </a:t>
            </a:r>
            <a:r>
              <a:rPr lang="en-US" dirty="0">
                <a:solidFill>
                  <a:srgbClr val="FF0000"/>
                </a:solidFill>
              </a:rPr>
              <a:t>Wilson, </a:t>
            </a:r>
            <a:r>
              <a:rPr lang="en-US" dirty="0" err="1">
                <a:solidFill>
                  <a:srgbClr val="FF0000"/>
                </a:solidFill>
              </a:rPr>
              <a:t>Kneisl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lanchester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william</a:t>
            </a:r>
            <a:r>
              <a:rPr lang="en-US" dirty="0">
                <a:solidFill>
                  <a:srgbClr val="FF0000"/>
                </a:solidFill>
              </a:rPr>
              <a:t> and beck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en-US" dirty="0" err="1"/>
              <a:t>Terbagi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: </a:t>
            </a:r>
          </a:p>
          <a:p>
            <a:pPr>
              <a:buFontTx/>
              <a:buChar char="o"/>
              <a:defRPr/>
            </a:pPr>
            <a:r>
              <a:rPr lang="en-US" dirty="0"/>
              <a:t> TAK </a:t>
            </a:r>
            <a:r>
              <a:rPr lang="en-US" dirty="0" err="1"/>
              <a:t>Stimulasi</a:t>
            </a:r>
            <a:r>
              <a:rPr lang="en-US" dirty="0"/>
              <a:t> </a:t>
            </a:r>
            <a:r>
              <a:rPr lang="en-US" dirty="0" err="1"/>
              <a:t>kognitif</a:t>
            </a:r>
            <a:r>
              <a:rPr lang="en-US" dirty="0"/>
              <a:t> / </a:t>
            </a:r>
            <a:r>
              <a:rPr lang="en-US" dirty="0" err="1"/>
              <a:t>Persepsi</a:t>
            </a:r>
            <a:r>
              <a:rPr lang="en-US" dirty="0"/>
              <a:t> </a:t>
            </a:r>
          </a:p>
          <a:p>
            <a:pPr>
              <a:buFontTx/>
              <a:buChar char="o"/>
              <a:defRPr/>
            </a:pPr>
            <a:r>
              <a:rPr lang="en-US" dirty="0"/>
              <a:t> TAK </a:t>
            </a:r>
            <a:r>
              <a:rPr lang="en-US" dirty="0" err="1"/>
              <a:t>Stimulasi</a:t>
            </a:r>
            <a:r>
              <a:rPr lang="en-US" dirty="0"/>
              <a:t> </a:t>
            </a:r>
            <a:r>
              <a:rPr lang="en-US" dirty="0" err="1"/>
              <a:t>sensori</a:t>
            </a:r>
            <a:r>
              <a:rPr lang="en-US" dirty="0"/>
              <a:t> </a:t>
            </a:r>
          </a:p>
          <a:p>
            <a:pPr>
              <a:buFontTx/>
              <a:buChar char="o"/>
              <a:defRPr/>
            </a:pPr>
            <a:r>
              <a:rPr lang="en-US" dirty="0"/>
              <a:t> TAK </a:t>
            </a:r>
            <a:r>
              <a:rPr lang="en-US" dirty="0" err="1"/>
              <a:t>Stimulasi</a:t>
            </a:r>
            <a:r>
              <a:rPr lang="en-US" dirty="0"/>
              <a:t> </a:t>
            </a:r>
            <a:r>
              <a:rPr lang="en-US" dirty="0" err="1"/>
              <a:t>realitas</a:t>
            </a:r>
            <a:r>
              <a:rPr lang="en-US" dirty="0"/>
              <a:t> </a:t>
            </a:r>
          </a:p>
          <a:p>
            <a:pPr>
              <a:buFontTx/>
              <a:buChar char="o"/>
              <a:defRPr/>
            </a:pPr>
            <a:r>
              <a:rPr lang="en-US" dirty="0"/>
              <a:t> TAK </a:t>
            </a:r>
            <a:r>
              <a:rPr lang="en-US" dirty="0" err="1"/>
              <a:t>Sosialisasi</a:t>
            </a:r>
            <a:r>
              <a:rPr lang="en-US" dirty="0"/>
              <a:t>   </a:t>
            </a:r>
          </a:p>
          <a:p>
            <a:pPr>
              <a:buFontTx/>
              <a:buChar char="o"/>
              <a:defRPr/>
            </a:pPr>
            <a:r>
              <a:rPr lang="en-US" dirty="0"/>
              <a:t> </a:t>
            </a:r>
            <a:r>
              <a:rPr lang="en-US" dirty="0" err="1"/>
              <a:t>Penyaluran</a:t>
            </a:r>
            <a:r>
              <a:rPr lang="en-US" dirty="0"/>
              <a:t>  </a:t>
            </a:r>
            <a:r>
              <a:rPr lang="en-US" dirty="0" err="1"/>
              <a:t>Energi</a:t>
            </a:r>
            <a:r>
              <a:rPr lang="en-US" dirty="0"/>
              <a:t>  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6781A52-0557-465E-959B-429C3FEC63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533400"/>
            <a:ext cx="7391400" cy="609600"/>
          </a:xfrm>
          <a:solidFill>
            <a:schemeClr val="accent6">
              <a:lumMod val="5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600" dirty="0"/>
              <a:t>TAK </a:t>
            </a:r>
            <a:r>
              <a:rPr lang="en-US" sz="3600" dirty="0" err="1"/>
              <a:t>Stimulasi</a:t>
            </a:r>
            <a:r>
              <a:rPr lang="en-US" sz="3600" dirty="0"/>
              <a:t> </a:t>
            </a:r>
            <a:r>
              <a:rPr lang="en-US" sz="3600" dirty="0" err="1"/>
              <a:t>Kognitif</a:t>
            </a:r>
            <a:r>
              <a:rPr lang="en-US" sz="3600" dirty="0"/>
              <a:t>/</a:t>
            </a:r>
            <a:r>
              <a:rPr lang="en-US" sz="3600" dirty="0" err="1"/>
              <a:t>Persepsi</a:t>
            </a:r>
            <a:r>
              <a:rPr lang="en-US" sz="3600" dirty="0"/>
              <a:t>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3C4CC1E-EF28-4146-9A6E-72431FDA7C2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981200" y="1600200"/>
            <a:ext cx="7315200" cy="3962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cap="none" dirty="0" err="1"/>
              <a:t>Klien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dilatih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mempersepsikan</a:t>
            </a:r>
            <a:r>
              <a:rPr lang="en-US" altLang="en-US" sz="2400" cap="none" dirty="0"/>
              <a:t> stimulus </a:t>
            </a:r>
            <a:r>
              <a:rPr lang="en-US" altLang="en-US" sz="2400" cap="none" dirty="0" err="1"/>
              <a:t>yg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disediakan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atau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dialami</a:t>
            </a:r>
            <a:endParaRPr lang="en-US" altLang="en-US" sz="2400" cap="none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cap="none" dirty="0" err="1"/>
              <a:t>Kemampuan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persepsi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dievaluasi</a:t>
            </a:r>
            <a:r>
              <a:rPr lang="en-US" altLang="en-US" sz="2400" cap="none" dirty="0"/>
              <a:t> dan </a:t>
            </a:r>
            <a:r>
              <a:rPr lang="en-US" altLang="en-US" sz="2400" cap="none" dirty="0" err="1"/>
              <a:t>ditingkatkan</a:t>
            </a:r>
            <a:r>
              <a:rPr lang="en-US" altLang="en-US" sz="2400" cap="none" dirty="0"/>
              <a:t> pada </a:t>
            </a:r>
            <a:r>
              <a:rPr lang="en-US" altLang="en-US" sz="2400" cap="none" dirty="0" err="1"/>
              <a:t>setiap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sesi</a:t>
            </a:r>
            <a:r>
              <a:rPr lang="en-US" altLang="en-US" sz="2400" cap="none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cap="none" dirty="0" err="1"/>
              <a:t>Diharapkan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klien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berespon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thdp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bbrg</a:t>
            </a:r>
            <a:r>
              <a:rPr lang="en-US" altLang="en-US" sz="2400" cap="none" dirty="0"/>
              <a:t> stimulus </a:t>
            </a:r>
            <a:r>
              <a:rPr lang="en-US" altLang="en-US" sz="2400" cap="none" dirty="0" err="1"/>
              <a:t>dalam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kehidupan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menjadi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adaptif</a:t>
            </a:r>
            <a:r>
              <a:rPr lang="en-US" altLang="en-US" sz="2400" cap="none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cap="none" dirty="0" err="1"/>
              <a:t>Aktivitas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berupa</a:t>
            </a:r>
            <a:r>
              <a:rPr lang="en-US" altLang="en-US" sz="2400" cap="none" dirty="0"/>
              <a:t> stimulus &amp; </a:t>
            </a:r>
            <a:r>
              <a:rPr lang="en-US" altLang="en-US" sz="2400" cap="none" dirty="0" err="1"/>
              <a:t>persepsi</a:t>
            </a:r>
            <a:r>
              <a:rPr lang="en-US" altLang="en-US" sz="2400" cap="none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cap="none" dirty="0"/>
              <a:t>Stimulus </a:t>
            </a:r>
            <a:r>
              <a:rPr lang="en-US" altLang="en-US" sz="2400" cap="none" dirty="0" err="1"/>
              <a:t>yg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disediakan</a:t>
            </a:r>
            <a:r>
              <a:rPr lang="en-US" altLang="en-US" sz="2400" cap="none" dirty="0"/>
              <a:t> : </a:t>
            </a:r>
            <a:r>
              <a:rPr lang="en-US" altLang="en-US" sz="2400" cap="none" dirty="0" err="1"/>
              <a:t>artikel</a:t>
            </a:r>
            <a:r>
              <a:rPr lang="en-US" altLang="en-US" sz="2400" cap="none" dirty="0"/>
              <a:t>, </a:t>
            </a:r>
            <a:r>
              <a:rPr lang="en-US" altLang="en-US" sz="2400" cap="none" dirty="0" err="1"/>
              <a:t>majalah</a:t>
            </a:r>
            <a:r>
              <a:rPr lang="en-US" altLang="en-US" sz="2400" cap="none" dirty="0"/>
              <a:t>, </a:t>
            </a:r>
            <a:r>
              <a:rPr lang="en-US" altLang="en-US" sz="2400" cap="none" dirty="0" err="1"/>
              <a:t>buku</a:t>
            </a:r>
            <a:r>
              <a:rPr lang="en-US" altLang="en-US" sz="2400" cap="none" dirty="0"/>
              <a:t>. </a:t>
            </a:r>
            <a:r>
              <a:rPr lang="en-US" altLang="en-US" sz="2400" cap="none" dirty="0" err="1"/>
              <a:t>Puisi</a:t>
            </a:r>
            <a:r>
              <a:rPr lang="en-US" altLang="en-US" sz="2400" cap="none" dirty="0"/>
              <a:t> , </a:t>
            </a:r>
            <a:r>
              <a:rPr lang="en-US" altLang="en-US" sz="2400" cap="none" dirty="0" err="1"/>
              <a:t>menonton</a:t>
            </a:r>
            <a:r>
              <a:rPr lang="en-US" altLang="en-US" sz="2400" cap="none" dirty="0"/>
              <a:t> acara TV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cap="none" dirty="0"/>
              <a:t>Stimulus </a:t>
            </a:r>
            <a:r>
              <a:rPr lang="en-US" altLang="en-US" sz="2400" cap="none" dirty="0" err="1"/>
              <a:t>dari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pengalamam</a:t>
            </a:r>
            <a:r>
              <a:rPr lang="en-US" altLang="en-US" sz="2400" cap="none" dirty="0"/>
              <a:t> masa </a:t>
            </a:r>
            <a:r>
              <a:rPr lang="en-US" altLang="en-US" sz="2400" cap="none" dirty="0" err="1"/>
              <a:t>lalu</a:t>
            </a:r>
            <a:r>
              <a:rPr lang="en-US" altLang="en-US" sz="2400" cap="none" dirty="0"/>
              <a:t> </a:t>
            </a:r>
            <a:r>
              <a:rPr lang="en-US" altLang="en-US" sz="2400" cap="none" dirty="0">
                <a:sym typeface="Wingdings" panose="05000000000000000000" pitchFamily="2" charset="2"/>
              </a:rPr>
              <a:t> </a:t>
            </a:r>
            <a:r>
              <a:rPr lang="en-US" altLang="en-US" sz="2400" cap="none" dirty="0" err="1">
                <a:sym typeface="Wingdings" panose="05000000000000000000" pitchFamily="2" charset="2"/>
              </a:rPr>
              <a:t>kemarahan</a:t>
            </a:r>
            <a:r>
              <a:rPr lang="en-US" altLang="en-US" sz="2400" cap="none" dirty="0">
                <a:sym typeface="Wingdings" panose="05000000000000000000" pitchFamily="2" charset="2"/>
              </a:rPr>
              <a:t>, </a:t>
            </a:r>
            <a:r>
              <a:rPr lang="en-US" altLang="en-US" sz="2400" cap="none" dirty="0" err="1">
                <a:sym typeface="Wingdings" panose="05000000000000000000" pitchFamily="2" charset="2"/>
              </a:rPr>
              <a:t>pandangan</a:t>
            </a:r>
            <a:r>
              <a:rPr lang="en-US" altLang="en-US" sz="2400" cap="none" dirty="0">
                <a:sym typeface="Wingdings" panose="05000000000000000000" pitchFamily="2" charset="2"/>
              </a:rPr>
              <a:t> </a:t>
            </a:r>
            <a:r>
              <a:rPr lang="en-US" altLang="en-US" sz="2400" cap="none" dirty="0" err="1">
                <a:sym typeface="Wingdings" panose="05000000000000000000" pitchFamily="2" charset="2"/>
              </a:rPr>
              <a:t>negatif</a:t>
            </a:r>
            <a:r>
              <a:rPr lang="en-US" altLang="en-US" sz="2400" cap="none" dirty="0">
                <a:sym typeface="Wingdings" panose="05000000000000000000" pitchFamily="2" charset="2"/>
              </a:rPr>
              <a:t> orang lain, </a:t>
            </a:r>
            <a:r>
              <a:rPr lang="en-US" altLang="en-US" sz="2400" cap="none" dirty="0" err="1">
                <a:sym typeface="Wingdings" panose="05000000000000000000" pitchFamily="2" charset="2"/>
              </a:rPr>
              <a:t>halusinasi</a:t>
            </a:r>
            <a:r>
              <a:rPr lang="en-US" altLang="en-US" sz="2400" cap="none" dirty="0">
                <a:sym typeface="Wingdings" panose="05000000000000000000" pitchFamily="2" charset="2"/>
              </a:rPr>
              <a:t> , </a:t>
            </a:r>
            <a:r>
              <a:rPr lang="en-US" altLang="en-US" sz="2400" cap="none" dirty="0" err="1">
                <a:sym typeface="Wingdings" panose="05000000000000000000" pitchFamily="2" charset="2"/>
              </a:rPr>
              <a:t>kemudian</a:t>
            </a:r>
            <a:r>
              <a:rPr lang="en-US" altLang="en-US" sz="2400" cap="none" dirty="0">
                <a:sym typeface="Wingdings" panose="05000000000000000000" pitchFamily="2" charset="2"/>
              </a:rPr>
              <a:t> </a:t>
            </a:r>
            <a:r>
              <a:rPr lang="en-US" altLang="en-US" sz="2400" cap="none" dirty="0" err="1">
                <a:sym typeface="Wingdings" panose="05000000000000000000" pitchFamily="2" charset="2"/>
              </a:rPr>
              <a:t>dilatih</a:t>
            </a:r>
            <a:r>
              <a:rPr lang="en-US" altLang="en-US" sz="2400" cap="none" dirty="0">
                <a:sym typeface="Wingdings" panose="05000000000000000000" pitchFamily="2" charset="2"/>
              </a:rPr>
              <a:t> </a:t>
            </a:r>
            <a:r>
              <a:rPr lang="en-US" altLang="en-US" sz="2400" cap="none" dirty="0" err="1">
                <a:sym typeface="Wingdings" panose="05000000000000000000" pitchFamily="2" charset="2"/>
              </a:rPr>
              <a:t>persepsi</a:t>
            </a:r>
            <a:r>
              <a:rPr lang="en-US" altLang="en-US" sz="2400" cap="none" dirty="0">
                <a:sym typeface="Wingdings" panose="05000000000000000000" pitchFamily="2" charset="2"/>
              </a:rPr>
              <a:t> </a:t>
            </a:r>
            <a:r>
              <a:rPr lang="en-US" altLang="en-US" sz="2400" cap="none" dirty="0" err="1">
                <a:sym typeface="Wingdings" panose="05000000000000000000" pitchFamily="2" charset="2"/>
              </a:rPr>
              <a:t>klien</a:t>
            </a:r>
            <a:r>
              <a:rPr lang="en-US" altLang="en-US" sz="2400" cap="none" dirty="0">
                <a:sym typeface="Wingdings" panose="05000000000000000000" pitchFamily="2" charset="2"/>
              </a:rPr>
              <a:t> </a:t>
            </a:r>
            <a:r>
              <a:rPr lang="en-US" altLang="en-US" sz="2400" cap="none" dirty="0" err="1">
                <a:sym typeface="Wingdings" panose="05000000000000000000" pitchFamily="2" charset="2"/>
              </a:rPr>
              <a:t>thdp</a:t>
            </a:r>
            <a:r>
              <a:rPr lang="en-US" altLang="en-US" sz="2400" cap="none" dirty="0">
                <a:sym typeface="Wingdings" panose="05000000000000000000" pitchFamily="2" charset="2"/>
              </a:rPr>
              <a:t> stimulus. </a:t>
            </a:r>
            <a:endParaRPr lang="en-US" altLang="en-US" sz="2400" cap="none" dirty="0"/>
          </a:p>
        </p:txBody>
      </p:sp>
      <p:pic>
        <p:nvPicPr>
          <p:cNvPr id="17412" name="Content Placeholder 5">
            <a:extLst>
              <a:ext uri="{FF2B5EF4-FFF2-40B4-BE49-F238E27FC236}">
                <a16:creationId xmlns:a16="http://schemas.microsoft.com/office/drawing/2014/main" id="{2ACE9514-6D97-490E-BCAF-AE0FB79242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0" y="4583114"/>
            <a:ext cx="914400" cy="1131887"/>
          </a:xfrm>
          <a:noFill/>
        </p:spPr>
      </p:pic>
    </p:spTree>
  </p:cSld>
  <p:clrMapOvr>
    <a:masterClrMapping/>
  </p:clrMapOvr>
  <p:transition>
    <p:split orient="vert"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>
            <a:extLst>
              <a:ext uri="{FF2B5EF4-FFF2-40B4-BE49-F238E27FC236}">
                <a16:creationId xmlns:a16="http://schemas.microsoft.com/office/drawing/2014/main" id="{CE1EDD45-C874-4778-82F2-3216E990E2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990600"/>
            <a:ext cx="7467600" cy="685800"/>
          </a:xfrm>
          <a:solidFill>
            <a:schemeClr val="accent6">
              <a:lumMod val="75000"/>
            </a:schemeClr>
          </a:solidFill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/>
              <a:t>TAK STIMULASI SENSORI </a:t>
            </a: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0CF94320-0E1C-4DA9-BE99-522C762E060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981200" y="1780674"/>
            <a:ext cx="7239000" cy="351322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cap="none" dirty="0" err="1"/>
              <a:t>Aktivitas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digunakan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sebagai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stiumulus</a:t>
            </a:r>
            <a:r>
              <a:rPr lang="en-US" altLang="en-US" sz="2400" cap="none" dirty="0"/>
              <a:t> pd </a:t>
            </a:r>
            <a:r>
              <a:rPr lang="en-US" altLang="en-US" sz="2400" cap="none" dirty="0" err="1"/>
              <a:t>sensori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klien</a:t>
            </a:r>
            <a:r>
              <a:rPr lang="en-US" altLang="en-US" sz="2400" cap="none" dirty="0"/>
              <a:t> 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cap="none" dirty="0" err="1"/>
              <a:t>Observasi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reaksi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sensori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klien</a:t>
            </a:r>
            <a:r>
              <a:rPr lang="en-US" altLang="en-US" sz="2400" cap="none" dirty="0"/>
              <a:t>  -&gt; </a:t>
            </a:r>
            <a:r>
              <a:rPr lang="en-US" altLang="en-US" sz="2400" cap="none" dirty="0" err="1"/>
              <a:t>ekspresi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wajah</a:t>
            </a:r>
            <a:r>
              <a:rPr lang="en-US" altLang="en-US" sz="2400" cap="none" dirty="0"/>
              <a:t> , </a:t>
            </a:r>
            <a:r>
              <a:rPr lang="en-US" altLang="en-US" sz="2400" cap="none" dirty="0" err="1"/>
              <a:t>gerakan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tubuh</a:t>
            </a:r>
            <a:r>
              <a:rPr lang="en-US" altLang="en-US" sz="2400" cap="none" dirty="0"/>
              <a:t> 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cap="none" dirty="0" err="1"/>
              <a:t>Aktivitas</a:t>
            </a:r>
            <a:r>
              <a:rPr lang="en-US" altLang="en-US" sz="2400" cap="none" dirty="0"/>
              <a:t> yang </a:t>
            </a:r>
            <a:r>
              <a:rPr lang="en-US" altLang="en-US" sz="2400" cap="none" dirty="0" err="1"/>
              <a:t>digunakan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sgb</a:t>
            </a:r>
            <a:r>
              <a:rPr lang="en-US" altLang="en-US" sz="2400" cap="none" dirty="0"/>
              <a:t> stimulus : </a:t>
            </a:r>
            <a:r>
              <a:rPr lang="en-US" altLang="en-US" sz="2400" cap="none" dirty="0" err="1"/>
              <a:t>musik</a:t>
            </a:r>
            <a:r>
              <a:rPr lang="en-US" altLang="en-US" sz="2400" cap="none" dirty="0"/>
              <a:t>, </a:t>
            </a:r>
            <a:r>
              <a:rPr lang="en-US" altLang="en-US" sz="2400" cap="none" dirty="0" err="1"/>
              <a:t>seni</a:t>
            </a:r>
            <a:r>
              <a:rPr lang="en-US" altLang="en-US" sz="2400" cap="none" dirty="0"/>
              <a:t> , </a:t>
            </a:r>
            <a:r>
              <a:rPr lang="en-US" altLang="en-US" sz="2400" cap="none" dirty="0" err="1"/>
              <a:t>menyanyi</a:t>
            </a:r>
            <a:r>
              <a:rPr lang="en-US" altLang="en-US" sz="2400" cap="none" dirty="0"/>
              <a:t> , </a:t>
            </a:r>
            <a:r>
              <a:rPr lang="en-US" altLang="en-US" sz="2400" cap="none" dirty="0" err="1"/>
              <a:t>menari</a:t>
            </a:r>
            <a:r>
              <a:rPr lang="en-US" altLang="en-US" sz="2400" cap="none" dirty="0"/>
              <a:t>, </a:t>
            </a:r>
            <a:r>
              <a:rPr lang="en-US" altLang="en-US" sz="2400" cap="none" dirty="0" err="1"/>
              <a:t>dll</a:t>
            </a:r>
            <a:endParaRPr lang="en-US" altLang="en-US" sz="2400" cap="none" dirty="0"/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</p:txBody>
      </p:sp>
      <p:pic>
        <p:nvPicPr>
          <p:cNvPr id="18436" name="Picture 7" descr="j0283209">
            <a:extLst>
              <a:ext uri="{FF2B5EF4-FFF2-40B4-BE49-F238E27FC236}">
                <a16:creationId xmlns:a16="http://schemas.microsoft.com/office/drawing/2014/main" id="{D6202F09-33E3-423B-B1DC-F0F3A8671D8F}"/>
              </a:ext>
            </a:extLst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5276" y="4102769"/>
            <a:ext cx="1318911" cy="12954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E1AF4D7-2462-4BC1-B138-2B645AA6B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609600"/>
            <a:ext cx="7467600" cy="762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TAK ORIENTASI REALITAS </a:t>
            </a: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ACA655CD-6BA6-47B4-BA4B-25DE86CBAC4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717532" y="1537637"/>
            <a:ext cx="5638800" cy="4073525"/>
          </a:xfrm>
        </p:spPr>
        <p:txBody>
          <a:bodyPr/>
          <a:lstStyle/>
          <a:p>
            <a:pPr eaLnBrk="1" hangingPunct="1"/>
            <a:r>
              <a:rPr lang="en-US" altLang="en-US" sz="2400" cap="none" dirty="0" err="1"/>
              <a:t>Klien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diorientasikan</a:t>
            </a:r>
            <a:r>
              <a:rPr lang="en-US" altLang="en-US" sz="2400" cap="none" dirty="0"/>
              <a:t> pada </a:t>
            </a:r>
            <a:r>
              <a:rPr lang="en-US" altLang="en-US" sz="2400" cap="none" dirty="0" err="1"/>
              <a:t>kenyataan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yg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ada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disekitar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klien</a:t>
            </a:r>
            <a:r>
              <a:rPr lang="en-US" altLang="en-US" sz="2400" cap="none" dirty="0"/>
              <a:t> </a:t>
            </a:r>
          </a:p>
          <a:p>
            <a:pPr eaLnBrk="1" hangingPunct="1"/>
            <a:r>
              <a:rPr lang="en-US" altLang="en-US" sz="2400" cap="none" dirty="0" err="1"/>
              <a:t>Orientasi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meliputi</a:t>
            </a:r>
            <a:r>
              <a:rPr lang="en-US" altLang="en-US" sz="2400" cap="none" dirty="0"/>
              <a:t> : </a:t>
            </a:r>
            <a:r>
              <a:rPr lang="en-US" altLang="en-US" sz="2400" cap="none" dirty="0" err="1"/>
              <a:t>diri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sendiri</a:t>
            </a:r>
            <a:r>
              <a:rPr lang="en-US" altLang="en-US" sz="2400" cap="none" dirty="0"/>
              <a:t> , orang lain </a:t>
            </a:r>
            <a:r>
              <a:rPr lang="en-US" altLang="en-US" sz="2400" cap="none" dirty="0" err="1"/>
              <a:t>yg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ada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diseke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liling</a:t>
            </a:r>
            <a:r>
              <a:rPr lang="en-US" altLang="en-US" sz="2400" cap="none" dirty="0"/>
              <a:t> , </a:t>
            </a:r>
            <a:r>
              <a:rPr lang="en-US" altLang="en-US" sz="2400" cap="none" dirty="0" err="1"/>
              <a:t>waktu</a:t>
            </a:r>
            <a:r>
              <a:rPr lang="en-US" altLang="en-US" sz="2400" cap="none" dirty="0"/>
              <a:t> , </a:t>
            </a:r>
            <a:r>
              <a:rPr lang="en-US" altLang="en-US" sz="2400" cap="none" dirty="0" err="1"/>
              <a:t>rencana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kedepan</a:t>
            </a:r>
            <a:r>
              <a:rPr lang="en-US" altLang="en-US" sz="2400" cap="none" dirty="0"/>
              <a:t>. </a:t>
            </a:r>
          </a:p>
          <a:p>
            <a:pPr eaLnBrk="1" hangingPunct="1"/>
            <a:r>
              <a:rPr lang="en-US" altLang="en-US" sz="2400" cap="none" dirty="0" err="1"/>
              <a:t>Aktivitas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berupa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orientasi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waktu</a:t>
            </a:r>
            <a:r>
              <a:rPr lang="en-US" altLang="en-US" sz="2400" cap="none" dirty="0"/>
              <a:t>, orang </a:t>
            </a:r>
            <a:r>
              <a:rPr lang="en-US" altLang="en-US" sz="2400" cap="none" dirty="0" err="1"/>
              <a:t>tempat</a:t>
            </a:r>
            <a:r>
              <a:rPr lang="en-US" altLang="en-US" sz="2400" cap="none" dirty="0"/>
              <a:t> , </a:t>
            </a:r>
            <a:r>
              <a:rPr lang="en-US" altLang="en-US" sz="2400" cap="none" dirty="0" err="1"/>
              <a:t>benda</a:t>
            </a:r>
            <a:r>
              <a:rPr lang="en-US" altLang="en-US" sz="2400" cap="none" dirty="0"/>
              <a:t> dan </a:t>
            </a:r>
            <a:r>
              <a:rPr lang="en-US" altLang="en-US" sz="2400" cap="none" dirty="0" err="1"/>
              <a:t>kondisi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nyata</a:t>
            </a:r>
            <a:r>
              <a:rPr lang="en-US" altLang="en-US" sz="2400" cap="none" dirty="0"/>
              <a:t>/</a:t>
            </a:r>
            <a:r>
              <a:rPr lang="en-US" altLang="en-US" sz="2400" cap="none" dirty="0" err="1"/>
              <a:t>realitas</a:t>
            </a:r>
            <a:endParaRPr lang="en-US" altLang="en-US" sz="2400" cap="none" dirty="0"/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1F25F1B8-C008-46FC-B682-8BFB3AF251F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8615" y="2377440"/>
            <a:ext cx="1289785" cy="2030931"/>
          </a:xfrm>
          <a:noFill/>
        </p:spPr>
      </p:pic>
    </p:spTree>
  </p:cSld>
  <p:clrMapOvr>
    <a:masterClrMapping/>
  </p:clrMapOvr>
  <p:transition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B8EA5-35C2-4330-B0A9-FC75903EE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966EE-C910-44FC-8714-F45B45473D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97794"/>
            <a:ext cx="10394707" cy="37767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instruksional</a:t>
            </a:r>
            <a:r>
              <a:rPr lang="en-US" dirty="0"/>
              <a:t> </a:t>
            </a:r>
            <a:r>
              <a:rPr lang="en-US" dirty="0" err="1"/>
              <a:t>umum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cap="none" dirty="0" err="1"/>
              <a:t>Mahasiswa</a:t>
            </a:r>
            <a:r>
              <a:rPr lang="en-US" cap="none" dirty="0"/>
              <a:t> </a:t>
            </a:r>
            <a:r>
              <a:rPr lang="en-US" cap="none" dirty="0" err="1"/>
              <a:t>mampu</a:t>
            </a:r>
            <a:r>
              <a:rPr lang="en-US" cap="none" dirty="0"/>
              <a:t> </a:t>
            </a:r>
            <a:r>
              <a:rPr lang="en-US" cap="none" dirty="0" err="1"/>
              <a:t>mengidentifikasi</a:t>
            </a:r>
            <a:r>
              <a:rPr lang="en-US" cap="none" dirty="0"/>
              <a:t> </a:t>
            </a:r>
            <a:r>
              <a:rPr lang="en-US" cap="none" dirty="0" err="1"/>
              <a:t>berbagai</a:t>
            </a:r>
            <a:r>
              <a:rPr lang="en-US" cap="none" dirty="0"/>
              <a:t> alternative </a:t>
            </a:r>
            <a:r>
              <a:rPr lang="en-US" cap="none" dirty="0" err="1"/>
              <a:t>terapi</a:t>
            </a:r>
            <a:r>
              <a:rPr lang="en-US" cap="none" dirty="0"/>
              <a:t>  </a:t>
            </a:r>
            <a:r>
              <a:rPr lang="en-US" cap="none" dirty="0" err="1"/>
              <a:t>modalitas</a:t>
            </a:r>
            <a:r>
              <a:rPr lang="en-US" cap="none" dirty="0"/>
              <a:t> </a:t>
            </a:r>
            <a:r>
              <a:rPr lang="en-US" cap="none" dirty="0" err="1"/>
              <a:t>dalam</a:t>
            </a:r>
            <a:r>
              <a:rPr lang="en-US" cap="none" dirty="0"/>
              <a:t> </a:t>
            </a:r>
          </a:p>
          <a:p>
            <a:pPr marL="0" indent="0">
              <a:buNone/>
            </a:pPr>
            <a:r>
              <a:rPr lang="en-US" cap="none" dirty="0"/>
              <a:t>        </a:t>
            </a:r>
            <a:r>
              <a:rPr lang="en-US" cap="none" dirty="0" err="1"/>
              <a:t>keperawatan</a:t>
            </a:r>
            <a:r>
              <a:rPr lang="en-US" cap="none" dirty="0"/>
              <a:t> </a:t>
            </a:r>
            <a:r>
              <a:rPr lang="en-US" cap="none" dirty="0" err="1"/>
              <a:t>kesehatan</a:t>
            </a:r>
            <a:r>
              <a:rPr lang="en-US" cap="none" dirty="0"/>
              <a:t> </a:t>
            </a:r>
            <a:r>
              <a:rPr lang="en-US" cap="none" dirty="0" err="1"/>
              <a:t>jiwa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instruksional</a:t>
            </a:r>
            <a:r>
              <a:rPr lang="en-US" dirty="0"/>
              <a:t> </a:t>
            </a:r>
            <a:r>
              <a:rPr lang="en-US" dirty="0" err="1"/>
              <a:t>khusus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cap="none" dirty="0" err="1"/>
              <a:t>Menjelaskan</a:t>
            </a:r>
            <a:r>
              <a:rPr lang="en-US" cap="none" dirty="0"/>
              <a:t> </a:t>
            </a:r>
            <a:r>
              <a:rPr lang="en-US" cap="none" dirty="0" err="1"/>
              <a:t>pengertian</a:t>
            </a:r>
            <a:r>
              <a:rPr lang="en-US" cap="none" dirty="0"/>
              <a:t> </a:t>
            </a:r>
            <a:r>
              <a:rPr lang="en-US" cap="none" dirty="0" err="1"/>
              <a:t>terapi</a:t>
            </a:r>
            <a:r>
              <a:rPr lang="en-US" cap="none" dirty="0"/>
              <a:t> </a:t>
            </a:r>
            <a:r>
              <a:rPr lang="en-US" cap="none" dirty="0" err="1"/>
              <a:t>modalitas</a:t>
            </a:r>
            <a:endParaRPr lang="en-US" cap="none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cap="none" dirty="0" err="1"/>
              <a:t>Mengidentifikasi</a:t>
            </a:r>
            <a:r>
              <a:rPr lang="en-US" cap="none" dirty="0"/>
              <a:t> </a:t>
            </a:r>
            <a:r>
              <a:rPr lang="en-US" cap="none" dirty="0" err="1"/>
              <a:t>berbagai</a:t>
            </a:r>
            <a:r>
              <a:rPr lang="en-US" cap="none" dirty="0"/>
              <a:t> alternative </a:t>
            </a:r>
            <a:r>
              <a:rPr lang="en-US" cap="none" dirty="0" err="1"/>
              <a:t>terapi</a:t>
            </a:r>
            <a:r>
              <a:rPr lang="en-US" cap="none" dirty="0"/>
              <a:t> yang </a:t>
            </a:r>
            <a:r>
              <a:rPr lang="en-US" cap="none" dirty="0" err="1"/>
              <a:t>dapat</a:t>
            </a:r>
            <a:r>
              <a:rPr lang="en-US" cap="none" dirty="0"/>
              <a:t> </a:t>
            </a:r>
            <a:r>
              <a:rPr lang="en-US" cap="none" dirty="0" err="1"/>
              <a:t>diberikan</a:t>
            </a:r>
            <a:r>
              <a:rPr lang="en-US" cap="none" dirty="0"/>
              <a:t> pada </a:t>
            </a:r>
            <a:r>
              <a:rPr lang="en-US" cap="none" dirty="0" err="1"/>
              <a:t>pasien</a:t>
            </a:r>
            <a:r>
              <a:rPr lang="en-US" cap="none" dirty="0"/>
              <a:t> </a:t>
            </a:r>
            <a:r>
              <a:rPr lang="en-US" cap="none" dirty="0" err="1"/>
              <a:t>gangguan</a:t>
            </a:r>
            <a:r>
              <a:rPr lang="en-US" cap="none" dirty="0"/>
              <a:t> </a:t>
            </a:r>
            <a:r>
              <a:rPr lang="en-US" cap="none" dirty="0" err="1"/>
              <a:t>jiwa</a:t>
            </a:r>
            <a:endParaRPr lang="en-US" cap="none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cap="none" dirty="0" err="1"/>
              <a:t>Mengidentifikasi</a:t>
            </a:r>
            <a:r>
              <a:rPr lang="en-US" cap="none" dirty="0"/>
              <a:t> </a:t>
            </a:r>
            <a:r>
              <a:rPr lang="en-US" cap="none" dirty="0" err="1"/>
              <a:t>kebutuhan</a:t>
            </a:r>
            <a:r>
              <a:rPr lang="en-US" cap="none" dirty="0"/>
              <a:t> </a:t>
            </a:r>
            <a:r>
              <a:rPr lang="en-US" cap="none" dirty="0" err="1"/>
              <a:t>jenis</a:t>
            </a:r>
            <a:r>
              <a:rPr lang="en-US" cap="none" dirty="0"/>
              <a:t> </a:t>
            </a:r>
            <a:r>
              <a:rPr lang="en-US" cap="none" dirty="0" err="1"/>
              <a:t>terapi</a:t>
            </a:r>
            <a:r>
              <a:rPr lang="en-US" cap="none" dirty="0"/>
              <a:t> yang </a:t>
            </a:r>
            <a:r>
              <a:rPr lang="en-US" cap="none" dirty="0" err="1"/>
              <a:t>diperlukan</a:t>
            </a:r>
            <a:r>
              <a:rPr lang="en-US" cap="none" dirty="0"/>
              <a:t> </a:t>
            </a:r>
            <a:r>
              <a:rPr lang="en-US" cap="none" dirty="0" err="1"/>
              <a:t>pasien</a:t>
            </a:r>
            <a:endParaRPr lang="en-ID" cap="none" dirty="0"/>
          </a:p>
        </p:txBody>
      </p:sp>
    </p:spTree>
    <p:extLst>
      <p:ext uri="{BB962C8B-B14F-4D97-AF65-F5344CB8AC3E}">
        <p14:creationId xmlns:p14="http://schemas.microsoft.com/office/powerpoint/2010/main" val="1507985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FB22D52-D76A-4588-AB5A-6CA57122FF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533400"/>
            <a:ext cx="6553200" cy="685800"/>
          </a:xfrm>
          <a:solidFill>
            <a:srgbClr val="00B0F0"/>
          </a:solidFill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/>
              <a:t>TAK SOSIALISASI </a:t>
            </a: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DD940AF4-93D1-4285-8D47-65994DAE5CE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981200" y="1249362"/>
            <a:ext cx="8229600" cy="3276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cap="none" dirty="0" err="1"/>
              <a:t>Klien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dibantu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untuk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melakukan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sosialisasi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dengan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individu</a:t>
            </a:r>
            <a:r>
              <a:rPr lang="en-US" altLang="en-US" sz="2400" cap="none" dirty="0"/>
              <a:t> yang </a:t>
            </a:r>
            <a:r>
              <a:rPr lang="en-US" altLang="en-US" sz="2400" cap="none" dirty="0" err="1"/>
              <a:t>ada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disekitar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klien</a:t>
            </a:r>
            <a:r>
              <a:rPr lang="en-US" altLang="en-US" sz="2400" cap="none" dirty="0"/>
              <a:t>. </a:t>
            </a:r>
          </a:p>
          <a:p>
            <a:pPr eaLnBrk="1" hangingPunct="1"/>
            <a:r>
              <a:rPr lang="en-US" altLang="en-US" sz="2400" cap="none" dirty="0" err="1"/>
              <a:t>Sosialisasi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dilakukan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secara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bertahap</a:t>
            </a:r>
            <a:r>
              <a:rPr lang="en-US" altLang="en-US" sz="2400" cap="none" dirty="0"/>
              <a:t> </a:t>
            </a:r>
          </a:p>
          <a:p>
            <a:pPr eaLnBrk="1" hangingPunct="1"/>
            <a:r>
              <a:rPr lang="en-US" altLang="en-US" sz="2400" cap="none" dirty="0"/>
              <a:t>P – k , p – k – p/k lain , k – p/k lain ,k-kelp /</a:t>
            </a:r>
            <a:r>
              <a:rPr lang="en-US" altLang="en-US" sz="2400" cap="none" dirty="0" err="1"/>
              <a:t>kelg</a:t>
            </a:r>
            <a:r>
              <a:rPr lang="en-US" altLang="en-US" sz="2400" cap="none" dirty="0"/>
              <a:t> , k – </a:t>
            </a:r>
            <a:r>
              <a:rPr lang="en-US" altLang="en-US" sz="2400" cap="none" dirty="0" err="1"/>
              <a:t>masyarakat</a:t>
            </a:r>
            <a:r>
              <a:rPr lang="en-US" altLang="en-US" sz="2400" cap="none" dirty="0"/>
              <a:t> .</a:t>
            </a:r>
          </a:p>
          <a:p>
            <a:pPr eaLnBrk="1" hangingPunct="1"/>
            <a:r>
              <a:rPr lang="en-US" altLang="en-US" sz="2400" cap="none" dirty="0" err="1"/>
              <a:t>Aktivitas</a:t>
            </a:r>
            <a:r>
              <a:rPr lang="en-US" altLang="en-US" sz="2400" cap="none" dirty="0"/>
              <a:t> : </a:t>
            </a:r>
            <a:r>
              <a:rPr lang="en-US" altLang="en-US" sz="2400" cap="none" dirty="0" err="1"/>
              <a:t>perkenalan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secara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bertahap</a:t>
            </a:r>
            <a:r>
              <a:rPr lang="en-US" altLang="en-US" sz="2400" cap="none" dirty="0"/>
              <a:t> , </a:t>
            </a:r>
            <a:r>
              <a:rPr lang="en-US" altLang="en-US" sz="2400" cap="none" dirty="0" err="1"/>
              <a:t>kemampuan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meng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ungkapkan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secara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bertahap</a:t>
            </a:r>
            <a:r>
              <a:rPr lang="en-US" altLang="en-US" sz="2400" cap="none" dirty="0"/>
              <a:t> . </a:t>
            </a:r>
          </a:p>
        </p:txBody>
      </p:sp>
      <p:pic>
        <p:nvPicPr>
          <p:cNvPr id="20484" name="Picture 13">
            <a:extLst>
              <a:ext uri="{FF2B5EF4-FFF2-40B4-BE49-F238E27FC236}">
                <a16:creationId xmlns:a16="http://schemas.microsoft.com/office/drawing/2014/main" id="{D76AE7B7-E1FD-4AB6-BECB-1A449BFBC7E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79267" y="3429000"/>
            <a:ext cx="1736959" cy="2132012"/>
          </a:xfrm>
          <a:noFill/>
        </p:spPr>
      </p:pic>
    </p:spTree>
  </p:cSld>
  <p:clrMapOvr>
    <a:masterClrMapping/>
  </p:clrMapOvr>
  <p:transition>
    <p:split orient="vert"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6BB2C1F-536D-4A95-8148-F15D2D25EE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274638"/>
            <a:ext cx="7010400" cy="639762"/>
          </a:xfrm>
          <a:solidFill>
            <a:schemeClr val="accent5">
              <a:lumMod val="75000"/>
            </a:schemeClr>
          </a:solidFill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/>
              <a:t>PROPOSAL TAK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E46D889-C0E3-4050-B62E-8F4BD26A3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20278"/>
            <a:ext cx="10396883" cy="45912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cap="none" dirty="0" err="1"/>
              <a:t>Judul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terapi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aktivitas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kelompok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yg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mau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dilaksanakan</a:t>
            </a:r>
            <a:endParaRPr lang="en-US" altLang="en-US" sz="2800" cap="none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cap="none" dirty="0"/>
              <a:t>KONSEP TERAPI AKTIVITAS KELOMPOK SESUAI DENGAN JUDUL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cap="none" dirty="0" err="1"/>
              <a:t>Tujuan</a:t>
            </a:r>
            <a:r>
              <a:rPr lang="en-US" altLang="en-US" sz="2800" cap="none" dirty="0"/>
              <a:t> TAK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cap="none" dirty="0" err="1"/>
              <a:t>Seleksi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klien</a:t>
            </a:r>
            <a:r>
              <a:rPr lang="en-US" altLang="en-US" sz="2800" cap="none" dirty="0"/>
              <a:t> / </a:t>
            </a:r>
            <a:r>
              <a:rPr lang="en-US" altLang="en-US" sz="2800" cap="none" dirty="0" err="1"/>
              <a:t>kreteria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klien</a:t>
            </a:r>
            <a:endParaRPr lang="en-US" altLang="en-US" sz="2800" cap="none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cap="none" dirty="0" err="1"/>
              <a:t>Struktur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klien</a:t>
            </a:r>
            <a:r>
              <a:rPr lang="en-US" altLang="en-US" sz="2800" cap="none" dirty="0"/>
              <a:t> : </a:t>
            </a:r>
            <a:r>
              <a:rPr lang="en-US" altLang="en-US" sz="2800" cap="none" dirty="0" err="1"/>
              <a:t>tentukan</a:t>
            </a:r>
            <a:r>
              <a:rPr lang="en-US" altLang="en-US" sz="2800" cap="none" dirty="0"/>
              <a:t> leader . coleader, </a:t>
            </a:r>
            <a:r>
              <a:rPr lang="en-US" altLang="en-US" sz="2800" cap="none" dirty="0" err="1"/>
              <a:t>fasilitator</a:t>
            </a:r>
            <a:r>
              <a:rPr lang="en-US" altLang="en-US" sz="2800" cap="none" dirty="0"/>
              <a:t>, observer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cap="none" dirty="0" err="1"/>
              <a:t>Jenis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kegiatan</a:t>
            </a:r>
            <a:r>
              <a:rPr lang="en-US" altLang="en-US" sz="2800" cap="none" dirty="0"/>
              <a:t> yang </a:t>
            </a:r>
            <a:r>
              <a:rPr lang="en-US" altLang="en-US" sz="2800" cap="none" dirty="0" err="1"/>
              <a:t>dilakukan</a:t>
            </a:r>
            <a:r>
              <a:rPr lang="en-US" altLang="en-US" sz="2800" cap="none" dirty="0"/>
              <a:t> / </a:t>
            </a:r>
            <a:r>
              <a:rPr lang="en-US" altLang="en-US" sz="2800" cap="none" dirty="0" err="1"/>
              <a:t>bentuk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permainan</a:t>
            </a:r>
            <a:r>
              <a:rPr lang="en-US" altLang="en-US" sz="2800" cap="none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cap="none" dirty="0"/>
              <a:t>Waktu </a:t>
            </a:r>
            <a:r>
              <a:rPr lang="en-US" altLang="en-US" sz="2800" cap="none" dirty="0" err="1"/>
              <a:t>pelaksanaan</a:t>
            </a:r>
            <a:r>
              <a:rPr lang="en-US" altLang="en-US" sz="2800" cap="none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cap="none" dirty="0" err="1"/>
              <a:t>Strategi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pelaksanaan</a:t>
            </a:r>
            <a:r>
              <a:rPr lang="en-US" altLang="en-US" sz="2800" cap="none" dirty="0"/>
              <a:t> ( </a:t>
            </a:r>
            <a:r>
              <a:rPr lang="en-US" altLang="en-US" sz="2800" cap="none" dirty="0" err="1"/>
              <a:t>prainteraksi</a:t>
            </a:r>
            <a:r>
              <a:rPr lang="en-US" altLang="en-US" sz="2800" cap="none" dirty="0"/>
              <a:t>, </a:t>
            </a:r>
            <a:r>
              <a:rPr lang="en-US" altLang="en-US" sz="2800" cap="none" dirty="0" err="1"/>
              <a:t>kerja</a:t>
            </a:r>
            <a:r>
              <a:rPr lang="en-US" altLang="en-US" sz="2800" cap="none" dirty="0"/>
              <a:t> dan </a:t>
            </a:r>
            <a:r>
              <a:rPr lang="en-US" altLang="en-US" sz="2800" cap="none" dirty="0" err="1"/>
              <a:t>terminasi</a:t>
            </a:r>
            <a:r>
              <a:rPr lang="en-US" altLang="en-US" sz="2800" cap="none" dirty="0"/>
              <a:t> ) </a:t>
            </a:r>
            <a:r>
              <a:rPr lang="en-US" altLang="en-US" sz="2800" cap="none" dirty="0" err="1"/>
              <a:t>termasuk</a:t>
            </a:r>
            <a:r>
              <a:rPr lang="en-US" altLang="en-US" sz="2800" cap="none" dirty="0"/>
              <a:t> “ setting </a:t>
            </a:r>
            <a:r>
              <a:rPr lang="en-US" altLang="en-US" sz="2800" cap="none" dirty="0" err="1"/>
              <a:t>lingkungan</a:t>
            </a:r>
            <a:r>
              <a:rPr lang="en-US" altLang="en-US" sz="2800" cap="none" dirty="0"/>
              <a:t> “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cap="none" dirty="0" err="1"/>
              <a:t>Evaluasi</a:t>
            </a:r>
            <a:r>
              <a:rPr lang="en-US" altLang="en-US" sz="2800" cap="none" dirty="0"/>
              <a:t> dan </a:t>
            </a:r>
            <a:r>
              <a:rPr lang="en-US" altLang="en-US" sz="2800" cap="none" dirty="0" err="1"/>
              <a:t>dokumentasi</a:t>
            </a:r>
            <a:r>
              <a:rPr lang="en-US" altLang="en-US" sz="2800" cap="none" dirty="0"/>
              <a:t>  ( </a:t>
            </a:r>
            <a:r>
              <a:rPr lang="en-US" altLang="en-US" sz="2800" cap="none" dirty="0" err="1"/>
              <a:t>selama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mengikuti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kegiatan</a:t>
            </a:r>
            <a:r>
              <a:rPr lang="en-US" altLang="en-US" sz="2800" cap="none" dirty="0"/>
              <a:t> )  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</p:txBody>
      </p:sp>
    </p:spTree>
  </p:cSld>
  <p:clrMapOvr>
    <a:masterClrMapping/>
  </p:clrMapOvr>
  <p:transition>
    <p:split orient="vert"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>
            <a:extLst>
              <a:ext uri="{FF2B5EF4-FFF2-40B4-BE49-F238E27FC236}">
                <a16:creationId xmlns:a16="http://schemas.microsoft.com/office/drawing/2014/main" id="{A76FB504-945D-4BCE-AAE4-DC107AD46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609600"/>
            <a:ext cx="7620000" cy="685800"/>
          </a:xfrm>
          <a:solidFill>
            <a:schemeClr val="accent4">
              <a:lumMod val="75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/>
              <a:t>MENGEMBANGKAN STIMULASI PERSEPSI</a:t>
            </a:r>
            <a:r>
              <a:rPr lang="en-US" sz="4000" dirty="0"/>
              <a:t> 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984FE017-E664-476E-A0AF-C3DB0F3E111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981200" y="2438400"/>
            <a:ext cx="3200400" cy="990600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>
            <a:normAutofit fontScale="40000" lnSpcReduction="20000"/>
          </a:bodyPr>
          <a:lstStyle/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4500" dirty="0" err="1"/>
              <a:t>Tipe</a:t>
            </a:r>
            <a:r>
              <a:rPr lang="en-US" sz="4500" dirty="0"/>
              <a:t> : </a:t>
            </a:r>
            <a:r>
              <a:rPr lang="en-US" sz="4500" dirty="0" err="1"/>
              <a:t>Biblio</a:t>
            </a:r>
            <a:r>
              <a:rPr lang="en-US" sz="4500" dirty="0"/>
              <a:t> </a:t>
            </a:r>
            <a:r>
              <a:rPr lang="en-US" sz="4500" dirty="0" err="1"/>
              <a:t>Terapi</a:t>
            </a:r>
            <a:r>
              <a:rPr lang="en-US" sz="4500" dirty="0"/>
              <a:t> 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08B40371-623E-4FC1-8D83-5297DC32215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409398" y="1405289"/>
            <a:ext cx="4724400" cy="3840480"/>
          </a:xfrm>
          <a:solidFill>
            <a:schemeClr val="accent5">
              <a:lumMod val="75000"/>
            </a:schemeClr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400" cap="none" dirty="0" err="1"/>
              <a:t>Aktivitas</a:t>
            </a:r>
            <a:r>
              <a:rPr lang="en-US" sz="2400" cap="none" dirty="0"/>
              <a:t> </a:t>
            </a:r>
          </a:p>
          <a:p>
            <a:pPr>
              <a:defRPr/>
            </a:pPr>
            <a:r>
              <a:rPr lang="en-US" sz="2400" cap="none" dirty="0" err="1"/>
              <a:t>Menggnkan</a:t>
            </a:r>
            <a:r>
              <a:rPr lang="en-US" sz="2400" cap="none" dirty="0"/>
              <a:t> </a:t>
            </a:r>
            <a:r>
              <a:rPr lang="en-US" sz="2400" cap="none" dirty="0" err="1"/>
              <a:t>artikel</a:t>
            </a:r>
            <a:r>
              <a:rPr lang="en-US" sz="2400" cap="none" dirty="0"/>
              <a:t> </a:t>
            </a:r>
            <a:r>
              <a:rPr lang="en-US" sz="2400" cap="none" dirty="0" err="1"/>
              <a:t>buku,sajak</a:t>
            </a:r>
            <a:r>
              <a:rPr lang="en-US" sz="2400" cap="none" dirty="0"/>
              <a:t>, </a:t>
            </a:r>
            <a:r>
              <a:rPr lang="en-US" sz="2400" cap="none" dirty="0" err="1"/>
              <a:t>puisi</a:t>
            </a:r>
            <a:r>
              <a:rPr lang="en-US" sz="2400" cap="none" dirty="0"/>
              <a:t>, </a:t>
            </a:r>
            <a:r>
              <a:rPr lang="en-US" sz="2400" cap="none" dirty="0" err="1"/>
              <a:t>surat</a:t>
            </a:r>
            <a:r>
              <a:rPr lang="en-US" sz="2400" cap="none" dirty="0"/>
              <a:t> </a:t>
            </a:r>
            <a:r>
              <a:rPr lang="en-US" sz="2400" cap="none" dirty="0" err="1"/>
              <a:t>kabar</a:t>
            </a:r>
            <a:r>
              <a:rPr lang="en-US" sz="2400" cap="none" dirty="0"/>
              <a:t> </a:t>
            </a:r>
            <a:r>
              <a:rPr lang="en-US" sz="2400" cap="none" dirty="0" err="1"/>
              <a:t>untuk</a:t>
            </a:r>
            <a:r>
              <a:rPr lang="en-US" sz="2400" cap="none" dirty="0"/>
              <a:t> </a:t>
            </a:r>
            <a:r>
              <a:rPr lang="en-US" sz="2400" cap="none" dirty="0" err="1"/>
              <a:t>merangsang</a:t>
            </a:r>
            <a:r>
              <a:rPr lang="en-US" sz="2400" cap="none" dirty="0"/>
              <a:t> </a:t>
            </a:r>
            <a:r>
              <a:rPr lang="en-US" sz="2400" cap="none" dirty="0" err="1"/>
              <a:t>atau</a:t>
            </a:r>
            <a:r>
              <a:rPr lang="en-US" sz="2400" cap="none" dirty="0"/>
              <a:t> </a:t>
            </a:r>
            <a:r>
              <a:rPr lang="en-US" sz="2400" cap="none" dirty="0" err="1"/>
              <a:t>menstimulasi</a:t>
            </a:r>
            <a:r>
              <a:rPr lang="en-US" sz="2400" cap="none" dirty="0"/>
              <a:t> </a:t>
            </a:r>
            <a:r>
              <a:rPr lang="en-US" sz="2400" cap="none" dirty="0" err="1"/>
              <a:t>berpikir</a:t>
            </a:r>
            <a:r>
              <a:rPr lang="en-US" sz="2400" cap="none" dirty="0"/>
              <a:t> &amp; </a:t>
            </a:r>
            <a:r>
              <a:rPr lang="en-US" sz="2400" cap="none" dirty="0" err="1"/>
              <a:t>mengem</a:t>
            </a:r>
            <a:r>
              <a:rPr lang="en-US" sz="2400" cap="none" dirty="0"/>
              <a:t> bang hub dg orang lain .</a:t>
            </a:r>
          </a:p>
          <a:p>
            <a:pPr>
              <a:defRPr/>
            </a:pPr>
            <a:r>
              <a:rPr lang="en-US" sz="2400" cap="none" dirty="0"/>
              <a:t>Stimulus </a:t>
            </a:r>
            <a:r>
              <a:rPr lang="en-US" sz="2400" cap="none" dirty="0" err="1"/>
              <a:t>bisa</a:t>
            </a:r>
            <a:r>
              <a:rPr lang="en-US" sz="2400" cap="none" dirty="0"/>
              <a:t> </a:t>
            </a:r>
            <a:r>
              <a:rPr lang="en-US" sz="2400" cap="none" dirty="0" err="1"/>
              <a:t>berbagai</a:t>
            </a:r>
            <a:r>
              <a:rPr lang="en-US" sz="2400" cap="none" dirty="0"/>
              <a:t> </a:t>
            </a:r>
            <a:r>
              <a:rPr lang="en-US" sz="2400" cap="none" dirty="0" err="1"/>
              <a:t>hal</a:t>
            </a:r>
            <a:r>
              <a:rPr lang="en-US" sz="2400" cap="none" dirty="0"/>
              <a:t> </a:t>
            </a:r>
            <a:r>
              <a:rPr lang="en-US" sz="2400" cap="none" dirty="0" err="1"/>
              <a:t>yg</a:t>
            </a:r>
            <a:r>
              <a:rPr lang="en-US" sz="2400" cap="none" dirty="0"/>
              <a:t> </a:t>
            </a:r>
            <a:r>
              <a:rPr lang="en-US" sz="2400" cap="none" dirty="0" err="1"/>
              <a:t>tujuannya</a:t>
            </a:r>
            <a:r>
              <a:rPr lang="en-US" sz="2400" cap="none" dirty="0"/>
              <a:t> </a:t>
            </a:r>
            <a:r>
              <a:rPr lang="en-US" sz="2400" cap="none" dirty="0" err="1"/>
              <a:t>melatih</a:t>
            </a:r>
            <a:r>
              <a:rPr lang="en-US" sz="2400" cap="none" dirty="0"/>
              <a:t> </a:t>
            </a:r>
            <a:r>
              <a:rPr lang="en-US" sz="2400" cap="none" dirty="0" err="1"/>
              <a:t>persepsi</a:t>
            </a:r>
            <a:r>
              <a:rPr lang="en-US" sz="2400" cap="none" dirty="0"/>
              <a:t>  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>
            <a:extLst>
              <a:ext uri="{FF2B5EF4-FFF2-40B4-BE49-F238E27FC236}">
                <a16:creationId xmlns:a16="http://schemas.microsoft.com/office/drawing/2014/main" id="{25E73E77-1B4B-4045-B0C1-59323574D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457200"/>
            <a:ext cx="7391400" cy="762000"/>
          </a:xfrm>
          <a:solidFill>
            <a:schemeClr val="accent6">
              <a:lumMod val="75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/>
              <a:t>MENGEMBANGKAN STIMULASI SENSORI</a:t>
            </a:r>
          </a:p>
        </p:txBody>
      </p:sp>
      <p:sp>
        <p:nvSpPr>
          <p:cNvPr id="23555" name="Rectangle 5">
            <a:extLst>
              <a:ext uri="{FF2B5EF4-FFF2-40B4-BE49-F238E27FC236}">
                <a16:creationId xmlns:a16="http://schemas.microsoft.com/office/drawing/2014/main" id="{E9D47F89-04ED-4B3C-A9DB-09AA5B7BF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3124200" cy="3655193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2000" cap="none" dirty="0" err="1"/>
              <a:t>Tipe</a:t>
            </a:r>
            <a:r>
              <a:rPr lang="en-US" altLang="en-US" sz="2000" cap="none" dirty="0"/>
              <a:t> 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cap="none" dirty="0"/>
              <a:t>   </a:t>
            </a:r>
            <a:r>
              <a:rPr lang="en-US" altLang="en-US" sz="2000" cap="none" dirty="0" err="1"/>
              <a:t>musik</a:t>
            </a:r>
            <a:r>
              <a:rPr lang="en-US" altLang="en-US" sz="2000" cap="none" dirty="0"/>
              <a:t>, </a:t>
            </a:r>
            <a:r>
              <a:rPr lang="en-US" altLang="en-US" sz="2000" cap="none" dirty="0" err="1"/>
              <a:t>seni</a:t>
            </a:r>
            <a:r>
              <a:rPr lang="en-US" altLang="en-US" sz="2000" cap="none" dirty="0"/>
              <a:t> , </a:t>
            </a:r>
            <a:r>
              <a:rPr lang="en-US" altLang="en-US" sz="2000" cap="none" dirty="0" err="1"/>
              <a:t>menari</a:t>
            </a:r>
            <a:r>
              <a:rPr lang="en-US" altLang="en-US" sz="2000" cap="none" dirty="0"/>
              <a:t>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 cap="none" dirty="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000" cap="none" dirty="0" err="1"/>
              <a:t>Relaksasi</a:t>
            </a:r>
            <a:r>
              <a:rPr lang="en-US" altLang="en-US" sz="2000" cap="none" dirty="0"/>
              <a:t> 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5F63CC8C-C2E6-4DBC-AFDC-63063FFE56C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638800" y="1600201"/>
            <a:ext cx="4572000" cy="3655193"/>
          </a:xfrm>
          <a:solidFill>
            <a:schemeClr val="accent5">
              <a:lumMod val="75000"/>
            </a:schemeClr>
          </a:solidFill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cap="none" dirty="0" err="1"/>
              <a:t>Aktivitas</a:t>
            </a:r>
            <a:r>
              <a:rPr lang="en-US" cap="none" dirty="0"/>
              <a:t> : </a:t>
            </a:r>
          </a:p>
          <a:p>
            <a:pPr>
              <a:defRPr/>
            </a:pPr>
            <a:r>
              <a:rPr lang="en-US" cap="none" dirty="0" err="1"/>
              <a:t>Menyediakan</a:t>
            </a:r>
            <a:r>
              <a:rPr lang="en-US" cap="none" dirty="0"/>
              <a:t> </a:t>
            </a:r>
            <a:r>
              <a:rPr lang="en-US" cap="none" dirty="0" err="1"/>
              <a:t>kegiatan</a:t>
            </a:r>
            <a:r>
              <a:rPr lang="en-US" cap="none" dirty="0"/>
              <a:t> </a:t>
            </a:r>
            <a:r>
              <a:rPr lang="en-US" cap="none" dirty="0" err="1"/>
              <a:t>mengekspresikan</a:t>
            </a:r>
            <a:r>
              <a:rPr lang="en-US" cap="none" dirty="0"/>
              <a:t> </a:t>
            </a:r>
            <a:r>
              <a:rPr lang="en-US" cap="none" dirty="0" err="1"/>
              <a:t>sikap</a:t>
            </a:r>
            <a:r>
              <a:rPr lang="en-US" cap="none" dirty="0"/>
              <a:t> </a:t>
            </a:r>
            <a:r>
              <a:rPr lang="en-US" cap="none" dirty="0" err="1"/>
              <a:t>perasaan</a:t>
            </a:r>
            <a:r>
              <a:rPr lang="en-US" cap="none" dirty="0"/>
              <a:t> </a:t>
            </a:r>
          </a:p>
          <a:p>
            <a:pPr>
              <a:defRPr/>
            </a:pPr>
            <a:r>
              <a:rPr lang="en-US" cap="none" dirty="0" err="1"/>
              <a:t>Belajar</a:t>
            </a:r>
            <a:r>
              <a:rPr lang="en-US" cap="none" dirty="0"/>
              <a:t> </a:t>
            </a:r>
            <a:r>
              <a:rPr lang="en-US" cap="none" dirty="0" err="1"/>
              <a:t>tehnik</a:t>
            </a:r>
            <a:r>
              <a:rPr lang="en-US" cap="none" dirty="0"/>
              <a:t> </a:t>
            </a:r>
            <a:r>
              <a:rPr lang="en-US" cap="none" dirty="0" err="1"/>
              <a:t>relaksa</a:t>
            </a:r>
            <a:r>
              <a:rPr lang="en-US" cap="none" dirty="0"/>
              <a:t> </a:t>
            </a:r>
            <a:r>
              <a:rPr lang="en-US" cap="none" dirty="0" err="1"/>
              <a:t>si</a:t>
            </a:r>
            <a:r>
              <a:rPr lang="en-US" cap="none" dirty="0"/>
              <a:t> </a:t>
            </a:r>
            <a:r>
              <a:rPr lang="en-US" cap="none" dirty="0" err="1"/>
              <a:t>dengan</a:t>
            </a:r>
            <a:r>
              <a:rPr lang="en-US" cap="none" dirty="0"/>
              <a:t> </a:t>
            </a:r>
            <a:r>
              <a:rPr lang="en-US" cap="none" dirty="0" err="1"/>
              <a:t>cara</a:t>
            </a:r>
            <a:r>
              <a:rPr lang="en-US" cap="none" dirty="0"/>
              <a:t> </a:t>
            </a:r>
            <a:r>
              <a:rPr lang="en-US" cap="none" dirty="0" err="1"/>
              <a:t>nafas</a:t>
            </a:r>
            <a:r>
              <a:rPr lang="en-US" cap="none" dirty="0"/>
              <a:t> </a:t>
            </a:r>
            <a:r>
              <a:rPr lang="en-US" cap="none" dirty="0" err="1"/>
              <a:t>relaksasi</a:t>
            </a:r>
            <a:r>
              <a:rPr lang="en-US" cap="none" dirty="0"/>
              <a:t> </a:t>
            </a:r>
            <a:r>
              <a:rPr lang="en-US" cap="none" dirty="0" err="1"/>
              <a:t>otot</a:t>
            </a:r>
            <a:r>
              <a:rPr lang="en-US" cap="none" dirty="0"/>
              <a:t>, </a:t>
            </a:r>
            <a:r>
              <a:rPr lang="en-US" cap="none" dirty="0" err="1"/>
              <a:t>imajinasi</a:t>
            </a:r>
            <a:r>
              <a:rPr lang="en-US" cap="none" dirty="0"/>
              <a:t> 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332D001-8955-464A-9A2F-1C3454382D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838200"/>
            <a:ext cx="7467600" cy="685800"/>
          </a:xfrm>
          <a:solidFill>
            <a:schemeClr val="accent2"/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000" dirty="0"/>
              <a:t>MENGEMBANGKAN SOSIALISASI 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DA5567FF-3F27-49DC-A284-DB22D620AF6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981200" y="2438400"/>
            <a:ext cx="4495800" cy="3657600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dirty="0" err="1">
                <a:solidFill>
                  <a:srgbClr val="00B0F0"/>
                </a:solidFill>
              </a:rPr>
              <a:t>Kelompok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remotivasi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err="1">
                <a:solidFill>
                  <a:schemeClr val="accent6"/>
                </a:solidFill>
              </a:rPr>
              <a:t>Kelompok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mengingatkan</a:t>
            </a:r>
            <a:r>
              <a:rPr lang="en-US" sz="2400" dirty="0"/>
              <a:t> 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buNone/>
              <a:defRPr/>
            </a:pPr>
            <a:endParaRPr lang="en-US" dirty="0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3CF76FAE-0755-4B29-8D00-8B53678889A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228347" y="1764633"/>
            <a:ext cx="3886200" cy="3433009"/>
          </a:xfrm>
          <a:solidFill>
            <a:schemeClr val="tx2">
              <a:lumMod val="50000"/>
            </a:schemeClr>
          </a:solidFill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cap="none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Mengorintasikan</a:t>
            </a:r>
            <a:r>
              <a:rPr lang="en-US" cap="non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cap="none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diri</a:t>
            </a:r>
            <a:r>
              <a:rPr lang="en-US" cap="non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pada </a:t>
            </a:r>
            <a:r>
              <a:rPr lang="en-US" cap="none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klien</a:t>
            </a:r>
            <a:r>
              <a:rPr lang="en-US" cap="non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 </a:t>
            </a:r>
            <a:r>
              <a:rPr lang="en-US" cap="none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isolasi</a:t>
            </a:r>
            <a:r>
              <a:rPr lang="en-US" cap="non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cap="none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sosial</a:t>
            </a:r>
            <a:r>
              <a:rPr lang="en-US" cap="non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cap="none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dalam</a:t>
            </a:r>
            <a:r>
              <a:rPr lang="en-US" cap="non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cap="none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berinteraksi</a:t>
            </a:r>
            <a:r>
              <a:rPr lang="en-US" cap="non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cap="none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atau</a:t>
            </a:r>
            <a:r>
              <a:rPr lang="en-US" cap="non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cap="none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sosialisasi</a:t>
            </a:r>
            <a:r>
              <a:rPr lang="en-US" cap="non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endParaRPr lang="en-US" cap="none" dirty="0"/>
          </a:p>
          <a:p>
            <a:pPr>
              <a:defRPr/>
            </a:pPr>
            <a:r>
              <a:rPr lang="en-US" cap="none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Fokus</a:t>
            </a:r>
            <a:r>
              <a:rPr lang="en-US" cap="non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cap="none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mengingatkan</a:t>
            </a:r>
            <a:r>
              <a:rPr lang="en-US" cap="non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cap="none" dirty="0"/>
              <a:t>. 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C34D152-2E73-4162-A773-1427CF68F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</a:rPr>
              <a:t>Dokumentasi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TAKS SESI  1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 </a:t>
            </a:r>
            <a:r>
              <a:rPr lang="en-US" sz="2000" dirty="0" err="1">
                <a:solidFill>
                  <a:schemeClr val="tx1"/>
                </a:solidFill>
              </a:rPr>
              <a:t>kemampuan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memperkenalkan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diri</a:t>
            </a:r>
            <a:r>
              <a:rPr lang="en-US" sz="2000" dirty="0">
                <a:solidFill>
                  <a:schemeClr val="tx1"/>
                </a:solidFill>
              </a:rPr>
              <a:t> )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err="1">
                <a:solidFill>
                  <a:schemeClr val="tx1"/>
                </a:solidFill>
              </a:rPr>
              <a:t>Kemampuan</a:t>
            </a:r>
            <a:r>
              <a:rPr lang="en-US" sz="2000" dirty="0">
                <a:solidFill>
                  <a:schemeClr val="tx1"/>
                </a:solidFill>
              </a:rPr>
              <a:t> verbal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37998" name="Group 110">
            <a:extLst>
              <a:ext uri="{FF2B5EF4-FFF2-40B4-BE49-F238E27FC236}">
                <a16:creationId xmlns:a16="http://schemas.microsoft.com/office/drawing/2014/main" id="{8E7D4692-0B7A-42AF-B3DE-2DF5362B5B34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51636362"/>
              </p:ext>
            </p:extLst>
          </p:nvPr>
        </p:nvGraphicFramePr>
        <p:xfrm>
          <a:off x="1981200" y="1600202"/>
          <a:ext cx="8229600" cy="3712942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891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Aspek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yg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dinilai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Nama klien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6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Menyebutkan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nama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2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Menyebutkan nama panggilan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Menyebutkan asal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Menyebutkan hobi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Jumlah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plit orient="vert"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219DA-E39F-4014-B86A-E863CFDC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88758"/>
            <a:ext cx="10396882" cy="952901"/>
          </a:xfrm>
        </p:spPr>
        <p:txBody>
          <a:bodyPr/>
          <a:lstStyle/>
          <a:p>
            <a:r>
              <a:rPr lang="en-US" dirty="0"/>
              <a:t>TERAPI KELUARGA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878AF-0D4B-4833-A6AD-B029C86060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241660"/>
            <a:ext cx="10394707" cy="413292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umum</a:t>
            </a:r>
            <a:endParaRPr lang="en-US" dirty="0"/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cap="none" dirty="0"/>
              <a:t> </a:t>
            </a:r>
            <a:r>
              <a:rPr lang="en-US" cap="none" dirty="0" err="1"/>
              <a:t>Mampu</a:t>
            </a:r>
            <a:r>
              <a:rPr lang="en-US" cap="none" dirty="0"/>
              <a:t> </a:t>
            </a:r>
            <a:r>
              <a:rPr lang="en-US" cap="none" dirty="0" err="1"/>
              <a:t>mengidentifikasi</a:t>
            </a:r>
            <a:r>
              <a:rPr lang="en-US" cap="none" dirty="0"/>
              <a:t> </a:t>
            </a:r>
            <a:r>
              <a:rPr lang="en-US" cap="none" dirty="0" err="1"/>
              <a:t>peran</a:t>
            </a:r>
            <a:r>
              <a:rPr lang="en-US" cap="none" dirty="0"/>
              <a:t> </a:t>
            </a:r>
            <a:r>
              <a:rPr lang="en-US" cap="none" dirty="0" err="1"/>
              <a:t>perawat</a:t>
            </a:r>
            <a:r>
              <a:rPr lang="en-US" cap="none" dirty="0"/>
              <a:t> </a:t>
            </a:r>
            <a:r>
              <a:rPr lang="en-US" cap="none" dirty="0" err="1"/>
              <a:t>dalam</a:t>
            </a:r>
            <a:r>
              <a:rPr lang="en-US" cap="none" dirty="0"/>
              <a:t>  </a:t>
            </a:r>
            <a:r>
              <a:rPr lang="en-US" cap="none" dirty="0" err="1"/>
              <a:t>pemberian</a:t>
            </a:r>
            <a:r>
              <a:rPr lang="en-US" cap="none" dirty="0"/>
              <a:t>  </a:t>
            </a:r>
            <a:r>
              <a:rPr lang="en-US" cap="none" dirty="0" err="1"/>
              <a:t>terapi</a:t>
            </a:r>
            <a:r>
              <a:rPr lang="en-US" cap="none" dirty="0"/>
              <a:t> </a:t>
            </a:r>
            <a:r>
              <a:rPr lang="en-US" cap="none" dirty="0" err="1"/>
              <a:t>kognitif</a:t>
            </a:r>
            <a:r>
              <a:rPr lang="en-US" cap="none" dirty="0"/>
              <a:t> pada </a:t>
            </a:r>
            <a:r>
              <a:rPr lang="en-US" cap="none" dirty="0" err="1"/>
              <a:t>pasien</a:t>
            </a:r>
            <a:r>
              <a:rPr lang="en-US" cap="none" dirty="0"/>
              <a:t> </a:t>
            </a:r>
            <a:r>
              <a:rPr lang="en-US" cap="none" dirty="0" err="1"/>
              <a:t>gannguan</a:t>
            </a:r>
            <a:r>
              <a:rPr lang="en-US" cap="none" dirty="0"/>
              <a:t> </a:t>
            </a:r>
            <a:r>
              <a:rPr lang="en-US" cap="none" dirty="0" err="1"/>
              <a:t>jiwa</a:t>
            </a:r>
            <a:endParaRPr lang="en-US" cap="none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khusus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cap="none" dirty="0" err="1"/>
              <a:t>Pengertian</a:t>
            </a:r>
            <a:r>
              <a:rPr lang="en-US" cap="none" dirty="0"/>
              <a:t> </a:t>
            </a:r>
            <a:r>
              <a:rPr lang="en-US" cap="none" dirty="0" err="1"/>
              <a:t>kognitif</a:t>
            </a:r>
            <a:endParaRPr lang="en-US" cap="none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cap="none" dirty="0" err="1"/>
              <a:t>Tujuan</a:t>
            </a:r>
            <a:r>
              <a:rPr lang="en-US" cap="none" dirty="0"/>
              <a:t> </a:t>
            </a:r>
            <a:r>
              <a:rPr lang="en-US" cap="none" dirty="0" err="1"/>
              <a:t>terapi</a:t>
            </a:r>
            <a:r>
              <a:rPr lang="en-US" cap="none" dirty="0"/>
              <a:t> </a:t>
            </a:r>
            <a:r>
              <a:rPr lang="en-US" cap="none" dirty="0" err="1"/>
              <a:t>kognitif</a:t>
            </a:r>
            <a:endParaRPr lang="en-US" cap="none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cap="none" dirty="0" err="1"/>
              <a:t>Peran</a:t>
            </a:r>
            <a:r>
              <a:rPr lang="en-US" cap="none" dirty="0"/>
              <a:t> </a:t>
            </a:r>
            <a:r>
              <a:rPr lang="en-US" cap="none" dirty="0" err="1"/>
              <a:t>perawat</a:t>
            </a:r>
            <a:r>
              <a:rPr lang="en-US" cap="none" dirty="0"/>
              <a:t> </a:t>
            </a:r>
            <a:r>
              <a:rPr lang="en-US" cap="none" dirty="0" err="1"/>
              <a:t>dalam</a:t>
            </a:r>
            <a:r>
              <a:rPr lang="en-US" cap="none" dirty="0"/>
              <a:t> </a:t>
            </a:r>
            <a:r>
              <a:rPr lang="en-US" cap="none" dirty="0" err="1"/>
              <a:t>pelaksanaan</a:t>
            </a:r>
            <a:r>
              <a:rPr lang="en-US" cap="none" dirty="0"/>
              <a:t> </a:t>
            </a:r>
            <a:r>
              <a:rPr lang="en-US" cap="none" dirty="0" err="1"/>
              <a:t>terapi</a:t>
            </a:r>
            <a:r>
              <a:rPr lang="en-US" cap="none" dirty="0"/>
              <a:t> </a:t>
            </a:r>
            <a:r>
              <a:rPr lang="en-US" cap="none" dirty="0" err="1"/>
              <a:t>modalitas</a:t>
            </a:r>
            <a:endParaRPr lang="en-US" cap="none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cap="none" dirty="0" err="1"/>
              <a:t>Menidentifiasi</a:t>
            </a:r>
            <a:r>
              <a:rPr lang="en-US" cap="none" dirty="0"/>
              <a:t> </a:t>
            </a:r>
            <a:r>
              <a:rPr lang="en-US" cap="none" dirty="0" err="1"/>
              <a:t>berbagai</a:t>
            </a:r>
            <a:r>
              <a:rPr lang="en-US" cap="none" dirty="0"/>
              <a:t> </a:t>
            </a:r>
            <a:r>
              <a:rPr lang="en-US" cap="none" dirty="0" err="1"/>
              <a:t>teknik</a:t>
            </a:r>
            <a:r>
              <a:rPr lang="en-US" cap="none" dirty="0"/>
              <a:t> </a:t>
            </a:r>
            <a:r>
              <a:rPr lang="en-US" cap="none" dirty="0" err="1"/>
              <a:t>terapi</a:t>
            </a:r>
            <a:r>
              <a:rPr lang="en-US" cap="none" dirty="0"/>
              <a:t>/</a:t>
            </a:r>
            <a:r>
              <a:rPr lang="en-US" cap="none" dirty="0" err="1"/>
              <a:t>kognitif</a:t>
            </a:r>
            <a:endParaRPr lang="en-US" cap="none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cap="none" dirty="0" err="1"/>
              <a:t>Merencanakan</a:t>
            </a:r>
            <a:r>
              <a:rPr lang="en-US" cap="none" dirty="0"/>
              <a:t> </a:t>
            </a:r>
            <a:r>
              <a:rPr lang="en-US" cap="none" dirty="0" err="1"/>
              <a:t>pelaksanaan</a:t>
            </a:r>
            <a:r>
              <a:rPr lang="en-US" cap="none" dirty="0"/>
              <a:t> </a:t>
            </a:r>
            <a:r>
              <a:rPr lang="en-US" cap="none" dirty="0" err="1"/>
              <a:t>terapi</a:t>
            </a:r>
            <a:r>
              <a:rPr lang="en-US" cap="none" dirty="0"/>
              <a:t> </a:t>
            </a:r>
            <a:r>
              <a:rPr lang="en-US" cap="none" dirty="0" err="1"/>
              <a:t>kognitif</a:t>
            </a:r>
            <a:endParaRPr lang="en-US" cap="none" dirty="0"/>
          </a:p>
          <a:p>
            <a:pPr>
              <a:buFont typeface="Wingdings" panose="05000000000000000000" pitchFamily="2" charset="2"/>
              <a:buChar char="q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71317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D28F2-20B1-4ADA-B688-5F550B84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11756"/>
            <a:ext cx="10396882" cy="1029903"/>
          </a:xfrm>
        </p:spPr>
        <p:txBody>
          <a:bodyPr/>
          <a:lstStyle/>
          <a:p>
            <a:r>
              <a:rPr lang="en-US" cap="none" dirty="0" err="1"/>
              <a:t>Pengertian</a:t>
            </a:r>
            <a:r>
              <a:rPr lang="en-US" cap="none" dirty="0"/>
              <a:t> </a:t>
            </a:r>
            <a:r>
              <a:rPr lang="en-US" cap="none" dirty="0" err="1"/>
              <a:t>Terapi</a:t>
            </a:r>
            <a:r>
              <a:rPr lang="en-US" cap="none" dirty="0"/>
              <a:t> </a:t>
            </a:r>
            <a:r>
              <a:rPr lang="en-US" cap="none" dirty="0" err="1"/>
              <a:t>Kognitif</a:t>
            </a:r>
            <a:endParaRPr lang="en-ID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8865A-AAB7-4460-BF7C-A7CDD58B74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241660"/>
            <a:ext cx="10394707" cy="41329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cap="none" dirty="0" err="1"/>
              <a:t>Terapi</a:t>
            </a:r>
            <a:r>
              <a:rPr lang="en-US" cap="none" dirty="0"/>
              <a:t> </a:t>
            </a:r>
            <a:r>
              <a:rPr lang="en-US" cap="none" dirty="0" err="1"/>
              <a:t>Kognitif</a:t>
            </a:r>
            <a:r>
              <a:rPr lang="en-US" cap="none" dirty="0"/>
              <a:t> </a:t>
            </a:r>
          </a:p>
          <a:p>
            <a:pPr marL="0" indent="0">
              <a:buNone/>
            </a:pPr>
            <a:r>
              <a:rPr lang="en-US" cap="none" dirty="0" err="1"/>
              <a:t>Adalah</a:t>
            </a:r>
            <a:r>
              <a:rPr lang="en-US" cap="none" dirty="0"/>
              <a:t> </a:t>
            </a:r>
            <a:r>
              <a:rPr lang="en-US" cap="none" dirty="0" err="1"/>
              <a:t>terapi</a:t>
            </a:r>
            <a:r>
              <a:rPr lang="en-US" cap="none" dirty="0"/>
              <a:t> </a:t>
            </a:r>
            <a:r>
              <a:rPr lang="en-US" cap="none" dirty="0" err="1"/>
              <a:t>jangka</a:t>
            </a:r>
            <a:r>
              <a:rPr lang="en-US" cap="none" dirty="0"/>
              <a:t> </a:t>
            </a:r>
            <a:r>
              <a:rPr lang="en-US" cap="none" dirty="0" err="1"/>
              <a:t>pendek</a:t>
            </a:r>
            <a:r>
              <a:rPr lang="en-US" cap="none" dirty="0"/>
              <a:t> dan </a:t>
            </a:r>
            <a:r>
              <a:rPr lang="en-US" cap="none" dirty="0" err="1"/>
              <a:t>dilakukan</a:t>
            </a:r>
            <a:r>
              <a:rPr lang="en-US" cap="none" dirty="0"/>
              <a:t> </a:t>
            </a:r>
            <a:r>
              <a:rPr lang="en-US" cap="none" dirty="0" err="1"/>
              <a:t>secara</a:t>
            </a:r>
            <a:r>
              <a:rPr lang="en-US" cap="none" dirty="0"/>
              <a:t> </a:t>
            </a:r>
            <a:r>
              <a:rPr lang="en-US" cap="none" dirty="0" err="1"/>
              <a:t>teratur</a:t>
            </a:r>
            <a:r>
              <a:rPr lang="en-US" cap="none" dirty="0"/>
              <a:t>, yang </a:t>
            </a:r>
            <a:r>
              <a:rPr lang="en-US" cap="none" dirty="0" err="1"/>
              <a:t>memberikan</a:t>
            </a:r>
            <a:r>
              <a:rPr lang="en-US" cap="none" dirty="0"/>
              <a:t> </a:t>
            </a:r>
            <a:r>
              <a:rPr lang="en-US" cap="none" dirty="0" err="1"/>
              <a:t>berfikir</a:t>
            </a:r>
            <a:r>
              <a:rPr lang="en-US" cap="none" dirty="0"/>
              <a:t> pada </a:t>
            </a:r>
            <a:r>
              <a:rPr lang="en-US" cap="none" dirty="0" err="1"/>
              <a:t>pasien</a:t>
            </a:r>
            <a:r>
              <a:rPr lang="en-US" cap="none" dirty="0"/>
              <a:t> </a:t>
            </a:r>
            <a:r>
              <a:rPr lang="en-US" cap="none" dirty="0" err="1"/>
              <a:t>untuk</a:t>
            </a:r>
            <a:r>
              <a:rPr lang="en-US" cap="none" dirty="0"/>
              <a:t> </a:t>
            </a:r>
            <a:r>
              <a:rPr lang="en-US" cap="none" dirty="0" err="1"/>
              <a:t>mengeksresikan</a:t>
            </a:r>
            <a:r>
              <a:rPr lang="en-US" cap="none" dirty="0"/>
              <a:t> </a:t>
            </a:r>
            <a:r>
              <a:rPr lang="en-US" cap="none" dirty="0" err="1"/>
              <a:t>perasaan</a:t>
            </a:r>
            <a:r>
              <a:rPr lang="en-US" cap="none" dirty="0"/>
              <a:t> </a:t>
            </a:r>
            <a:r>
              <a:rPr lang="en-US" cap="none" dirty="0" err="1"/>
              <a:t>negatifnya</a:t>
            </a:r>
            <a:r>
              <a:rPr lang="en-US" cap="none" dirty="0"/>
              <a:t>, </a:t>
            </a:r>
            <a:r>
              <a:rPr lang="en-US" cap="none" dirty="0" err="1"/>
              <a:t>memahami</a:t>
            </a:r>
            <a:r>
              <a:rPr lang="en-US" cap="none" dirty="0"/>
              <a:t> </a:t>
            </a:r>
            <a:r>
              <a:rPr lang="en-US" cap="none" dirty="0" err="1"/>
              <a:t>masalahnya</a:t>
            </a:r>
            <a:r>
              <a:rPr lang="en-US" cap="none" dirty="0"/>
              <a:t>, </a:t>
            </a:r>
            <a:r>
              <a:rPr lang="en-US" cap="none" dirty="0" err="1"/>
              <a:t>mampu</a:t>
            </a:r>
            <a:r>
              <a:rPr lang="en-US" cap="none" dirty="0"/>
              <a:t> </a:t>
            </a:r>
            <a:r>
              <a:rPr lang="en-US" cap="none" dirty="0" err="1"/>
              <a:t>mengatasi</a:t>
            </a:r>
            <a:r>
              <a:rPr lang="en-US" cap="none" dirty="0"/>
              <a:t> </a:t>
            </a:r>
            <a:r>
              <a:rPr lang="en-US" cap="none" dirty="0" err="1"/>
              <a:t>permasalahan</a:t>
            </a:r>
            <a:r>
              <a:rPr lang="en-US" cap="none" dirty="0"/>
              <a:t> </a:t>
            </a:r>
            <a:r>
              <a:rPr lang="en-US" cap="none" dirty="0" err="1"/>
              <a:t>negatifnya</a:t>
            </a:r>
            <a:r>
              <a:rPr lang="en-US" cap="none" dirty="0"/>
              <a:t>, </a:t>
            </a:r>
            <a:r>
              <a:rPr lang="en-US" cap="none" dirty="0" err="1"/>
              <a:t>serta</a:t>
            </a:r>
            <a:r>
              <a:rPr lang="en-US" cap="none" dirty="0"/>
              <a:t> </a:t>
            </a:r>
            <a:r>
              <a:rPr lang="en-US" cap="none" dirty="0" err="1"/>
              <a:t>mampu</a:t>
            </a:r>
            <a:r>
              <a:rPr lang="en-US" cap="none" dirty="0"/>
              <a:t> </a:t>
            </a:r>
            <a:r>
              <a:rPr lang="en-US" cap="none" dirty="0" err="1"/>
              <a:t>memecahkan</a:t>
            </a:r>
            <a:r>
              <a:rPr lang="en-US" cap="none" dirty="0"/>
              <a:t> </a:t>
            </a:r>
            <a:r>
              <a:rPr lang="en-US" cap="none" dirty="0" err="1"/>
              <a:t>masalah</a:t>
            </a:r>
            <a:r>
              <a:rPr lang="en-US" cap="none" dirty="0"/>
              <a:t> </a:t>
            </a:r>
            <a:r>
              <a:rPr lang="en-US" cap="none" dirty="0" err="1"/>
              <a:t>tersebut</a:t>
            </a:r>
            <a:endParaRPr lang="en-US" cap="none" dirty="0"/>
          </a:p>
          <a:p>
            <a:pPr marL="0" indent="0">
              <a:buNone/>
            </a:pPr>
            <a:r>
              <a:rPr lang="en-US" cap="none" dirty="0" err="1"/>
              <a:t>Peran</a:t>
            </a:r>
            <a:r>
              <a:rPr lang="en-US" cap="none" dirty="0"/>
              <a:t> </a:t>
            </a:r>
            <a:r>
              <a:rPr lang="en-US" cap="none" dirty="0" err="1"/>
              <a:t>perawat</a:t>
            </a:r>
            <a:r>
              <a:rPr lang="en-US" cap="none" dirty="0"/>
              <a:t> </a:t>
            </a:r>
            <a:r>
              <a:rPr lang="en-US" cap="none" dirty="0" err="1"/>
              <a:t>dalam</a:t>
            </a:r>
            <a:r>
              <a:rPr lang="en-US" cap="none" dirty="0"/>
              <a:t> </a:t>
            </a:r>
            <a:r>
              <a:rPr lang="en-US" cap="none" dirty="0" err="1"/>
              <a:t>pelaksanaan</a:t>
            </a:r>
            <a:r>
              <a:rPr lang="en-US" cap="none" dirty="0"/>
              <a:t> </a:t>
            </a:r>
            <a:r>
              <a:rPr lang="en-US" cap="none" dirty="0" err="1"/>
              <a:t>terapi</a:t>
            </a:r>
            <a:r>
              <a:rPr lang="en-US" cap="none" dirty="0"/>
              <a:t> </a:t>
            </a:r>
            <a:r>
              <a:rPr lang="en-US" cap="none" dirty="0" err="1"/>
              <a:t>kognitif</a:t>
            </a:r>
            <a:r>
              <a:rPr lang="en-US" cap="none" dirty="0"/>
              <a:t> </a:t>
            </a:r>
            <a:r>
              <a:rPr lang="en-US" cap="none" dirty="0" err="1"/>
              <a:t>diharapkan</a:t>
            </a:r>
            <a:r>
              <a:rPr lang="en-US" cap="none" dirty="0"/>
              <a:t> </a:t>
            </a:r>
            <a:r>
              <a:rPr lang="en-US" cap="none" dirty="0" err="1"/>
              <a:t>mampu</a:t>
            </a:r>
            <a:r>
              <a:rPr lang="en-US" cap="none" dirty="0"/>
              <a:t> </a:t>
            </a:r>
            <a:r>
              <a:rPr lang="en-US" cap="none" dirty="0" err="1"/>
              <a:t>menerapkan</a:t>
            </a:r>
            <a:r>
              <a:rPr lang="en-US" cap="none" dirty="0"/>
              <a:t> </a:t>
            </a:r>
            <a:r>
              <a:rPr lang="en-US" cap="none" dirty="0" err="1"/>
              <a:t>terapi</a:t>
            </a:r>
            <a:r>
              <a:rPr lang="en-US" cap="none" dirty="0"/>
              <a:t> </a:t>
            </a:r>
            <a:r>
              <a:rPr lang="en-US" cap="none" dirty="0" err="1"/>
              <a:t>kognitif</a:t>
            </a:r>
            <a:r>
              <a:rPr lang="en-US" cap="none" dirty="0"/>
              <a:t> </a:t>
            </a:r>
            <a:r>
              <a:rPr lang="en-US" cap="none" dirty="0" err="1"/>
              <a:t>ini</a:t>
            </a:r>
            <a:r>
              <a:rPr lang="en-US" cap="none" dirty="0"/>
              <a:t> </a:t>
            </a:r>
            <a:r>
              <a:rPr lang="en-US" cap="none" dirty="0" err="1"/>
              <a:t>serta</a:t>
            </a:r>
            <a:r>
              <a:rPr lang="en-US" cap="none" dirty="0"/>
              <a:t> </a:t>
            </a:r>
            <a:r>
              <a:rPr lang="en-US" cap="none" dirty="0" err="1"/>
              <a:t>mendampingi</a:t>
            </a:r>
            <a:r>
              <a:rPr lang="en-US" cap="none" dirty="0"/>
              <a:t> </a:t>
            </a:r>
            <a:r>
              <a:rPr lang="en-US" cap="none" dirty="0" err="1"/>
              <a:t>pasien</a:t>
            </a:r>
            <a:r>
              <a:rPr lang="en-US" cap="none" dirty="0"/>
              <a:t> </a:t>
            </a:r>
            <a:r>
              <a:rPr lang="en-US" cap="none" dirty="0" err="1"/>
              <a:t>untuk</a:t>
            </a:r>
            <a:r>
              <a:rPr lang="en-US" cap="none" dirty="0"/>
              <a:t> </a:t>
            </a:r>
            <a:r>
              <a:rPr lang="en-US" cap="none" dirty="0" err="1"/>
              <a:t>memodifikasi</a:t>
            </a:r>
            <a:r>
              <a:rPr lang="en-US" cap="none" dirty="0"/>
              <a:t> </a:t>
            </a:r>
            <a:r>
              <a:rPr lang="en-US" cap="none" dirty="0" err="1"/>
              <a:t>cara</a:t>
            </a:r>
            <a:r>
              <a:rPr lang="en-US" cap="none" dirty="0"/>
              <a:t> </a:t>
            </a:r>
            <a:r>
              <a:rPr lang="en-US" cap="none" dirty="0" err="1"/>
              <a:t>berfikir</a:t>
            </a:r>
            <a:r>
              <a:rPr lang="en-US" cap="none" dirty="0"/>
              <a:t>, </a:t>
            </a:r>
            <a:r>
              <a:rPr lang="en-US" cap="none" dirty="0" err="1"/>
              <a:t>sikap</a:t>
            </a:r>
            <a:r>
              <a:rPr lang="en-US" cap="none" dirty="0"/>
              <a:t>, dan </a:t>
            </a:r>
            <a:r>
              <a:rPr lang="en-US" cap="none" dirty="0" err="1"/>
              <a:t>keyakinan</a:t>
            </a:r>
            <a:r>
              <a:rPr lang="en-US" cap="none" dirty="0"/>
              <a:t> </a:t>
            </a:r>
            <a:r>
              <a:rPr lang="en-US" cap="none" dirty="0" err="1"/>
              <a:t>memutuskan</a:t>
            </a:r>
            <a:r>
              <a:rPr lang="en-US" cap="none" dirty="0"/>
              <a:t> </a:t>
            </a:r>
            <a:r>
              <a:rPr lang="en-US" cap="none" dirty="0" err="1"/>
              <a:t>perilaku</a:t>
            </a:r>
            <a:r>
              <a:rPr lang="en-US" cap="none" dirty="0"/>
              <a:t> yang </a:t>
            </a:r>
            <a:r>
              <a:rPr lang="en-US" cap="none" dirty="0" err="1"/>
              <a:t>tepat</a:t>
            </a:r>
            <a:r>
              <a:rPr lang="en-US" cap="none" dirty="0"/>
              <a:t> </a:t>
            </a:r>
            <a:r>
              <a:rPr lang="en-US" cap="none" dirty="0" err="1"/>
              <a:t>dalam</a:t>
            </a:r>
            <a:r>
              <a:rPr lang="en-US" cap="none" dirty="0"/>
              <a:t> </a:t>
            </a:r>
            <a:r>
              <a:rPr lang="en-US" cap="none" dirty="0" err="1"/>
              <a:t>menghadapi</a:t>
            </a:r>
            <a:r>
              <a:rPr lang="en-US" cap="none" dirty="0"/>
              <a:t> </a:t>
            </a:r>
            <a:r>
              <a:rPr lang="en-US" cap="none" dirty="0" err="1"/>
              <a:t>pengobatan</a:t>
            </a:r>
            <a:r>
              <a:rPr lang="en-US" cap="none" dirty="0"/>
              <a:t> yang </a:t>
            </a:r>
            <a:r>
              <a:rPr lang="en-US" cap="none" dirty="0" err="1"/>
              <a:t>sedang</a:t>
            </a:r>
            <a:r>
              <a:rPr lang="en-US" cap="none" dirty="0"/>
              <a:t> </a:t>
            </a:r>
            <a:r>
              <a:rPr lang="en-US" cap="none" dirty="0" err="1"/>
              <a:t>dijalani</a:t>
            </a:r>
            <a:endParaRPr lang="en-US" cap="none" dirty="0"/>
          </a:p>
          <a:p>
            <a:pPr marL="0" indent="0">
              <a:buNone/>
            </a:pPr>
            <a:r>
              <a:rPr lang="en-US" cap="none" dirty="0" err="1"/>
              <a:t>Tujuan</a:t>
            </a:r>
            <a:r>
              <a:rPr lang="en-US" cap="none" dirty="0"/>
              <a:t> </a:t>
            </a:r>
            <a:r>
              <a:rPr lang="en-US" cap="none" dirty="0" err="1"/>
              <a:t>Terapi</a:t>
            </a:r>
            <a:r>
              <a:rPr lang="en-US" cap="none" dirty="0"/>
              <a:t> </a:t>
            </a:r>
            <a:r>
              <a:rPr lang="en-US" cap="none" dirty="0" err="1"/>
              <a:t>Kognitif</a:t>
            </a:r>
            <a:r>
              <a:rPr lang="en-US" cap="none" dirty="0"/>
              <a:t>:</a:t>
            </a:r>
          </a:p>
          <a:p>
            <a:pPr marL="457200" indent="-457200">
              <a:buAutoNum type="arabicPeriod"/>
            </a:pPr>
            <a:r>
              <a:rPr lang="en-US" cap="none" dirty="0" err="1"/>
              <a:t>Mengubah</a:t>
            </a:r>
            <a:r>
              <a:rPr lang="en-US" cap="none" dirty="0"/>
              <a:t> </a:t>
            </a:r>
            <a:r>
              <a:rPr lang="en-US" cap="none" dirty="0" err="1"/>
              <a:t>pikiran</a:t>
            </a:r>
            <a:r>
              <a:rPr lang="en-US" cap="none" dirty="0"/>
              <a:t> </a:t>
            </a:r>
            <a:r>
              <a:rPr lang="en-US" cap="none" dirty="0" err="1"/>
              <a:t>dari</a:t>
            </a:r>
            <a:r>
              <a:rPr lang="en-US" cap="none" dirty="0"/>
              <a:t> yang </a:t>
            </a:r>
            <a:r>
              <a:rPr lang="en-US" cap="none" dirty="0" err="1"/>
              <a:t>tidak</a:t>
            </a:r>
            <a:r>
              <a:rPr lang="en-US" cap="none" dirty="0"/>
              <a:t> </a:t>
            </a:r>
            <a:r>
              <a:rPr lang="en-US" cap="none" dirty="0" err="1"/>
              <a:t>logis</a:t>
            </a:r>
            <a:r>
              <a:rPr lang="en-US" cap="none" dirty="0"/>
              <a:t> dan negative </a:t>
            </a:r>
            <a:r>
              <a:rPr lang="en-US" cap="none" dirty="0" err="1"/>
              <a:t>menjadi</a:t>
            </a:r>
            <a:r>
              <a:rPr lang="en-US" cap="none" dirty="0"/>
              <a:t> </a:t>
            </a:r>
            <a:r>
              <a:rPr lang="en-US" cap="none" dirty="0" err="1"/>
              <a:t>objektif</a:t>
            </a:r>
            <a:r>
              <a:rPr lang="en-US" cap="none" dirty="0"/>
              <a:t>, </a:t>
            </a:r>
            <a:r>
              <a:rPr lang="en-US" cap="none" dirty="0" err="1"/>
              <a:t>rasional</a:t>
            </a:r>
            <a:r>
              <a:rPr lang="en-US" cap="none" dirty="0"/>
              <a:t> dan </a:t>
            </a:r>
            <a:r>
              <a:rPr lang="en-US" cap="none" dirty="0" err="1"/>
              <a:t>positif</a:t>
            </a:r>
            <a:endParaRPr lang="en-US" cap="none" dirty="0"/>
          </a:p>
          <a:p>
            <a:pPr marL="457200" indent="-457200">
              <a:buAutoNum type="arabicPeriod"/>
            </a:pPr>
            <a:r>
              <a:rPr lang="en-US" cap="none" dirty="0" err="1"/>
              <a:t>Meningkatkan</a:t>
            </a:r>
            <a:r>
              <a:rPr lang="en-US" cap="none" dirty="0"/>
              <a:t> </a:t>
            </a:r>
            <a:r>
              <a:rPr lang="en-US" cap="none" dirty="0" err="1"/>
              <a:t>aktivitas</a:t>
            </a:r>
            <a:endParaRPr lang="en-US" cap="none" dirty="0"/>
          </a:p>
          <a:p>
            <a:pPr marL="457200" indent="-457200">
              <a:buAutoNum type="arabicPeriod"/>
            </a:pPr>
            <a:r>
              <a:rPr lang="en-US" cap="none" dirty="0" err="1"/>
              <a:t>Menurukan</a:t>
            </a:r>
            <a:r>
              <a:rPr lang="en-US" cap="none" dirty="0"/>
              <a:t> </a:t>
            </a:r>
            <a:r>
              <a:rPr lang="en-US" cap="none" dirty="0" err="1"/>
              <a:t>perilaku</a:t>
            </a:r>
            <a:r>
              <a:rPr lang="en-US" cap="none" dirty="0"/>
              <a:t> yang </a:t>
            </a:r>
            <a:r>
              <a:rPr lang="en-US" cap="none" dirty="0" err="1"/>
              <a:t>tidak</a:t>
            </a:r>
            <a:r>
              <a:rPr lang="en-US" cap="none" dirty="0"/>
              <a:t> </a:t>
            </a:r>
            <a:r>
              <a:rPr lang="en-US" cap="none" dirty="0" err="1"/>
              <a:t>diinginkan</a:t>
            </a:r>
            <a:endParaRPr lang="en-US" cap="none" dirty="0"/>
          </a:p>
          <a:p>
            <a:pPr marL="457200" indent="-457200">
              <a:buAutoNum type="arabicPeriod"/>
            </a:pPr>
            <a:r>
              <a:rPr lang="en-US" cap="none" dirty="0" err="1"/>
              <a:t>Meningkatkan</a:t>
            </a:r>
            <a:r>
              <a:rPr lang="en-US" cap="none" dirty="0"/>
              <a:t> </a:t>
            </a:r>
            <a:r>
              <a:rPr lang="en-US" cap="none" dirty="0" err="1"/>
              <a:t>keterampilan</a:t>
            </a:r>
            <a:r>
              <a:rPr lang="en-US" cap="none" dirty="0"/>
              <a:t> </a:t>
            </a:r>
            <a:r>
              <a:rPr lang="en-US" cap="none" dirty="0" err="1"/>
              <a:t>sosial</a:t>
            </a:r>
            <a:endParaRPr lang="en-US" cap="none" dirty="0"/>
          </a:p>
          <a:p>
            <a:pPr marL="0" indent="0">
              <a:buNone/>
            </a:pPr>
            <a:endParaRPr lang="en-ID" cap="none" dirty="0"/>
          </a:p>
        </p:txBody>
      </p:sp>
    </p:spTree>
    <p:extLst>
      <p:ext uri="{BB962C8B-B14F-4D97-AF65-F5344CB8AC3E}">
        <p14:creationId xmlns:p14="http://schemas.microsoft.com/office/powerpoint/2010/main" val="2167835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4CB3F-0D56-4E66-A09A-0CC7B300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KARAKTERISTIK PASIEN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677FF-1666-4B1E-A48C-DAF11DDB743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motivasi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Defisit</a:t>
            </a:r>
            <a:r>
              <a:rPr lang="en-US" dirty="0"/>
              <a:t> </a:t>
            </a:r>
            <a:r>
              <a:rPr lang="en-US" dirty="0" err="1"/>
              <a:t>perawatan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rendah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Menyatakan</a:t>
            </a:r>
            <a:r>
              <a:rPr lang="en-US" dirty="0"/>
              <a:t> ide </a:t>
            </a:r>
            <a:r>
              <a:rPr lang="en-US" dirty="0" err="1"/>
              <a:t>bunuh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inkoheren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halusinasi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99116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0BD20-5C69-494B-B808-075DA90BE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kognitif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56D81-CF1C-4FDF-9A43-FFE37ADD7D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err="1"/>
              <a:t>Thougt</a:t>
            </a:r>
            <a:r>
              <a:rPr lang="en-US" dirty="0"/>
              <a:t> Stopping</a:t>
            </a:r>
          </a:p>
          <a:p>
            <a:pPr marL="457200" indent="-457200">
              <a:buAutoNum type="arabicPeriod"/>
            </a:pPr>
            <a:r>
              <a:rPr lang="en-US" dirty="0"/>
              <a:t>Token </a:t>
            </a:r>
            <a:r>
              <a:rPr lang="en-US" dirty="0" err="1"/>
              <a:t>ekonomi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2641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DD937-7D9E-4E90-878D-8DD5D5EC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modalitas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54950-464D-4D3B-9957-67B6F060C3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D" sz="2400" b="1" cap="none" dirty="0" err="1">
                <a:latin typeface="Arial Narrow" panose="020B0606020202030204" pitchFamily="34" charset="0"/>
              </a:rPr>
              <a:t>Terapi</a:t>
            </a:r>
            <a:r>
              <a:rPr lang="en-ID" sz="2400" b="1" cap="none" dirty="0">
                <a:latin typeface="Arial Narrow" panose="020B0606020202030204" pitchFamily="34" charset="0"/>
              </a:rPr>
              <a:t> </a:t>
            </a:r>
            <a:r>
              <a:rPr lang="en-ID" sz="2400" b="1" cap="none" dirty="0" err="1">
                <a:latin typeface="Arial Narrow" panose="020B0606020202030204" pitchFamily="34" charset="0"/>
              </a:rPr>
              <a:t>modalitas</a:t>
            </a:r>
            <a:r>
              <a:rPr lang="en-ID" sz="2400" b="1" cap="none" dirty="0">
                <a:latin typeface="Arial Narrow" panose="020B0606020202030204" pitchFamily="34" charset="0"/>
              </a:rPr>
              <a:t> </a:t>
            </a:r>
            <a:r>
              <a:rPr lang="en-ID" sz="2400" b="1" cap="none" dirty="0" err="1">
                <a:latin typeface="Arial Narrow" panose="020B0606020202030204" pitchFamily="34" charset="0"/>
              </a:rPr>
              <a:t>adalah</a:t>
            </a:r>
            <a:r>
              <a:rPr lang="en-ID" sz="2400" b="1" cap="none" dirty="0">
                <a:latin typeface="Arial Narrow" panose="020B0606020202030204" pitchFamily="34" charset="0"/>
              </a:rPr>
              <a:t> </a:t>
            </a:r>
            <a:r>
              <a:rPr lang="en-ID" sz="2400" b="1" cap="none" dirty="0" err="1">
                <a:latin typeface="Arial Narrow" panose="020B0606020202030204" pitchFamily="34" charset="0"/>
              </a:rPr>
              <a:t>berbagai</a:t>
            </a:r>
            <a:r>
              <a:rPr lang="en-ID" sz="2400" b="1" cap="none" dirty="0">
                <a:latin typeface="Arial Narrow" panose="020B0606020202030204" pitchFamily="34" charset="0"/>
              </a:rPr>
              <a:t> </a:t>
            </a:r>
            <a:r>
              <a:rPr lang="en-ID" sz="2400" b="1" cap="none" dirty="0" err="1">
                <a:latin typeface="Arial Narrow" panose="020B0606020202030204" pitchFamily="34" charset="0"/>
              </a:rPr>
              <a:t>macam</a:t>
            </a:r>
            <a:r>
              <a:rPr lang="en-ID" sz="2400" b="1" cap="none" dirty="0">
                <a:latin typeface="Arial Narrow" panose="020B0606020202030204" pitchFamily="34" charset="0"/>
              </a:rPr>
              <a:t> </a:t>
            </a:r>
            <a:r>
              <a:rPr lang="en-ID" sz="2400" b="1" cap="none" dirty="0" err="1">
                <a:latin typeface="Arial Narrow" panose="020B0606020202030204" pitchFamily="34" charset="0"/>
              </a:rPr>
              <a:t>alternatif</a:t>
            </a:r>
            <a:r>
              <a:rPr lang="en-ID" sz="2400" b="1" cap="none" dirty="0">
                <a:latin typeface="Arial Narrow" panose="020B0606020202030204" pitchFamily="34" charset="0"/>
              </a:rPr>
              <a:t> </a:t>
            </a:r>
            <a:r>
              <a:rPr lang="en-ID" sz="2400" b="1" cap="none" dirty="0" err="1">
                <a:latin typeface="Arial Narrow" panose="020B0606020202030204" pitchFamily="34" charset="0"/>
              </a:rPr>
              <a:t>terapi</a:t>
            </a:r>
            <a:r>
              <a:rPr lang="en-ID" sz="2400" b="1" cap="none" dirty="0">
                <a:latin typeface="Arial Narrow" panose="020B0606020202030204" pitchFamily="34" charset="0"/>
              </a:rPr>
              <a:t> yang </a:t>
            </a:r>
            <a:r>
              <a:rPr lang="en-ID" sz="2400" b="1" cap="none" dirty="0" err="1">
                <a:latin typeface="Arial Narrow" panose="020B0606020202030204" pitchFamily="34" charset="0"/>
              </a:rPr>
              <a:t>dapat</a:t>
            </a:r>
            <a:r>
              <a:rPr lang="en-ID" sz="2400" b="1" cap="none" dirty="0">
                <a:latin typeface="Arial Narrow" panose="020B0606020202030204" pitchFamily="34" charset="0"/>
              </a:rPr>
              <a:t> </a:t>
            </a:r>
            <a:r>
              <a:rPr lang="en-ID" sz="2400" b="1" cap="none" dirty="0" err="1">
                <a:latin typeface="Arial Narrow" panose="020B0606020202030204" pitchFamily="34" charset="0"/>
              </a:rPr>
              <a:t>diberikan</a:t>
            </a:r>
            <a:r>
              <a:rPr lang="en-ID" sz="2400" b="1" cap="none" dirty="0">
                <a:latin typeface="Arial Narrow" panose="020B0606020202030204" pitchFamily="34" charset="0"/>
              </a:rPr>
              <a:t> pada </a:t>
            </a:r>
            <a:r>
              <a:rPr lang="en-ID" sz="2400" b="1" cap="none" dirty="0" err="1">
                <a:latin typeface="Arial Narrow" panose="020B0606020202030204" pitchFamily="34" charset="0"/>
              </a:rPr>
              <a:t>pasien</a:t>
            </a:r>
            <a:r>
              <a:rPr lang="en-ID" sz="2400" b="1" cap="none" dirty="0">
                <a:latin typeface="Arial Narrow" panose="020B0606020202030204" pitchFamily="34" charset="0"/>
              </a:rPr>
              <a:t> </a:t>
            </a:r>
            <a:r>
              <a:rPr lang="en-ID" sz="2400" b="1" cap="none" dirty="0" err="1">
                <a:latin typeface="Arial Narrow" panose="020B0606020202030204" pitchFamily="34" charset="0"/>
                <a:hlinkClick r:id="rId2"/>
              </a:rPr>
              <a:t>gangguan</a:t>
            </a:r>
            <a:r>
              <a:rPr lang="en-ID" sz="2400" b="1" cap="none" dirty="0">
                <a:latin typeface="Arial Narrow" panose="020B0606020202030204" pitchFamily="34" charset="0"/>
                <a:hlinkClick r:id="rId2"/>
              </a:rPr>
              <a:t> </a:t>
            </a:r>
            <a:r>
              <a:rPr lang="en-ID" sz="2400" b="1" cap="none" dirty="0" err="1">
                <a:latin typeface="Arial Narrow" panose="020B0606020202030204" pitchFamily="34" charset="0"/>
                <a:hlinkClick r:id="rId2"/>
              </a:rPr>
              <a:t>jiwa</a:t>
            </a:r>
            <a:endParaRPr lang="en-ID" sz="2400" b="1" cap="none" dirty="0">
              <a:latin typeface="Arial Narrow" panose="020B0606020202030204" pitchFamily="34" charset="0"/>
            </a:endParaRPr>
          </a:p>
          <a:p>
            <a:pPr algn="just"/>
            <a:r>
              <a:rPr lang="en-ID" sz="2400" cap="none" dirty="0" err="1">
                <a:latin typeface="Arial Narrow" panose="020B0606020202030204" pitchFamily="34" charset="0"/>
              </a:rPr>
              <a:t>Maramis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mengidentifikasi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penyebab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gangguan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dapat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berasal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dari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masalah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fisik</a:t>
            </a:r>
            <a:r>
              <a:rPr lang="en-ID" sz="2400" cap="none" dirty="0">
                <a:latin typeface="Arial Narrow" panose="020B0606020202030204" pitchFamily="34" charset="0"/>
              </a:rPr>
              <a:t>, </a:t>
            </a:r>
            <a:r>
              <a:rPr lang="en-ID" sz="2400" cap="none" dirty="0" err="1">
                <a:latin typeface="Arial Narrow" panose="020B0606020202030204" pitchFamily="34" charset="0"/>
              </a:rPr>
              <a:t>kondisi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kejiwaan</a:t>
            </a:r>
            <a:r>
              <a:rPr lang="en-ID" sz="2400" cap="none" dirty="0">
                <a:latin typeface="Arial Narrow" panose="020B0606020202030204" pitchFamily="34" charset="0"/>
              </a:rPr>
              <a:t> (</a:t>
            </a:r>
            <a:r>
              <a:rPr lang="en-ID" sz="2400" cap="none" dirty="0" err="1">
                <a:latin typeface="Arial Narrow" panose="020B0606020202030204" pitchFamily="34" charset="0"/>
              </a:rPr>
              <a:t>psikologis</a:t>
            </a:r>
            <a:r>
              <a:rPr lang="en-ID" sz="2400" cap="none" dirty="0">
                <a:latin typeface="Arial Narrow" panose="020B0606020202030204" pitchFamily="34" charset="0"/>
              </a:rPr>
              <a:t>), dan </a:t>
            </a:r>
            <a:r>
              <a:rPr lang="en-ID" sz="2400" cap="none" dirty="0" err="1">
                <a:solidFill>
                  <a:srgbClr val="FF0000"/>
                </a:solidFill>
                <a:latin typeface="Arial Narrow" panose="020B0606020202030204" pitchFamily="34" charset="0"/>
              </a:rPr>
              <a:t>masalah</a:t>
            </a:r>
            <a:r>
              <a:rPr lang="en-ID" sz="2400" cap="none" dirty="0">
                <a:solidFill>
                  <a:srgbClr val="FF0000"/>
                </a:solidFill>
                <a:latin typeface="Arial Narrow" panose="020B0606020202030204" pitchFamily="34" charset="0"/>
              </a:rPr>
              <a:t> social  (</a:t>
            </a:r>
            <a:r>
              <a:rPr lang="en-ID" sz="2400" cap="none" dirty="0" err="1">
                <a:solidFill>
                  <a:srgbClr val="FF0000"/>
                </a:solidFill>
                <a:latin typeface="Arial Narrow" panose="020B0606020202030204" pitchFamily="34" charset="0"/>
              </a:rPr>
              <a:t>lingkungan</a:t>
            </a:r>
            <a:r>
              <a:rPr lang="en-ID" sz="2400" cap="none" dirty="0">
                <a:solidFill>
                  <a:srgbClr val="FF0000"/>
                </a:solidFill>
                <a:latin typeface="Arial Narrow" panose="020B0606020202030204" pitchFamily="34" charset="0"/>
              </a:rPr>
              <a:t>). </a:t>
            </a:r>
            <a:r>
              <a:rPr lang="en-ID" sz="2400" cap="none" dirty="0" err="1">
                <a:latin typeface="Arial Narrow" panose="020B0606020202030204" pitchFamily="34" charset="0"/>
              </a:rPr>
              <a:t>Apabila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gangguan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jiwa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disebabkan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karena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masalah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fisik</a:t>
            </a:r>
            <a:r>
              <a:rPr lang="en-ID" sz="2400" cap="none" dirty="0">
                <a:latin typeface="Arial Narrow" panose="020B0606020202030204" pitchFamily="34" charset="0"/>
              </a:rPr>
              <a:t>, </a:t>
            </a:r>
            <a:r>
              <a:rPr lang="en-ID" sz="2400" cap="none" dirty="0" err="1">
                <a:latin typeface="Arial Narrow" panose="020B0606020202030204" pitchFamily="34" charset="0"/>
              </a:rPr>
              <a:t>yaitu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terjadinya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gangguan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keseimbangan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neurotransmiter</a:t>
            </a:r>
            <a:r>
              <a:rPr lang="en-ID" sz="2400" cap="none" dirty="0">
                <a:latin typeface="Arial Narrow" panose="020B0606020202030204" pitchFamily="34" charset="0"/>
              </a:rPr>
              <a:t> yang </a:t>
            </a:r>
            <a:r>
              <a:rPr lang="en-ID" sz="2400" cap="none" dirty="0" err="1">
                <a:latin typeface="Arial Narrow" panose="020B0606020202030204" pitchFamily="34" charset="0"/>
              </a:rPr>
              <a:t>mengendalikan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perilaku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manusia</a:t>
            </a:r>
            <a:r>
              <a:rPr lang="en-ID" sz="2400" cap="none" dirty="0">
                <a:latin typeface="Arial Narrow" panose="020B0606020202030204" pitchFamily="34" charset="0"/>
              </a:rPr>
              <a:t>, </a:t>
            </a:r>
            <a:r>
              <a:rPr lang="en-ID" sz="2400" cap="none" dirty="0" err="1">
                <a:latin typeface="Arial Narrow" panose="020B0606020202030204" pitchFamily="34" charset="0"/>
              </a:rPr>
              <a:t>maka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pilihan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pengobatan</a:t>
            </a:r>
            <a:r>
              <a:rPr lang="en-ID" sz="2400" cap="none" dirty="0">
                <a:latin typeface="Arial Narrow" panose="020B0606020202030204" pitchFamily="34" charset="0"/>
              </a:rPr>
              <a:t> pada </a:t>
            </a:r>
            <a:r>
              <a:rPr lang="en-ID" sz="2400" cap="none" dirty="0" err="1">
                <a:solidFill>
                  <a:srgbClr val="FF0000"/>
                </a:solidFill>
                <a:latin typeface="Arial Narrow" panose="020B0606020202030204" pitchFamily="34" charset="0"/>
              </a:rPr>
              <a:t>farmakologi</a:t>
            </a:r>
            <a:r>
              <a:rPr lang="en-ID" sz="2400" cap="none" dirty="0">
                <a:solidFill>
                  <a:srgbClr val="FF0000"/>
                </a:solidFill>
                <a:latin typeface="Arial Narrow" panose="020B0606020202030204" pitchFamily="34" charset="0"/>
              </a:rPr>
              <a:t>.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Apabila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penyebab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gangguan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jiwa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karena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masalah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psikologis</a:t>
            </a:r>
            <a:r>
              <a:rPr lang="en-ID" sz="2400" cap="none" dirty="0">
                <a:latin typeface="Arial Narrow" panose="020B0606020202030204" pitchFamily="34" charset="0"/>
              </a:rPr>
              <a:t>, </a:t>
            </a:r>
            <a:r>
              <a:rPr lang="en-ID" sz="2400" cap="none" dirty="0" err="1">
                <a:latin typeface="Arial Narrow" panose="020B0606020202030204" pitchFamily="34" charset="0"/>
              </a:rPr>
              <a:t>maka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dapat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diselesaikan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solidFill>
                  <a:srgbClr val="FF0000"/>
                </a:solidFill>
                <a:latin typeface="Arial Narrow" panose="020B0606020202030204" pitchFamily="34" charset="0"/>
              </a:rPr>
              <a:t>secara</a:t>
            </a:r>
            <a:r>
              <a:rPr lang="en-ID" sz="2400" cap="none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solidFill>
                  <a:srgbClr val="FF0000"/>
                </a:solidFill>
                <a:latin typeface="Arial Narrow" panose="020B0606020202030204" pitchFamily="34" charset="0"/>
              </a:rPr>
              <a:t>psikologis</a:t>
            </a:r>
            <a:r>
              <a:rPr lang="en-ID" sz="2400" cap="none" dirty="0">
                <a:latin typeface="Arial Narrow" panose="020B0606020202030204" pitchFamily="34" charset="0"/>
              </a:rPr>
              <a:t>. </a:t>
            </a:r>
            <a:r>
              <a:rPr lang="en-ID" sz="2400" cap="none" dirty="0" err="1">
                <a:latin typeface="Arial Narrow" panose="020B0606020202030204" pitchFamily="34" charset="0"/>
              </a:rPr>
              <a:t>Apabila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penyebab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gangguan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karena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solidFill>
                  <a:srgbClr val="FF0000"/>
                </a:solidFill>
                <a:latin typeface="Arial Narrow" panose="020B0606020202030204" pitchFamily="34" charset="0"/>
              </a:rPr>
              <a:t>masalah</a:t>
            </a:r>
            <a:r>
              <a:rPr lang="en-ID" sz="2400" cap="none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solidFill>
                  <a:srgbClr val="FF0000"/>
                </a:solidFill>
                <a:latin typeface="Arial Narrow" panose="020B0606020202030204" pitchFamily="34" charset="0"/>
              </a:rPr>
              <a:t>lingkungan</a:t>
            </a:r>
            <a:r>
              <a:rPr lang="en-ID" sz="2400" cap="none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solidFill>
                  <a:srgbClr val="FF0000"/>
                </a:solidFill>
                <a:latin typeface="Arial Narrow" panose="020B0606020202030204" pitchFamily="34" charset="0"/>
              </a:rPr>
              <a:t>sosial</a:t>
            </a:r>
            <a:r>
              <a:rPr lang="en-ID" sz="2400" cap="none" dirty="0">
                <a:latin typeface="Arial Narrow" panose="020B0606020202030204" pitchFamily="34" charset="0"/>
              </a:rPr>
              <a:t>, </a:t>
            </a:r>
            <a:r>
              <a:rPr lang="en-ID" sz="2400" cap="none" dirty="0" err="1">
                <a:latin typeface="Arial Narrow" panose="020B0606020202030204" pitchFamily="34" charset="0"/>
              </a:rPr>
              <a:t>maka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pilihan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terapi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difokuskan</a:t>
            </a:r>
            <a:r>
              <a:rPr lang="en-ID" sz="2400" cap="none" dirty="0">
                <a:latin typeface="Arial Narrow" panose="020B0606020202030204" pitchFamily="34" charset="0"/>
              </a:rPr>
              <a:t> pada </a:t>
            </a:r>
            <a:r>
              <a:rPr lang="en-ID" sz="2400" cap="none" dirty="0" err="1">
                <a:solidFill>
                  <a:srgbClr val="FF0000"/>
                </a:solidFill>
                <a:latin typeface="Arial Narrow" panose="020B0606020202030204" pitchFamily="34" charset="0"/>
              </a:rPr>
              <a:t>manipulasi</a:t>
            </a:r>
            <a:r>
              <a:rPr lang="en-ID" sz="2400" cap="none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solidFill>
                  <a:srgbClr val="FF0000"/>
                </a:solidFill>
                <a:latin typeface="Arial Narrow" panose="020B0606020202030204" pitchFamily="34" charset="0"/>
              </a:rPr>
              <a:t>lingkungan</a:t>
            </a:r>
            <a:r>
              <a:rPr lang="en-ID" sz="2400" cap="none" dirty="0">
                <a:latin typeface="Arial Narrow" panose="020B0606020202030204" pitchFamily="34" charset="0"/>
              </a:rPr>
              <a:t>. </a:t>
            </a:r>
            <a:r>
              <a:rPr lang="en-ID" sz="2400" cap="none" dirty="0" err="1">
                <a:latin typeface="Arial Narrow" panose="020B0606020202030204" pitchFamily="34" charset="0"/>
              </a:rPr>
              <a:t>Dengan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demikian</a:t>
            </a:r>
            <a:r>
              <a:rPr lang="en-ID" sz="2400" cap="none" dirty="0">
                <a:latin typeface="Arial Narrow" panose="020B0606020202030204" pitchFamily="34" charset="0"/>
              </a:rPr>
              <a:t>, </a:t>
            </a:r>
            <a:r>
              <a:rPr lang="en-ID" sz="2400" cap="none" dirty="0" err="1">
                <a:latin typeface="Arial Narrow" panose="020B0606020202030204" pitchFamily="34" charset="0"/>
              </a:rPr>
              <a:t>berbagai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macam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terapi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dalam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keperawatan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  <a:hlinkClick r:id="rId4"/>
              </a:rPr>
              <a:t>kesehatan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jiwa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dapat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berupa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somatoterapi</a:t>
            </a:r>
            <a:r>
              <a:rPr lang="en-ID" sz="2400" cap="none" dirty="0">
                <a:latin typeface="Arial Narrow" panose="020B0606020202030204" pitchFamily="34" charset="0"/>
              </a:rPr>
              <a:t>, </a:t>
            </a:r>
            <a:r>
              <a:rPr lang="en-ID" sz="2400" cap="none" dirty="0" err="1">
                <a:latin typeface="Arial Narrow" panose="020B0606020202030204" pitchFamily="34" charset="0"/>
                <a:hlinkClick r:id="rId5"/>
              </a:rPr>
              <a:t>psikoterapi</a:t>
            </a:r>
            <a:r>
              <a:rPr lang="en-ID" sz="2400" cap="none" dirty="0">
                <a:latin typeface="Arial Narrow" panose="020B0606020202030204" pitchFamily="34" charset="0"/>
              </a:rPr>
              <a:t>, dan </a:t>
            </a:r>
            <a:r>
              <a:rPr lang="en-ID" sz="2400" cap="none" dirty="0" err="1">
                <a:latin typeface="Arial Narrow" panose="020B0606020202030204" pitchFamily="34" charset="0"/>
              </a:rPr>
              <a:t>terapi</a:t>
            </a:r>
            <a:r>
              <a:rPr lang="en-ID" sz="2400" cap="none" dirty="0">
                <a:latin typeface="Arial Narrow" panose="020B0606020202030204" pitchFamily="34" charset="0"/>
              </a:rPr>
              <a:t> </a:t>
            </a:r>
            <a:r>
              <a:rPr lang="en-ID" sz="2400" cap="none" dirty="0" err="1">
                <a:latin typeface="Arial Narrow" panose="020B0606020202030204" pitchFamily="34" charset="0"/>
              </a:rPr>
              <a:t>lingkungan</a:t>
            </a:r>
            <a:r>
              <a:rPr lang="en-ID" sz="2400" cap="none" dirty="0">
                <a:latin typeface="Arial Narrow" panose="020B0606020202030204" pitchFamily="34" charset="0"/>
              </a:rPr>
              <a:t> (</a:t>
            </a:r>
            <a:r>
              <a:rPr lang="en-ID" sz="2400" cap="none" dirty="0" err="1">
                <a:latin typeface="Arial Narrow" panose="020B0606020202030204" pitchFamily="34" charset="0"/>
              </a:rPr>
              <a:t>maramis</a:t>
            </a:r>
            <a:r>
              <a:rPr lang="en-ID" sz="2400" cap="none" dirty="0">
                <a:latin typeface="Arial Narrow" panose="020B0606020202030204" pitchFamily="34" charset="0"/>
              </a:rPr>
              <a:t>, 1998).</a:t>
            </a:r>
            <a:endParaRPr lang="en-ID" sz="2400" b="1" cap="non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937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0FE98-7899-45B8-9A06-60E4D7F15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keluarga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D8797-858B-45C5-BF86-CB429A695A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umum</a:t>
            </a:r>
            <a:endParaRPr lang="en-US" dirty="0"/>
          </a:p>
          <a:p>
            <a:pPr marL="0" indent="0">
              <a:buNone/>
            </a:pPr>
            <a:r>
              <a:rPr lang="en-US" sz="1800" cap="none" dirty="0" err="1"/>
              <a:t>Mahasoswa</a:t>
            </a:r>
            <a:r>
              <a:rPr lang="en-US" sz="1800" cap="none" dirty="0"/>
              <a:t> </a:t>
            </a:r>
            <a:r>
              <a:rPr lang="en-US" sz="1800" cap="none" dirty="0" err="1"/>
              <a:t>mampu</a:t>
            </a:r>
            <a:r>
              <a:rPr lang="en-US" sz="1800" cap="none" dirty="0"/>
              <a:t> </a:t>
            </a:r>
            <a:r>
              <a:rPr lang="en-US" sz="1800" cap="none" dirty="0" err="1"/>
              <a:t>mengidentifikasi</a:t>
            </a:r>
            <a:r>
              <a:rPr lang="en-US" sz="1800" cap="none" dirty="0"/>
              <a:t> </a:t>
            </a:r>
            <a:r>
              <a:rPr lang="en-US" sz="1800" cap="none" dirty="0" err="1"/>
              <a:t>peran</a:t>
            </a:r>
            <a:r>
              <a:rPr lang="en-US" sz="1800" cap="none" dirty="0"/>
              <a:t> </a:t>
            </a:r>
            <a:r>
              <a:rPr lang="en-US" sz="1800" cap="none" dirty="0" err="1"/>
              <a:t>perawat</a:t>
            </a:r>
            <a:r>
              <a:rPr lang="en-US" sz="1800" cap="none" dirty="0"/>
              <a:t> </a:t>
            </a:r>
            <a:r>
              <a:rPr lang="en-US" sz="1800" cap="none" dirty="0" err="1"/>
              <a:t>dalam</a:t>
            </a:r>
            <a:r>
              <a:rPr lang="en-US" sz="1800" cap="none" dirty="0"/>
              <a:t> </a:t>
            </a:r>
            <a:r>
              <a:rPr lang="en-US" sz="1800" cap="none" dirty="0" err="1"/>
              <a:t>pemberian</a:t>
            </a:r>
            <a:r>
              <a:rPr lang="en-US" sz="1800" cap="none" dirty="0"/>
              <a:t> </a:t>
            </a:r>
            <a:r>
              <a:rPr lang="en-US" sz="1800" cap="none" dirty="0" err="1"/>
              <a:t>terapi</a:t>
            </a:r>
            <a:r>
              <a:rPr lang="en-US" sz="1800" cap="none" dirty="0"/>
              <a:t> </a:t>
            </a:r>
            <a:r>
              <a:rPr lang="en-US" sz="1800" cap="none" dirty="0" err="1"/>
              <a:t>keluarga</a:t>
            </a:r>
            <a:r>
              <a:rPr lang="en-US" sz="1800" cap="none" dirty="0"/>
              <a:t> pada </a:t>
            </a:r>
            <a:r>
              <a:rPr lang="en-US" sz="1800" cap="none" dirty="0" err="1"/>
              <a:t>keluarga</a:t>
            </a:r>
            <a:r>
              <a:rPr lang="en-US" sz="1800" cap="none" dirty="0"/>
              <a:t> yang salah </a:t>
            </a:r>
            <a:r>
              <a:rPr lang="en-US" sz="1800" cap="none" dirty="0" err="1"/>
              <a:t>satunya</a:t>
            </a:r>
            <a:r>
              <a:rPr lang="en-US" sz="1800" cap="none" dirty="0"/>
              <a:t> </a:t>
            </a:r>
            <a:r>
              <a:rPr lang="en-US" sz="1800" cap="none" dirty="0" err="1"/>
              <a:t>anggota</a:t>
            </a:r>
            <a:r>
              <a:rPr lang="en-US" sz="1800" cap="none" dirty="0"/>
              <a:t> </a:t>
            </a:r>
            <a:r>
              <a:rPr lang="en-US" sz="1800" cap="none" dirty="0" err="1"/>
              <a:t>keluarga</a:t>
            </a:r>
            <a:r>
              <a:rPr lang="en-US" sz="1800" cap="none" dirty="0"/>
              <a:t> </a:t>
            </a:r>
            <a:r>
              <a:rPr lang="en-US" sz="1800" cap="none" dirty="0" err="1"/>
              <a:t>mengalami</a:t>
            </a:r>
            <a:r>
              <a:rPr lang="en-US" sz="1800" cap="none" dirty="0"/>
              <a:t> </a:t>
            </a:r>
            <a:r>
              <a:rPr lang="en-US" sz="1800" cap="none" dirty="0" err="1"/>
              <a:t>gangguan</a:t>
            </a:r>
            <a:r>
              <a:rPr lang="en-US" sz="1800" cap="none" dirty="0"/>
              <a:t> </a:t>
            </a:r>
            <a:r>
              <a:rPr lang="en-US" sz="1800" cap="none" dirty="0" err="1"/>
              <a:t>jiwa</a:t>
            </a:r>
            <a:endParaRPr lang="en-US" sz="1800" cap="none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khusus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ID" cap="none" dirty="0" err="1"/>
              <a:t>Definisi</a:t>
            </a:r>
            <a:r>
              <a:rPr lang="en-ID" cap="none" dirty="0"/>
              <a:t> </a:t>
            </a:r>
            <a:r>
              <a:rPr lang="en-ID" cap="none" dirty="0" err="1"/>
              <a:t>terapi</a:t>
            </a:r>
            <a:r>
              <a:rPr lang="en-ID" cap="none" dirty="0"/>
              <a:t> </a:t>
            </a:r>
            <a:r>
              <a:rPr lang="en-ID" cap="none" dirty="0" err="1"/>
              <a:t>Keluarga</a:t>
            </a:r>
            <a:endParaRPr lang="en-ID" cap="none" dirty="0"/>
          </a:p>
          <a:p>
            <a:pPr>
              <a:buFont typeface="Wingdings" panose="05000000000000000000" pitchFamily="2" charset="2"/>
              <a:buChar char="ü"/>
            </a:pPr>
            <a:r>
              <a:rPr lang="en-ID" cap="none" dirty="0" err="1"/>
              <a:t>Macam</a:t>
            </a:r>
            <a:r>
              <a:rPr lang="en-ID" cap="none" dirty="0"/>
              <a:t> model </a:t>
            </a:r>
            <a:r>
              <a:rPr lang="en-ID" cap="none" dirty="0" err="1"/>
              <a:t>terapi</a:t>
            </a:r>
            <a:r>
              <a:rPr lang="en-ID" cap="none" dirty="0"/>
              <a:t> </a:t>
            </a:r>
            <a:r>
              <a:rPr lang="en-ID" cap="none" dirty="0" err="1"/>
              <a:t>keluarga</a:t>
            </a:r>
            <a:endParaRPr lang="en-ID" cap="none" dirty="0"/>
          </a:p>
          <a:p>
            <a:pPr>
              <a:buFont typeface="Wingdings" panose="05000000000000000000" pitchFamily="2" charset="2"/>
              <a:buChar char="ü"/>
            </a:pPr>
            <a:r>
              <a:rPr lang="en-ID" cap="none" dirty="0" err="1"/>
              <a:t>Indikasi</a:t>
            </a:r>
            <a:r>
              <a:rPr lang="en-ID" cap="none" dirty="0"/>
              <a:t> </a:t>
            </a:r>
            <a:r>
              <a:rPr lang="en-ID" cap="none" dirty="0" err="1"/>
              <a:t>pemberian</a:t>
            </a:r>
            <a:r>
              <a:rPr lang="en-ID" cap="none" dirty="0"/>
              <a:t> </a:t>
            </a:r>
            <a:r>
              <a:rPr lang="en-ID" cap="none" dirty="0" err="1"/>
              <a:t>terapi</a:t>
            </a:r>
            <a:r>
              <a:rPr lang="en-ID" cap="none" dirty="0"/>
              <a:t> </a:t>
            </a:r>
            <a:r>
              <a:rPr lang="en-ID" cap="none" dirty="0" err="1"/>
              <a:t>keluarga</a:t>
            </a:r>
            <a:endParaRPr lang="en-ID" cap="none" dirty="0"/>
          </a:p>
          <a:p>
            <a:pPr>
              <a:buFont typeface="Wingdings" panose="05000000000000000000" pitchFamily="2" charset="2"/>
              <a:buChar char="ü"/>
            </a:pPr>
            <a:r>
              <a:rPr lang="en-ID" cap="none" dirty="0" err="1"/>
              <a:t>Perencanaan</a:t>
            </a:r>
            <a:r>
              <a:rPr lang="en-ID" cap="none" dirty="0"/>
              <a:t> </a:t>
            </a:r>
            <a:r>
              <a:rPr lang="en-ID" cap="none" dirty="0" err="1"/>
              <a:t>terapi</a:t>
            </a:r>
            <a:r>
              <a:rPr lang="en-ID" cap="none" dirty="0"/>
              <a:t> </a:t>
            </a:r>
            <a:r>
              <a:rPr lang="en-ID" cap="none" dirty="0" err="1"/>
              <a:t>keluarga</a:t>
            </a:r>
            <a:endParaRPr lang="en-ID" cap="none" dirty="0"/>
          </a:p>
          <a:p>
            <a:pPr>
              <a:buFont typeface="Wingdings" panose="05000000000000000000" pitchFamily="2" charset="2"/>
              <a:buChar char="ü"/>
            </a:pPr>
            <a:r>
              <a:rPr lang="en-ID" cap="none" dirty="0" err="1"/>
              <a:t>Mengevaluasi</a:t>
            </a:r>
            <a:r>
              <a:rPr lang="en-ID" cap="none" dirty="0"/>
              <a:t> </a:t>
            </a:r>
            <a:r>
              <a:rPr lang="en-ID" cap="none" dirty="0" err="1"/>
              <a:t>terapi</a:t>
            </a:r>
            <a:r>
              <a:rPr lang="en-ID" cap="none" dirty="0"/>
              <a:t> </a:t>
            </a:r>
            <a:r>
              <a:rPr lang="en-ID" cap="none" dirty="0" err="1"/>
              <a:t>keluarga</a:t>
            </a:r>
            <a:endParaRPr lang="en-ID" cap="none" dirty="0"/>
          </a:p>
        </p:txBody>
      </p:sp>
    </p:spTree>
    <p:extLst>
      <p:ext uri="{BB962C8B-B14F-4D97-AF65-F5344CB8AC3E}">
        <p14:creationId xmlns:p14="http://schemas.microsoft.com/office/powerpoint/2010/main" val="1399436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D9C74-7B93-4238-9D7B-FA4761B43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13887"/>
            <a:ext cx="10396882" cy="683394"/>
          </a:xfrm>
        </p:spPr>
        <p:txBody>
          <a:bodyPr>
            <a:normAutofit/>
          </a:bodyPr>
          <a:lstStyle/>
          <a:p>
            <a:r>
              <a:rPr lang="en-US" sz="2800" dirty="0" err="1"/>
              <a:t>Terapi</a:t>
            </a:r>
            <a:r>
              <a:rPr lang="en-US" sz="2800" dirty="0"/>
              <a:t> </a:t>
            </a:r>
            <a:r>
              <a:rPr lang="en-US" sz="2800" dirty="0" err="1"/>
              <a:t>keluarga</a:t>
            </a:r>
            <a:endParaRPr lang="en-ID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8CD58-F0EF-4F97-9148-61F031396A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097282"/>
            <a:ext cx="10394707" cy="42773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cap="none" dirty="0" err="1"/>
              <a:t>Adalah</a:t>
            </a:r>
            <a:r>
              <a:rPr lang="en-US" cap="none" dirty="0"/>
              <a:t>  </a:t>
            </a:r>
            <a:r>
              <a:rPr lang="en-US" cap="none" dirty="0" err="1"/>
              <a:t>suat</a:t>
            </a:r>
            <a:r>
              <a:rPr lang="en-US" cap="none" dirty="0"/>
              <a:t> </a:t>
            </a:r>
            <a:r>
              <a:rPr lang="en-US" cap="none" dirty="0" err="1"/>
              <a:t>cara</a:t>
            </a:r>
            <a:r>
              <a:rPr lang="en-US" cap="none" dirty="0"/>
              <a:t> </a:t>
            </a:r>
            <a:r>
              <a:rPr lang="en-US" cap="none" dirty="0" err="1"/>
              <a:t>untuk</a:t>
            </a:r>
            <a:r>
              <a:rPr lang="en-US" cap="none" dirty="0"/>
              <a:t> </a:t>
            </a:r>
            <a:r>
              <a:rPr lang="en-US" cap="none" dirty="0" err="1"/>
              <a:t>menggalimasalah</a:t>
            </a:r>
            <a:r>
              <a:rPr lang="en-US" cap="none" dirty="0"/>
              <a:t> </a:t>
            </a:r>
            <a:r>
              <a:rPr lang="en-US" cap="none" dirty="0" err="1"/>
              <a:t>emosi</a:t>
            </a:r>
            <a:r>
              <a:rPr lang="en-US" cap="none" dirty="0"/>
              <a:t> yang </a:t>
            </a:r>
            <a:r>
              <a:rPr lang="en-US" cap="none" dirty="0" err="1"/>
              <a:t>timbul</a:t>
            </a:r>
            <a:r>
              <a:rPr lang="en-US" cap="none" dirty="0"/>
              <a:t> </a:t>
            </a:r>
            <a:r>
              <a:rPr lang="en-US" cap="none" dirty="0" err="1"/>
              <a:t>kemudian</a:t>
            </a:r>
            <a:r>
              <a:rPr lang="en-US" cap="none" dirty="0"/>
              <a:t> </a:t>
            </a:r>
            <a:r>
              <a:rPr lang="en-US" cap="none" dirty="0" err="1"/>
              <a:t>dibahas</a:t>
            </a:r>
            <a:r>
              <a:rPr lang="en-US" cap="none" dirty="0"/>
              <a:t> </a:t>
            </a:r>
            <a:r>
              <a:rPr lang="en-US" cap="none" dirty="0" err="1"/>
              <a:t>atau</a:t>
            </a:r>
            <a:r>
              <a:rPr lang="en-US" cap="none" dirty="0"/>
              <a:t> </a:t>
            </a:r>
            <a:r>
              <a:rPr lang="en-US" cap="none" dirty="0" err="1"/>
              <a:t>diselesaikan</a:t>
            </a:r>
            <a:r>
              <a:rPr lang="en-US" cap="none" dirty="0"/>
              <a:t> Bersama </a:t>
            </a:r>
            <a:r>
              <a:rPr lang="en-US" cap="none" dirty="0" err="1"/>
              <a:t>dengan</a:t>
            </a:r>
            <a:r>
              <a:rPr lang="en-US" cap="none" dirty="0"/>
              <a:t> </a:t>
            </a:r>
            <a:r>
              <a:rPr lang="en-US" cap="none" dirty="0" err="1"/>
              <a:t>anggota</a:t>
            </a:r>
            <a:r>
              <a:rPr lang="en-US" cap="none" dirty="0"/>
              <a:t> </a:t>
            </a:r>
            <a:r>
              <a:rPr lang="en-US" cap="none" dirty="0" err="1"/>
              <a:t>keluarga</a:t>
            </a:r>
            <a:r>
              <a:rPr lang="en-US" cap="none" dirty="0"/>
              <a:t>, </a:t>
            </a:r>
            <a:r>
              <a:rPr lang="en-US" cap="none" dirty="0" err="1"/>
              <a:t>dalam</a:t>
            </a:r>
            <a:r>
              <a:rPr lang="en-US" cap="none" dirty="0"/>
              <a:t> </a:t>
            </a:r>
            <a:r>
              <a:rPr lang="en-US" cap="none" dirty="0" err="1"/>
              <a:t>hal</a:t>
            </a:r>
            <a:r>
              <a:rPr lang="en-US" cap="none" dirty="0"/>
              <a:t> </a:t>
            </a:r>
            <a:r>
              <a:rPr lang="en-US" cap="none" dirty="0" err="1"/>
              <a:t>ini</a:t>
            </a:r>
            <a:r>
              <a:rPr lang="en-US" cap="none" dirty="0"/>
              <a:t> </a:t>
            </a:r>
            <a:r>
              <a:rPr lang="en-US" cap="none" dirty="0" err="1"/>
              <a:t>keluarga</a:t>
            </a:r>
            <a:r>
              <a:rPr lang="en-US" cap="none" dirty="0"/>
              <a:t> </a:t>
            </a:r>
            <a:r>
              <a:rPr lang="en-US" cap="none" dirty="0" err="1"/>
              <a:t>duberikan</a:t>
            </a:r>
            <a:r>
              <a:rPr lang="en-US" cap="none" dirty="0"/>
              <a:t> </a:t>
            </a:r>
            <a:r>
              <a:rPr lang="en-US" cap="none" dirty="0" err="1"/>
              <a:t>kesempatan</a:t>
            </a:r>
            <a:r>
              <a:rPr lang="en-US" cap="none" dirty="0"/>
              <a:t> yang </a:t>
            </a:r>
            <a:r>
              <a:rPr lang="en-US" cap="none" dirty="0" err="1"/>
              <a:t>sama</a:t>
            </a:r>
            <a:r>
              <a:rPr lang="en-US" cap="none" dirty="0"/>
              <a:t> </a:t>
            </a:r>
            <a:r>
              <a:rPr lang="en-US" cap="none" dirty="0" err="1"/>
              <a:t>berperan</a:t>
            </a:r>
            <a:r>
              <a:rPr lang="en-US" cap="none" dirty="0"/>
              <a:t> </a:t>
            </a:r>
            <a:r>
              <a:rPr lang="en-US" cap="none" dirty="0" err="1"/>
              <a:t>serta</a:t>
            </a:r>
            <a:r>
              <a:rPr lang="en-US" cap="none" dirty="0"/>
              <a:t> </a:t>
            </a:r>
            <a:r>
              <a:rPr lang="en-US" cap="none" dirty="0" err="1"/>
              <a:t>dalam</a:t>
            </a:r>
            <a:r>
              <a:rPr lang="en-US" cap="none" dirty="0"/>
              <a:t> </a:t>
            </a:r>
            <a:r>
              <a:rPr lang="en-US" cap="none" dirty="0" err="1"/>
              <a:t>menyelesaikan</a:t>
            </a:r>
            <a:r>
              <a:rPr lang="en-US" cap="none" dirty="0"/>
              <a:t> </a:t>
            </a:r>
            <a:r>
              <a:rPr lang="en-US" cap="none" dirty="0" err="1"/>
              <a:t>masalah</a:t>
            </a:r>
            <a:r>
              <a:rPr lang="en-US" cap="none" dirty="0"/>
              <a:t>(</a:t>
            </a:r>
            <a:r>
              <a:rPr lang="en-US" cap="none" dirty="0" err="1"/>
              <a:t>Keliat</a:t>
            </a:r>
            <a:r>
              <a:rPr lang="en-US" cap="none" dirty="0"/>
              <a:t>, 2002).</a:t>
            </a:r>
          </a:p>
          <a:p>
            <a:pPr marL="0" indent="0">
              <a:buNone/>
            </a:pPr>
            <a:r>
              <a:rPr lang="en-US" cap="none" dirty="0" err="1"/>
              <a:t>Ciri</a:t>
            </a:r>
            <a:r>
              <a:rPr lang="en-US" cap="none" dirty="0"/>
              <a:t> </a:t>
            </a:r>
            <a:r>
              <a:rPr lang="en-US" cap="none" dirty="0" err="1"/>
              <a:t>Sistem</a:t>
            </a:r>
            <a:r>
              <a:rPr lang="en-US" cap="none" dirty="0"/>
              <a:t> </a:t>
            </a:r>
            <a:r>
              <a:rPr lang="en-US" cap="none" dirty="0" err="1"/>
              <a:t>Keluarga</a:t>
            </a:r>
            <a:r>
              <a:rPr lang="en-US" cap="none" dirty="0"/>
              <a:t> yang </a:t>
            </a:r>
            <a:r>
              <a:rPr lang="en-US" cap="none" dirty="0" err="1"/>
              <a:t>fungsional</a:t>
            </a:r>
            <a:r>
              <a:rPr lang="en-US" cap="none" dirty="0"/>
              <a:t>:</a:t>
            </a:r>
          </a:p>
          <a:p>
            <a:pPr marL="457200" indent="-457200">
              <a:buAutoNum type="arabicPeriod"/>
            </a:pPr>
            <a:r>
              <a:rPr lang="en-US" cap="none" dirty="0" err="1"/>
              <a:t>Mempertahankan</a:t>
            </a:r>
            <a:r>
              <a:rPr lang="en-US" cap="none" dirty="0"/>
              <a:t> </a:t>
            </a:r>
            <a:r>
              <a:rPr lang="en-US" cap="none" dirty="0" err="1"/>
              <a:t>keseimbangan</a:t>
            </a:r>
            <a:r>
              <a:rPr lang="en-US" cap="none" dirty="0"/>
              <a:t>, </a:t>
            </a:r>
            <a:r>
              <a:rPr lang="en-US" cap="none" dirty="0" err="1"/>
              <a:t>flesibilitas</a:t>
            </a:r>
            <a:r>
              <a:rPr lang="en-US" cap="none" dirty="0"/>
              <a:t> dan </a:t>
            </a:r>
            <a:r>
              <a:rPr lang="en-US" cap="none" dirty="0" err="1"/>
              <a:t>adaptif</a:t>
            </a:r>
            <a:r>
              <a:rPr lang="en-US" cap="none" dirty="0"/>
              <a:t> </a:t>
            </a:r>
            <a:r>
              <a:rPr lang="en-US" cap="none" dirty="0" err="1"/>
              <a:t>terhadap</a:t>
            </a:r>
            <a:r>
              <a:rPr lang="en-US" cap="none" dirty="0"/>
              <a:t> </a:t>
            </a:r>
            <a:r>
              <a:rPr lang="en-US" cap="none" dirty="0" err="1"/>
              <a:t>perubahan</a:t>
            </a:r>
            <a:r>
              <a:rPr lang="en-US" cap="none" dirty="0"/>
              <a:t> </a:t>
            </a:r>
            <a:r>
              <a:rPr lang="en-US" cap="none" dirty="0" err="1"/>
              <a:t>taha</a:t>
            </a:r>
            <a:r>
              <a:rPr lang="en-US" cap="none" dirty="0"/>
              <a:t>[ </a:t>
            </a:r>
            <a:r>
              <a:rPr lang="en-US" cap="none" dirty="0" err="1"/>
              <a:t>transisi</a:t>
            </a:r>
            <a:r>
              <a:rPr lang="en-US" cap="none" dirty="0"/>
              <a:t> yang </a:t>
            </a:r>
            <a:r>
              <a:rPr lang="en-US" cap="none" dirty="0" err="1"/>
              <a:t>terjadi</a:t>
            </a:r>
            <a:r>
              <a:rPr lang="en-US" cap="none" dirty="0"/>
              <a:t> </a:t>
            </a:r>
            <a:r>
              <a:rPr lang="en-US" cap="none" dirty="0" err="1"/>
              <a:t>dalam</a:t>
            </a:r>
            <a:r>
              <a:rPr lang="en-US" cap="none" dirty="0"/>
              <a:t> </a:t>
            </a:r>
            <a:r>
              <a:rPr lang="en-US" cap="none" dirty="0" err="1"/>
              <a:t>hidup</a:t>
            </a:r>
            <a:endParaRPr lang="en-US" cap="none" dirty="0"/>
          </a:p>
          <a:p>
            <a:pPr marL="457200" indent="-457200">
              <a:buAutoNum type="arabicPeriod"/>
            </a:pPr>
            <a:r>
              <a:rPr lang="en-US" cap="none" dirty="0" err="1"/>
              <a:t>Masing</a:t>
            </a:r>
            <a:r>
              <a:rPr lang="en-US" cap="none" dirty="0"/>
              <a:t>-,</a:t>
            </a:r>
            <a:r>
              <a:rPr lang="en-US" cap="none" dirty="0" err="1"/>
              <a:t>masing</a:t>
            </a:r>
            <a:r>
              <a:rPr lang="en-US" cap="none" dirty="0"/>
              <a:t> </a:t>
            </a:r>
            <a:r>
              <a:rPr lang="en-US" cap="none" dirty="0" err="1"/>
              <a:t>anggota</a:t>
            </a:r>
            <a:r>
              <a:rPr lang="en-US" cap="none" dirty="0"/>
              <a:t> </a:t>
            </a:r>
            <a:r>
              <a:rPr lang="en-US" cap="none" dirty="0" err="1"/>
              <a:t>keluarga</a:t>
            </a:r>
            <a:r>
              <a:rPr lang="en-US" cap="none" dirty="0"/>
              <a:t> </a:t>
            </a:r>
            <a:r>
              <a:rPr lang="en-US" cap="none" dirty="0" err="1"/>
              <a:t>menyadari</a:t>
            </a:r>
            <a:r>
              <a:rPr lang="en-US" cap="none" dirty="0"/>
              <a:t> </a:t>
            </a:r>
            <a:r>
              <a:rPr lang="en-US" cap="none" dirty="0" err="1"/>
              <a:t>bahwa</a:t>
            </a:r>
            <a:r>
              <a:rPr lang="en-US" cap="none" dirty="0"/>
              <a:t> </a:t>
            </a:r>
            <a:r>
              <a:rPr lang="en-US" cap="none" dirty="0" err="1"/>
              <a:t>masalah</a:t>
            </a:r>
            <a:r>
              <a:rPr lang="en-US" cap="none" dirty="0"/>
              <a:t> </a:t>
            </a:r>
            <a:r>
              <a:rPr lang="en-US" cap="none" dirty="0" err="1"/>
              <a:t>emosi</a:t>
            </a:r>
            <a:r>
              <a:rPr lang="en-US" cap="none" dirty="0"/>
              <a:t> </a:t>
            </a:r>
            <a:r>
              <a:rPr lang="en-US" cap="none" dirty="0" err="1"/>
              <a:t>merupakan</a:t>
            </a:r>
            <a:r>
              <a:rPr lang="en-US" cap="none" dirty="0"/>
              <a:t> </a:t>
            </a:r>
            <a:r>
              <a:rPr lang="en-US" cap="none" dirty="0" err="1"/>
              <a:t>bagian</a:t>
            </a:r>
            <a:r>
              <a:rPr lang="en-US" cap="none" dirty="0"/>
              <a:t> </a:t>
            </a:r>
            <a:r>
              <a:rPr lang="en-US" cap="none" dirty="0" err="1"/>
              <a:t>dari</a:t>
            </a:r>
            <a:r>
              <a:rPr lang="en-US" cap="none" dirty="0"/>
              <a:t> </a:t>
            </a:r>
            <a:r>
              <a:rPr lang="en-US" cap="none" dirty="0" err="1"/>
              <a:t>fungsi</a:t>
            </a:r>
            <a:r>
              <a:rPr lang="en-US" cap="none" dirty="0"/>
              <a:t> </a:t>
            </a:r>
            <a:r>
              <a:rPr lang="en-US" cap="none" dirty="0" err="1"/>
              <a:t>setiap</a:t>
            </a:r>
            <a:r>
              <a:rPr lang="en-US" cap="none" dirty="0"/>
              <a:t> </a:t>
            </a:r>
            <a:r>
              <a:rPr lang="en-US" cap="none" dirty="0" err="1"/>
              <a:t>individu</a:t>
            </a:r>
            <a:endParaRPr lang="en-US" cap="none" dirty="0"/>
          </a:p>
          <a:p>
            <a:pPr marL="457200" indent="-457200">
              <a:buAutoNum type="arabicPeriod"/>
            </a:pPr>
            <a:r>
              <a:rPr lang="en-US" cap="none" dirty="0" err="1"/>
              <a:t>Setiap</a:t>
            </a:r>
            <a:r>
              <a:rPr lang="en-US" cap="none" dirty="0"/>
              <a:t> </a:t>
            </a:r>
            <a:r>
              <a:rPr lang="en-US" cap="none" dirty="0" err="1"/>
              <a:t>anggota</a:t>
            </a:r>
            <a:r>
              <a:rPr lang="en-US" cap="none" dirty="0"/>
              <a:t> </a:t>
            </a:r>
            <a:r>
              <a:rPr lang="en-US" cap="none" dirty="0" err="1"/>
              <a:t>keluarga</a:t>
            </a:r>
            <a:r>
              <a:rPr lang="en-US" cap="none" dirty="0"/>
              <a:t> </a:t>
            </a:r>
            <a:r>
              <a:rPr lang="en-US" cap="none" dirty="0" err="1"/>
              <a:t>memapu</a:t>
            </a:r>
            <a:r>
              <a:rPr lang="en-US" cap="none" dirty="0"/>
              <a:t> </a:t>
            </a:r>
            <a:r>
              <a:rPr lang="en-US" cap="none" dirty="0" err="1"/>
              <a:t>mempertahankan</a:t>
            </a:r>
            <a:r>
              <a:rPr lang="en-US" cap="none" dirty="0"/>
              <a:t> </a:t>
            </a:r>
            <a:r>
              <a:rPr lang="en-US" cap="none" dirty="0" err="1"/>
              <a:t>kontak</a:t>
            </a:r>
            <a:r>
              <a:rPr lang="en-US" cap="none" dirty="0"/>
              <a:t> </a:t>
            </a:r>
            <a:r>
              <a:rPr lang="en-US" cap="none" dirty="0" err="1"/>
              <a:t>emosi</a:t>
            </a:r>
            <a:r>
              <a:rPr lang="en-US" cap="none" dirty="0"/>
              <a:t> pada </a:t>
            </a:r>
            <a:r>
              <a:rPr lang="en-US" cap="none" dirty="0" err="1"/>
              <a:t>setiap</a:t>
            </a:r>
            <a:r>
              <a:rPr lang="en-US" cap="none" dirty="0"/>
              <a:t> </a:t>
            </a:r>
            <a:r>
              <a:rPr lang="en-US" cap="none" dirty="0" err="1"/>
              <a:t>generasi</a:t>
            </a:r>
            <a:endParaRPr lang="en-US" cap="none" dirty="0"/>
          </a:p>
          <a:p>
            <a:pPr marL="457200" indent="-457200">
              <a:buAutoNum type="arabicPeriod"/>
            </a:pPr>
            <a:r>
              <a:rPr lang="en-US" cap="none" dirty="0" err="1"/>
              <a:t>Menjalin</a:t>
            </a:r>
            <a:r>
              <a:rPr lang="en-US" cap="none" dirty="0"/>
              <a:t> </a:t>
            </a:r>
            <a:r>
              <a:rPr lang="en-US" cap="none" dirty="0" err="1"/>
              <a:t>hubungan</a:t>
            </a:r>
            <a:r>
              <a:rPr lang="en-US" cap="none" dirty="0"/>
              <a:t> </a:t>
            </a:r>
            <a:r>
              <a:rPr lang="en-US" cap="none" dirty="0" err="1"/>
              <a:t>erat</a:t>
            </a:r>
            <a:r>
              <a:rPr lang="en-US" cap="none" dirty="0"/>
              <a:t> </a:t>
            </a:r>
            <a:r>
              <a:rPr lang="en-US" cap="none" dirty="0" err="1"/>
              <a:t>antara</a:t>
            </a:r>
            <a:r>
              <a:rPr lang="en-US" cap="none" dirty="0"/>
              <a:t> </a:t>
            </a:r>
            <a:r>
              <a:rPr lang="en-US" cap="none" dirty="0" err="1"/>
              <a:t>anggota</a:t>
            </a:r>
            <a:r>
              <a:rPr lang="en-US" cap="none" dirty="0"/>
              <a:t> </a:t>
            </a:r>
            <a:r>
              <a:rPr lang="en-US" cap="none" dirty="0" err="1"/>
              <a:t>keluarga</a:t>
            </a:r>
            <a:r>
              <a:rPr lang="en-US" cap="none" dirty="0"/>
              <a:t>  dan </a:t>
            </a:r>
            <a:r>
              <a:rPr lang="en-US" cap="none" dirty="0" err="1"/>
              <a:t>menghindari</a:t>
            </a:r>
            <a:r>
              <a:rPr lang="en-US" cap="none" dirty="0"/>
              <a:t> </a:t>
            </a:r>
            <a:r>
              <a:rPr lang="en-US" cap="none" dirty="0" err="1"/>
              <a:t>menjauh</a:t>
            </a:r>
            <a:r>
              <a:rPr lang="en-US" cap="none" dirty="0"/>
              <a:t> </a:t>
            </a:r>
            <a:r>
              <a:rPr lang="en-US" cap="none" dirty="0" err="1"/>
              <a:t>masalah</a:t>
            </a:r>
            <a:endParaRPr lang="en-US" cap="none" dirty="0"/>
          </a:p>
          <a:p>
            <a:pPr marL="457200" indent="-457200">
              <a:buAutoNum type="arabicPeriod"/>
            </a:pPr>
            <a:r>
              <a:rPr lang="en-US" cap="none" dirty="0"/>
              <a:t>Antara orang </a:t>
            </a:r>
            <a:r>
              <a:rPr lang="en-US" cap="none" dirty="0" err="1"/>
              <a:t>tua</a:t>
            </a:r>
            <a:r>
              <a:rPr lang="en-US" cap="none" dirty="0"/>
              <a:t> dan </a:t>
            </a:r>
            <a:r>
              <a:rPr lang="en-US" cap="none" dirty="0" err="1"/>
              <a:t>anak</a:t>
            </a:r>
            <a:r>
              <a:rPr lang="en-US" cap="none" dirty="0"/>
              <a:t> </a:t>
            </a:r>
            <a:r>
              <a:rPr lang="en-US" cap="none" dirty="0" err="1"/>
              <a:t>terbentuk</a:t>
            </a:r>
            <a:r>
              <a:rPr lang="en-US" cap="none" dirty="0"/>
              <a:t> </a:t>
            </a:r>
            <a:r>
              <a:rPr lang="en-US" cap="none" dirty="0" err="1"/>
              <a:t>hubungan</a:t>
            </a:r>
            <a:r>
              <a:rPr lang="en-US" cap="none" dirty="0"/>
              <a:t> yang </a:t>
            </a:r>
            <a:r>
              <a:rPr lang="en-US" cap="none" dirty="0" err="1"/>
              <a:t>terbuka</a:t>
            </a:r>
            <a:r>
              <a:rPr lang="en-US" cap="none" dirty="0"/>
              <a:t> dan </a:t>
            </a:r>
            <a:r>
              <a:rPr lang="en-US" cap="none" dirty="0" err="1"/>
              <a:t>bersahabt</a:t>
            </a:r>
            <a:endParaRPr lang="en-US" cap="none" dirty="0"/>
          </a:p>
          <a:p>
            <a:pPr marL="0" indent="0">
              <a:buNone/>
            </a:pPr>
            <a:endParaRPr lang="en-ID" cap="none" dirty="0"/>
          </a:p>
        </p:txBody>
      </p:sp>
    </p:spTree>
    <p:extLst>
      <p:ext uri="{BB962C8B-B14F-4D97-AF65-F5344CB8AC3E}">
        <p14:creationId xmlns:p14="http://schemas.microsoft.com/office/powerpoint/2010/main" val="2271461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6F1E6-D9BE-4452-A219-483C4B685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22" y="685800"/>
            <a:ext cx="9626860" cy="526983"/>
          </a:xfrm>
        </p:spPr>
        <p:txBody>
          <a:bodyPr>
            <a:noAutofit/>
          </a:bodyPr>
          <a:lstStyle/>
          <a:p>
            <a:r>
              <a:rPr lang="en-US" sz="3200" dirty="0" err="1"/>
              <a:t>Indikasi</a:t>
            </a:r>
            <a:r>
              <a:rPr lang="en-US" sz="3200" dirty="0"/>
              <a:t> </a:t>
            </a:r>
            <a:r>
              <a:rPr lang="en-US" sz="3200" dirty="0" err="1"/>
              <a:t>terapi</a:t>
            </a:r>
            <a:r>
              <a:rPr lang="en-US" sz="3200" dirty="0"/>
              <a:t> </a:t>
            </a:r>
            <a:r>
              <a:rPr lang="en-US" sz="3200" dirty="0" err="1"/>
              <a:t>keluarga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2AC25-F968-4334-BA3D-FBCA80E210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212784"/>
            <a:ext cx="10394707" cy="416180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cap="none" dirty="0"/>
              <a:t> </a:t>
            </a:r>
            <a:r>
              <a:rPr lang="en-US" cap="none" dirty="0" err="1"/>
              <a:t>Konflik</a:t>
            </a:r>
            <a:r>
              <a:rPr lang="en-US" cap="none" dirty="0"/>
              <a:t>  </a:t>
            </a:r>
            <a:r>
              <a:rPr lang="en-US" cap="none" dirty="0" err="1"/>
              <a:t>perkawinan</a:t>
            </a:r>
            <a:r>
              <a:rPr lang="en-US" cap="none" dirty="0"/>
              <a:t>, </a:t>
            </a:r>
            <a:r>
              <a:rPr lang="en-US" cap="none" dirty="0" err="1"/>
              <a:t>konflik</a:t>
            </a:r>
            <a:r>
              <a:rPr lang="en-US" cap="none" dirty="0"/>
              <a:t> </a:t>
            </a:r>
            <a:r>
              <a:rPr lang="en-US" cap="none" dirty="0" err="1"/>
              <a:t>antar</a:t>
            </a:r>
            <a:r>
              <a:rPr lang="en-US" cap="none" dirty="0"/>
              <a:t> </a:t>
            </a:r>
            <a:r>
              <a:rPr lang="en-US" cap="none" dirty="0" err="1"/>
              <a:t>saudara</a:t>
            </a:r>
            <a:r>
              <a:rPr lang="en-US" cap="none" dirty="0"/>
              <a:t> </a:t>
            </a:r>
            <a:r>
              <a:rPr lang="en-US" cap="none" dirty="0" err="1"/>
              <a:t>kandung</a:t>
            </a:r>
            <a:endParaRPr lang="en-US" cap="none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cap="none" dirty="0" err="1"/>
              <a:t>Konflik</a:t>
            </a:r>
            <a:r>
              <a:rPr lang="en-US" cap="none" dirty="0"/>
              <a:t> </a:t>
            </a:r>
            <a:r>
              <a:rPr lang="en-US" cap="none" dirty="0" err="1"/>
              <a:t>dalam</a:t>
            </a:r>
            <a:r>
              <a:rPr lang="en-US" cap="none" dirty="0"/>
              <a:t> masa </a:t>
            </a:r>
            <a:r>
              <a:rPr lang="en-US" cap="none" dirty="0" err="1"/>
              <a:t>transisi</a:t>
            </a:r>
            <a:r>
              <a:rPr lang="en-US" cap="none" dirty="0"/>
              <a:t> </a:t>
            </a:r>
            <a:r>
              <a:rPr lang="en-US" cap="none" dirty="0" err="1"/>
              <a:t>dalam</a:t>
            </a:r>
            <a:r>
              <a:rPr lang="en-US" cap="none" dirty="0"/>
              <a:t> </a:t>
            </a:r>
            <a:r>
              <a:rPr lang="en-US" cap="none" dirty="0" err="1"/>
              <a:t>keluarga</a:t>
            </a:r>
            <a:endParaRPr lang="en-US" cap="none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cap="none" dirty="0" err="1"/>
              <a:t>Terapi</a:t>
            </a:r>
            <a:r>
              <a:rPr lang="en-US" cap="none" dirty="0"/>
              <a:t> </a:t>
            </a:r>
            <a:r>
              <a:rPr lang="en-US" cap="none" dirty="0" err="1"/>
              <a:t>individu</a:t>
            </a:r>
            <a:r>
              <a:rPr lang="en-US" cap="none" dirty="0"/>
              <a:t> yang </a:t>
            </a:r>
            <a:r>
              <a:rPr lang="en-US" cap="none" dirty="0" err="1"/>
              <a:t>memerlukan</a:t>
            </a:r>
            <a:r>
              <a:rPr lang="en-US" cap="none" dirty="0"/>
              <a:t> </a:t>
            </a:r>
            <a:r>
              <a:rPr lang="en-US" cap="none" dirty="0" err="1"/>
              <a:t>melibatkan</a:t>
            </a:r>
            <a:r>
              <a:rPr lang="en-US" cap="none" dirty="0"/>
              <a:t> </a:t>
            </a:r>
            <a:r>
              <a:rPr lang="en-US" cap="none" dirty="0" err="1"/>
              <a:t>anggota</a:t>
            </a:r>
            <a:r>
              <a:rPr lang="en-US" cap="none" dirty="0"/>
              <a:t> </a:t>
            </a:r>
            <a:r>
              <a:rPr lang="en-US" cap="none" dirty="0" err="1"/>
              <a:t>keluarga</a:t>
            </a:r>
            <a:r>
              <a:rPr lang="en-US" cap="none" dirty="0"/>
              <a:t> lain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cap="none" dirty="0"/>
              <a:t>Proses </a:t>
            </a:r>
            <a:r>
              <a:rPr lang="en-US" cap="none" dirty="0" err="1"/>
              <a:t>terapi</a:t>
            </a:r>
            <a:r>
              <a:rPr lang="en-US" cap="none" dirty="0"/>
              <a:t> </a:t>
            </a:r>
            <a:r>
              <a:rPr lang="en-US" cap="none" dirty="0" err="1"/>
              <a:t>keluarga</a:t>
            </a:r>
            <a:r>
              <a:rPr lang="en-US" cap="none" dirty="0"/>
              <a:t> yang </a:t>
            </a:r>
            <a:r>
              <a:rPr lang="en-US" cap="none" dirty="0" err="1"/>
              <a:t>tidak</a:t>
            </a:r>
            <a:r>
              <a:rPr lang="en-US" cap="none" dirty="0"/>
              <a:t> </a:t>
            </a:r>
            <a:r>
              <a:rPr lang="en-US" cap="none" dirty="0" err="1"/>
              <a:t>kunjungan</a:t>
            </a:r>
            <a:r>
              <a:rPr lang="en-US" cap="none" dirty="0"/>
              <a:t> </a:t>
            </a:r>
            <a:r>
              <a:rPr lang="en-US" cap="none" dirty="0" err="1"/>
              <a:t>mengalami</a:t>
            </a:r>
            <a:r>
              <a:rPr lang="en-US" cap="none" dirty="0"/>
              <a:t> </a:t>
            </a:r>
            <a:r>
              <a:rPr lang="en-US" cap="none" dirty="0" err="1"/>
              <a:t>kemajuan</a:t>
            </a:r>
            <a:endParaRPr lang="en-US" cap="none" dirty="0"/>
          </a:p>
          <a:p>
            <a:pPr marL="0" indent="0">
              <a:buNone/>
            </a:pPr>
            <a:endParaRPr lang="en-US" cap="none" dirty="0"/>
          </a:p>
          <a:p>
            <a:pPr>
              <a:buFont typeface="Wingdings" panose="05000000000000000000" pitchFamily="2" charset="2"/>
              <a:buChar char="ü"/>
            </a:pPr>
            <a:endParaRPr lang="en-ID" cap="none" dirty="0"/>
          </a:p>
        </p:txBody>
      </p:sp>
    </p:spTree>
    <p:extLst>
      <p:ext uri="{BB962C8B-B14F-4D97-AF65-F5344CB8AC3E}">
        <p14:creationId xmlns:p14="http://schemas.microsoft.com/office/powerpoint/2010/main" val="855623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EABA9-1659-4189-AD10-951154DB4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keluarga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B63C9-1A6F-4743-A8FE-9F5B2271A0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cap="none" dirty="0"/>
              <a:t>Triangle : </a:t>
            </a:r>
            <a:r>
              <a:rPr lang="en-US" cap="none" dirty="0" err="1"/>
              <a:t>meredamkan</a:t>
            </a:r>
            <a:r>
              <a:rPr lang="en-US" cap="none" dirty="0"/>
              <a:t> </a:t>
            </a:r>
            <a:r>
              <a:rPr lang="en-US" cap="none" dirty="0" err="1"/>
              <a:t>kecemasan</a:t>
            </a:r>
            <a:r>
              <a:rPr lang="en-US" cap="none" dirty="0"/>
              <a:t> </a:t>
            </a:r>
            <a:r>
              <a:rPr lang="en-US" cap="none" dirty="0" err="1"/>
              <a:t>dalam</a:t>
            </a:r>
            <a:r>
              <a:rPr lang="en-US" cap="none" dirty="0"/>
              <a:t> </a:t>
            </a:r>
            <a:r>
              <a:rPr lang="en-US" cap="none" dirty="0" err="1"/>
              <a:t>masalah</a:t>
            </a:r>
            <a:r>
              <a:rPr lang="en-US" cap="none" dirty="0"/>
              <a:t> </a:t>
            </a:r>
            <a:r>
              <a:rPr lang="en-US" cap="none" dirty="0" err="1"/>
              <a:t>dikeluarga</a:t>
            </a:r>
            <a:r>
              <a:rPr lang="en-US" cap="none" dirty="0"/>
              <a:t>, </a:t>
            </a:r>
            <a:r>
              <a:rPr lang="en-US" cap="none" dirty="0" err="1"/>
              <a:t>bagaimana</a:t>
            </a:r>
            <a:r>
              <a:rPr lang="en-US" cap="none" dirty="0"/>
              <a:t> </a:t>
            </a:r>
            <a:r>
              <a:rPr lang="en-US" cap="none" dirty="0" err="1"/>
              <a:t>mengali</a:t>
            </a:r>
            <a:r>
              <a:rPr lang="en-US" cap="none" dirty="0"/>
              <a:t> </a:t>
            </a:r>
            <a:r>
              <a:rPr lang="en-US" cap="none" dirty="0" err="1"/>
              <a:t>dari</a:t>
            </a:r>
            <a:r>
              <a:rPr lang="en-US" cap="none" dirty="0"/>
              <a:t> </a:t>
            </a:r>
            <a:r>
              <a:rPr lang="en-US" cap="none" dirty="0" err="1"/>
              <a:t>masing-masing</a:t>
            </a:r>
            <a:r>
              <a:rPr lang="en-US" cap="none" dirty="0"/>
              <a:t> </a:t>
            </a:r>
            <a:r>
              <a:rPr lang="en-US" cap="none" dirty="0" err="1"/>
              <a:t>peran</a:t>
            </a:r>
            <a:endParaRPr lang="en-US" cap="none" dirty="0"/>
          </a:p>
          <a:p>
            <a:pPr marL="457200" indent="-457200">
              <a:buAutoNum type="arabicPeriod"/>
            </a:pPr>
            <a:r>
              <a:rPr lang="en-US" cap="none" dirty="0" err="1"/>
              <a:t>Posisi</a:t>
            </a:r>
            <a:r>
              <a:rPr lang="en-US" cap="none" dirty="0"/>
              <a:t> </a:t>
            </a:r>
            <a:r>
              <a:rPr lang="en-US" cap="none" dirty="0" err="1"/>
              <a:t>Sabling</a:t>
            </a:r>
            <a:r>
              <a:rPr lang="en-US" cap="none" dirty="0"/>
              <a:t>, </a:t>
            </a:r>
            <a:r>
              <a:rPr lang="en-US" cap="none" dirty="0" err="1"/>
              <a:t>seorang</a:t>
            </a:r>
            <a:r>
              <a:rPr lang="en-US" cap="none" dirty="0"/>
              <a:t> </a:t>
            </a:r>
            <a:r>
              <a:rPr lang="en-US" cap="none" dirty="0" err="1"/>
              <a:t>anggota</a:t>
            </a:r>
            <a:r>
              <a:rPr lang="en-US" cap="none" dirty="0"/>
              <a:t> </a:t>
            </a:r>
            <a:r>
              <a:rPr lang="en-US" cap="none" dirty="0" err="1"/>
              <a:t>keluarga</a:t>
            </a:r>
            <a:r>
              <a:rPr lang="en-US" cap="none" dirty="0"/>
              <a:t> </a:t>
            </a:r>
            <a:r>
              <a:rPr lang="en-US" cap="none" dirty="0" err="1"/>
              <a:t>ada</a:t>
            </a:r>
            <a:r>
              <a:rPr lang="en-US" cap="none" dirty="0"/>
              <a:t> </a:t>
            </a:r>
            <a:r>
              <a:rPr lang="en-US" cap="none" dirty="0" err="1"/>
              <a:t>perhatian</a:t>
            </a:r>
            <a:r>
              <a:rPr lang="en-US" cap="none" dirty="0"/>
              <a:t> pada sibling </a:t>
            </a:r>
            <a:r>
              <a:rPr lang="en-US" cap="none" dirty="0" err="1"/>
              <a:t>lainnya</a:t>
            </a:r>
            <a:endParaRPr lang="en-US" cap="none" dirty="0"/>
          </a:p>
          <a:p>
            <a:pPr marL="457200" indent="-457200">
              <a:buAutoNum type="arabicPeriod"/>
            </a:pPr>
            <a:endParaRPr lang="en-US" cap="none" dirty="0"/>
          </a:p>
          <a:p>
            <a:pPr marL="457200" indent="-457200">
              <a:buAutoNum type="arabicPeriod"/>
            </a:pPr>
            <a:r>
              <a:rPr lang="en-US" cap="none" dirty="0" err="1"/>
              <a:t>Sistem</a:t>
            </a:r>
            <a:r>
              <a:rPr lang="en-US" cap="none" dirty="0"/>
              <a:t> </a:t>
            </a:r>
            <a:r>
              <a:rPr lang="en-US" cap="none" dirty="0" err="1"/>
              <a:t>emosi</a:t>
            </a:r>
            <a:r>
              <a:rPr lang="en-US" cap="none" dirty="0"/>
              <a:t> nuclear family  (</a:t>
            </a:r>
            <a:r>
              <a:rPr lang="en-US" cap="none" dirty="0" err="1"/>
              <a:t>pola</a:t>
            </a:r>
            <a:r>
              <a:rPr lang="en-US" cap="none" dirty="0"/>
              <a:t> </a:t>
            </a:r>
            <a:r>
              <a:rPr lang="en-US" cap="none" dirty="0" err="1"/>
              <a:t>interaksi</a:t>
            </a:r>
            <a:r>
              <a:rPr lang="en-US" cap="none" dirty="0"/>
              <a:t> </a:t>
            </a:r>
            <a:r>
              <a:rPr lang="en-US" cap="none" dirty="0" err="1"/>
              <a:t>keluarga</a:t>
            </a:r>
            <a:r>
              <a:rPr lang="en-US" cap="none" dirty="0"/>
              <a:t>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461056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E883-34F0-4433-932E-6E02F4919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526983"/>
          </a:xfrm>
        </p:spPr>
        <p:txBody>
          <a:bodyPr>
            <a:noAutofit/>
          </a:bodyPr>
          <a:lstStyle/>
          <a:p>
            <a:r>
              <a:rPr lang="en-US" sz="3200" dirty="0" err="1"/>
              <a:t>Peran</a:t>
            </a:r>
            <a:r>
              <a:rPr lang="en-US" sz="3200" dirty="0"/>
              <a:t> </a:t>
            </a:r>
            <a:r>
              <a:rPr lang="en-US" sz="3200" dirty="0" err="1"/>
              <a:t>Perawat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interaksi</a:t>
            </a:r>
            <a:r>
              <a:rPr lang="en-US" sz="3200" dirty="0"/>
              <a:t> </a:t>
            </a:r>
            <a:r>
              <a:rPr lang="en-US" sz="3200" dirty="0" err="1"/>
              <a:t>keluarga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0CEB1-D160-40A3-80E9-5A36CB43EE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212784"/>
            <a:ext cx="10394707" cy="4161802"/>
          </a:xfrm>
        </p:spPr>
        <p:txBody>
          <a:bodyPr/>
          <a:lstStyle/>
          <a:p>
            <a:r>
              <a:rPr lang="en-US" cap="none" dirty="0" err="1"/>
              <a:t>Keluarga</a:t>
            </a:r>
            <a:r>
              <a:rPr lang="en-US" cap="none" dirty="0"/>
              <a:t>  </a:t>
            </a:r>
            <a:r>
              <a:rPr lang="en-US" cap="none" dirty="0" err="1"/>
              <a:t>diharapkan</a:t>
            </a:r>
            <a:r>
              <a:rPr lang="en-US" cap="none" dirty="0"/>
              <a:t> mem </a:t>
            </a:r>
            <a:r>
              <a:rPr lang="en-US" cap="none" dirty="0" err="1"/>
              <a:t>punyai</a:t>
            </a:r>
            <a:r>
              <a:rPr lang="en-US" cap="none" dirty="0"/>
              <a:t> </a:t>
            </a:r>
            <a:r>
              <a:rPr lang="en-US" cap="none" dirty="0" err="1"/>
              <a:t>kemampuan</a:t>
            </a:r>
            <a:r>
              <a:rPr lang="en-US" cap="none" dirty="0"/>
              <a:t> </a:t>
            </a:r>
            <a:r>
              <a:rPr lang="en-US" cap="none" dirty="0" err="1"/>
              <a:t>mengatasi</a:t>
            </a:r>
            <a:r>
              <a:rPr lang="en-US" cap="none" dirty="0"/>
              <a:t> </a:t>
            </a:r>
            <a:r>
              <a:rPr lang="en-US" cap="none" dirty="0" err="1"/>
              <a:t>masalah</a:t>
            </a:r>
            <a:r>
              <a:rPr lang="en-US" cap="none" dirty="0"/>
              <a:t> dan </a:t>
            </a:r>
            <a:r>
              <a:rPr lang="en-US" cap="none" dirty="0" err="1"/>
              <a:t>memelihara</a:t>
            </a:r>
            <a:r>
              <a:rPr lang="en-US" cap="none" dirty="0"/>
              <a:t> </a:t>
            </a:r>
            <a:r>
              <a:rPr lang="en-US" cap="none" dirty="0" err="1"/>
              <a:t>stabilitas</a:t>
            </a:r>
            <a:r>
              <a:rPr lang="en-US" cap="none" dirty="0"/>
              <a:t> </a:t>
            </a:r>
            <a:r>
              <a:rPr lang="en-US" cap="none" dirty="0" err="1"/>
              <a:t>dari</a:t>
            </a:r>
            <a:r>
              <a:rPr lang="en-US" cap="none" dirty="0"/>
              <a:t> status </a:t>
            </a:r>
            <a:r>
              <a:rPr lang="en-US" cap="none" dirty="0" err="1"/>
              <a:t>kesehatan</a:t>
            </a:r>
            <a:r>
              <a:rPr lang="en-US" cap="none" dirty="0"/>
              <a:t> </a:t>
            </a:r>
            <a:r>
              <a:rPr lang="en-US" cap="none" dirty="0" err="1"/>
              <a:t>semaksimal</a:t>
            </a:r>
            <a:r>
              <a:rPr lang="en-US" cap="none" dirty="0"/>
              <a:t> </a:t>
            </a:r>
            <a:r>
              <a:rPr lang="en-US" cap="none" dirty="0" err="1"/>
              <a:t>mungkin</a:t>
            </a:r>
            <a:r>
              <a:rPr lang="en-US" cap="none" dirty="0"/>
              <a:t>.</a:t>
            </a:r>
          </a:p>
          <a:p>
            <a:r>
              <a:rPr lang="en-US" cap="none" dirty="0"/>
              <a:t>Neuman </a:t>
            </a:r>
            <a:r>
              <a:rPr lang="en-US" cap="none" dirty="0" err="1"/>
              <a:t>menjelaskan</a:t>
            </a:r>
            <a:r>
              <a:rPr lang="en-US" cap="none" dirty="0"/>
              <a:t> </a:t>
            </a:r>
            <a:r>
              <a:rPr lang="en-US" cap="none" dirty="0" err="1"/>
              <a:t>strategi</a:t>
            </a:r>
            <a:r>
              <a:rPr lang="en-US" cap="none" dirty="0"/>
              <a:t> </a:t>
            </a:r>
            <a:r>
              <a:rPr lang="en-US" cap="none" dirty="0" err="1"/>
              <a:t>intervensi</a:t>
            </a:r>
            <a:r>
              <a:rPr lang="en-US" cap="none" dirty="0"/>
              <a:t> </a:t>
            </a:r>
            <a:r>
              <a:rPr lang="en-US" cap="none" dirty="0" err="1"/>
              <a:t>perawatan</a:t>
            </a:r>
            <a:r>
              <a:rPr lang="en-US" cap="none" dirty="0"/>
              <a:t> </a:t>
            </a:r>
            <a:r>
              <a:rPr lang="en-US" cap="none" dirty="0" err="1"/>
              <a:t>keluarga</a:t>
            </a:r>
            <a:r>
              <a:rPr lang="en-US" cap="none" dirty="0"/>
              <a:t> </a:t>
            </a:r>
            <a:r>
              <a:rPr lang="en-US" cap="none" dirty="0" err="1"/>
              <a:t>berfokus</a:t>
            </a:r>
            <a:r>
              <a:rPr lang="en-US" cap="none" dirty="0"/>
              <a:t> </a:t>
            </a:r>
            <a:r>
              <a:rPr lang="en-US" cap="none" dirty="0" err="1"/>
              <a:t>prevensi</a:t>
            </a:r>
            <a:r>
              <a:rPr lang="en-US" cap="none" dirty="0"/>
              <a:t> primer dan </a:t>
            </a:r>
            <a:r>
              <a:rPr lang="en-US" cap="none" dirty="0" err="1"/>
              <a:t>tersier</a:t>
            </a:r>
            <a:r>
              <a:rPr lang="en-US" cap="none" dirty="0"/>
              <a:t>, </a:t>
            </a:r>
            <a:r>
              <a:rPr lang="en-US" cap="none" dirty="0" err="1"/>
              <a:t>seperti</a:t>
            </a:r>
            <a:r>
              <a:rPr lang="en-US" cap="none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cap="none" dirty="0" err="1"/>
              <a:t>Mendidik</a:t>
            </a:r>
            <a:r>
              <a:rPr lang="en-US" cap="none" dirty="0"/>
              <a:t> </a:t>
            </a:r>
            <a:r>
              <a:rPr lang="en-US" cap="none" dirty="0" err="1"/>
              <a:t>kembali</a:t>
            </a:r>
            <a:r>
              <a:rPr lang="en-US" cap="none" dirty="0"/>
              <a:t> dan </a:t>
            </a:r>
            <a:r>
              <a:rPr lang="en-US" cap="none" dirty="0" err="1"/>
              <a:t>mengorentasikan</a:t>
            </a:r>
            <a:r>
              <a:rPr lang="en-US" cap="none" dirty="0"/>
              <a:t> </a:t>
            </a:r>
            <a:r>
              <a:rPr lang="en-US" cap="none" dirty="0" err="1"/>
              <a:t>kembali</a:t>
            </a:r>
            <a:r>
              <a:rPr lang="en-US" cap="none" dirty="0"/>
              <a:t> </a:t>
            </a:r>
            <a:r>
              <a:rPr lang="en-US" cap="none" dirty="0" err="1"/>
              <a:t>seluruh</a:t>
            </a:r>
            <a:r>
              <a:rPr lang="en-US" cap="none" dirty="0"/>
              <a:t> </a:t>
            </a:r>
            <a:r>
              <a:rPr lang="en-US" cap="none" dirty="0" err="1"/>
              <a:t>anggota</a:t>
            </a:r>
            <a:r>
              <a:rPr lang="en-US" cap="none" dirty="0"/>
              <a:t> </a:t>
            </a:r>
            <a:r>
              <a:rPr lang="en-US" cap="none" dirty="0" err="1"/>
              <a:t>keluarga</a:t>
            </a:r>
            <a:endParaRPr lang="en-US" cap="none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cap="none" dirty="0" err="1"/>
              <a:t>Memberikan</a:t>
            </a:r>
            <a:r>
              <a:rPr lang="en-US" cap="none" dirty="0"/>
              <a:t> </a:t>
            </a:r>
            <a:r>
              <a:rPr lang="en-US" cap="none" dirty="0" err="1"/>
              <a:t>dukungan</a:t>
            </a:r>
            <a:r>
              <a:rPr lang="en-US" cap="none" dirty="0"/>
              <a:t> </a:t>
            </a:r>
            <a:r>
              <a:rPr lang="en-US" cap="none" dirty="0" err="1"/>
              <a:t>kepada</a:t>
            </a:r>
            <a:r>
              <a:rPr lang="en-US" cap="none" dirty="0"/>
              <a:t> </a:t>
            </a:r>
            <a:r>
              <a:rPr lang="en-US" cap="none" dirty="0" err="1"/>
              <a:t>klien</a:t>
            </a:r>
            <a:r>
              <a:rPr lang="en-US" cap="none" dirty="0"/>
              <a:t> </a:t>
            </a:r>
            <a:r>
              <a:rPr lang="en-US" cap="none" dirty="0" err="1"/>
              <a:t>serta</a:t>
            </a:r>
            <a:r>
              <a:rPr lang="en-US" cap="none" dirty="0"/>
              <a:t> system yang </a:t>
            </a:r>
            <a:r>
              <a:rPr lang="en-US" cap="none" dirty="0" err="1"/>
              <a:t>mendukung</a:t>
            </a:r>
            <a:r>
              <a:rPr lang="en-US" cap="none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cap="none" dirty="0" err="1"/>
              <a:t>Mengkoordinasi</a:t>
            </a:r>
            <a:r>
              <a:rPr lang="en-US" cap="none" dirty="0"/>
              <a:t> dan </a:t>
            </a:r>
            <a:r>
              <a:rPr lang="en-US" cap="none" dirty="0" err="1"/>
              <a:t>mengintegrasikan</a:t>
            </a:r>
            <a:r>
              <a:rPr lang="en-US" cap="none" dirty="0"/>
              <a:t> </a:t>
            </a:r>
            <a:r>
              <a:rPr lang="en-US" cap="none" dirty="0" err="1"/>
              <a:t>sumber</a:t>
            </a:r>
            <a:r>
              <a:rPr lang="en-US" cap="none" dirty="0"/>
              <a:t> </a:t>
            </a:r>
            <a:r>
              <a:rPr lang="en-US" cap="none" dirty="0" err="1"/>
              <a:t>pelayanan</a:t>
            </a:r>
            <a:r>
              <a:rPr lang="en-US" cap="none" dirty="0"/>
              <a:t> </a:t>
            </a:r>
            <a:r>
              <a:rPr lang="en-US" cap="none" dirty="0" err="1"/>
              <a:t>kesehatan</a:t>
            </a:r>
            <a:endParaRPr lang="en-US" cap="none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cap="none" dirty="0" err="1"/>
              <a:t>Memberikan</a:t>
            </a:r>
            <a:r>
              <a:rPr lang="en-US" cap="none" dirty="0"/>
              <a:t> </a:t>
            </a:r>
            <a:r>
              <a:rPr lang="en-US" cap="none" dirty="0" err="1"/>
              <a:t>pelyanan</a:t>
            </a:r>
            <a:r>
              <a:rPr lang="en-US" cap="none" dirty="0"/>
              <a:t> </a:t>
            </a:r>
            <a:r>
              <a:rPr lang="en-US" cap="none" dirty="0" err="1"/>
              <a:t>prevensi</a:t>
            </a:r>
            <a:r>
              <a:rPr lang="en-US" cap="none" dirty="0"/>
              <a:t> primer, </a:t>
            </a:r>
            <a:r>
              <a:rPr lang="en-US" cap="none" dirty="0" err="1"/>
              <a:t>sekunder</a:t>
            </a:r>
            <a:r>
              <a:rPr lang="en-US" cap="none" dirty="0"/>
              <a:t> dan </a:t>
            </a:r>
            <a:r>
              <a:rPr lang="en-US" cap="none" dirty="0" err="1"/>
              <a:t>tersier</a:t>
            </a:r>
            <a:r>
              <a:rPr lang="en-US" cap="none" dirty="0"/>
              <a:t> </a:t>
            </a:r>
            <a:r>
              <a:rPr lang="en-US" cap="none" dirty="0" err="1"/>
              <a:t>melalui</a:t>
            </a:r>
            <a:r>
              <a:rPr lang="en-US" cap="none" dirty="0"/>
              <a:t> </a:t>
            </a:r>
            <a:r>
              <a:rPr lang="en-US" cap="none" dirty="0" err="1"/>
              <a:t>penyuluhan</a:t>
            </a:r>
            <a:r>
              <a:rPr lang="en-US" cap="none" dirty="0"/>
              <a:t>, </a:t>
            </a:r>
            <a:r>
              <a:rPr lang="en-US" cap="none" dirty="0" err="1"/>
              <a:t>perawatan</a:t>
            </a:r>
            <a:r>
              <a:rPr lang="en-US" cap="none" dirty="0"/>
              <a:t> di </a:t>
            </a:r>
            <a:r>
              <a:rPr lang="en-US" cap="none" dirty="0" err="1"/>
              <a:t>rumah</a:t>
            </a:r>
            <a:r>
              <a:rPr lang="en-US" cap="none" dirty="0"/>
              <a:t>.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cap="none" dirty="0"/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0158154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4F879-9A36-4D2F-929D-082253C0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11756"/>
            <a:ext cx="10396882" cy="616017"/>
          </a:xfrm>
        </p:spPr>
        <p:txBody>
          <a:bodyPr>
            <a:normAutofit/>
          </a:bodyPr>
          <a:lstStyle/>
          <a:p>
            <a:r>
              <a:rPr lang="en-US" sz="3200" dirty="0" err="1"/>
              <a:t>Jiip</a:t>
            </a:r>
            <a:r>
              <a:rPr lang="en-US" sz="3200" dirty="0"/>
              <a:t> dan Sine </a:t>
            </a:r>
            <a:r>
              <a:rPr lang="en-US" sz="3200" dirty="0" err="1"/>
              <a:t>tujuan</a:t>
            </a:r>
            <a:r>
              <a:rPr lang="en-US" sz="3200" dirty="0"/>
              <a:t> </a:t>
            </a:r>
            <a:r>
              <a:rPr lang="en-US" sz="3200" dirty="0" err="1"/>
              <a:t>rencana</a:t>
            </a:r>
            <a:r>
              <a:rPr lang="en-US" sz="3200" dirty="0"/>
              <a:t> </a:t>
            </a:r>
            <a:r>
              <a:rPr lang="en-US" sz="3200" dirty="0" err="1"/>
              <a:t>pulang</a:t>
            </a:r>
            <a:r>
              <a:rPr lang="en-US" sz="3200" dirty="0"/>
              <a:t> </a:t>
            </a:r>
            <a:r>
              <a:rPr lang="en-US" sz="3200" dirty="0" err="1"/>
              <a:t>klien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berikut</a:t>
            </a:r>
            <a:r>
              <a:rPr lang="en-US" sz="3200" dirty="0"/>
              <a:t>: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A5DA2-8A8C-4624-BDE8-0A056EC0AD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827774"/>
            <a:ext cx="10394707" cy="45468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cap="none" dirty="0" err="1"/>
              <a:t>Menyiapkan</a:t>
            </a:r>
            <a:r>
              <a:rPr lang="en-US" cap="none" dirty="0"/>
              <a:t> </a:t>
            </a:r>
            <a:r>
              <a:rPr lang="en-US" cap="none" dirty="0" err="1"/>
              <a:t>klien</a:t>
            </a:r>
            <a:r>
              <a:rPr lang="en-US" cap="none" dirty="0"/>
              <a:t> dan </a:t>
            </a:r>
            <a:r>
              <a:rPr lang="en-US" cap="none" dirty="0" err="1"/>
              <a:t>keluarga</a:t>
            </a:r>
            <a:r>
              <a:rPr lang="en-US" cap="none" dirty="0"/>
              <a:t> </a:t>
            </a:r>
            <a:r>
              <a:rPr lang="en-US" cap="none" dirty="0" err="1"/>
              <a:t>secara</a:t>
            </a:r>
            <a:r>
              <a:rPr lang="en-US" cap="none" dirty="0"/>
              <a:t> </a:t>
            </a:r>
            <a:r>
              <a:rPr lang="en-US" cap="none" dirty="0" err="1"/>
              <a:t>fisik</a:t>
            </a:r>
            <a:r>
              <a:rPr lang="en-US" cap="none" dirty="0"/>
              <a:t> dan social </a:t>
            </a:r>
            <a:r>
              <a:rPr lang="en-US" cap="none" dirty="0" err="1"/>
              <a:t>antara</a:t>
            </a:r>
            <a:r>
              <a:rPr lang="en-US" cap="none" dirty="0"/>
              <a:t> </a:t>
            </a:r>
            <a:r>
              <a:rPr lang="en-US" cap="none" dirty="0" err="1"/>
              <a:t>psikologis</a:t>
            </a:r>
            <a:endParaRPr lang="en-US" cap="none" dirty="0"/>
          </a:p>
          <a:p>
            <a:pPr marL="0" indent="0">
              <a:buNone/>
            </a:pPr>
            <a:r>
              <a:rPr lang="en-US" cap="none" dirty="0"/>
              <a:t>2. </a:t>
            </a:r>
            <a:r>
              <a:rPr lang="en-US" cap="none" dirty="0" err="1"/>
              <a:t>Meningkatkan</a:t>
            </a:r>
            <a:r>
              <a:rPr lang="en-US" cap="none" dirty="0"/>
              <a:t> </a:t>
            </a:r>
            <a:r>
              <a:rPr lang="en-US" cap="none" dirty="0" err="1"/>
              <a:t>kemandirian</a:t>
            </a:r>
            <a:r>
              <a:rPr lang="en-US" cap="none" dirty="0"/>
              <a:t> </a:t>
            </a:r>
            <a:r>
              <a:rPr lang="en-US" cap="none" dirty="0" err="1"/>
              <a:t>klien</a:t>
            </a:r>
            <a:r>
              <a:rPr lang="en-US" cap="none" dirty="0"/>
              <a:t> dan </a:t>
            </a:r>
            <a:r>
              <a:rPr lang="en-US" cap="none" dirty="0" err="1"/>
              <a:t>keluarga</a:t>
            </a:r>
            <a:endParaRPr lang="en-US" cap="none" dirty="0"/>
          </a:p>
          <a:p>
            <a:pPr marL="0" indent="0">
              <a:buNone/>
            </a:pPr>
            <a:r>
              <a:rPr lang="en-US" cap="none" dirty="0"/>
              <a:t>3. </a:t>
            </a:r>
            <a:r>
              <a:rPr lang="en-US" cap="none" dirty="0" err="1"/>
              <a:t>Menyelenggarakan</a:t>
            </a:r>
            <a:r>
              <a:rPr lang="en-US" cap="none" dirty="0"/>
              <a:t> </a:t>
            </a:r>
            <a:r>
              <a:rPr lang="en-US" cap="none" dirty="0" err="1"/>
              <a:t>rentang</a:t>
            </a:r>
            <a:r>
              <a:rPr lang="en-US" cap="none" dirty="0"/>
              <a:t> </a:t>
            </a:r>
            <a:r>
              <a:rPr lang="en-US" cap="none" dirty="0" err="1"/>
              <a:t>perawat</a:t>
            </a:r>
            <a:r>
              <a:rPr lang="en-US" cap="none" dirty="0"/>
              <a:t> </a:t>
            </a:r>
            <a:r>
              <a:rPr lang="en-US" cap="none" dirty="0" err="1"/>
              <a:t>antara</a:t>
            </a:r>
            <a:r>
              <a:rPr lang="en-US" cap="none" dirty="0"/>
              <a:t> </a:t>
            </a:r>
            <a:r>
              <a:rPr lang="en-US" cap="none" dirty="0" err="1"/>
              <a:t>rumah</a:t>
            </a:r>
            <a:r>
              <a:rPr lang="en-US" cap="none" dirty="0"/>
              <a:t> </a:t>
            </a:r>
            <a:r>
              <a:rPr lang="en-US" cap="none" dirty="0" err="1"/>
              <a:t>sakit</a:t>
            </a:r>
            <a:r>
              <a:rPr lang="en-US" cap="none" dirty="0"/>
              <a:t> dan </a:t>
            </a:r>
            <a:r>
              <a:rPr lang="en-US" cap="none" dirty="0" err="1"/>
              <a:t>masyarakat</a:t>
            </a:r>
            <a:endParaRPr lang="en-US" cap="none" dirty="0"/>
          </a:p>
          <a:p>
            <a:pPr marL="0" indent="0">
              <a:buNone/>
            </a:pPr>
            <a:r>
              <a:rPr lang="en-US" cap="none" dirty="0"/>
              <a:t>4. </a:t>
            </a:r>
            <a:r>
              <a:rPr lang="en-US" cap="none" dirty="0" err="1"/>
              <a:t>Melaksanakan</a:t>
            </a:r>
            <a:r>
              <a:rPr lang="en-US" cap="none" dirty="0"/>
              <a:t> proses </a:t>
            </a:r>
            <a:r>
              <a:rPr lang="en-US" cap="none" dirty="0" err="1"/>
              <a:t>pulang</a:t>
            </a:r>
            <a:r>
              <a:rPr lang="en-US" cap="none" dirty="0"/>
              <a:t> yang </a:t>
            </a:r>
            <a:r>
              <a:rPr lang="en-US" cap="none" dirty="0" err="1"/>
              <a:t>bertahap</a:t>
            </a:r>
            <a:endParaRPr lang="en-US" cap="none" dirty="0"/>
          </a:p>
          <a:p>
            <a:pPr marL="0" indent="0">
              <a:buNone/>
            </a:pPr>
            <a:r>
              <a:rPr lang="en-US" cap="none" dirty="0" err="1"/>
              <a:t>Peran</a:t>
            </a:r>
            <a:r>
              <a:rPr lang="en-US" cap="none" dirty="0"/>
              <a:t> </a:t>
            </a:r>
            <a:r>
              <a:rPr lang="en-US" cap="none" dirty="0" err="1"/>
              <a:t>keluarga</a:t>
            </a:r>
            <a:r>
              <a:rPr lang="en-US" cap="none" dirty="0"/>
              <a:t> </a:t>
            </a:r>
            <a:r>
              <a:rPr lang="en-US" cap="none" dirty="0" err="1"/>
              <a:t>dalam</a:t>
            </a:r>
            <a:r>
              <a:rPr lang="en-US" cap="none" dirty="0"/>
              <a:t> </a:t>
            </a:r>
            <a:r>
              <a:rPr lang="en-US" cap="none" dirty="0" err="1"/>
              <a:t>mencegah</a:t>
            </a:r>
            <a:r>
              <a:rPr lang="en-US" cap="none" dirty="0"/>
              <a:t> </a:t>
            </a:r>
            <a:r>
              <a:rPr lang="en-US" cap="none" dirty="0" err="1"/>
              <a:t>kekambuhan</a:t>
            </a:r>
            <a:r>
              <a:rPr lang="en-US" cap="none" dirty="0"/>
              <a:t> </a:t>
            </a:r>
            <a:r>
              <a:rPr lang="en-US" cap="none" dirty="0" err="1"/>
              <a:t>klien</a:t>
            </a:r>
            <a:r>
              <a:rPr lang="en-US" cap="none" dirty="0"/>
              <a:t>:</a:t>
            </a:r>
          </a:p>
          <a:p>
            <a:pPr marL="0" indent="0">
              <a:buNone/>
            </a:pPr>
            <a:r>
              <a:rPr lang="en-US" cap="none" dirty="0"/>
              <a:t>3  </a:t>
            </a:r>
            <a:r>
              <a:rPr lang="en-US" cap="none" dirty="0" err="1"/>
              <a:t>Faktor</a:t>
            </a:r>
            <a:r>
              <a:rPr lang="en-US" cap="none" dirty="0"/>
              <a:t> </a:t>
            </a:r>
            <a:r>
              <a:rPr lang="en-US" cap="none" dirty="0" err="1"/>
              <a:t>penyebab</a:t>
            </a:r>
            <a:r>
              <a:rPr lang="en-US" cap="none" dirty="0"/>
              <a:t> </a:t>
            </a:r>
            <a:r>
              <a:rPr lang="en-US" cap="none" dirty="0" err="1"/>
              <a:t>klien</a:t>
            </a:r>
            <a:r>
              <a:rPr lang="en-US" cap="none" dirty="0"/>
              <a:t> </a:t>
            </a:r>
            <a:r>
              <a:rPr lang="en-US" cap="none" dirty="0" err="1"/>
              <a:t>kambuh</a:t>
            </a:r>
            <a:r>
              <a:rPr lang="en-US" cap="none" dirty="0"/>
              <a:t> :</a:t>
            </a:r>
          </a:p>
          <a:p>
            <a:pPr marL="457200" indent="-457200">
              <a:buAutoNum type="arabicPeriod"/>
            </a:pPr>
            <a:r>
              <a:rPr lang="en-US" cap="none" dirty="0"/>
              <a:t>Karena </a:t>
            </a:r>
            <a:r>
              <a:rPr lang="en-US" cap="none" dirty="0" err="1"/>
              <a:t>obat</a:t>
            </a:r>
            <a:endParaRPr lang="en-US" cap="none" dirty="0"/>
          </a:p>
          <a:p>
            <a:pPr marL="457200" indent="-457200">
              <a:buAutoNum type="arabicPeriod"/>
            </a:pPr>
            <a:r>
              <a:rPr lang="en-US" cap="none" dirty="0" err="1"/>
              <a:t>Penanggung</a:t>
            </a:r>
            <a:r>
              <a:rPr lang="en-US" cap="none" dirty="0"/>
              <a:t> </a:t>
            </a:r>
            <a:r>
              <a:rPr lang="en-US" cap="none" dirty="0" err="1"/>
              <a:t>jawab</a:t>
            </a:r>
            <a:r>
              <a:rPr lang="en-US" cap="none" dirty="0"/>
              <a:t> </a:t>
            </a:r>
            <a:r>
              <a:rPr lang="en-US" cap="none" dirty="0" err="1"/>
              <a:t>klien</a:t>
            </a:r>
            <a:r>
              <a:rPr lang="en-US" cap="none" dirty="0"/>
              <a:t> </a:t>
            </a:r>
            <a:r>
              <a:rPr lang="en-US" cap="none" dirty="0" err="1"/>
              <a:t>dirumah</a:t>
            </a:r>
            <a:endParaRPr lang="en-US" cap="none" dirty="0"/>
          </a:p>
          <a:p>
            <a:pPr marL="457200" indent="-457200">
              <a:buAutoNum type="arabicPeriod"/>
            </a:pPr>
            <a:r>
              <a:rPr lang="en-US" cap="none" dirty="0"/>
              <a:t>Support </a:t>
            </a:r>
            <a:r>
              <a:rPr lang="en-US" cap="none" dirty="0" err="1"/>
              <a:t>Keluarga</a:t>
            </a:r>
            <a:endParaRPr lang="en-US" cap="none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02228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AD3F9-0F7E-4D58-B5CA-45AEC3ADA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9507"/>
            <a:ext cx="10396882" cy="702645"/>
          </a:xfrm>
        </p:spPr>
        <p:txBody>
          <a:bodyPr>
            <a:normAutofit/>
          </a:bodyPr>
          <a:lstStyle/>
          <a:p>
            <a:r>
              <a:rPr lang="en-US" sz="4000" dirty="0" err="1"/>
              <a:t>Terapi</a:t>
            </a:r>
            <a:r>
              <a:rPr lang="en-US" sz="4000" dirty="0"/>
              <a:t> </a:t>
            </a:r>
            <a:r>
              <a:rPr lang="en-US" sz="4000" dirty="0" err="1"/>
              <a:t>lingkungan</a:t>
            </a:r>
            <a:endParaRPr lang="en-ID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ED8F2-4D01-412D-BD1B-79ED88DBB0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789272"/>
            <a:ext cx="10394707" cy="4585313"/>
          </a:xfrm>
        </p:spPr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Umum</a:t>
            </a:r>
            <a:endParaRPr lang="en-US" dirty="0"/>
          </a:p>
          <a:p>
            <a:pPr marL="182563" indent="-182563">
              <a:buNone/>
            </a:pPr>
            <a:r>
              <a:rPr lang="en-US" dirty="0"/>
              <a:t>     </a:t>
            </a:r>
            <a:r>
              <a:rPr lang="en-US" cap="none" dirty="0" err="1"/>
              <a:t>Mampu</a:t>
            </a:r>
            <a:r>
              <a:rPr lang="en-US" cap="none" dirty="0"/>
              <a:t> </a:t>
            </a:r>
            <a:r>
              <a:rPr lang="en-US" cap="none" dirty="0" err="1"/>
              <a:t>mengidentifikasi</a:t>
            </a:r>
            <a:r>
              <a:rPr lang="en-US" cap="none" dirty="0"/>
              <a:t> </a:t>
            </a:r>
            <a:r>
              <a:rPr lang="en-US" cap="none" dirty="0" err="1"/>
              <a:t>peran</a:t>
            </a:r>
            <a:r>
              <a:rPr lang="en-US" cap="none" dirty="0"/>
              <a:t> </a:t>
            </a:r>
            <a:r>
              <a:rPr lang="en-US" cap="none" dirty="0" err="1"/>
              <a:t>perawat</a:t>
            </a:r>
            <a:r>
              <a:rPr lang="en-US" cap="none" dirty="0"/>
              <a:t> </a:t>
            </a:r>
            <a:r>
              <a:rPr lang="en-US" cap="none" dirty="0" err="1"/>
              <a:t>dalam</a:t>
            </a:r>
            <a:r>
              <a:rPr lang="en-US" cap="none" dirty="0"/>
              <a:t> </a:t>
            </a:r>
            <a:r>
              <a:rPr lang="en-US" cap="none" dirty="0" err="1"/>
              <a:t>pemberian</a:t>
            </a:r>
            <a:r>
              <a:rPr lang="en-US" cap="none" dirty="0"/>
              <a:t> </a:t>
            </a:r>
            <a:r>
              <a:rPr lang="en-US" cap="none" dirty="0" err="1"/>
              <a:t>terapi</a:t>
            </a:r>
            <a:r>
              <a:rPr lang="en-US" cap="none" dirty="0"/>
              <a:t> </a:t>
            </a:r>
            <a:r>
              <a:rPr lang="en-US" cap="none" dirty="0" err="1"/>
              <a:t>lingkunhan</a:t>
            </a:r>
            <a:r>
              <a:rPr lang="en-US" cap="none" dirty="0"/>
              <a:t> </a:t>
            </a:r>
            <a:r>
              <a:rPr lang="en-US" cap="none" dirty="0" err="1"/>
              <a:t>bagi</a:t>
            </a:r>
            <a:r>
              <a:rPr lang="en-US" cap="none" dirty="0"/>
              <a:t> </a:t>
            </a:r>
            <a:r>
              <a:rPr lang="en-US" cap="none" dirty="0" err="1"/>
              <a:t>pasien</a:t>
            </a:r>
            <a:r>
              <a:rPr lang="en-US" cap="none" dirty="0"/>
              <a:t> </a:t>
            </a:r>
            <a:r>
              <a:rPr lang="en-US" cap="none" dirty="0" err="1"/>
              <a:t>gangguan</a:t>
            </a:r>
            <a:r>
              <a:rPr lang="en-US" cap="none" dirty="0"/>
              <a:t> </a:t>
            </a:r>
            <a:r>
              <a:rPr lang="en-US" cap="none" dirty="0" err="1"/>
              <a:t>jiwa</a:t>
            </a:r>
            <a:endParaRPr lang="en-US" dirty="0"/>
          </a:p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Khusus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tearapi</a:t>
            </a:r>
            <a:r>
              <a:rPr lang="en-US" dirty="0"/>
              <a:t> </a:t>
            </a:r>
            <a:r>
              <a:rPr lang="en-US" dirty="0" err="1"/>
              <a:t>lingkungan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lingkungan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perawat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terap</a:t>
            </a:r>
            <a:r>
              <a:rPr lang="en-US" dirty="0"/>
              <a:t> </a:t>
            </a:r>
            <a:r>
              <a:rPr lang="en-US" dirty="0" err="1"/>
              <a:t>lingkungan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8703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9039F-EC80-4C52-B152-C40C0C0F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661737"/>
          </a:xfrm>
        </p:spPr>
        <p:txBody>
          <a:bodyPr>
            <a:normAutofit/>
          </a:bodyPr>
          <a:lstStyle/>
          <a:p>
            <a:r>
              <a:rPr lang="en-US" sz="3200" dirty="0" err="1"/>
              <a:t>Terapi</a:t>
            </a:r>
            <a:r>
              <a:rPr lang="en-US" sz="3200" dirty="0"/>
              <a:t> </a:t>
            </a:r>
            <a:r>
              <a:rPr lang="en-US" sz="3200" dirty="0" err="1"/>
              <a:t>lingkungan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3C402-B600-4BFF-B6C1-3E49939B2A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260910"/>
            <a:ext cx="10394707" cy="4113676"/>
          </a:xfrm>
        </p:spPr>
        <p:txBody>
          <a:bodyPr/>
          <a:lstStyle/>
          <a:p>
            <a:r>
              <a:rPr lang="en-US" cap="none" dirty="0" err="1"/>
              <a:t>Adalah</a:t>
            </a:r>
            <a:r>
              <a:rPr lang="en-US" cap="none" dirty="0"/>
              <a:t> </a:t>
            </a:r>
            <a:r>
              <a:rPr lang="en-US" cap="none" dirty="0" err="1"/>
              <a:t>lingkungan</a:t>
            </a:r>
            <a:r>
              <a:rPr lang="en-US" cap="none" dirty="0"/>
              <a:t> </a:t>
            </a:r>
            <a:r>
              <a:rPr lang="en-US" cap="none" dirty="0" err="1"/>
              <a:t>fisik</a:t>
            </a:r>
            <a:r>
              <a:rPr lang="en-US" cap="none" dirty="0"/>
              <a:t> dan social yang </a:t>
            </a:r>
            <a:r>
              <a:rPr lang="en-US" cap="none" dirty="0" err="1"/>
              <a:t>ditata</a:t>
            </a:r>
            <a:r>
              <a:rPr lang="en-US" cap="none" dirty="0"/>
              <a:t> agar </a:t>
            </a:r>
            <a:r>
              <a:rPr lang="en-US" cap="none" dirty="0" err="1"/>
              <a:t>dapat</a:t>
            </a:r>
            <a:r>
              <a:rPr lang="en-US" cap="none" dirty="0"/>
              <a:t> </a:t>
            </a:r>
            <a:r>
              <a:rPr lang="en-US" cap="none" dirty="0" err="1"/>
              <a:t>membantu</a:t>
            </a:r>
            <a:r>
              <a:rPr lang="en-US" cap="none" dirty="0"/>
              <a:t>  </a:t>
            </a:r>
            <a:r>
              <a:rPr lang="en-US" cap="none" dirty="0" err="1"/>
              <a:t>penyembuhan</a:t>
            </a:r>
            <a:r>
              <a:rPr lang="en-US" cap="none" dirty="0"/>
              <a:t> dan </a:t>
            </a:r>
            <a:r>
              <a:rPr lang="en-US" cap="none" dirty="0" err="1"/>
              <a:t>atau</a:t>
            </a:r>
            <a:r>
              <a:rPr lang="en-US" cap="none" dirty="0"/>
              <a:t> </a:t>
            </a:r>
            <a:r>
              <a:rPr lang="en-US" cap="none" dirty="0" err="1"/>
              <a:t>pemulihan</a:t>
            </a:r>
            <a:r>
              <a:rPr lang="en-US" cap="none" dirty="0"/>
              <a:t> </a:t>
            </a:r>
            <a:r>
              <a:rPr lang="en-US" cap="none" dirty="0" err="1"/>
              <a:t>pasien</a:t>
            </a:r>
            <a:endParaRPr lang="en-US" cap="none" dirty="0"/>
          </a:p>
          <a:p>
            <a:r>
              <a:rPr lang="en-US" cap="none" dirty="0" err="1"/>
              <a:t>Tujuannya</a:t>
            </a:r>
            <a:r>
              <a:rPr lang="en-US" cap="none" dirty="0"/>
              <a:t> </a:t>
            </a:r>
            <a:r>
              <a:rPr lang="en-US" cap="none" dirty="0" err="1"/>
              <a:t>Mengembangkan</a:t>
            </a:r>
            <a:r>
              <a:rPr lang="en-US" cap="none" dirty="0"/>
              <a:t> </a:t>
            </a:r>
            <a:r>
              <a:rPr lang="en-US" cap="none" dirty="0" err="1"/>
              <a:t>kemampuan</a:t>
            </a:r>
            <a:r>
              <a:rPr lang="en-US" cap="none" dirty="0"/>
              <a:t> </a:t>
            </a:r>
            <a:r>
              <a:rPr lang="en-US" cap="none" dirty="0" err="1"/>
              <a:t>emosional</a:t>
            </a:r>
            <a:r>
              <a:rPr lang="en-US" cap="none" dirty="0"/>
              <a:t> dan social yang </a:t>
            </a:r>
            <a:r>
              <a:rPr lang="en-US" cap="none" dirty="0" err="1"/>
              <a:t>akan</a:t>
            </a:r>
            <a:r>
              <a:rPr lang="en-US" cap="none" dirty="0"/>
              <a:t> </a:t>
            </a:r>
            <a:r>
              <a:rPr lang="en-US" cap="none" dirty="0" err="1"/>
              <a:t>menguntungkan</a:t>
            </a:r>
            <a:r>
              <a:rPr lang="en-US" cap="none" dirty="0"/>
              <a:t> </a:t>
            </a:r>
            <a:r>
              <a:rPr lang="en-US" cap="none" dirty="0" err="1"/>
              <a:t>kehidupan</a:t>
            </a:r>
            <a:r>
              <a:rPr lang="en-US" cap="none" dirty="0"/>
              <a:t>  </a:t>
            </a:r>
            <a:r>
              <a:rPr lang="en-US" cap="none" dirty="0" err="1"/>
              <a:t>setiap</a:t>
            </a:r>
            <a:r>
              <a:rPr lang="en-US" cap="none" dirty="0"/>
              <a:t> </a:t>
            </a:r>
            <a:r>
              <a:rPr lang="en-US" cap="none" dirty="0" err="1"/>
              <a:t>hari</a:t>
            </a:r>
            <a:r>
              <a:rPr lang="en-US" cap="none" dirty="0"/>
              <a:t>, </a:t>
            </a:r>
            <a:r>
              <a:rPr lang="en-US" cap="none" dirty="0" err="1"/>
              <a:t>dengan</a:t>
            </a:r>
            <a:r>
              <a:rPr lang="en-US" cap="none" dirty="0"/>
              <a:t> </a:t>
            </a:r>
            <a:r>
              <a:rPr lang="en-US" cap="none" dirty="0" err="1"/>
              <a:t>cara</a:t>
            </a:r>
            <a:r>
              <a:rPr lang="en-US" cap="none" dirty="0"/>
              <a:t> </a:t>
            </a:r>
            <a:r>
              <a:rPr lang="en-US" cap="none" dirty="0" err="1"/>
              <a:t>memanipulasi</a:t>
            </a:r>
            <a:r>
              <a:rPr lang="en-US" cap="none" dirty="0"/>
              <a:t> </a:t>
            </a:r>
            <a:r>
              <a:rPr lang="en-US" cap="none" dirty="0" err="1"/>
              <a:t>lingkungan</a:t>
            </a:r>
            <a:r>
              <a:rPr lang="en-US" cap="none" dirty="0"/>
              <a:t> </a:t>
            </a:r>
            <a:r>
              <a:rPr lang="en-US" cap="none" dirty="0" err="1"/>
              <a:t>atau</a:t>
            </a:r>
            <a:r>
              <a:rPr lang="en-US" cap="none" dirty="0"/>
              <a:t> </a:t>
            </a:r>
            <a:r>
              <a:rPr lang="en-US" cap="none" dirty="0" err="1"/>
              <a:t>suasana</a:t>
            </a:r>
            <a:r>
              <a:rPr lang="en-US" cap="none" dirty="0"/>
              <a:t> </a:t>
            </a:r>
            <a:r>
              <a:rPr lang="en-US" cap="none" dirty="0" err="1"/>
              <a:t>lingkungan</a:t>
            </a:r>
            <a:r>
              <a:rPr lang="en-US" cap="none" dirty="0"/>
              <a:t> </a:t>
            </a:r>
            <a:r>
              <a:rPr lang="en-US" cap="none" dirty="0" err="1"/>
              <a:t>sebagai</a:t>
            </a:r>
            <a:r>
              <a:rPr lang="en-US" cap="none" dirty="0"/>
              <a:t> </a:t>
            </a:r>
            <a:r>
              <a:rPr lang="en-US" cap="none" dirty="0" err="1"/>
              <a:t>tempat</a:t>
            </a:r>
            <a:r>
              <a:rPr lang="en-US" cap="none" dirty="0"/>
              <a:t> </a:t>
            </a:r>
            <a:r>
              <a:rPr lang="en-US" cap="none" dirty="0" err="1"/>
              <a:t>pasien</a:t>
            </a:r>
            <a:r>
              <a:rPr lang="en-US" cap="none" dirty="0"/>
              <a:t> </a:t>
            </a:r>
            <a:r>
              <a:rPr lang="en-US" cap="none" dirty="0" err="1"/>
              <a:t>untuk</a:t>
            </a:r>
            <a:r>
              <a:rPr lang="en-US" cap="none" dirty="0"/>
              <a:t> </a:t>
            </a:r>
            <a:r>
              <a:rPr lang="en-US" cap="none" dirty="0" err="1"/>
              <a:t>mendapatkan</a:t>
            </a:r>
            <a:r>
              <a:rPr lang="en-US" cap="none" dirty="0"/>
              <a:t> </a:t>
            </a:r>
            <a:r>
              <a:rPr lang="en-US" cap="none" dirty="0" err="1"/>
              <a:t>perawatan</a:t>
            </a:r>
            <a:r>
              <a:rPr lang="en-US" cap="none" dirty="0"/>
              <a:t> </a:t>
            </a:r>
            <a:r>
              <a:rPr lang="en-US" cap="none" dirty="0" err="1"/>
              <a:t>seperti</a:t>
            </a:r>
            <a:r>
              <a:rPr lang="en-US" cap="none" dirty="0"/>
              <a:t> di </a:t>
            </a:r>
            <a:r>
              <a:rPr lang="en-US" cap="none" dirty="0" err="1"/>
              <a:t>tumah</a:t>
            </a:r>
            <a:r>
              <a:rPr lang="en-US" cap="none" dirty="0"/>
              <a:t> </a:t>
            </a:r>
            <a:r>
              <a:rPr lang="en-US" cap="none" dirty="0" err="1"/>
              <a:t>sakit</a:t>
            </a:r>
            <a:r>
              <a:rPr lang="en-US" cap="none" dirty="0"/>
              <a:t>.</a:t>
            </a:r>
          </a:p>
          <a:p>
            <a:pPr marL="0" indent="0">
              <a:buNone/>
            </a:pPr>
            <a:endParaRPr lang="en-ID" cap="none" dirty="0"/>
          </a:p>
        </p:txBody>
      </p:sp>
    </p:spTree>
    <p:extLst>
      <p:ext uri="{BB962C8B-B14F-4D97-AF65-F5344CB8AC3E}">
        <p14:creationId xmlns:p14="http://schemas.microsoft.com/office/powerpoint/2010/main" val="883143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62706-EB98-4E3D-9E2B-816406C96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13886"/>
            <a:ext cx="10396882" cy="808523"/>
          </a:xfrm>
        </p:spPr>
        <p:txBody>
          <a:bodyPr>
            <a:normAutofit/>
          </a:bodyPr>
          <a:lstStyle/>
          <a:p>
            <a:r>
              <a:rPr lang="en-US" sz="3200" dirty="0" err="1"/>
              <a:t>Strategi</a:t>
            </a:r>
            <a:r>
              <a:rPr lang="en-US" sz="3200" dirty="0"/>
              <a:t> </a:t>
            </a:r>
            <a:r>
              <a:rPr lang="en-US" sz="3200" dirty="0" err="1"/>
              <a:t>terapi</a:t>
            </a:r>
            <a:r>
              <a:rPr lang="en-US" sz="3200" dirty="0"/>
              <a:t> </a:t>
            </a:r>
            <a:r>
              <a:rPr lang="en-US" sz="3200" dirty="0" err="1"/>
              <a:t>lingkungan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13CAB-5D61-4E93-98D7-AD851D3E61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280160"/>
            <a:ext cx="10394707" cy="409442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As </a:t>
            </a:r>
            <a:r>
              <a:rPr lang="en-US" dirty="0" err="1"/>
              <a:t>pek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(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) </a:t>
            </a:r>
            <a:endParaRPr lang="en-US" cap="none" dirty="0"/>
          </a:p>
          <a:p>
            <a:pPr marL="457200" indent="-457200">
              <a:buAutoNum type="arabicPeriod"/>
            </a:pP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intelektual</a:t>
            </a:r>
            <a:r>
              <a:rPr lang="en-US" dirty="0"/>
              <a:t> (</a:t>
            </a:r>
            <a:r>
              <a:rPr lang="en-US" dirty="0" err="1"/>
              <a:t>daya</a:t>
            </a:r>
            <a:r>
              <a:rPr lang="en-US" dirty="0"/>
              <a:t> piker dan </a:t>
            </a:r>
            <a:r>
              <a:rPr lang="en-US" dirty="0" err="1"/>
              <a:t>cara</a:t>
            </a:r>
            <a:r>
              <a:rPr lang="en-US" dirty="0"/>
              <a:t> Analisa)</a:t>
            </a:r>
          </a:p>
          <a:p>
            <a:pPr marL="457200" indent="-457200">
              <a:buAutoNum type="arabicPeriod"/>
            </a:pPr>
            <a:r>
              <a:rPr lang="en-US" dirty="0" err="1"/>
              <a:t>Aspek</a:t>
            </a:r>
            <a:r>
              <a:rPr lang="en-US" dirty="0"/>
              <a:t> social (</a:t>
            </a:r>
            <a:r>
              <a:rPr lang="en-US" dirty="0" err="1"/>
              <a:t>interkasi</a:t>
            </a:r>
            <a:r>
              <a:rPr lang="en-US" dirty="0"/>
              <a:t> yang </a:t>
            </a:r>
            <a:r>
              <a:rPr lang="en-US" dirty="0" err="1"/>
              <a:t>posistf</a:t>
            </a:r>
            <a:r>
              <a:rPr lang="en-US" dirty="0"/>
              <a:t>)</a:t>
            </a:r>
          </a:p>
          <a:p>
            <a:pPr marL="457200" indent="-457200">
              <a:buAutoNum type="arabicPeriod"/>
            </a:pP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emosional</a:t>
            </a:r>
            <a:r>
              <a:rPr lang="en-US" dirty="0"/>
              <a:t> (</a:t>
            </a:r>
            <a:r>
              <a:rPr lang="en-US" dirty="0" err="1"/>
              <a:t>sikap</a:t>
            </a:r>
            <a:r>
              <a:rPr lang="en-US" dirty="0"/>
              <a:t>)</a:t>
            </a:r>
          </a:p>
          <a:p>
            <a:pPr marL="457200" indent="-457200">
              <a:buAutoNum type="arabicPeriod"/>
            </a:pPr>
            <a:r>
              <a:rPr lang="en-US" dirty="0" err="1"/>
              <a:t>Aspek</a:t>
            </a:r>
            <a:r>
              <a:rPr lang="en-US" dirty="0"/>
              <a:t> spiritual (agama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196055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5754-272C-4625-AFF2-0CD9163C5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719488"/>
          </a:xfrm>
        </p:spPr>
        <p:txBody>
          <a:bodyPr>
            <a:normAutofit/>
          </a:bodyPr>
          <a:lstStyle/>
          <a:p>
            <a:r>
              <a:rPr lang="en-US" sz="3200" dirty="0" err="1"/>
              <a:t>Peran</a:t>
            </a:r>
            <a:r>
              <a:rPr lang="en-US" sz="3200" dirty="0"/>
              <a:t> </a:t>
            </a:r>
            <a:r>
              <a:rPr lang="en-US" sz="3200" dirty="0" err="1"/>
              <a:t>perawat</a:t>
            </a:r>
            <a:r>
              <a:rPr lang="en-US" sz="3200" dirty="0"/>
              <a:t> </a:t>
            </a:r>
            <a:r>
              <a:rPr lang="en-US" sz="3200" dirty="0" err="1"/>
              <a:t>dalan</a:t>
            </a:r>
            <a:r>
              <a:rPr lang="en-US" sz="3200" dirty="0"/>
              <a:t> </a:t>
            </a:r>
            <a:r>
              <a:rPr lang="en-US" sz="3200" dirty="0" err="1"/>
              <a:t>terapi</a:t>
            </a:r>
            <a:r>
              <a:rPr lang="en-US" sz="3200" dirty="0"/>
              <a:t> </a:t>
            </a:r>
            <a:r>
              <a:rPr lang="en-US" sz="3200" dirty="0" err="1"/>
              <a:t>lingkunan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6EEC3-2022-43E3-A72E-2CFAEED8FB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11166"/>
            <a:ext cx="10394707" cy="386341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err="1"/>
              <a:t>Pengasuh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Manager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8985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05D58-9147-4FE1-8823-F5AF5EF956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394636"/>
            <a:ext cx="10394707" cy="4979949"/>
          </a:xfrm>
        </p:spPr>
        <p:txBody>
          <a:bodyPr/>
          <a:lstStyle/>
          <a:p>
            <a:pPr marL="0" indent="0">
              <a:buNone/>
            </a:pP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9E87D9-BFB7-4C3F-979F-40354FE87CD2}"/>
              </a:ext>
            </a:extLst>
          </p:cNvPr>
          <p:cNvSpPr/>
          <p:nvPr/>
        </p:nvSpPr>
        <p:spPr>
          <a:xfrm>
            <a:off x="1347537" y="1684421"/>
            <a:ext cx="2184935" cy="510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BADAN</a:t>
            </a:r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C19BC8-E7B3-42F7-A2E2-D8054EC8FAD0}"/>
              </a:ext>
            </a:extLst>
          </p:cNvPr>
          <p:cNvSpPr/>
          <p:nvPr/>
        </p:nvSpPr>
        <p:spPr>
          <a:xfrm>
            <a:off x="4523874" y="1655545"/>
            <a:ext cx="1684421" cy="510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JIWA</a:t>
            </a:r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9A5602-26D2-406B-8251-85A08057A166}"/>
              </a:ext>
            </a:extLst>
          </p:cNvPr>
          <p:cNvSpPr/>
          <p:nvPr/>
        </p:nvSpPr>
        <p:spPr>
          <a:xfrm>
            <a:off x="7834964" y="1684421"/>
            <a:ext cx="2184935" cy="510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LINGKUNGAN</a:t>
            </a:r>
            <a:endParaRPr lang="en-ID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6E36AA4-C1AC-40B4-8A78-17148A35E660}"/>
              </a:ext>
            </a:extLst>
          </p:cNvPr>
          <p:cNvSpPr/>
          <p:nvPr/>
        </p:nvSpPr>
        <p:spPr>
          <a:xfrm>
            <a:off x="4312118" y="596766"/>
            <a:ext cx="2387065" cy="433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MANUSIA</a:t>
            </a:r>
            <a:endParaRPr lang="en-ID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619C30-B2DE-4196-BBF0-4B8EB3EB7E46}"/>
              </a:ext>
            </a:extLst>
          </p:cNvPr>
          <p:cNvCxnSpPr/>
          <p:nvPr/>
        </p:nvCxnSpPr>
        <p:spPr>
          <a:xfrm flipH="1">
            <a:off x="2716731" y="863433"/>
            <a:ext cx="1463040" cy="895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5A6822-3B8E-46DD-881F-5329F53703CF}"/>
              </a:ext>
            </a:extLst>
          </p:cNvPr>
          <p:cNvCxnSpPr/>
          <p:nvPr/>
        </p:nvCxnSpPr>
        <p:spPr>
          <a:xfrm flipV="1">
            <a:off x="2781701" y="1029903"/>
            <a:ext cx="2685448" cy="625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91E0D8-1FD2-41AA-8C92-0CD8B6311D5D}"/>
              </a:ext>
            </a:extLst>
          </p:cNvPr>
          <p:cNvCxnSpPr>
            <a:cxnSpLocks/>
          </p:cNvCxnSpPr>
          <p:nvPr/>
        </p:nvCxnSpPr>
        <p:spPr>
          <a:xfrm>
            <a:off x="5654841" y="1029903"/>
            <a:ext cx="3147461" cy="433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6E0349-8BF7-4734-986E-9AF00EDC5388}"/>
              </a:ext>
            </a:extLst>
          </p:cNvPr>
          <p:cNvCxnSpPr>
            <a:endCxn id="5" idx="0"/>
          </p:cNvCxnSpPr>
          <p:nvPr/>
        </p:nvCxnSpPr>
        <p:spPr>
          <a:xfrm>
            <a:off x="4706754" y="1029903"/>
            <a:ext cx="659331" cy="625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51AD38-6222-4C27-810C-8396450C832C}"/>
              </a:ext>
            </a:extLst>
          </p:cNvPr>
          <p:cNvCxnSpPr>
            <a:stCxn id="5" idx="0"/>
            <a:endCxn id="7" idx="5"/>
          </p:cNvCxnSpPr>
          <p:nvPr/>
        </p:nvCxnSpPr>
        <p:spPr>
          <a:xfrm flipV="1">
            <a:off x="5366085" y="966472"/>
            <a:ext cx="983520" cy="689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3D764B3-711A-454C-8802-C663D4DC9BA9}"/>
              </a:ext>
            </a:extLst>
          </p:cNvPr>
          <p:cNvSpPr/>
          <p:nvPr/>
        </p:nvSpPr>
        <p:spPr>
          <a:xfrm>
            <a:off x="1386038" y="3109165"/>
            <a:ext cx="1857675" cy="1376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Somato</a:t>
            </a:r>
            <a:r>
              <a:rPr lang="en-US" dirty="0"/>
              <a:t> </a:t>
            </a:r>
            <a:r>
              <a:rPr lang="en-US" dirty="0" err="1"/>
              <a:t>Therapi</a:t>
            </a:r>
            <a:r>
              <a:rPr lang="en-US" dirty="0"/>
              <a:t>:</a:t>
            </a:r>
          </a:p>
          <a:p>
            <a:pPr algn="ctr"/>
            <a:r>
              <a:rPr lang="en-US" dirty="0" err="1"/>
              <a:t>Farmakoterapi</a:t>
            </a:r>
            <a:endParaRPr lang="en-US" dirty="0"/>
          </a:p>
          <a:p>
            <a:pPr algn="ctr"/>
            <a:r>
              <a:rPr lang="en-US" dirty="0"/>
              <a:t>ECT</a:t>
            </a:r>
          </a:p>
          <a:p>
            <a:pPr algn="ctr"/>
            <a:endParaRPr lang="en-ID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146BC7-1E8C-4487-9049-4F8A0DDA7CAE}"/>
              </a:ext>
            </a:extLst>
          </p:cNvPr>
          <p:cNvSpPr/>
          <p:nvPr/>
        </p:nvSpPr>
        <p:spPr>
          <a:xfrm>
            <a:off x="4706754" y="3109166"/>
            <a:ext cx="1857675" cy="1376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Psikoterapi</a:t>
            </a:r>
            <a:r>
              <a:rPr lang="en-US" dirty="0"/>
              <a:t>:</a:t>
            </a:r>
          </a:p>
          <a:p>
            <a:pPr algn="ctr"/>
            <a:r>
              <a:rPr lang="en-US" dirty="0" err="1"/>
              <a:t>Suportif</a:t>
            </a:r>
            <a:endParaRPr lang="en-US" dirty="0"/>
          </a:p>
          <a:p>
            <a:pPr algn="ctr"/>
            <a:r>
              <a:rPr lang="en-US" dirty="0" err="1"/>
              <a:t>dinamika</a:t>
            </a:r>
            <a:endParaRPr lang="en-ID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AD09DC-537D-4366-AE8C-117BD6AD7A71}"/>
              </a:ext>
            </a:extLst>
          </p:cNvPr>
          <p:cNvSpPr/>
          <p:nvPr/>
        </p:nvSpPr>
        <p:spPr>
          <a:xfrm>
            <a:off x="8373979" y="3109166"/>
            <a:ext cx="1645920" cy="1222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Manipulasi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dan </a:t>
            </a:r>
            <a:r>
              <a:rPr lang="en-US" dirty="0" err="1"/>
              <a:t>sodioterapi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168669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18C46-99E9-4F64-A330-194158CA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62013"/>
            <a:ext cx="10396882" cy="741146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Terapi</a:t>
            </a:r>
            <a:r>
              <a:rPr lang="en-US" sz="3200" dirty="0"/>
              <a:t> </a:t>
            </a:r>
            <a:r>
              <a:rPr lang="en-US" sz="3200" dirty="0" err="1"/>
              <a:t>rehabilitasi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FBC56-9F9B-46DD-BC22-52894B9D24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078030"/>
            <a:ext cx="10394707" cy="4296556"/>
          </a:xfrm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9500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298ED-791E-4DB4-B8A4-72960C18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TERAPI MODALITAS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4DA55-8E6A-4AD0-83C3-6E1F57DFD7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cap="none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Pemberian</a:t>
            </a:r>
            <a:r>
              <a:rPr lang="en-US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Terapi</a:t>
            </a:r>
            <a:r>
              <a:rPr lang="en-US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Somatoterapi</a:t>
            </a:r>
            <a:r>
              <a:rPr lang="en-US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 (</a:t>
            </a:r>
            <a:r>
              <a:rPr lang="en-US" cap="none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Terapi</a:t>
            </a:r>
            <a:r>
              <a:rPr lang="en-US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Somatik</a:t>
            </a:r>
            <a:r>
              <a:rPr lang="en-US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r>
              <a:rPr lang="en-US" cap="none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Peran</a:t>
            </a:r>
            <a:r>
              <a:rPr lang="en-US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perawat</a:t>
            </a:r>
            <a:r>
              <a:rPr lang="en-US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difokuskan</a:t>
            </a:r>
            <a:r>
              <a:rPr lang="en-US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 pada </a:t>
            </a:r>
            <a:r>
              <a:rPr lang="en-US" cap="none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pengenalan</a:t>
            </a:r>
            <a:r>
              <a:rPr lang="en-US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jenis</a:t>
            </a:r>
            <a:r>
              <a:rPr lang="en-US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farmakoterapi</a:t>
            </a:r>
            <a:r>
              <a:rPr lang="en-US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 yang </a:t>
            </a:r>
            <a:r>
              <a:rPr lang="en-US" cap="none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diberikan</a:t>
            </a:r>
            <a:r>
              <a:rPr lang="en-US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en-US" cap="none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mengidentifikasi</a:t>
            </a:r>
            <a:r>
              <a:rPr lang="en-US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efek</a:t>
            </a:r>
            <a:r>
              <a:rPr lang="en-US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samping</a:t>
            </a:r>
            <a:r>
              <a:rPr lang="en-US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obat</a:t>
            </a:r>
            <a:endParaRPr lang="en-US" cap="none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Pada </a:t>
            </a:r>
            <a:r>
              <a:rPr lang="en-US" cap="none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Pemberian</a:t>
            </a:r>
            <a:r>
              <a:rPr lang="en-US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Terapi</a:t>
            </a:r>
            <a:r>
              <a:rPr lang="en-US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Kejang</a:t>
            </a:r>
            <a:r>
              <a:rPr lang="en-US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 Listrik ( </a:t>
            </a:r>
            <a:r>
              <a:rPr lang="en-US" cap="none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Elektoconvulisve</a:t>
            </a:r>
            <a:r>
              <a:rPr lang="en-US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Therapi</a:t>
            </a:r>
            <a:r>
              <a:rPr lang="en-US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 /ECT) </a:t>
            </a:r>
          </a:p>
          <a:p>
            <a:pPr marL="0" indent="0">
              <a:buNone/>
            </a:pPr>
            <a:r>
              <a:rPr lang="en-US" cap="none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Peran</a:t>
            </a:r>
            <a:r>
              <a:rPr lang="en-US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perawat</a:t>
            </a:r>
            <a:r>
              <a:rPr lang="en-US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adalah</a:t>
            </a:r>
            <a:r>
              <a:rPr lang="en-US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menyiapkan</a:t>
            </a:r>
            <a:r>
              <a:rPr lang="en-US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pasien</a:t>
            </a:r>
            <a:r>
              <a:rPr lang="en-US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 dan </a:t>
            </a:r>
            <a:r>
              <a:rPr lang="en-US" cap="none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mengevaluasi</a:t>
            </a:r>
            <a:r>
              <a:rPr lang="en-US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kondisi</a:t>
            </a:r>
            <a:r>
              <a:rPr lang="en-US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pasien</a:t>
            </a:r>
            <a:r>
              <a:rPr lang="en-US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setelah</a:t>
            </a:r>
            <a:r>
              <a:rPr lang="en-US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dilakukan</a:t>
            </a:r>
            <a:r>
              <a:rPr lang="en-US" cap="none" dirty="0">
                <a:latin typeface="Arial Narrow" panose="020B0606020202030204" pitchFamily="34" charset="0"/>
                <a:cs typeface="Times New Roman" panose="02020603050405020304" pitchFamily="18" charset="0"/>
              </a:rPr>
              <a:t> ECT</a:t>
            </a:r>
            <a:endParaRPr lang="en-ID" cap="none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32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8F24A-F3A3-411F-9B7A-2103D2822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56136"/>
            <a:ext cx="10396882" cy="5678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TERAPI MODALITAS</a:t>
            </a:r>
            <a:endParaRPr lang="en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C3BF5-1376-42F7-A58F-369B6D4445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924026"/>
            <a:ext cx="10394707" cy="4450560"/>
          </a:xfrm>
        </p:spPr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05B12E-F2B6-4BB1-8DA5-96C2E8DF3116}"/>
              </a:ext>
            </a:extLst>
          </p:cNvPr>
          <p:cNvSpPr/>
          <p:nvPr/>
        </p:nvSpPr>
        <p:spPr>
          <a:xfrm>
            <a:off x="972153" y="1289785"/>
            <a:ext cx="2367814" cy="69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Somatoterapi</a:t>
            </a:r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577937-A1AB-475F-86B9-F1CEAB4F9CB6}"/>
              </a:ext>
            </a:extLst>
          </p:cNvPr>
          <p:cNvSpPr/>
          <p:nvPr/>
        </p:nvSpPr>
        <p:spPr>
          <a:xfrm>
            <a:off x="4263992" y="1289785"/>
            <a:ext cx="2435191" cy="69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Psikoterapi</a:t>
            </a:r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846218-5D59-4EBE-8241-17ED79C97664}"/>
              </a:ext>
            </a:extLst>
          </p:cNvPr>
          <p:cNvSpPr/>
          <p:nvPr/>
        </p:nvSpPr>
        <p:spPr>
          <a:xfrm>
            <a:off x="8027469" y="1289785"/>
            <a:ext cx="2435191" cy="69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Manipulasi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dan </a:t>
            </a:r>
            <a:r>
              <a:rPr lang="en-US" dirty="0" err="1"/>
              <a:t>Sosioterapi</a:t>
            </a:r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379976-B76E-453C-8405-A43F672EBF68}"/>
              </a:ext>
            </a:extLst>
          </p:cNvPr>
          <p:cNvSpPr/>
          <p:nvPr/>
        </p:nvSpPr>
        <p:spPr>
          <a:xfrm>
            <a:off x="972152" y="2348563"/>
            <a:ext cx="2560319" cy="32196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Psikofarmakologi</a:t>
            </a:r>
            <a:r>
              <a:rPr lang="en-US" dirty="0"/>
              <a:t>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/>
              <a:t>Peran</a:t>
            </a:r>
            <a:r>
              <a:rPr lang="en-US" sz="1600" dirty="0"/>
              <a:t> </a:t>
            </a:r>
            <a:r>
              <a:rPr lang="en-US" sz="1600" dirty="0" err="1"/>
              <a:t>perawat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/>
              <a:t>Farmakokinetik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/>
              <a:t>Antiansietas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Anti </a:t>
            </a:r>
            <a:r>
              <a:rPr lang="en-US" sz="1600" dirty="0" err="1"/>
              <a:t>depresan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/>
              <a:t>Obat</a:t>
            </a:r>
            <a:r>
              <a:rPr lang="en-US" sz="1600" dirty="0"/>
              <a:t> </a:t>
            </a:r>
            <a:r>
              <a:rPr lang="en-US" sz="1600" dirty="0" err="1"/>
              <a:t>antinanik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/>
              <a:t>Antipsikotik</a:t>
            </a:r>
            <a:endParaRPr lang="en-US" sz="1600" dirty="0"/>
          </a:p>
          <a:p>
            <a:r>
              <a:rPr lang="en-US" sz="1600" dirty="0"/>
              <a:t>SOMATOTERAPI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ECT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FOTOTERAPI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TERAPI KURANG TIDUR</a:t>
            </a:r>
            <a:endParaRPr lang="en-ID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A87B54-4106-4481-905C-90EA6F08DA94}"/>
              </a:ext>
            </a:extLst>
          </p:cNvPr>
          <p:cNvSpPr/>
          <p:nvPr/>
        </p:nvSpPr>
        <p:spPr>
          <a:xfrm>
            <a:off x="4263992" y="2348563"/>
            <a:ext cx="2781701" cy="32918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err="1"/>
              <a:t>Mencegah</a:t>
            </a:r>
            <a:r>
              <a:rPr lang="en-US" sz="1400" dirty="0"/>
              <a:t> dan </a:t>
            </a:r>
            <a:r>
              <a:rPr lang="en-US" sz="1400" dirty="0" err="1"/>
              <a:t>Menangani</a:t>
            </a:r>
            <a:r>
              <a:rPr lang="en-US" sz="1400" dirty="0"/>
              <a:t> </a:t>
            </a:r>
          </a:p>
          <a:p>
            <a:r>
              <a:rPr lang="en-US" sz="1400" dirty="0" err="1"/>
              <a:t>Perilaku</a:t>
            </a:r>
            <a:r>
              <a:rPr lang="en-US" sz="1400" dirty="0"/>
              <a:t> </a:t>
            </a:r>
            <a:r>
              <a:rPr lang="en-US" sz="1400" dirty="0" err="1"/>
              <a:t>Agresif</a:t>
            </a:r>
            <a:r>
              <a:rPr lang="en-US" sz="14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err="1"/>
              <a:t>Teori</a:t>
            </a:r>
            <a:r>
              <a:rPr lang="en-US" sz="1400" dirty="0"/>
              <a:t> </a:t>
            </a:r>
            <a:r>
              <a:rPr lang="en-US" sz="1400" dirty="0" err="1"/>
              <a:t>tentang</a:t>
            </a:r>
            <a:r>
              <a:rPr lang="en-US" sz="1400" dirty="0"/>
              <a:t> </a:t>
            </a:r>
            <a:r>
              <a:rPr lang="en-US" sz="1400" dirty="0" err="1"/>
              <a:t>agresi</a:t>
            </a: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err="1"/>
              <a:t>Intervensi</a:t>
            </a:r>
            <a:r>
              <a:rPr lang="en-US" sz="1400" dirty="0"/>
              <a:t> </a:t>
            </a:r>
            <a:r>
              <a:rPr lang="en-US" sz="1400" dirty="0" err="1"/>
              <a:t>kep</a:t>
            </a: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Teknik </a:t>
            </a:r>
            <a:r>
              <a:rPr lang="en-US" sz="1400" dirty="0" err="1"/>
              <a:t>maejemen</a:t>
            </a:r>
            <a:r>
              <a:rPr lang="en-US" sz="1400" dirty="0"/>
              <a:t> </a:t>
            </a:r>
            <a:r>
              <a:rPr lang="en-US" sz="1400" dirty="0" err="1"/>
              <a:t>kritis</a:t>
            </a:r>
            <a:endParaRPr lang="en-ID" sz="1400" dirty="0"/>
          </a:p>
          <a:p>
            <a:r>
              <a:rPr lang="en-ID" sz="1400" dirty="0" err="1"/>
              <a:t>Terapi</a:t>
            </a:r>
            <a:r>
              <a:rPr lang="en-ID" sz="1400" dirty="0"/>
              <a:t> </a:t>
            </a:r>
            <a:r>
              <a:rPr lang="en-ID" sz="1400" dirty="0" err="1"/>
              <a:t>Perilaku</a:t>
            </a:r>
            <a:endParaRPr lang="en-ID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sz="1400" dirty="0" err="1"/>
              <a:t>Pengondidisk</a:t>
            </a:r>
            <a:r>
              <a:rPr lang="en-ID" sz="1400" dirty="0"/>
              <a:t> </a:t>
            </a:r>
            <a:r>
              <a:rPr lang="en-ID" sz="1400" dirty="0" err="1"/>
              <a:t>klasik</a:t>
            </a:r>
            <a:endParaRPr lang="en-ID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sz="1400" dirty="0" err="1"/>
              <a:t>Pengkondisian</a:t>
            </a:r>
            <a:r>
              <a:rPr lang="en-ID" sz="1400" dirty="0"/>
              <a:t> </a:t>
            </a:r>
            <a:r>
              <a:rPr lang="en-ID" sz="1400" dirty="0" err="1"/>
              <a:t>operan</a:t>
            </a:r>
            <a:endParaRPr lang="en-ID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sz="1400" dirty="0" err="1"/>
              <a:t>Strategi</a:t>
            </a:r>
            <a:r>
              <a:rPr lang="en-ID" sz="1400" dirty="0"/>
              <a:t> </a:t>
            </a:r>
            <a:r>
              <a:rPr lang="en-ID" sz="1400" dirty="0" err="1"/>
              <a:t>perawatan</a:t>
            </a:r>
            <a:endParaRPr lang="en-ID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sz="1400" dirty="0" err="1"/>
              <a:t>Peran</a:t>
            </a:r>
            <a:r>
              <a:rPr lang="en-ID" sz="1400" dirty="0"/>
              <a:t> </a:t>
            </a:r>
            <a:r>
              <a:rPr lang="en-ID" sz="1400" dirty="0" err="1"/>
              <a:t>Perawat</a:t>
            </a:r>
            <a:endParaRPr lang="en-ID" sz="1400" dirty="0"/>
          </a:p>
          <a:p>
            <a:r>
              <a:rPr lang="en-ID" sz="1400" dirty="0" err="1"/>
              <a:t>Terapi</a:t>
            </a:r>
            <a:r>
              <a:rPr lang="en-ID" sz="1400" dirty="0"/>
              <a:t> </a:t>
            </a:r>
            <a:r>
              <a:rPr lang="en-ID" sz="1400" dirty="0" err="1"/>
              <a:t>kelompok</a:t>
            </a:r>
            <a:endParaRPr lang="en-ID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sz="1400" dirty="0" err="1"/>
              <a:t>Komponen</a:t>
            </a:r>
            <a:r>
              <a:rPr lang="en-ID" sz="1400" dirty="0"/>
              <a:t> </a:t>
            </a:r>
            <a:r>
              <a:rPr lang="en-ID" sz="1400" dirty="0" err="1"/>
              <a:t>kel</a:t>
            </a:r>
            <a:r>
              <a:rPr lang="en-ID" sz="1400" dirty="0"/>
              <a:t> </a:t>
            </a:r>
            <a:r>
              <a:rPr lang="en-ID" sz="1400" dirty="0" err="1"/>
              <a:t>kecil</a:t>
            </a:r>
            <a:endParaRPr lang="en-ID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sz="1400" dirty="0" err="1"/>
              <a:t>Perkembangan</a:t>
            </a:r>
            <a:r>
              <a:rPr lang="en-ID" sz="1400" dirty="0"/>
              <a:t> </a:t>
            </a:r>
            <a:r>
              <a:rPr lang="en-ID" sz="1400" dirty="0" err="1"/>
              <a:t>kelompok</a:t>
            </a:r>
            <a:endParaRPr lang="en-ID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sz="1400" dirty="0" err="1"/>
              <a:t>Perawat</a:t>
            </a:r>
            <a:r>
              <a:rPr lang="en-ID" sz="1400" dirty="0"/>
              <a:t> </a:t>
            </a:r>
            <a:r>
              <a:rPr lang="en-ID" sz="1400" dirty="0" err="1"/>
              <a:t>sebagai</a:t>
            </a:r>
            <a:r>
              <a:rPr lang="en-ID" sz="1400" dirty="0"/>
              <a:t> </a:t>
            </a:r>
            <a:r>
              <a:rPr lang="en-ID" sz="1400" dirty="0" err="1"/>
              <a:t>pimpinan</a:t>
            </a:r>
            <a:r>
              <a:rPr lang="en-ID" sz="1400" dirty="0"/>
              <a:t> </a:t>
            </a:r>
            <a:r>
              <a:rPr lang="en-ID" sz="1400" dirty="0" err="1"/>
              <a:t>kel</a:t>
            </a:r>
            <a:endParaRPr lang="en-ID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CACC0C-E481-4682-B58B-B12BE07386CB}"/>
              </a:ext>
            </a:extLst>
          </p:cNvPr>
          <p:cNvSpPr/>
          <p:nvPr/>
        </p:nvSpPr>
        <p:spPr>
          <a:xfrm>
            <a:off x="8181474" y="2348563"/>
            <a:ext cx="2281186" cy="32196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Intervensi</a:t>
            </a:r>
            <a:r>
              <a:rPr lang="en-US" sz="1600" dirty="0"/>
              <a:t> </a:t>
            </a:r>
            <a:r>
              <a:rPr lang="en-US" sz="1600" dirty="0" err="1"/>
              <a:t>Keluarga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/>
              <a:t>Fungsi</a:t>
            </a:r>
            <a:r>
              <a:rPr lang="en-US" sz="1600" dirty="0"/>
              <a:t> </a:t>
            </a:r>
            <a:r>
              <a:rPr lang="en-US" sz="1600" dirty="0" err="1"/>
              <a:t>Keluarga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/>
              <a:t>Intervensi</a:t>
            </a:r>
            <a:r>
              <a:rPr lang="en-US" sz="1600" dirty="0"/>
              <a:t> </a:t>
            </a:r>
            <a:r>
              <a:rPr lang="en-US" sz="1600" dirty="0" err="1"/>
              <a:t>nonklinis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/>
              <a:t>Terapi</a:t>
            </a:r>
            <a:r>
              <a:rPr lang="en-US" sz="1600" dirty="0"/>
              <a:t> system </a:t>
            </a:r>
            <a:r>
              <a:rPr lang="en-US" sz="1600" dirty="0" err="1"/>
              <a:t>keluarga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/>
              <a:t>Terapi</a:t>
            </a:r>
            <a:r>
              <a:rPr lang="en-US" sz="1600" dirty="0"/>
              <a:t> </a:t>
            </a:r>
            <a:r>
              <a:rPr lang="en-US" sz="1600" dirty="0" err="1"/>
              <a:t>keluarga</a:t>
            </a:r>
            <a:r>
              <a:rPr lang="en-US" sz="1600" dirty="0"/>
              <a:t> structural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/>
              <a:t>Terapi</a:t>
            </a:r>
            <a:r>
              <a:rPr lang="en-US" sz="1600" dirty="0"/>
              <a:t> </a:t>
            </a:r>
            <a:r>
              <a:rPr lang="en-US" sz="1600" dirty="0" err="1"/>
              <a:t>keluarga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endParaRPr lang="en-US" sz="1600" dirty="0"/>
          </a:p>
          <a:p>
            <a:r>
              <a:rPr lang="en-US" sz="1600" dirty="0" err="1"/>
              <a:t>Terapi</a:t>
            </a:r>
            <a:r>
              <a:rPr lang="en-US" sz="1600" dirty="0"/>
              <a:t> </a:t>
            </a:r>
            <a:r>
              <a:rPr lang="en-US" sz="1600" dirty="0" err="1"/>
              <a:t>Milleu</a:t>
            </a:r>
            <a:r>
              <a:rPr lang="en-US" sz="1600" dirty="0"/>
              <a:t> (</a:t>
            </a:r>
            <a:r>
              <a:rPr lang="en-US" sz="1600" dirty="0" err="1"/>
              <a:t>Terapi</a:t>
            </a:r>
            <a:r>
              <a:rPr lang="en-US" sz="1600" dirty="0"/>
              <a:t> </a:t>
            </a:r>
            <a:r>
              <a:rPr lang="en-US" sz="1600" dirty="0" err="1"/>
              <a:t>Lingkungan</a:t>
            </a:r>
            <a:r>
              <a:rPr lang="en-US" sz="1600" dirty="0"/>
              <a:t>)</a:t>
            </a:r>
          </a:p>
          <a:p>
            <a:r>
              <a:rPr lang="en-US" sz="1600" dirty="0" err="1"/>
              <a:t>Okupasi</a:t>
            </a:r>
            <a:r>
              <a:rPr lang="en-US" sz="1600" dirty="0"/>
              <a:t> dan </a:t>
            </a:r>
            <a:r>
              <a:rPr lang="en-US" sz="1600" dirty="0" err="1"/>
              <a:t>regabiitasi</a:t>
            </a:r>
            <a:endParaRPr lang="en-ID" sz="1600" dirty="0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5BCEBA88-264E-42A3-AC5E-20C4BE115E79}"/>
              </a:ext>
            </a:extLst>
          </p:cNvPr>
          <p:cNvSpPr/>
          <p:nvPr/>
        </p:nvSpPr>
        <p:spPr>
          <a:xfrm>
            <a:off x="5322771" y="1982804"/>
            <a:ext cx="98656" cy="2502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3382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125E40F-80B4-40B4-A24E-27750A0A7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05000"/>
            <a:ext cx="7772400" cy="6858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600"/>
              <a:t>TERAPI AKTIVITAS KELOMPOK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2012E5E-F2AF-4A46-965F-D84BA4BEA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4343400"/>
            <a:ext cx="6400800" cy="182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80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8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461B8D7-3844-46EC-A3FC-85B472F7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26" y="151091"/>
            <a:ext cx="10396882" cy="1151965"/>
          </a:xfrm>
          <a:solidFill>
            <a:schemeClr val="accent2"/>
          </a:solidFill>
        </p:spPr>
        <p:txBody>
          <a:bodyPr/>
          <a:lstStyle/>
          <a:p>
            <a:pPr algn="ctr" eaLnBrk="1" hangingPunct="1"/>
            <a:r>
              <a:rPr lang="en-US" altLang="en-US" sz="2400" dirty="0"/>
              <a:t>MASALAH KEPERAWATAN  </a:t>
            </a:r>
            <a:br>
              <a:rPr lang="en-US" altLang="en-US" sz="2400" dirty="0"/>
            </a:br>
            <a:r>
              <a:rPr lang="en-US" altLang="en-US" sz="2400" dirty="0"/>
              <a:t>YANG BANYAK TERJADI DI RS.JIWA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5B40444-754E-4F66-8F7C-36B220F32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567" y="1519991"/>
            <a:ext cx="8229600" cy="386053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sz="2400" cap="none" dirty="0" err="1"/>
              <a:t>Perilaku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kekerasan</a:t>
            </a:r>
            <a:r>
              <a:rPr lang="en-US" altLang="en-US" sz="2400" cap="none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cap="none" dirty="0"/>
              <a:t> </a:t>
            </a:r>
            <a:r>
              <a:rPr lang="en-US" altLang="en-US" sz="2400" cap="none" dirty="0" err="1"/>
              <a:t>halusinasi</a:t>
            </a:r>
            <a:r>
              <a:rPr lang="en-US" altLang="en-US" sz="2400" cap="none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cap="none" dirty="0"/>
              <a:t> </a:t>
            </a:r>
            <a:r>
              <a:rPr lang="en-US" altLang="en-US" sz="2400" cap="none" dirty="0" err="1"/>
              <a:t>isolasi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sosial</a:t>
            </a:r>
            <a:r>
              <a:rPr lang="en-US" altLang="en-US" sz="2400" cap="none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cap="none" dirty="0"/>
              <a:t> </a:t>
            </a:r>
            <a:r>
              <a:rPr lang="en-US" altLang="en-US" sz="2400" cap="none" dirty="0" err="1"/>
              <a:t>harga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diri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rendah</a:t>
            </a:r>
            <a:r>
              <a:rPr lang="en-US" altLang="en-US" sz="2400" cap="none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cap="none" dirty="0"/>
              <a:t> </a:t>
            </a:r>
            <a:r>
              <a:rPr lang="en-US" altLang="en-US" sz="2400" cap="none" dirty="0" err="1"/>
              <a:t>waham</a:t>
            </a:r>
            <a:endParaRPr lang="en-US" altLang="en-US" sz="2400" cap="none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cap="none" dirty="0"/>
              <a:t> </a:t>
            </a:r>
            <a:r>
              <a:rPr lang="en-US" altLang="en-US" sz="2400" cap="none" dirty="0" err="1"/>
              <a:t>Resiko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bunuh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diri</a:t>
            </a:r>
            <a:endParaRPr lang="en-US" altLang="en-US" sz="2400" cap="none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cap="none" dirty="0"/>
              <a:t> </a:t>
            </a:r>
            <a:r>
              <a:rPr lang="en-US" altLang="en-US" sz="2400" cap="none" dirty="0" err="1"/>
              <a:t>Depisit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perawatan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diri</a:t>
            </a:r>
            <a:endParaRPr lang="en-US" altLang="en-US" sz="2400" cap="none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cap="none" dirty="0"/>
              <a:t> </a:t>
            </a:r>
            <a:r>
              <a:rPr lang="en-US" altLang="en-US" sz="2400" cap="none" dirty="0" err="1"/>
              <a:t>Gangguan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kognitif</a:t>
            </a:r>
            <a:r>
              <a:rPr lang="en-US" altLang="en-US" sz="2400" cap="none" dirty="0"/>
              <a:t> ( </a:t>
            </a:r>
            <a:r>
              <a:rPr lang="en-US" altLang="en-US" sz="2400" cap="none" dirty="0" err="1"/>
              <a:t>dimensia</a:t>
            </a:r>
            <a:r>
              <a:rPr lang="en-US" altLang="en-US" sz="2400" cap="none" dirty="0"/>
              <a:t>  &amp; delirium ) *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cap="none" dirty="0"/>
              <a:t> </a:t>
            </a:r>
            <a:r>
              <a:rPr lang="en-US" altLang="en-US" sz="2400" cap="none" dirty="0" err="1"/>
              <a:t>gangguan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alam</a:t>
            </a:r>
            <a:r>
              <a:rPr lang="en-US" altLang="en-US" sz="2400" cap="none" dirty="0"/>
              <a:t> </a:t>
            </a:r>
            <a:r>
              <a:rPr lang="en-US" altLang="en-US" sz="2400" cap="none" dirty="0" err="1"/>
              <a:t>perasaan</a:t>
            </a:r>
            <a:r>
              <a:rPr lang="en-US" altLang="en-US" sz="2400" cap="none" dirty="0"/>
              <a:t>  (</a:t>
            </a:r>
            <a:r>
              <a:rPr lang="en-US" altLang="en-US" sz="2400" cap="none" dirty="0" err="1"/>
              <a:t>maniak</a:t>
            </a:r>
            <a:r>
              <a:rPr lang="en-US" altLang="en-US" sz="2400" cap="none" dirty="0"/>
              <a:t> dan </a:t>
            </a:r>
            <a:r>
              <a:rPr lang="en-US" altLang="en-US" sz="2400" cap="none" dirty="0" err="1"/>
              <a:t>afek</a:t>
            </a:r>
            <a:r>
              <a:rPr lang="en-US" altLang="en-US" sz="2400" cap="none" dirty="0"/>
              <a:t> ) *</a:t>
            </a:r>
            <a:r>
              <a:rPr lang="en-US" altLang="en-US" cap="none" dirty="0"/>
              <a:t> 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C345983-5E32-4740-BB01-85055ADA16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685800"/>
          </a:xfrm>
          <a:solidFill>
            <a:schemeClr val="accent6"/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000" dirty="0"/>
              <a:t>TERAPI AKTIVITAS KELOMPOK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263A997-1293-442E-AA8B-4ABFD2011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 </a:t>
            </a:r>
            <a:r>
              <a:rPr lang="en-US" altLang="en-US" sz="2800" cap="none" dirty="0"/>
              <a:t>Stuart &amp; </a:t>
            </a:r>
            <a:r>
              <a:rPr lang="en-US" altLang="en-US" sz="2800" cap="none" dirty="0" err="1"/>
              <a:t>laraia</a:t>
            </a:r>
            <a:r>
              <a:rPr lang="en-US" altLang="en-US" sz="2800" cap="none" dirty="0"/>
              <a:t>, 2005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cap="none" dirty="0" err="1"/>
              <a:t>Kelompok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adalah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kumpulan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individu</a:t>
            </a:r>
            <a:r>
              <a:rPr lang="en-US" altLang="en-US" sz="2800" cap="none" dirty="0"/>
              <a:t> yang </a:t>
            </a:r>
            <a:r>
              <a:rPr lang="en-US" altLang="en-US" sz="2800" cap="none" dirty="0" err="1"/>
              <a:t>memiliki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hubungan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satu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dgn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yg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lain,saling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bergantung</a:t>
            </a:r>
            <a:r>
              <a:rPr lang="en-US" altLang="en-US" sz="2800" cap="none" dirty="0"/>
              <a:t> dan </a:t>
            </a:r>
            <a:r>
              <a:rPr lang="en-US" altLang="en-US" sz="2800" cap="none" dirty="0" err="1"/>
              <a:t>mempnyi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norma</a:t>
            </a:r>
            <a:r>
              <a:rPr lang="en-US" altLang="en-US" sz="2800" cap="none" dirty="0"/>
              <a:t> yang </a:t>
            </a:r>
            <a:r>
              <a:rPr lang="en-US" altLang="en-US" sz="2800" cap="none" dirty="0" err="1"/>
              <a:t>sama</a:t>
            </a:r>
            <a:r>
              <a:rPr lang="en-US" altLang="en-US" sz="2800" cap="none" dirty="0"/>
              <a:t> 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cap="none" dirty="0" err="1"/>
              <a:t>Anggota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kelompok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mungkin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datang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dari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berbagai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latarbelakang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yg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harus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ditangani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sesuai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dengan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keadaannya</a:t>
            </a:r>
            <a:r>
              <a:rPr lang="en-US" altLang="en-US" sz="2800" cap="none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cap="none" dirty="0"/>
              <a:t>( </a:t>
            </a:r>
            <a:r>
              <a:rPr lang="en-US" altLang="en-US" sz="2800" cap="none" dirty="0" err="1"/>
              <a:t>agresif,takut,kebencian,kompetitif</a:t>
            </a:r>
            <a:r>
              <a:rPr lang="en-US" altLang="en-US" sz="2800" cap="none" dirty="0"/>
              <a:t>, </a:t>
            </a:r>
            <a:r>
              <a:rPr lang="en-US" altLang="en-US" sz="2800" cap="none" dirty="0" err="1"/>
              <a:t>kesa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maan</a:t>
            </a:r>
            <a:r>
              <a:rPr lang="en-US" altLang="en-US" sz="2800" cap="none" dirty="0"/>
              <a:t> , </a:t>
            </a:r>
            <a:r>
              <a:rPr lang="en-US" altLang="en-US" sz="2800" cap="none" dirty="0" err="1"/>
              <a:t>ketidaksamaan</a:t>
            </a:r>
            <a:r>
              <a:rPr lang="en-US" altLang="en-US" sz="2800" cap="none" dirty="0"/>
              <a:t> ( </a:t>
            </a:r>
            <a:r>
              <a:rPr lang="en-US" altLang="en-US" sz="2800" cap="none" dirty="0" err="1"/>
              <a:t>yalom</a:t>
            </a:r>
            <a:r>
              <a:rPr lang="en-US" altLang="en-US" sz="2800" cap="none" dirty="0"/>
              <a:t> , -- ) yang </a:t>
            </a:r>
            <a:r>
              <a:rPr lang="en-US" altLang="en-US" sz="2800" cap="none" dirty="0" err="1"/>
              <a:t>dapat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mempengaruhi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dinamika</a:t>
            </a:r>
            <a:r>
              <a:rPr lang="en-US" altLang="en-US" sz="2800" cap="none" dirty="0"/>
              <a:t> </a:t>
            </a:r>
            <a:r>
              <a:rPr lang="en-US" altLang="en-US" sz="2800" cap="none" dirty="0" err="1"/>
              <a:t>kelompok</a:t>
            </a:r>
            <a:r>
              <a:rPr lang="en-US" altLang="en-US" sz="2800" cap="none" dirty="0"/>
              <a:t> 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</p:txBody>
      </p:sp>
    </p:spTree>
  </p:cSld>
  <p:clrMapOvr>
    <a:masterClrMapping/>
  </p:clrMapOvr>
  <p:transition>
    <p:split orient="vert" dir="in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940</TotalTime>
  <Words>1723</Words>
  <Application>Microsoft Office PowerPoint</Application>
  <PresentationFormat>Widescreen</PresentationFormat>
  <Paragraphs>312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Arial Narrow</vt:lpstr>
      <vt:lpstr>Impact</vt:lpstr>
      <vt:lpstr>Verdana</vt:lpstr>
      <vt:lpstr>Wingdings</vt:lpstr>
      <vt:lpstr>Main Event</vt:lpstr>
      <vt:lpstr>Terapi modalitas</vt:lpstr>
      <vt:lpstr>Tujuan</vt:lpstr>
      <vt:lpstr>Terapi modalitas</vt:lpstr>
      <vt:lpstr>PowerPoint Presentation</vt:lpstr>
      <vt:lpstr>TERAPI MODALITAS</vt:lpstr>
      <vt:lpstr>TERAPI MODALITAS</vt:lpstr>
      <vt:lpstr>TERAPI AKTIVITAS KELOMPOK</vt:lpstr>
      <vt:lpstr>MASALAH KEPERAWATAN   YANG BANYAK TERJADI DI RS.JIWA</vt:lpstr>
      <vt:lpstr>TERAPI AKTIVITAS KELOMPOK </vt:lpstr>
      <vt:lpstr>TUJUAN  &amp;  FUNGSI </vt:lpstr>
      <vt:lpstr>KOMPONEN KELOMPOK </vt:lpstr>
      <vt:lpstr>STRUKTUR POLA TERAPI AKTIVITAS KELOMPOK</vt:lpstr>
      <vt:lpstr>PENGORGANISASIAN KELOMPOK</vt:lpstr>
      <vt:lpstr>BESAR KELOMPOK </vt:lpstr>
      <vt:lpstr>LAMANYA SESI </vt:lpstr>
      <vt:lpstr>TERAPI AKTIVITAS KELOMPOK </vt:lpstr>
      <vt:lpstr>TAK Stimulasi Kognitif/Persepsi </vt:lpstr>
      <vt:lpstr>TAK STIMULASI SENSORI </vt:lpstr>
      <vt:lpstr>TAK ORIENTASI REALITAS </vt:lpstr>
      <vt:lpstr>TAK SOSIALISASI </vt:lpstr>
      <vt:lpstr>PROPOSAL TAK </vt:lpstr>
      <vt:lpstr>MENGEMBANGKAN STIMULASI PERSEPSI </vt:lpstr>
      <vt:lpstr>MENGEMBANGKAN STIMULASI SENSORI</vt:lpstr>
      <vt:lpstr>MENGEMBANGKAN SOSIALISASI </vt:lpstr>
      <vt:lpstr>Dokumentasi  TAKS SESI  1 ( kemampuan memperkenalkan diri )  Kemampuan verbal </vt:lpstr>
      <vt:lpstr>TERAPI KELUARGA</vt:lpstr>
      <vt:lpstr>Pengertian Terapi Kognitif</vt:lpstr>
      <vt:lpstr>KARAKTERISTIK PASIEN</vt:lpstr>
      <vt:lpstr>Pelaksanaan terapi kognitif</vt:lpstr>
      <vt:lpstr>Terapi keluarga</vt:lpstr>
      <vt:lpstr>Terapi keluarga</vt:lpstr>
      <vt:lpstr>Indikasi terapi keluarga</vt:lpstr>
      <vt:lpstr>Model terapi keluarga</vt:lpstr>
      <vt:lpstr>Peran Perawat dalam interaksi keluarga</vt:lpstr>
      <vt:lpstr>Jiip dan Sine tujuan rencana pulang klien sebagai berikut:</vt:lpstr>
      <vt:lpstr>Terapi lingkungan</vt:lpstr>
      <vt:lpstr>Terapi lingkungan</vt:lpstr>
      <vt:lpstr>Strategi terapi lingkungan</vt:lpstr>
      <vt:lpstr>Peran perawat dalan terapi lingkunan</vt:lpstr>
      <vt:lpstr>Terapi rehabilitasi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Terapi modalitas</dc:title>
  <dc:creator>SLAMETININGSIH</dc:creator>
  <cp:lastModifiedBy>Yeyet Slametiningsih</cp:lastModifiedBy>
  <cp:revision>28</cp:revision>
  <dcterms:created xsi:type="dcterms:W3CDTF">2020-06-19T02:36:01Z</dcterms:created>
  <dcterms:modified xsi:type="dcterms:W3CDTF">2024-06-27T10:44:07Z</dcterms:modified>
</cp:coreProperties>
</file>