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0"/>
  </p:notesMasterIdLst>
  <p:sldIdLst>
    <p:sldId id="256" r:id="rId2"/>
    <p:sldId id="257" r:id="rId3"/>
    <p:sldId id="304" r:id="rId4"/>
    <p:sldId id="305" r:id="rId5"/>
    <p:sldId id="306" r:id="rId6"/>
    <p:sldId id="307" r:id="rId7"/>
    <p:sldId id="308" r:id="rId8"/>
    <p:sldId id="310" r:id="rId9"/>
  </p:sldIdLst>
  <p:sldSz cx="9144000" cy="5143500" type="screen16x9"/>
  <p:notesSz cx="6858000" cy="9144000"/>
  <p:embeddedFontLst>
    <p:embeddedFont>
      <p:font typeface="Marcellus" panose="020B0604020202020204" charset="0"/>
      <p:regular r:id="rId11"/>
    </p:embeddedFont>
    <p:embeddedFont>
      <p:font typeface="Futura Bk BT" panose="020B0502020204020303" pitchFamily="34" charset="0"/>
      <p:regular r:id="rId12"/>
      <p:italic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Libre Baskerville" panose="020B0604020202020204" charset="0"/>
      <p:regular r:id="rId18"/>
      <p:bold r:id="rId19"/>
      <p:italic r:id="rId20"/>
    </p:embeddedFont>
    <p:embeddedFont>
      <p:font typeface="Lato" panose="020B0604020202020204" charset="0"/>
      <p:regular r:id="rId21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1C5E51E-4824-4726-B399-309994E2FD91}">
  <a:tblStyle styleId="{71C5E51E-4824-4726-B399-309994E2FD9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40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386709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" name="Google Shape;2406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7" name="Google Shape;2407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70168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" name="Google Shape;2416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8344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" name="Google Shape;2416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17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" name="Google Shape;2416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359603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" name="Google Shape;2416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86644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" name="Google Shape;2416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651937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" name="Google Shape;2416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341682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5" name="Google Shape;2415;g133f6155f6d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6" name="Google Shape;2416;g133f6155f6d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52515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83000" y="183037"/>
            <a:ext cx="8777973" cy="4777665"/>
            <a:chOff x="238125" y="891125"/>
            <a:chExt cx="7128450" cy="3911950"/>
          </a:xfrm>
        </p:grpSpPr>
        <p:sp>
          <p:nvSpPr>
            <p:cNvPr id="10" name="Google Shape;10;p2"/>
            <p:cNvSpPr/>
            <p:nvPr/>
          </p:nvSpPr>
          <p:spPr>
            <a:xfrm>
              <a:off x="2589575" y="4593300"/>
              <a:ext cx="1214625" cy="194000"/>
            </a:xfrm>
            <a:custGeom>
              <a:avLst/>
              <a:gdLst/>
              <a:ahLst/>
              <a:cxnLst/>
              <a:rect l="l" t="t" r="r" b="b"/>
              <a:pathLst>
                <a:path w="48585" h="7760" extrusionOk="0">
                  <a:moveTo>
                    <a:pt x="3608" y="1"/>
                  </a:moveTo>
                  <a:cubicBezTo>
                    <a:pt x="3141" y="1"/>
                    <a:pt x="2677" y="75"/>
                    <a:pt x="2229" y="211"/>
                  </a:cubicBezTo>
                  <a:cubicBezTo>
                    <a:pt x="1935" y="334"/>
                    <a:pt x="1641" y="481"/>
                    <a:pt x="1372" y="677"/>
                  </a:cubicBezTo>
                  <a:cubicBezTo>
                    <a:pt x="1078" y="873"/>
                    <a:pt x="857" y="1167"/>
                    <a:pt x="710" y="1485"/>
                  </a:cubicBezTo>
                  <a:cubicBezTo>
                    <a:pt x="0" y="2807"/>
                    <a:pt x="784" y="4448"/>
                    <a:pt x="1886" y="5280"/>
                  </a:cubicBezTo>
                  <a:cubicBezTo>
                    <a:pt x="2155" y="5525"/>
                    <a:pt x="2449" y="5721"/>
                    <a:pt x="2743" y="5893"/>
                  </a:cubicBezTo>
                  <a:lnTo>
                    <a:pt x="3233" y="6187"/>
                  </a:lnTo>
                  <a:cubicBezTo>
                    <a:pt x="3404" y="6260"/>
                    <a:pt x="3575" y="6309"/>
                    <a:pt x="3747" y="6382"/>
                  </a:cubicBezTo>
                  <a:cubicBezTo>
                    <a:pt x="4090" y="6529"/>
                    <a:pt x="4433" y="6652"/>
                    <a:pt x="4800" y="6750"/>
                  </a:cubicBezTo>
                  <a:cubicBezTo>
                    <a:pt x="5143" y="6848"/>
                    <a:pt x="5510" y="6921"/>
                    <a:pt x="5877" y="7019"/>
                  </a:cubicBezTo>
                  <a:cubicBezTo>
                    <a:pt x="7183" y="7297"/>
                    <a:pt x="8526" y="7445"/>
                    <a:pt x="9874" y="7445"/>
                  </a:cubicBezTo>
                  <a:cubicBezTo>
                    <a:pt x="10068" y="7445"/>
                    <a:pt x="10262" y="7442"/>
                    <a:pt x="10457" y="7435"/>
                  </a:cubicBezTo>
                  <a:cubicBezTo>
                    <a:pt x="12710" y="7362"/>
                    <a:pt x="14913" y="6921"/>
                    <a:pt x="17019" y="6089"/>
                  </a:cubicBezTo>
                  <a:cubicBezTo>
                    <a:pt x="17387" y="6431"/>
                    <a:pt x="17827" y="6701"/>
                    <a:pt x="18317" y="6872"/>
                  </a:cubicBezTo>
                  <a:cubicBezTo>
                    <a:pt x="18978" y="7068"/>
                    <a:pt x="19640" y="7191"/>
                    <a:pt x="20325" y="7264"/>
                  </a:cubicBezTo>
                  <a:cubicBezTo>
                    <a:pt x="21011" y="7362"/>
                    <a:pt x="21721" y="7386"/>
                    <a:pt x="22456" y="7411"/>
                  </a:cubicBezTo>
                  <a:cubicBezTo>
                    <a:pt x="24047" y="7411"/>
                    <a:pt x="25615" y="7313"/>
                    <a:pt x="27182" y="7068"/>
                  </a:cubicBezTo>
                  <a:cubicBezTo>
                    <a:pt x="28014" y="6970"/>
                    <a:pt x="28847" y="6799"/>
                    <a:pt x="29704" y="6627"/>
                  </a:cubicBezTo>
                  <a:lnTo>
                    <a:pt x="31002" y="6309"/>
                  </a:lnTo>
                  <a:lnTo>
                    <a:pt x="32275" y="5942"/>
                  </a:lnTo>
                  <a:cubicBezTo>
                    <a:pt x="34014" y="5452"/>
                    <a:pt x="35826" y="4987"/>
                    <a:pt x="37638" y="4423"/>
                  </a:cubicBezTo>
                  <a:lnTo>
                    <a:pt x="40332" y="3615"/>
                  </a:lnTo>
                  <a:cubicBezTo>
                    <a:pt x="41213" y="3346"/>
                    <a:pt x="42095" y="3052"/>
                    <a:pt x="42952" y="2881"/>
                  </a:cubicBezTo>
                  <a:cubicBezTo>
                    <a:pt x="43368" y="2783"/>
                    <a:pt x="43809" y="2709"/>
                    <a:pt x="44226" y="2660"/>
                  </a:cubicBezTo>
                  <a:cubicBezTo>
                    <a:pt x="44489" y="2614"/>
                    <a:pt x="44763" y="2597"/>
                    <a:pt x="45034" y="2597"/>
                  </a:cubicBezTo>
                  <a:cubicBezTo>
                    <a:pt x="45191" y="2597"/>
                    <a:pt x="45347" y="2602"/>
                    <a:pt x="45499" y="2611"/>
                  </a:cubicBezTo>
                  <a:cubicBezTo>
                    <a:pt x="46283" y="2636"/>
                    <a:pt x="47017" y="3028"/>
                    <a:pt x="47507" y="3640"/>
                  </a:cubicBezTo>
                  <a:cubicBezTo>
                    <a:pt x="47997" y="4203"/>
                    <a:pt x="48168" y="4987"/>
                    <a:pt x="47997" y="5697"/>
                  </a:cubicBezTo>
                  <a:cubicBezTo>
                    <a:pt x="47825" y="6382"/>
                    <a:pt x="47335" y="6970"/>
                    <a:pt x="46699" y="7239"/>
                  </a:cubicBezTo>
                  <a:cubicBezTo>
                    <a:pt x="46450" y="7335"/>
                    <a:pt x="46194" y="7382"/>
                    <a:pt x="45941" y="7382"/>
                  </a:cubicBezTo>
                  <a:cubicBezTo>
                    <a:pt x="45545" y="7382"/>
                    <a:pt x="45157" y="7267"/>
                    <a:pt x="44813" y="7044"/>
                  </a:cubicBezTo>
                  <a:cubicBezTo>
                    <a:pt x="44274" y="6750"/>
                    <a:pt x="43907" y="6211"/>
                    <a:pt x="43809" y="5599"/>
                  </a:cubicBezTo>
                  <a:cubicBezTo>
                    <a:pt x="43760" y="5036"/>
                    <a:pt x="43956" y="4472"/>
                    <a:pt x="44348" y="4081"/>
                  </a:cubicBezTo>
                  <a:cubicBezTo>
                    <a:pt x="44611" y="3867"/>
                    <a:pt x="44941" y="3752"/>
                    <a:pt x="45270" y="3752"/>
                  </a:cubicBezTo>
                  <a:cubicBezTo>
                    <a:pt x="45431" y="3752"/>
                    <a:pt x="45591" y="3779"/>
                    <a:pt x="45744" y="3836"/>
                  </a:cubicBezTo>
                  <a:cubicBezTo>
                    <a:pt x="46136" y="4032"/>
                    <a:pt x="46405" y="4423"/>
                    <a:pt x="46405" y="4864"/>
                  </a:cubicBezTo>
                  <a:cubicBezTo>
                    <a:pt x="46380" y="5256"/>
                    <a:pt x="46136" y="5574"/>
                    <a:pt x="45793" y="5721"/>
                  </a:cubicBezTo>
                  <a:cubicBezTo>
                    <a:pt x="45694" y="5766"/>
                    <a:pt x="45585" y="5788"/>
                    <a:pt x="45476" y="5788"/>
                  </a:cubicBezTo>
                  <a:cubicBezTo>
                    <a:pt x="45288" y="5788"/>
                    <a:pt x="45100" y="5723"/>
                    <a:pt x="44960" y="5599"/>
                  </a:cubicBezTo>
                  <a:cubicBezTo>
                    <a:pt x="44789" y="5452"/>
                    <a:pt x="44691" y="5256"/>
                    <a:pt x="44642" y="5036"/>
                  </a:cubicBezTo>
                  <a:cubicBezTo>
                    <a:pt x="44618" y="4841"/>
                    <a:pt x="44665" y="4647"/>
                    <a:pt x="44762" y="4501"/>
                  </a:cubicBezTo>
                  <a:lnTo>
                    <a:pt x="44762" y="4501"/>
                  </a:lnTo>
                  <a:cubicBezTo>
                    <a:pt x="44665" y="4647"/>
                    <a:pt x="44617" y="4841"/>
                    <a:pt x="44617" y="5036"/>
                  </a:cubicBezTo>
                  <a:cubicBezTo>
                    <a:pt x="44642" y="5256"/>
                    <a:pt x="44764" y="5476"/>
                    <a:pt x="44936" y="5648"/>
                  </a:cubicBezTo>
                  <a:cubicBezTo>
                    <a:pt x="45094" y="5790"/>
                    <a:pt x="45303" y="5871"/>
                    <a:pt x="45510" y="5871"/>
                  </a:cubicBezTo>
                  <a:cubicBezTo>
                    <a:pt x="45624" y="5871"/>
                    <a:pt x="45738" y="5847"/>
                    <a:pt x="45842" y="5795"/>
                  </a:cubicBezTo>
                  <a:cubicBezTo>
                    <a:pt x="46234" y="5672"/>
                    <a:pt x="46527" y="5305"/>
                    <a:pt x="46552" y="4889"/>
                  </a:cubicBezTo>
                  <a:cubicBezTo>
                    <a:pt x="46576" y="4374"/>
                    <a:pt x="46283" y="3909"/>
                    <a:pt x="45817" y="3689"/>
                  </a:cubicBezTo>
                  <a:cubicBezTo>
                    <a:pt x="45629" y="3599"/>
                    <a:pt x="45424" y="3555"/>
                    <a:pt x="45218" y="3555"/>
                  </a:cubicBezTo>
                  <a:cubicBezTo>
                    <a:pt x="44862" y="3555"/>
                    <a:pt x="44505" y="3686"/>
                    <a:pt x="44226" y="3934"/>
                  </a:cubicBezTo>
                  <a:cubicBezTo>
                    <a:pt x="43736" y="4350"/>
                    <a:pt x="43491" y="4987"/>
                    <a:pt x="43564" y="5623"/>
                  </a:cubicBezTo>
                  <a:cubicBezTo>
                    <a:pt x="43625" y="6749"/>
                    <a:pt x="44758" y="7760"/>
                    <a:pt x="46016" y="7760"/>
                  </a:cubicBezTo>
                  <a:cubicBezTo>
                    <a:pt x="46290" y="7760"/>
                    <a:pt x="46570" y="7712"/>
                    <a:pt x="46846" y="7607"/>
                  </a:cubicBezTo>
                  <a:cubicBezTo>
                    <a:pt x="47629" y="7288"/>
                    <a:pt x="48217" y="6652"/>
                    <a:pt x="48437" y="5844"/>
                  </a:cubicBezTo>
                  <a:cubicBezTo>
                    <a:pt x="48560" y="5427"/>
                    <a:pt x="48584" y="4987"/>
                    <a:pt x="48462" y="4546"/>
                  </a:cubicBezTo>
                  <a:cubicBezTo>
                    <a:pt x="48364" y="4130"/>
                    <a:pt x="48168" y="3713"/>
                    <a:pt x="47899" y="3370"/>
                  </a:cubicBezTo>
                  <a:cubicBezTo>
                    <a:pt x="47335" y="2636"/>
                    <a:pt x="46478" y="2171"/>
                    <a:pt x="45548" y="2122"/>
                  </a:cubicBezTo>
                  <a:cubicBezTo>
                    <a:pt x="45350" y="2100"/>
                    <a:pt x="45147" y="2087"/>
                    <a:pt x="44943" y="2087"/>
                  </a:cubicBezTo>
                  <a:cubicBezTo>
                    <a:pt x="44694" y="2087"/>
                    <a:pt x="44444" y="2106"/>
                    <a:pt x="44201" y="2146"/>
                  </a:cubicBezTo>
                  <a:cubicBezTo>
                    <a:pt x="43736" y="2195"/>
                    <a:pt x="43295" y="2244"/>
                    <a:pt x="42854" y="2366"/>
                  </a:cubicBezTo>
                  <a:cubicBezTo>
                    <a:pt x="41948" y="2562"/>
                    <a:pt x="41091" y="2832"/>
                    <a:pt x="40209" y="3101"/>
                  </a:cubicBezTo>
                  <a:lnTo>
                    <a:pt x="37491" y="3885"/>
                  </a:lnTo>
                  <a:cubicBezTo>
                    <a:pt x="35655" y="4448"/>
                    <a:pt x="33892" y="4913"/>
                    <a:pt x="32153" y="5378"/>
                  </a:cubicBezTo>
                  <a:lnTo>
                    <a:pt x="30880" y="5746"/>
                  </a:lnTo>
                  <a:lnTo>
                    <a:pt x="29606" y="6015"/>
                  </a:lnTo>
                  <a:cubicBezTo>
                    <a:pt x="28774" y="6162"/>
                    <a:pt x="27941" y="6309"/>
                    <a:pt x="27133" y="6407"/>
                  </a:cubicBezTo>
                  <a:cubicBezTo>
                    <a:pt x="25912" y="6584"/>
                    <a:pt x="24676" y="6666"/>
                    <a:pt x="23437" y="6666"/>
                  </a:cubicBezTo>
                  <a:cubicBezTo>
                    <a:pt x="23134" y="6666"/>
                    <a:pt x="22832" y="6661"/>
                    <a:pt x="22529" y="6652"/>
                  </a:cubicBezTo>
                  <a:cubicBezTo>
                    <a:pt x="21819" y="6627"/>
                    <a:pt x="21133" y="6578"/>
                    <a:pt x="20472" y="6480"/>
                  </a:cubicBezTo>
                  <a:cubicBezTo>
                    <a:pt x="19836" y="6431"/>
                    <a:pt x="19223" y="6309"/>
                    <a:pt x="18636" y="6113"/>
                  </a:cubicBezTo>
                  <a:cubicBezTo>
                    <a:pt x="18342" y="6040"/>
                    <a:pt x="18097" y="5893"/>
                    <a:pt x="17876" y="5746"/>
                  </a:cubicBezTo>
                  <a:cubicBezTo>
                    <a:pt x="18268" y="5550"/>
                    <a:pt x="18660" y="5378"/>
                    <a:pt x="19027" y="5158"/>
                  </a:cubicBezTo>
                  <a:cubicBezTo>
                    <a:pt x="20154" y="4546"/>
                    <a:pt x="21231" y="3836"/>
                    <a:pt x="22284" y="3077"/>
                  </a:cubicBezTo>
                  <a:cubicBezTo>
                    <a:pt x="22529" y="2905"/>
                    <a:pt x="22774" y="2783"/>
                    <a:pt x="23019" y="2636"/>
                  </a:cubicBezTo>
                  <a:cubicBezTo>
                    <a:pt x="23264" y="2538"/>
                    <a:pt x="23533" y="2440"/>
                    <a:pt x="23803" y="2366"/>
                  </a:cubicBezTo>
                  <a:cubicBezTo>
                    <a:pt x="23987" y="2320"/>
                    <a:pt x="24176" y="2298"/>
                    <a:pt x="24365" y="2298"/>
                  </a:cubicBezTo>
                  <a:cubicBezTo>
                    <a:pt x="24677" y="2298"/>
                    <a:pt x="24991" y="2358"/>
                    <a:pt x="25296" y="2464"/>
                  </a:cubicBezTo>
                  <a:cubicBezTo>
                    <a:pt x="25713" y="2660"/>
                    <a:pt x="26031" y="3003"/>
                    <a:pt x="26202" y="3419"/>
                  </a:cubicBezTo>
                  <a:cubicBezTo>
                    <a:pt x="26374" y="3811"/>
                    <a:pt x="26300" y="4252"/>
                    <a:pt x="26055" y="4570"/>
                  </a:cubicBezTo>
                  <a:cubicBezTo>
                    <a:pt x="25835" y="4864"/>
                    <a:pt x="25492" y="5036"/>
                    <a:pt x="25125" y="5060"/>
                  </a:cubicBezTo>
                  <a:cubicBezTo>
                    <a:pt x="24831" y="5060"/>
                    <a:pt x="24537" y="4913"/>
                    <a:pt x="24390" y="4644"/>
                  </a:cubicBezTo>
                  <a:cubicBezTo>
                    <a:pt x="24219" y="4227"/>
                    <a:pt x="24292" y="3762"/>
                    <a:pt x="24611" y="3444"/>
                  </a:cubicBezTo>
                  <a:cubicBezTo>
                    <a:pt x="24733" y="3346"/>
                    <a:pt x="24880" y="3272"/>
                    <a:pt x="25027" y="3272"/>
                  </a:cubicBezTo>
                  <a:cubicBezTo>
                    <a:pt x="24880" y="3272"/>
                    <a:pt x="24733" y="3321"/>
                    <a:pt x="24611" y="3419"/>
                  </a:cubicBezTo>
                  <a:cubicBezTo>
                    <a:pt x="24464" y="3542"/>
                    <a:pt x="24341" y="3713"/>
                    <a:pt x="24292" y="3909"/>
                  </a:cubicBezTo>
                  <a:cubicBezTo>
                    <a:pt x="24219" y="4154"/>
                    <a:pt x="24219" y="4423"/>
                    <a:pt x="24317" y="4668"/>
                  </a:cubicBezTo>
                  <a:cubicBezTo>
                    <a:pt x="24464" y="4987"/>
                    <a:pt x="24782" y="5183"/>
                    <a:pt x="25149" y="5183"/>
                  </a:cubicBezTo>
                  <a:cubicBezTo>
                    <a:pt x="25541" y="5183"/>
                    <a:pt x="25933" y="4987"/>
                    <a:pt x="26202" y="4693"/>
                  </a:cubicBezTo>
                  <a:cubicBezTo>
                    <a:pt x="26521" y="4325"/>
                    <a:pt x="26594" y="3811"/>
                    <a:pt x="26423" y="3346"/>
                  </a:cubicBezTo>
                  <a:cubicBezTo>
                    <a:pt x="26251" y="2856"/>
                    <a:pt x="25884" y="2440"/>
                    <a:pt x="25419" y="2219"/>
                  </a:cubicBezTo>
                  <a:cubicBezTo>
                    <a:pt x="25068" y="2060"/>
                    <a:pt x="24696" y="1984"/>
                    <a:pt x="24324" y="1984"/>
                  </a:cubicBezTo>
                  <a:cubicBezTo>
                    <a:pt x="24125" y="1984"/>
                    <a:pt x="23925" y="2005"/>
                    <a:pt x="23729" y="2048"/>
                  </a:cubicBezTo>
                  <a:cubicBezTo>
                    <a:pt x="23435" y="2097"/>
                    <a:pt x="23166" y="2195"/>
                    <a:pt x="22896" y="2317"/>
                  </a:cubicBezTo>
                  <a:cubicBezTo>
                    <a:pt x="22603" y="2440"/>
                    <a:pt x="22333" y="2587"/>
                    <a:pt x="22088" y="2758"/>
                  </a:cubicBezTo>
                  <a:cubicBezTo>
                    <a:pt x="21035" y="3468"/>
                    <a:pt x="19958" y="4154"/>
                    <a:pt x="18831" y="4742"/>
                  </a:cubicBezTo>
                  <a:cubicBezTo>
                    <a:pt x="18391" y="4962"/>
                    <a:pt x="17925" y="5183"/>
                    <a:pt x="17460" y="5378"/>
                  </a:cubicBezTo>
                  <a:lnTo>
                    <a:pt x="17387" y="5280"/>
                  </a:lnTo>
                  <a:cubicBezTo>
                    <a:pt x="17166" y="4938"/>
                    <a:pt x="17068" y="4497"/>
                    <a:pt x="17142" y="4105"/>
                  </a:cubicBezTo>
                  <a:cubicBezTo>
                    <a:pt x="17191" y="3762"/>
                    <a:pt x="17436" y="3517"/>
                    <a:pt x="17754" y="3444"/>
                  </a:cubicBezTo>
                  <a:cubicBezTo>
                    <a:pt x="17813" y="3418"/>
                    <a:pt x="17876" y="3405"/>
                    <a:pt x="17938" y="3405"/>
                  </a:cubicBezTo>
                  <a:cubicBezTo>
                    <a:pt x="18108" y="3405"/>
                    <a:pt x="18277" y="3496"/>
                    <a:pt x="18366" y="3640"/>
                  </a:cubicBezTo>
                  <a:cubicBezTo>
                    <a:pt x="18464" y="3787"/>
                    <a:pt x="18464" y="3983"/>
                    <a:pt x="18342" y="4130"/>
                  </a:cubicBezTo>
                  <a:cubicBezTo>
                    <a:pt x="18276" y="4195"/>
                    <a:pt x="18189" y="4227"/>
                    <a:pt x="18102" y="4227"/>
                  </a:cubicBezTo>
                  <a:cubicBezTo>
                    <a:pt x="18059" y="4227"/>
                    <a:pt x="18015" y="4219"/>
                    <a:pt x="17974" y="4203"/>
                  </a:cubicBezTo>
                  <a:cubicBezTo>
                    <a:pt x="17705" y="4130"/>
                    <a:pt x="17681" y="3958"/>
                    <a:pt x="17583" y="3934"/>
                  </a:cubicBezTo>
                  <a:cubicBezTo>
                    <a:pt x="17534" y="3934"/>
                    <a:pt x="17509" y="3983"/>
                    <a:pt x="17485" y="4105"/>
                  </a:cubicBezTo>
                  <a:cubicBezTo>
                    <a:pt x="17485" y="4179"/>
                    <a:pt x="17509" y="4252"/>
                    <a:pt x="17558" y="4325"/>
                  </a:cubicBezTo>
                  <a:cubicBezTo>
                    <a:pt x="17607" y="4423"/>
                    <a:pt x="17681" y="4497"/>
                    <a:pt x="17754" y="4570"/>
                  </a:cubicBezTo>
                  <a:cubicBezTo>
                    <a:pt x="17893" y="4672"/>
                    <a:pt x="18059" y="4720"/>
                    <a:pt x="18223" y="4720"/>
                  </a:cubicBezTo>
                  <a:cubicBezTo>
                    <a:pt x="18377" y="4720"/>
                    <a:pt x="18530" y="4678"/>
                    <a:pt x="18660" y="4595"/>
                  </a:cubicBezTo>
                  <a:cubicBezTo>
                    <a:pt x="19027" y="4325"/>
                    <a:pt x="19174" y="3836"/>
                    <a:pt x="19003" y="3419"/>
                  </a:cubicBezTo>
                  <a:cubicBezTo>
                    <a:pt x="18905" y="3150"/>
                    <a:pt x="18709" y="2954"/>
                    <a:pt x="18489" y="2832"/>
                  </a:cubicBezTo>
                  <a:cubicBezTo>
                    <a:pt x="18303" y="2730"/>
                    <a:pt x="18105" y="2675"/>
                    <a:pt x="17904" y="2675"/>
                  </a:cubicBezTo>
                  <a:cubicBezTo>
                    <a:pt x="17814" y="2675"/>
                    <a:pt x="17723" y="2686"/>
                    <a:pt x="17632" y="2709"/>
                  </a:cubicBezTo>
                  <a:cubicBezTo>
                    <a:pt x="17019" y="2807"/>
                    <a:pt x="16530" y="3248"/>
                    <a:pt x="16383" y="3860"/>
                  </a:cubicBezTo>
                  <a:cubicBezTo>
                    <a:pt x="16211" y="4472"/>
                    <a:pt x="16334" y="5134"/>
                    <a:pt x="16677" y="5672"/>
                  </a:cubicBezTo>
                  <a:cubicBezTo>
                    <a:pt x="14693" y="6407"/>
                    <a:pt x="12587" y="6823"/>
                    <a:pt x="10457" y="6897"/>
                  </a:cubicBezTo>
                  <a:cubicBezTo>
                    <a:pt x="10270" y="6903"/>
                    <a:pt x="10083" y="6906"/>
                    <a:pt x="9897" y="6906"/>
                  </a:cubicBezTo>
                  <a:cubicBezTo>
                    <a:pt x="8590" y="6906"/>
                    <a:pt x="7285" y="6756"/>
                    <a:pt x="6000" y="6456"/>
                  </a:cubicBezTo>
                  <a:cubicBezTo>
                    <a:pt x="5657" y="6358"/>
                    <a:pt x="5290" y="6284"/>
                    <a:pt x="4971" y="6187"/>
                  </a:cubicBezTo>
                  <a:cubicBezTo>
                    <a:pt x="4628" y="6089"/>
                    <a:pt x="4286" y="5966"/>
                    <a:pt x="3967" y="5844"/>
                  </a:cubicBezTo>
                  <a:cubicBezTo>
                    <a:pt x="3820" y="5770"/>
                    <a:pt x="3673" y="5697"/>
                    <a:pt x="3527" y="5623"/>
                  </a:cubicBezTo>
                  <a:lnTo>
                    <a:pt x="3086" y="5378"/>
                  </a:lnTo>
                  <a:cubicBezTo>
                    <a:pt x="2816" y="5207"/>
                    <a:pt x="2547" y="5011"/>
                    <a:pt x="2327" y="4791"/>
                  </a:cubicBezTo>
                  <a:cubicBezTo>
                    <a:pt x="2082" y="4570"/>
                    <a:pt x="1861" y="4350"/>
                    <a:pt x="1665" y="4130"/>
                  </a:cubicBezTo>
                  <a:cubicBezTo>
                    <a:pt x="1592" y="4007"/>
                    <a:pt x="1519" y="3885"/>
                    <a:pt x="1445" y="3762"/>
                  </a:cubicBezTo>
                  <a:lnTo>
                    <a:pt x="1347" y="3566"/>
                  </a:lnTo>
                  <a:lnTo>
                    <a:pt x="1274" y="3370"/>
                  </a:lnTo>
                  <a:cubicBezTo>
                    <a:pt x="1102" y="2856"/>
                    <a:pt x="1127" y="2317"/>
                    <a:pt x="1347" y="1828"/>
                  </a:cubicBezTo>
                  <a:cubicBezTo>
                    <a:pt x="1470" y="1632"/>
                    <a:pt x="1616" y="1436"/>
                    <a:pt x="1812" y="1289"/>
                  </a:cubicBezTo>
                  <a:cubicBezTo>
                    <a:pt x="2008" y="1142"/>
                    <a:pt x="2229" y="1044"/>
                    <a:pt x="2449" y="971"/>
                  </a:cubicBezTo>
                  <a:cubicBezTo>
                    <a:pt x="2839" y="848"/>
                    <a:pt x="3246" y="793"/>
                    <a:pt x="3656" y="793"/>
                  </a:cubicBezTo>
                  <a:cubicBezTo>
                    <a:pt x="3735" y="793"/>
                    <a:pt x="3814" y="795"/>
                    <a:pt x="3894" y="799"/>
                  </a:cubicBezTo>
                  <a:cubicBezTo>
                    <a:pt x="4310" y="824"/>
                    <a:pt x="4702" y="946"/>
                    <a:pt x="5069" y="1167"/>
                  </a:cubicBezTo>
                  <a:cubicBezTo>
                    <a:pt x="5388" y="1338"/>
                    <a:pt x="5608" y="1632"/>
                    <a:pt x="5755" y="1950"/>
                  </a:cubicBezTo>
                  <a:cubicBezTo>
                    <a:pt x="5877" y="2219"/>
                    <a:pt x="5902" y="2538"/>
                    <a:pt x="5828" y="2807"/>
                  </a:cubicBezTo>
                  <a:cubicBezTo>
                    <a:pt x="5779" y="2930"/>
                    <a:pt x="5730" y="3028"/>
                    <a:pt x="5681" y="3150"/>
                  </a:cubicBezTo>
                  <a:cubicBezTo>
                    <a:pt x="5608" y="3223"/>
                    <a:pt x="5535" y="3297"/>
                    <a:pt x="5437" y="3370"/>
                  </a:cubicBezTo>
                  <a:cubicBezTo>
                    <a:pt x="5244" y="3483"/>
                    <a:pt x="5019" y="3543"/>
                    <a:pt x="4790" y="3543"/>
                  </a:cubicBezTo>
                  <a:cubicBezTo>
                    <a:pt x="4671" y="3543"/>
                    <a:pt x="4550" y="3526"/>
                    <a:pt x="4433" y="3493"/>
                  </a:cubicBezTo>
                  <a:cubicBezTo>
                    <a:pt x="4234" y="3433"/>
                    <a:pt x="4115" y="3357"/>
                    <a:pt x="4039" y="3357"/>
                  </a:cubicBezTo>
                  <a:cubicBezTo>
                    <a:pt x="4021" y="3357"/>
                    <a:pt x="4006" y="3361"/>
                    <a:pt x="3992" y="3370"/>
                  </a:cubicBezTo>
                  <a:cubicBezTo>
                    <a:pt x="3918" y="3419"/>
                    <a:pt x="3918" y="3615"/>
                    <a:pt x="4212" y="3860"/>
                  </a:cubicBezTo>
                  <a:cubicBezTo>
                    <a:pt x="4457" y="4037"/>
                    <a:pt x="4746" y="4123"/>
                    <a:pt x="5039" y="4123"/>
                  </a:cubicBezTo>
                  <a:cubicBezTo>
                    <a:pt x="5275" y="4123"/>
                    <a:pt x="5512" y="4067"/>
                    <a:pt x="5730" y="3958"/>
                  </a:cubicBezTo>
                  <a:cubicBezTo>
                    <a:pt x="5902" y="3885"/>
                    <a:pt x="6073" y="3762"/>
                    <a:pt x="6196" y="3615"/>
                  </a:cubicBezTo>
                  <a:cubicBezTo>
                    <a:pt x="6343" y="3468"/>
                    <a:pt x="6441" y="3272"/>
                    <a:pt x="6514" y="3077"/>
                  </a:cubicBezTo>
                  <a:cubicBezTo>
                    <a:pt x="6661" y="2611"/>
                    <a:pt x="6661" y="2146"/>
                    <a:pt x="6490" y="1705"/>
                  </a:cubicBezTo>
                  <a:cubicBezTo>
                    <a:pt x="6318" y="1215"/>
                    <a:pt x="5975" y="799"/>
                    <a:pt x="5535" y="505"/>
                  </a:cubicBezTo>
                  <a:cubicBezTo>
                    <a:pt x="5069" y="211"/>
                    <a:pt x="4531" y="40"/>
                    <a:pt x="3967" y="16"/>
                  </a:cubicBezTo>
                  <a:cubicBezTo>
                    <a:pt x="3847" y="6"/>
                    <a:pt x="3727" y="1"/>
                    <a:pt x="360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3608225" y="4701175"/>
              <a:ext cx="41700" cy="35425"/>
            </a:xfrm>
            <a:custGeom>
              <a:avLst/>
              <a:gdLst/>
              <a:ahLst/>
              <a:cxnLst/>
              <a:rect l="l" t="t" r="r" b="b"/>
              <a:pathLst>
                <a:path w="1668" h="1417" extrusionOk="0">
                  <a:moveTo>
                    <a:pt x="910" y="1"/>
                  </a:moveTo>
                  <a:cubicBezTo>
                    <a:pt x="363" y="1"/>
                    <a:pt x="1" y="610"/>
                    <a:pt x="321" y="1112"/>
                  </a:cubicBezTo>
                  <a:cubicBezTo>
                    <a:pt x="459" y="1320"/>
                    <a:pt x="674" y="1416"/>
                    <a:pt x="888" y="1416"/>
                  </a:cubicBezTo>
                  <a:cubicBezTo>
                    <a:pt x="1205" y="1416"/>
                    <a:pt x="1521" y="1208"/>
                    <a:pt x="1594" y="843"/>
                  </a:cubicBezTo>
                  <a:cubicBezTo>
                    <a:pt x="1667" y="451"/>
                    <a:pt x="1423" y="84"/>
                    <a:pt x="1031" y="10"/>
                  </a:cubicBezTo>
                  <a:cubicBezTo>
                    <a:pt x="990" y="4"/>
                    <a:pt x="949" y="1"/>
                    <a:pt x="9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3560500" y="4728675"/>
              <a:ext cx="34325" cy="28625"/>
            </a:xfrm>
            <a:custGeom>
              <a:avLst/>
              <a:gdLst/>
              <a:ahLst/>
              <a:cxnLst/>
              <a:rect l="l" t="t" r="r" b="b"/>
              <a:pathLst>
                <a:path w="1373" h="1145" extrusionOk="0">
                  <a:moveTo>
                    <a:pt x="737" y="1"/>
                  </a:moveTo>
                  <a:cubicBezTo>
                    <a:pt x="289" y="1"/>
                    <a:pt x="0" y="489"/>
                    <a:pt x="271" y="894"/>
                  </a:cubicBezTo>
                  <a:cubicBezTo>
                    <a:pt x="391" y="1064"/>
                    <a:pt x="573" y="1144"/>
                    <a:pt x="752" y="1144"/>
                  </a:cubicBezTo>
                  <a:cubicBezTo>
                    <a:pt x="1011" y="1144"/>
                    <a:pt x="1266" y="977"/>
                    <a:pt x="1324" y="674"/>
                  </a:cubicBezTo>
                  <a:cubicBezTo>
                    <a:pt x="1372" y="355"/>
                    <a:pt x="1177" y="61"/>
                    <a:pt x="858" y="12"/>
                  </a:cubicBezTo>
                  <a:cubicBezTo>
                    <a:pt x="817" y="4"/>
                    <a:pt x="776" y="1"/>
                    <a:pt x="7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3511975" y="4745300"/>
              <a:ext cx="25925" cy="21500"/>
            </a:xfrm>
            <a:custGeom>
              <a:avLst/>
              <a:gdLst/>
              <a:ahLst/>
              <a:cxnLst/>
              <a:rect l="l" t="t" r="r" b="b"/>
              <a:pathLst>
                <a:path w="1037" h="860" extrusionOk="0">
                  <a:moveTo>
                    <a:pt x="559" y="0"/>
                  </a:moveTo>
                  <a:cubicBezTo>
                    <a:pt x="234" y="0"/>
                    <a:pt x="0" y="376"/>
                    <a:pt x="204" y="670"/>
                  </a:cubicBezTo>
                  <a:cubicBezTo>
                    <a:pt x="293" y="799"/>
                    <a:pt x="427" y="860"/>
                    <a:pt x="560" y="860"/>
                  </a:cubicBezTo>
                  <a:cubicBezTo>
                    <a:pt x="753" y="860"/>
                    <a:pt x="944" y="731"/>
                    <a:pt x="987" y="498"/>
                  </a:cubicBezTo>
                  <a:cubicBezTo>
                    <a:pt x="1036" y="278"/>
                    <a:pt x="889" y="58"/>
                    <a:pt x="644" y="9"/>
                  </a:cubicBezTo>
                  <a:cubicBezTo>
                    <a:pt x="615" y="3"/>
                    <a:pt x="587" y="0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3454550" y="4754850"/>
              <a:ext cx="24575" cy="19075"/>
            </a:xfrm>
            <a:custGeom>
              <a:avLst/>
              <a:gdLst/>
              <a:ahLst/>
              <a:cxnLst/>
              <a:rect l="l" t="t" r="r" b="b"/>
              <a:pathLst>
                <a:path w="983" h="763" extrusionOk="0">
                  <a:moveTo>
                    <a:pt x="519" y="1"/>
                  </a:moveTo>
                  <a:cubicBezTo>
                    <a:pt x="102" y="1"/>
                    <a:pt x="1" y="686"/>
                    <a:pt x="517" y="753"/>
                  </a:cubicBezTo>
                  <a:cubicBezTo>
                    <a:pt x="543" y="759"/>
                    <a:pt x="569" y="762"/>
                    <a:pt x="594" y="762"/>
                  </a:cubicBezTo>
                  <a:cubicBezTo>
                    <a:pt x="762" y="762"/>
                    <a:pt x="915" y="629"/>
                    <a:pt x="958" y="459"/>
                  </a:cubicBezTo>
                  <a:cubicBezTo>
                    <a:pt x="982" y="239"/>
                    <a:pt x="860" y="43"/>
                    <a:pt x="639" y="18"/>
                  </a:cubicBezTo>
                  <a:cubicBezTo>
                    <a:pt x="597" y="6"/>
                    <a:pt x="556" y="1"/>
                    <a:pt x="5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525300" y="4753700"/>
              <a:ext cx="150625" cy="43900"/>
            </a:xfrm>
            <a:custGeom>
              <a:avLst/>
              <a:gdLst/>
              <a:ahLst/>
              <a:cxnLst/>
              <a:rect l="l" t="t" r="r" b="b"/>
              <a:pathLst>
                <a:path w="6025" h="1756" extrusionOk="0">
                  <a:moveTo>
                    <a:pt x="4062" y="1"/>
                  </a:moveTo>
                  <a:cubicBezTo>
                    <a:pt x="3915" y="1"/>
                    <a:pt x="3768" y="15"/>
                    <a:pt x="3624" y="40"/>
                  </a:cubicBezTo>
                  <a:cubicBezTo>
                    <a:pt x="3208" y="162"/>
                    <a:pt x="2816" y="334"/>
                    <a:pt x="2473" y="579"/>
                  </a:cubicBezTo>
                  <a:cubicBezTo>
                    <a:pt x="2130" y="823"/>
                    <a:pt x="1763" y="1044"/>
                    <a:pt x="1371" y="1191"/>
                  </a:cubicBezTo>
                  <a:cubicBezTo>
                    <a:pt x="1220" y="1231"/>
                    <a:pt x="1066" y="1250"/>
                    <a:pt x="912" y="1250"/>
                  </a:cubicBezTo>
                  <a:cubicBezTo>
                    <a:pt x="595" y="1250"/>
                    <a:pt x="281" y="1168"/>
                    <a:pt x="0" y="1019"/>
                  </a:cubicBezTo>
                  <a:lnTo>
                    <a:pt x="0" y="1019"/>
                  </a:lnTo>
                  <a:cubicBezTo>
                    <a:pt x="446" y="1489"/>
                    <a:pt x="1071" y="1756"/>
                    <a:pt x="1726" y="1756"/>
                  </a:cubicBezTo>
                  <a:cubicBezTo>
                    <a:pt x="1755" y="1756"/>
                    <a:pt x="1783" y="1755"/>
                    <a:pt x="1812" y="1754"/>
                  </a:cubicBezTo>
                  <a:cubicBezTo>
                    <a:pt x="2473" y="1730"/>
                    <a:pt x="3134" y="1583"/>
                    <a:pt x="3747" y="1313"/>
                  </a:cubicBezTo>
                  <a:cubicBezTo>
                    <a:pt x="4090" y="1142"/>
                    <a:pt x="4457" y="995"/>
                    <a:pt x="4849" y="848"/>
                  </a:cubicBezTo>
                  <a:cubicBezTo>
                    <a:pt x="5043" y="783"/>
                    <a:pt x="5250" y="753"/>
                    <a:pt x="5460" y="753"/>
                  </a:cubicBezTo>
                  <a:cubicBezTo>
                    <a:pt x="5649" y="753"/>
                    <a:pt x="5839" y="777"/>
                    <a:pt x="6024" y="823"/>
                  </a:cubicBezTo>
                  <a:cubicBezTo>
                    <a:pt x="5681" y="530"/>
                    <a:pt x="5314" y="309"/>
                    <a:pt x="4898" y="162"/>
                  </a:cubicBezTo>
                  <a:cubicBezTo>
                    <a:pt x="4625" y="50"/>
                    <a:pt x="4342" y="1"/>
                    <a:pt x="40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839950" y="4667425"/>
              <a:ext cx="142075" cy="64950"/>
            </a:xfrm>
            <a:custGeom>
              <a:avLst/>
              <a:gdLst/>
              <a:ahLst/>
              <a:cxnLst/>
              <a:rect l="l" t="t" r="r" b="b"/>
              <a:pathLst>
                <a:path w="5683" h="2598" extrusionOk="0">
                  <a:moveTo>
                    <a:pt x="1131" y="1"/>
                  </a:moveTo>
                  <a:cubicBezTo>
                    <a:pt x="738" y="1"/>
                    <a:pt x="348" y="95"/>
                    <a:pt x="1" y="283"/>
                  </a:cubicBezTo>
                  <a:cubicBezTo>
                    <a:pt x="119" y="258"/>
                    <a:pt x="239" y="246"/>
                    <a:pt x="358" y="246"/>
                  </a:cubicBezTo>
                  <a:cubicBezTo>
                    <a:pt x="709" y="246"/>
                    <a:pt x="1055" y="351"/>
                    <a:pt x="1348" y="552"/>
                  </a:cubicBezTo>
                  <a:cubicBezTo>
                    <a:pt x="1691" y="797"/>
                    <a:pt x="1984" y="1116"/>
                    <a:pt x="2229" y="1458"/>
                  </a:cubicBezTo>
                  <a:cubicBezTo>
                    <a:pt x="2474" y="1801"/>
                    <a:pt x="2792" y="2095"/>
                    <a:pt x="3160" y="2315"/>
                  </a:cubicBezTo>
                  <a:cubicBezTo>
                    <a:pt x="3485" y="2499"/>
                    <a:pt x="3845" y="2597"/>
                    <a:pt x="4196" y="2597"/>
                  </a:cubicBezTo>
                  <a:cubicBezTo>
                    <a:pt x="4267" y="2597"/>
                    <a:pt x="4338" y="2593"/>
                    <a:pt x="4409" y="2585"/>
                  </a:cubicBezTo>
                  <a:cubicBezTo>
                    <a:pt x="4849" y="2560"/>
                    <a:pt x="5266" y="2462"/>
                    <a:pt x="5682" y="2291"/>
                  </a:cubicBezTo>
                  <a:cubicBezTo>
                    <a:pt x="5290" y="2266"/>
                    <a:pt x="4898" y="2144"/>
                    <a:pt x="4580" y="1899"/>
                  </a:cubicBezTo>
                  <a:cubicBezTo>
                    <a:pt x="4262" y="1654"/>
                    <a:pt x="3943" y="1409"/>
                    <a:pt x="3650" y="1140"/>
                  </a:cubicBezTo>
                  <a:cubicBezTo>
                    <a:pt x="3160" y="675"/>
                    <a:pt x="2572" y="332"/>
                    <a:pt x="1935" y="136"/>
                  </a:cubicBezTo>
                  <a:cubicBezTo>
                    <a:pt x="1675" y="46"/>
                    <a:pt x="1402" y="1"/>
                    <a:pt x="11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03550" y="4593925"/>
              <a:ext cx="1213425" cy="193175"/>
            </a:xfrm>
            <a:custGeom>
              <a:avLst/>
              <a:gdLst/>
              <a:ahLst/>
              <a:cxnLst/>
              <a:rect l="l" t="t" r="r" b="b"/>
              <a:pathLst>
                <a:path w="48537" h="7727" extrusionOk="0">
                  <a:moveTo>
                    <a:pt x="44904" y="0"/>
                  </a:moveTo>
                  <a:cubicBezTo>
                    <a:pt x="44784" y="0"/>
                    <a:pt x="44664" y="5"/>
                    <a:pt x="44544" y="15"/>
                  </a:cubicBezTo>
                  <a:cubicBezTo>
                    <a:pt x="44006" y="40"/>
                    <a:pt x="43467" y="211"/>
                    <a:pt x="42977" y="505"/>
                  </a:cubicBezTo>
                  <a:cubicBezTo>
                    <a:pt x="42536" y="799"/>
                    <a:pt x="42218" y="1215"/>
                    <a:pt x="42022" y="1705"/>
                  </a:cubicBezTo>
                  <a:cubicBezTo>
                    <a:pt x="41875" y="2146"/>
                    <a:pt x="41851" y="2635"/>
                    <a:pt x="41998" y="3076"/>
                  </a:cubicBezTo>
                  <a:cubicBezTo>
                    <a:pt x="42071" y="3272"/>
                    <a:pt x="42194" y="3468"/>
                    <a:pt x="42316" y="3615"/>
                  </a:cubicBezTo>
                  <a:cubicBezTo>
                    <a:pt x="42463" y="3762"/>
                    <a:pt x="42610" y="3884"/>
                    <a:pt x="42781" y="3958"/>
                  </a:cubicBezTo>
                  <a:cubicBezTo>
                    <a:pt x="42996" y="4076"/>
                    <a:pt x="43229" y="4132"/>
                    <a:pt x="43462" y="4132"/>
                  </a:cubicBezTo>
                  <a:cubicBezTo>
                    <a:pt x="43762" y="4132"/>
                    <a:pt x="44063" y="4039"/>
                    <a:pt x="44324" y="3860"/>
                  </a:cubicBezTo>
                  <a:cubicBezTo>
                    <a:pt x="44593" y="3615"/>
                    <a:pt x="44593" y="3394"/>
                    <a:pt x="44520" y="3370"/>
                  </a:cubicBezTo>
                  <a:cubicBezTo>
                    <a:pt x="44515" y="3367"/>
                    <a:pt x="44508" y="3366"/>
                    <a:pt x="44501" y="3366"/>
                  </a:cubicBezTo>
                  <a:cubicBezTo>
                    <a:pt x="44438" y="3366"/>
                    <a:pt x="44300" y="3449"/>
                    <a:pt x="44104" y="3492"/>
                  </a:cubicBezTo>
                  <a:cubicBezTo>
                    <a:pt x="43987" y="3534"/>
                    <a:pt x="43867" y="3553"/>
                    <a:pt x="43747" y="3553"/>
                  </a:cubicBezTo>
                  <a:cubicBezTo>
                    <a:pt x="43516" y="3553"/>
                    <a:pt x="43285" y="3483"/>
                    <a:pt x="43075" y="3370"/>
                  </a:cubicBezTo>
                  <a:cubicBezTo>
                    <a:pt x="43002" y="3296"/>
                    <a:pt x="42928" y="3223"/>
                    <a:pt x="42855" y="3150"/>
                  </a:cubicBezTo>
                  <a:cubicBezTo>
                    <a:pt x="42781" y="3052"/>
                    <a:pt x="42732" y="2929"/>
                    <a:pt x="42708" y="2807"/>
                  </a:cubicBezTo>
                  <a:cubicBezTo>
                    <a:pt x="42634" y="2537"/>
                    <a:pt x="42659" y="2219"/>
                    <a:pt x="42781" y="1950"/>
                  </a:cubicBezTo>
                  <a:cubicBezTo>
                    <a:pt x="42904" y="1607"/>
                    <a:pt x="43149" y="1337"/>
                    <a:pt x="43443" y="1142"/>
                  </a:cubicBezTo>
                  <a:cubicBezTo>
                    <a:pt x="43810" y="921"/>
                    <a:pt x="44226" y="799"/>
                    <a:pt x="44642" y="774"/>
                  </a:cubicBezTo>
                  <a:cubicBezTo>
                    <a:pt x="44722" y="770"/>
                    <a:pt x="44801" y="768"/>
                    <a:pt x="44881" y="768"/>
                  </a:cubicBezTo>
                  <a:cubicBezTo>
                    <a:pt x="45291" y="768"/>
                    <a:pt x="45697" y="823"/>
                    <a:pt x="46087" y="946"/>
                  </a:cubicBezTo>
                  <a:cubicBezTo>
                    <a:pt x="46308" y="1019"/>
                    <a:pt x="46528" y="1117"/>
                    <a:pt x="46724" y="1264"/>
                  </a:cubicBezTo>
                  <a:cubicBezTo>
                    <a:pt x="46920" y="1411"/>
                    <a:pt x="47067" y="1582"/>
                    <a:pt x="47189" y="1803"/>
                  </a:cubicBezTo>
                  <a:cubicBezTo>
                    <a:pt x="47410" y="2268"/>
                    <a:pt x="47434" y="2831"/>
                    <a:pt x="47263" y="3321"/>
                  </a:cubicBezTo>
                  <a:lnTo>
                    <a:pt x="47189" y="3541"/>
                  </a:lnTo>
                  <a:lnTo>
                    <a:pt x="47091" y="3713"/>
                  </a:lnTo>
                  <a:cubicBezTo>
                    <a:pt x="47018" y="3860"/>
                    <a:pt x="46944" y="3982"/>
                    <a:pt x="46871" y="4080"/>
                  </a:cubicBezTo>
                  <a:cubicBezTo>
                    <a:pt x="46650" y="4325"/>
                    <a:pt x="46455" y="4545"/>
                    <a:pt x="46210" y="4766"/>
                  </a:cubicBezTo>
                  <a:cubicBezTo>
                    <a:pt x="45965" y="4986"/>
                    <a:pt x="45720" y="5182"/>
                    <a:pt x="45426" y="5353"/>
                  </a:cubicBezTo>
                  <a:lnTo>
                    <a:pt x="45010" y="5598"/>
                  </a:lnTo>
                  <a:cubicBezTo>
                    <a:pt x="44863" y="5672"/>
                    <a:pt x="44716" y="5745"/>
                    <a:pt x="44544" y="5794"/>
                  </a:cubicBezTo>
                  <a:cubicBezTo>
                    <a:pt x="44226" y="5941"/>
                    <a:pt x="43908" y="6064"/>
                    <a:pt x="43565" y="6137"/>
                  </a:cubicBezTo>
                  <a:cubicBezTo>
                    <a:pt x="43247" y="6259"/>
                    <a:pt x="42879" y="6333"/>
                    <a:pt x="42536" y="6431"/>
                  </a:cubicBezTo>
                  <a:cubicBezTo>
                    <a:pt x="41172" y="6726"/>
                    <a:pt x="39787" y="6874"/>
                    <a:pt x="38400" y="6874"/>
                  </a:cubicBezTo>
                  <a:cubicBezTo>
                    <a:pt x="38293" y="6874"/>
                    <a:pt x="38186" y="6873"/>
                    <a:pt x="38080" y="6872"/>
                  </a:cubicBezTo>
                  <a:cubicBezTo>
                    <a:pt x="35949" y="6798"/>
                    <a:pt x="33868" y="6382"/>
                    <a:pt x="31860" y="5647"/>
                  </a:cubicBezTo>
                  <a:cubicBezTo>
                    <a:pt x="32203" y="5109"/>
                    <a:pt x="32325" y="4447"/>
                    <a:pt x="32178" y="3811"/>
                  </a:cubicBezTo>
                  <a:cubicBezTo>
                    <a:pt x="32007" y="3223"/>
                    <a:pt x="31517" y="2782"/>
                    <a:pt x="30905" y="2684"/>
                  </a:cubicBezTo>
                  <a:cubicBezTo>
                    <a:pt x="30823" y="2669"/>
                    <a:pt x="30739" y="2661"/>
                    <a:pt x="30655" y="2661"/>
                  </a:cubicBezTo>
                  <a:cubicBezTo>
                    <a:pt x="30462" y="2661"/>
                    <a:pt x="30267" y="2704"/>
                    <a:pt x="30097" y="2807"/>
                  </a:cubicBezTo>
                  <a:cubicBezTo>
                    <a:pt x="29852" y="2929"/>
                    <a:pt x="29656" y="3125"/>
                    <a:pt x="29582" y="3394"/>
                  </a:cubicBezTo>
                  <a:cubicBezTo>
                    <a:pt x="29386" y="3811"/>
                    <a:pt x="29533" y="4300"/>
                    <a:pt x="29901" y="4570"/>
                  </a:cubicBezTo>
                  <a:cubicBezTo>
                    <a:pt x="30043" y="4653"/>
                    <a:pt x="30196" y="4695"/>
                    <a:pt x="30347" y="4695"/>
                  </a:cubicBezTo>
                  <a:cubicBezTo>
                    <a:pt x="30509" y="4695"/>
                    <a:pt x="30668" y="4647"/>
                    <a:pt x="30807" y="4545"/>
                  </a:cubicBezTo>
                  <a:cubicBezTo>
                    <a:pt x="30905" y="4472"/>
                    <a:pt x="30978" y="4398"/>
                    <a:pt x="31027" y="4300"/>
                  </a:cubicBezTo>
                  <a:cubicBezTo>
                    <a:pt x="31052" y="4227"/>
                    <a:pt x="31076" y="4154"/>
                    <a:pt x="31076" y="4080"/>
                  </a:cubicBezTo>
                  <a:cubicBezTo>
                    <a:pt x="31076" y="3958"/>
                    <a:pt x="31027" y="3909"/>
                    <a:pt x="30978" y="3909"/>
                  </a:cubicBezTo>
                  <a:cubicBezTo>
                    <a:pt x="30880" y="3909"/>
                    <a:pt x="30856" y="4105"/>
                    <a:pt x="30586" y="4178"/>
                  </a:cubicBezTo>
                  <a:cubicBezTo>
                    <a:pt x="30546" y="4194"/>
                    <a:pt x="30502" y="4202"/>
                    <a:pt x="30458" y="4202"/>
                  </a:cubicBezTo>
                  <a:cubicBezTo>
                    <a:pt x="30371" y="4202"/>
                    <a:pt x="30284" y="4170"/>
                    <a:pt x="30219" y="4105"/>
                  </a:cubicBezTo>
                  <a:cubicBezTo>
                    <a:pt x="30121" y="3958"/>
                    <a:pt x="30097" y="3762"/>
                    <a:pt x="30195" y="3615"/>
                  </a:cubicBezTo>
                  <a:cubicBezTo>
                    <a:pt x="30284" y="3471"/>
                    <a:pt x="30453" y="3380"/>
                    <a:pt x="30623" y="3380"/>
                  </a:cubicBezTo>
                  <a:cubicBezTo>
                    <a:pt x="30685" y="3380"/>
                    <a:pt x="30748" y="3393"/>
                    <a:pt x="30807" y="3419"/>
                  </a:cubicBezTo>
                  <a:cubicBezTo>
                    <a:pt x="31125" y="3492"/>
                    <a:pt x="31370" y="3737"/>
                    <a:pt x="31419" y="4080"/>
                  </a:cubicBezTo>
                  <a:cubicBezTo>
                    <a:pt x="31492" y="4472"/>
                    <a:pt x="31419" y="4913"/>
                    <a:pt x="31174" y="5255"/>
                  </a:cubicBezTo>
                  <a:lnTo>
                    <a:pt x="31101" y="5353"/>
                  </a:lnTo>
                  <a:cubicBezTo>
                    <a:pt x="30635" y="5158"/>
                    <a:pt x="30170" y="4937"/>
                    <a:pt x="29754" y="4717"/>
                  </a:cubicBezTo>
                  <a:cubicBezTo>
                    <a:pt x="28627" y="4129"/>
                    <a:pt x="27525" y="3443"/>
                    <a:pt x="26497" y="2733"/>
                  </a:cubicBezTo>
                  <a:cubicBezTo>
                    <a:pt x="26227" y="2562"/>
                    <a:pt x="25958" y="2415"/>
                    <a:pt x="25689" y="2292"/>
                  </a:cubicBezTo>
                  <a:cubicBezTo>
                    <a:pt x="25395" y="2170"/>
                    <a:pt x="25126" y="2072"/>
                    <a:pt x="24832" y="2023"/>
                  </a:cubicBezTo>
                  <a:cubicBezTo>
                    <a:pt x="24635" y="1980"/>
                    <a:pt x="24436" y="1959"/>
                    <a:pt x="24238" y="1959"/>
                  </a:cubicBezTo>
                  <a:cubicBezTo>
                    <a:pt x="23868" y="1959"/>
                    <a:pt x="23502" y="2035"/>
                    <a:pt x="23166" y="2194"/>
                  </a:cubicBezTo>
                  <a:cubicBezTo>
                    <a:pt x="22677" y="2415"/>
                    <a:pt x="22309" y="2831"/>
                    <a:pt x="22138" y="3321"/>
                  </a:cubicBezTo>
                  <a:cubicBezTo>
                    <a:pt x="21967" y="3786"/>
                    <a:pt x="22065" y="4300"/>
                    <a:pt x="22358" y="4668"/>
                  </a:cubicBezTo>
                  <a:cubicBezTo>
                    <a:pt x="22628" y="4962"/>
                    <a:pt x="23020" y="5158"/>
                    <a:pt x="23436" y="5158"/>
                  </a:cubicBezTo>
                  <a:cubicBezTo>
                    <a:pt x="23779" y="5158"/>
                    <a:pt x="24097" y="4962"/>
                    <a:pt x="24244" y="4643"/>
                  </a:cubicBezTo>
                  <a:cubicBezTo>
                    <a:pt x="24342" y="4398"/>
                    <a:pt x="24366" y="4129"/>
                    <a:pt x="24268" y="3884"/>
                  </a:cubicBezTo>
                  <a:cubicBezTo>
                    <a:pt x="24219" y="3688"/>
                    <a:pt x="24122" y="3517"/>
                    <a:pt x="23975" y="3394"/>
                  </a:cubicBezTo>
                  <a:cubicBezTo>
                    <a:pt x="23852" y="3296"/>
                    <a:pt x="23681" y="3247"/>
                    <a:pt x="23534" y="3247"/>
                  </a:cubicBezTo>
                  <a:cubicBezTo>
                    <a:pt x="23681" y="3247"/>
                    <a:pt x="23828" y="3321"/>
                    <a:pt x="23950" y="3419"/>
                  </a:cubicBezTo>
                  <a:cubicBezTo>
                    <a:pt x="24268" y="3737"/>
                    <a:pt x="24366" y="4202"/>
                    <a:pt x="24171" y="4619"/>
                  </a:cubicBezTo>
                  <a:cubicBezTo>
                    <a:pt x="24024" y="4888"/>
                    <a:pt x="23730" y="5035"/>
                    <a:pt x="23436" y="5035"/>
                  </a:cubicBezTo>
                  <a:cubicBezTo>
                    <a:pt x="23069" y="5011"/>
                    <a:pt x="22726" y="4839"/>
                    <a:pt x="22505" y="4545"/>
                  </a:cubicBezTo>
                  <a:cubicBezTo>
                    <a:pt x="22260" y="4227"/>
                    <a:pt x="22211" y="3786"/>
                    <a:pt x="22358" y="3419"/>
                  </a:cubicBezTo>
                  <a:cubicBezTo>
                    <a:pt x="22530" y="2978"/>
                    <a:pt x="22848" y="2635"/>
                    <a:pt x="23289" y="2439"/>
                  </a:cubicBezTo>
                  <a:cubicBezTo>
                    <a:pt x="23579" y="2333"/>
                    <a:pt x="23887" y="2273"/>
                    <a:pt x="24203" y="2273"/>
                  </a:cubicBezTo>
                  <a:cubicBezTo>
                    <a:pt x="24394" y="2273"/>
                    <a:pt x="24589" y="2295"/>
                    <a:pt x="24783" y="2341"/>
                  </a:cubicBezTo>
                  <a:cubicBezTo>
                    <a:pt x="25028" y="2415"/>
                    <a:pt x="25297" y="2513"/>
                    <a:pt x="25542" y="2611"/>
                  </a:cubicBezTo>
                  <a:cubicBezTo>
                    <a:pt x="25787" y="2758"/>
                    <a:pt x="26056" y="2880"/>
                    <a:pt x="26301" y="3052"/>
                  </a:cubicBezTo>
                  <a:cubicBezTo>
                    <a:pt x="27329" y="3811"/>
                    <a:pt x="28407" y="4521"/>
                    <a:pt x="29533" y="5158"/>
                  </a:cubicBezTo>
                  <a:cubicBezTo>
                    <a:pt x="29901" y="5353"/>
                    <a:pt x="30292" y="5549"/>
                    <a:pt x="30709" y="5721"/>
                  </a:cubicBezTo>
                  <a:cubicBezTo>
                    <a:pt x="30464" y="5868"/>
                    <a:pt x="30219" y="6015"/>
                    <a:pt x="29950" y="6088"/>
                  </a:cubicBezTo>
                  <a:cubicBezTo>
                    <a:pt x="29337" y="6284"/>
                    <a:pt x="28725" y="6406"/>
                    <a:pt x="28113" y="6455"/>
                  </a:cubicBezTo>
                  <a:cubicBezTo>
                    <a:pt x="27452" y="6553"/>
                    <a:pt x="26742" y="6602"/>
                    <a:pt x="26032" y="6627"/>
                  </a:cubicBezTo>
                  <a:cubicBezTo>
                    <a:pt x="25729" y="6636"/>
                    <a:pt x="25427" y="6641"/>
                    <a:pt x="25126" y="6641"/>
                  </a:cubicBezTo>
                  <a:cubicBezTo>
                    <a:pt x="23893" y="6641"/>
                    <a:pt x="22673" y="6559"/>
                    <a:pt x="21452" y="6382"/>
                  </a:cubicBezTo>
                  <a:cubicBezTo>
                    <a:pt x="20620" y="6284"/>
                    <a:pt x="19812" y="6137"/>
                    <a:pt x="18955" y="5990"/>
                  </a:cubicBezTo>
                  <a:lnTo>
                    <a:pt x="17706" y="5721"/>
                  </a:lnTo>
                  <a:lnTo>
                    <a:pt x="16408" y="5353"/>
                  </a:lnTo>
                  <a:cubicBezTo>
                    <a:pt x="14694" y="4888"/>
                    <a:pt x="12906" y="4447"/>
                    <a:pt x="11069" y="3860"/>
                  </a:cubicBezTo>
                  <a:lnTo>
                    <a:pt x="8376" y="3076"/>
                  </a:lnTo>
                  <a:cubicBezTo>
                    <a:pt x="7494" y="2807"/>
                    <a:pt x="6613" y="2537"/>
                    <a:pt x="5707" y="2341"/>
                  </a:cubicBezTo>
                  <a:cubicBezTo>
                    <a:pt x="5266" y="2219"/>
                    <a:pt x="4825" y="2170"/>
                    <a:pt x="4360" y="2121"/>
                  </a:cubicBezTo>
                  <a:cubicBezTo>
                    <a:pt x="4117" y="2081"/>
                    <a:pt x="3867" y="2062"/>
                    <a:pt x="3618" y="2062"/>
                  </a:cubicBezTo>
                  <a:cubicBezTo>
                    <a:pt x="3414" y="2062"/>
                    <a:pt x="3211" y="2075"/>
                    <a:pt x="3013" y="2097"/>
                  </a:cubicBezTo>
                  <a:cubicBezTo>
                    <a:pt x="2082" y="2146"/>
                    <a:pt x="1225" y="2611"/>
                    <a:pt x="662" y="3345"/>
                  </a:cubicBezTo>
                  <a:cubicBezTo>
                    <a:pt x="393" y="3688"/>
                    <a:pt x="197" y="4080"/>
                    <a:pt x="99" y="4521"/>
                  </a:cubicBezTo>
                  <a:cubicBezTo>
                    <a:pt x="1" y="4937"/>
                    <a:pt x="1" y="5378"/>
                    <a:pt x="123" y="5819"/>
                  </a:cubicBezTo>
                  <a:cubicBezTo>
                    <a:pt x="344" y="6602"/>
                    <a:pt x="931" y="7263"/>
                    <a:pt x="1715" y="7582"/>
                  </a:cubicBezTo>
                  <a:cubicBezTo>
                    <a:pt x="1990" y="7681"/>
                    <a:pt x="2268" y="7726"/>
                    <a:pt x="2539" y="7726"/>
                  </a:cubicBezTo>
                  <a:cubicBezTo>
                    <a:pt x="3811" y="7726"/>
                    <a:pt x="4940" y="6729"/>
                    <a:pt x="5021" y="5598"/>
                  </a:cubicBezTo>
                  <a:cubicBezTo>
                    <a:pt x="5070" y="4962"/>
                    <a:pt x="4825" y="4325"/>
                    <a:pt x="4335" y="3884"/>
                  </a:cubicBezTo>
                  <a:cubicBezTo>
                    <a:pt x="4058" y="3653"/>
                    <a:pt x="3714" y="3529"/>
                    <a:pt x="3363" y="3529"/>
                  </a:cubicBezTo>
                  <a:cubicBezTo>
                    <a:pt x="3154" y="3529"/>
                    <a:pt x="2944" y="3573"/>
                    <a:pt x="2744" y="3664"/>
                  </a:cubicBezTo>
                  <a:cubicBezTo>
                    <a:pt x="2278" y="3884"/>
                    <a:pt x="1984" y="4349"/>
                    <a:pt x="2009" y="4864"/>
                  </a:cubicBezTo>
                  <a:cubicBezTo>
                    <a:pt x="2058" y="5280"/>
                    <a:pt x="2327" y="5623"/>
                    <a:pt x="2719" y="5770"/>
                  </a:cubicBezTo>
                  <a:cubicBezTo>
                    <a:pt x="2833" y="5813"/>
                    <a:pt x="2950" y="5835"/>
                    <a:pt x="3064" y="5835"/>
                  </a:cubicBezTo>
                  <a:cubicBezTo>
                    <a:pt x="3270" y="5835"/>
                    <a:pt x="3468" y="5764"/>
                    <a:pt x="3625" y="5623"/>
                  </a:cubicBezTo>
                  <a:cubicBezTo>
                    <a:pt x="3797" y="5451"/>
                    <a:pt x="3919" y="5231"/>
                    <a:pt x="3943" y="5011"/>
                  </a:cubicBezTo>
                  <a:cubicBezTo>
                    <a:pt x="3968" y="4815"/>
                    <a:pt x="3919" y="4619"/>
                    <a:pt x="3797" y="4472"/>
                  </a:cubicBezTo>
                  <a:lnTo>
                    <a:pt x="3797" y="4472"/>
                  </a:lnTo>
                  <a:cubicBezTo>
                    <a:pt x="3894" y="4619"/>
                    <a:pt x="3943" y="4815"/>
                    <a:pt x="3919" y="4986"/>
                  </a:cubicBezTo>
                  <a:cubicBezTo>
                    <a:pt x="3894" y="5206"/>
                    <a:pt x="3772" y="5427"/>
                    <a:pt x="3625" y="5574"/>
                  </a:cubicBezTo>
                  <a:cubicBezTo>
                    <a:pt x="3470" y="5698"/>
                    <a:pt x="3286" y="5763"/>
                    <a:pt x="3096" y="5763"/>
                  </a:cubicBezTo>
                  <a:cubicBezTo>
                    <a:pt x="2987" y="5763"/>
                    <a:pt x="2876" y="5741"/>
                    <a:pt x="2768" y="5696"/>
                  </a:cubicBezTo>
                  <a:cubicBezTo>
                    <a:pt x="2425" y="5549"/>
                    <a:pt x="2180" y="5206"/>
                    <a:pt x="2156" y="4839"/>
                  </a:cubicBezTo>
                  <a:cubicBezTo>
                    <a:pt x="2156" y="4398"/>
                    <a:pt x="2425" y="3982"/>
                    <a:pt x="2841" y="3811"/>
                  </a:cubicBezTo>
                  <a:cubicBezTo>
                    <a:pt x="3001" y="3743"/>
                    <a:pt x="3169" y="3711"/>
                    <a:pt x="3337" y="3711"/>
                  </a:cubicBezTo>
                  <a:cubicBezTo>
                    <a:pt x="3656" y="3711"/>
                    <a:pt x="3972" y="3830"/>
                    <a:pt x="4213" y="4056"/>
                  </a:cubicBezTo>
                  <a:cubicBezTo>
                    <a:pt x="4629" y="4447"/>
                    <a:pt x="4825" y="5011"/>
                    <a:pt x="4752" y="5574"/>
                  </a:cubicBezTo>
                  <a:cubicBezTo>
                    <a:pt x="4654" y="6186"/>
                    <a:pt x="4311" y="6725"/>
                    <a:pt x="3772" y="7019"/>
                  </a:cubicBezTo>
                  <a:cubicBezTo>
                    <a:pt x="3431" y="7241"/>
                    <a:pt x="3037" y="7347"/>
                    <a:pt x="2642" y="7347"/>
                  </a:cubicBezTo>
                  <a:cubicBezTo>
                    <a:pt x="2385" y="7347"/>
                    <a:pt x="2128" y="7302"/>
                    <a:pt x="1886" y="7214"/>
                  </a:cubicBezTo>
                  <a:cubicBezTo>
                    <a:pt x="1225" y="6921"/>
                    <a:pt x="736" y="6357"/>
                    <a:pt x="564" y="5672"/>
                  </a:cubicBezTo>
                  <a:cubicBezTo>
                    <a:pt x="393" y="4937"/>
                    <a:pt x="564" y="4178"/>
                    <a:pt x="1054" y="3615"/>
                  </a:cubicBezTo>
                  <a:cubicBezTo>
                    <a:pt x="1544" y="2978"/>
                    <a:pt x="2278" y="2611"/>
                    <a:pt x="3086" y="2586"/>
                  </a:cubicBezTo>
                  <a:cubicBezTo>
                    <a:pt x="3245" y="2568"/>
                    <a:pt x="3404" y="2560"/>
                    <a:pt x="3563" y="2560"/>
                  </a:cubicBezTo>
                  <a:cubicBezTo>
                    <a:pt x="3821" y="2560"/>
                    <a:pt x="4078" y="2581"/>
                    <a:pt x="4335" y="2611"/>
                  </a:cubicBezTo>
                  <a:cubicBezTo>
                    <a:pt x="4776" y="2660"/>
                    <a:pt x="5192" y="2733"/>
                    <a:pt x="5609" y="2831"/>
                  </a:cubicBezTo>
                  <a:cubicBezTo>
                    <a:pt x="6490" y="3027"/>
                    <a:pt x="7347" y="3321"/>
                    <a:pt x="8229" y="3590"/>
                  </a:cubicBezTo>
                  <a:lnTo>
                    <a:pt x="10923" y="4398"/>
                  </a:lnTo>
                  <a:cubicBezTo>
                    <a:pt x="12759" y="4937"/>
                    <a:pt x="14571" y="5427"/>
                    <a:pt x="16285" y="5917"/>
                  </a:cubicBezTo>
                  <a:lnTo>
                    <a:pt x="17583" y="6284"/>
                  </a:lnTo>
                  <a:lnTo>
                    <a:pt x="18857" y="6602"/>
                  </a:lnTo>
                  <a:cubicBezTo>
                    <a:pt x="19714" y="6774"/>
                    <a:pt x="20546" y="6921"/>
                    <a:pt x="21379" y="7043"/>
                  </a:cubicBezTo>
                  <a:cubicBezTo>
                    <a:pt x="22946" y="7288"/>
                    <a:pt x="24513" y="7386"/>
                    <a:pt x="26105" y="7386"/>
                  </a:cubicBezTo>
                  <a:cubicBezTo>
                    <a:pt x="26864" y="7337"/>
                    <a:pt x="27574" y="7312"/>
                    <a:pt x="28260" y="7214"/>
                  </a:cubicBezTo>
                  <a:cubicBezTo>
                    <a:pt x="28921" y="7166"/>
                    <a:pt x="29607" y="7043"/>
                    <a:pt x="30244" y="6823"/>
                  </a:cubicBezTo>
                  <a:cubicBezTo>
                    <a:pt x="30709" y="6676"/>
                    <a:pt x="31150" y="6406"/>
                    <a:pt x="31517" y="6064"/>
                  </a:cubicBezTo>
                  <a:cubicBezTo>
                    <a:pt x="33598" y="6896"/>
                    <a:pt x="35827" y="7361"/>
                    <a:pt x="38055" y="7435"/>
                  </a:cubicBezTo>
                  <a:cubicBezTo>
                    <a:pt x="38250" y="7441"/>
                    <a:pt x="38444" y="7444"/>
                    <a:pt x="38638" y="7444"/>
                  </a:cubicBezTo>
                  <a:cubicBezTo>
                    <a:pt x="39986" y="7444"/>
                    <a:pt x="41332" y="7297"/>
                    <a:pt x="42659" y="7019"/>
                  </a:cubicBezTo>
                  <a:cubicBezTo>
                    <a:pt x="43026" y="6921"/>
                    <a:pt x="43394" y="6847"/>
                    <a:pt x="43736" y="6749"/>
                  </a:cubicBezTo>
                  <a:cubicBezTo>
                    <a:pt x="44079" y="6651"/>
                    <a:pt x="44447" y="6529"/>
                    <a:pt x="44789" y="6382"/>
                  </a:cubicBezTo>
                  <a:cubicBezTo>
                    <a:pt x="44961" y="6308"/>
                    <a:pt x="45132" y="6259"/>
                    <a:pt x="45304" y="6162"/>
                  </a:cubicBezTo>
                  <a:lnTo>
                    <a:pt x="45769" y="5892"/>
                  </a:lnTo>
                  <a:cubicBezTo>
                    <a:pt x="46087" y="5721"/>
                    <a:pt x="46381" y="5500"/>
                    <a:pt x="46650" y="5280"/>
                  </a:cubicBezTo>
                  <a:cubicBezTo>
                    <a:pt x="47752" y="4447"/>
                    <a:pt x="48536" y="2807"/>
                    <a:pt x="47826" y="1460"/>
                  </a:cubicBezTo>
                  <a:cubicBezTo>
                    <a:pt x="47679" y="1142"/>
                    <a:pt x="47434" y="872"/>
                    <a:pt x="47165" y="676"/>
                  </a:cubicBezTo>
                  <a:cubicBezTo>
                    <a:pt x="46895" y="480"/>
                    <a:pt x="46601" y="333"/>
                    <a:pt x="46283" y="211"/>
                  </a:cubicBezTo>
                  <a:cubicBezTo>
                    <a:pt x="45835" y="75"/>
                    <a:pt x="45371" y="0"/>
                    <a:pt x="449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952925" y="4701125"/>
              <a:ext cx="42150" cy="35150"/>
            </a:xfrm>
            <a:custGeom>
              <a:avLst/>
              <a:gdLst/>
              <a:ahLst/>
              <a:cxnLst/>
              <a:rect l="l" t="t" r="r" b="b"/>
              <a:pathLst>
                <a:path w="1686" h="1406" extrusionOk="0">
                  <a:moveTo>
                    <a:pt x="907" y="0"/>
                  </a:moveTo>
                  <a:cubicBezTo>
                    <a:pt x="867" y="0"/>
                    <a:pt x="826" y="4"/>
                    <a:pt x="785" y="12"/>
                  </a:cubicBezTo>
                  <a:cubicBezTo>
                    <a:pt x="172" y="135"/>
                    <a:pt x="1" y="943"/>
                    <a:pt x="515" y="1286"/>
                  </a:cubicBezTo>
                  <a:cubicBezTo>
                    <a:pt x="639" y="1369"/>
                    <a:pt x="774" y="1406"/>
                    <a:pt x="904" y="1406"/>
                  </a:cubicBezTo>
                  <a:cubicBezTo>
                    <a:pt x="1314" y="1406"/>
                    <a:pt x="1686" y="1040"/>
                    <a:pt x="1593" y="576"/>
                  </a:cubicBezTo>
                  <a:cubicBezTo>
                    <a:pt x="1527" y="249"/>
                    <a:pt x="1230" y="0"/>
                    <a:pt x="9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008650" y="4728575"/>
              <a:ext cx="34325" cy="28750"/>
            </a:xfrm>
            <a:custGeom>
              <a:avLst/>
              <a:gdLst/>
              <a:ahLst/>
              <a:cxnLst/>
              <a:rect l="l" t="t" r="r" b="b"/>
              <a:pathLst>
                <a:path w="1373" h="1150" extrusionOk="0">
                  <a:moveTo>
                    <a:pt x="770" y="1"/>
                  </a:moveTo>
                  <a:cubicBezTo>
                    <a:pt x="727" y="1"/>
                    <a:pt x="682" y="6"/>
                    <a:pt x="637" y="16"/>
                  </a:cubicBezTo>
                  <a:cubicBezTo>
                    <a:pt x="123" y="114"/>
                    <a:pt x="0" y="751"/>
                    <a:pt x="417" y="1045"/>
                  </a:cubicBezTo>
                  <a:cubicBezTo>
                    <a:pt x="519" y="1117"/>
                    <a:pt x="630" y="1149"/>
                    <a:pt x="738" y="1149"/>
                  </a:cubicBezTo>
                  <a:cubicBezTo>
                    <a:pt x="1070" y="1149"/>
                    <a:pt x="1372" y="845"/>
                    <a:pt x="1298" y="457"/>
                  </a:cubicBezTo>
                  <a:cubicBezTo>
                    <a:pt x="1256" y="184"/>
                    <a:pt x="1034" y="1"/>
                    <a:pt x="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4064525" y="4745200"/>
              <a:ext cx="31325" cy="21950"/>
            </a:xfrm>
            <a:custGeom>
              <a:avLst/>
              <a:gdLst/>
              <a:ahLst/>
              <a:cxnLst/>
              <a:rect l="l" t="t" r="r" b="b"/>
              <a:pathLst>
                <a:path w="1253" h="878" extrusionOk="0">
                  <a:moveTo>
                    <a:pt x="664" y="1"/>
                  </a:moveTo>
                  <a:cubicBezTo>
                    <a:pt x="630" y="1"/>
                    <a:pt x="594" y="4"/>
                    <a:pt x="557" y="13"/>
                  </a:cubicBezTo>
                  <a:cubicBezTo>
                    <a:pt x="1" y="105"/>
                    <a:pt x="124" y="877"/>
                    <a:pt x="616" y="877"/>
                  </a:cubicBezTo>
                  <a:cubicBezTo>
                    <a:pt x="644" y="877"/>
                    <a:pt x="674" y="875"/>
                    <a:pt x="704" y="870"/>
                  </a:cubicBezTo>
                  <a:cubicBezTo>
                    <a:pt x="1253" y="755"/>
                    <a:pt x="1140" y="1"/>
                    <a:pt x="6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4126800" y="4755050"/>
              <a:ext cx="21975" cy="19750"/>
            </a:xfrm>
            <a:custGeom>
              <a:avLst/>
              <a:gdLst/>
              <a:ahLst/>
              <a:cxnLst/>
              <a:rect l="l" t="t" r="r" b="b"/>
              <a:pathLst>
                <a:path w="879" h="790" extrusionOk="0">
                  <a:moveTo>
                    <a:pt x="429" y="1"/>
                  </a:moveTo>
                  <a:cubicBezTo>
                    <a:pt x="401" y="1"/>
                    <a:pt x="372" y="4"/>
                    <a:pt x="343" y="10"/>
                  </a:cubicBezTo>
                  <a:cubicBezTo>
                    <a:pt x="147" y="35"/>
                    <a:pt x="1" y="231"/>
                    <a:pt x="50" y="451"/>
                  </a:cubicBezTo>
                  <a:cubicBezTo>
                    <a:pt x="81" y="684"/>
                    <a:pt x="251" y="789"/>
                    <a:pt x="423" y="789"/>
                  </a:cubicBezTo>
                  <a:cubicBezTo>
                    <a:pt x="648" y="789"/>
                    <a:pt x="878" y="610"/>
                    <a:pt x="809" y="304"/>
                  </a:cubicBezTo>
                  <a:cubicBezTo>
                    <a:pt x="766" y="134"/>
                    <a:pt x="613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930625" y="4753850"/>
              <a:ext cx="150625" cy="43750"/>
            </a:xfrm>
            <a:custGeom>
              <a:avLst/>
              <a:gdLst/>
              <a:ahLst/>
              <a:cxnLst/>
              <a:rect l="l" t="t" r="r" b="b"/>
              <a:pathLst>
                <a:path w="6025" h="1750" extrusionOk="0">
                  <a:moveTo>
                    <a:pt x="2003" y="0"/>
                  </a:moveTo>
                  <a:cubicBezTo>
                    <a:pt x="1703" y="0"/>
                    <a:pt x="1397" y="55"/>
                    <a:pt x="1127" y="156"/>
                  </a:cubicBezTo>
                  <a:cubicBezTo>
                    <a:pt x="710" y="328"/>
                    <a:pt x="343" y="548"/>
                    <a:pt x="0" y="817"/>
                  </a:cubicBezTo>
                  <a:cubicBezTo>
                    <a:pt x="176" y="773"/>
                    <a:pt x="357" y="749"/>
                    <a:pt x="537" y="749"/>
                  </a:cubicBezTo>
                  <a:cubicBezTo>
                    <a:pt x="756" y="749"/>
                    <a:pt x="973" y="786"/>
                    <a:pt x="1176" y="866"/>
                  </a:cubicBezTo>
                  <a:cubicBezTo>
                    <a:pt x="1543" y="989"/>
                    <a:pt x="1910" y="1136"/>
                    <a:pt x="2278" y="1307"/>
                  </a:cubicBezTo>
                  <a:cubicBezTo>
                    <a:pt x="2890" y="1577"/>
                    <a:pt x="3551" y="1748"/>
                    <a:pt x="4212" y="1748"/>
                  </a:cubicBezTo>
                  <a:cubicBezTo>
                    <a:pt x="4241" y="1749"/>
                    <a:pt x="4270" y="1750"/>
                    <a:pt x="4298" y="1750"/>
                  </a:cubicBezTo>
                  <a:cubicBezTo>
                    <a:pt x="4951" y="1750"/>
                    <a:pt x="5555" y="1483"/>
                    <a:pt x="6024" y="1013"/>
                  </a:cubicBezTo>
                  <a:lnTo>
                    <a:pt x="6024" y="1013"/>
                  </a:lnTo>
                  <a:cubicBezTo>
                    <a:pt x="5753" y="1173"/>
                    <a:pt x="5451" y="1249"/>
                    <a:pt x="5144" y="1249"/>
                  </a:cubicBezTo>
                  <a:cubicBezTo>
                    <a:pt x="4980" y="1249"/>
                    <a:pt x="4815" y="1227"/>
                    <a:pt x="4653" y="1185"/>
                  </a:cubicBezTo>
                  <a:cubicBezTo>
                    <a:pt x="4261" y="1038"/>
                    <a:pt x="3894" y="817"/>
                    <a:pt x="3551" y="573"/>
                  </a:cubicBezTo>
                  <a:cubicBezTo>
                    <a:pt x="3208" y="328"/>
                    <a:pt x="2816" y="156"/>
                    <a:pt x="2400" y="34"/>
                  </a:cubicBezTo>
                  <a:cubicBezTo>
                    <a:pt x="2271" y="11"/>
                    <a:pt x="2138" y="0"/>
                    <a:pt x="20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624525" y="4667475"/>
              <a:ext cx="142050" cy="65275"/>
            </a:xfrm>
            <a:custGeom>
              <a:avLst/>
              <a:gdLst/>
              <a:ahLst/>
              <a:cxnLst/>
              <a:rect l="l" t="t" r="r" b="b"/>
              <a:pathLst>
                <a:path w="5682" h="2611" extrusionOk="0">
                  <a:moveTo>
                    <a:pt x="4525" y="0"/>
                  </a:moveTo>
                  <a:cubicBezTo>
                    <a:pt x="4258" y="0"/>
                    <a:pt x="3988" y="46"/>
                    <a:pt x="3722" y="134"/>
                  </a:cubicBezTo>
                  <a:cubicBezTo>
                    <a:pt x="3086" y="354"/>
                    <a:pt x="2498" y="697"/>
                    <a:pt x="2008" y="1138"/>
                  </a:cubicBezTo>
                  <a:cubicBezTo>
                    <a:pt x="1714" y="1407"/>
                    <a:pt x="1421" y="1677"/>
                    <a:pt x="1102" y="1897"/>
                  </a:cubicBezTo>
                  <a:cubicBezTo>
                    <a:pt x="784" y="2142"/>
                    <a:pt x="392" y="2264"/>
                    <a:pt x="0" y="2289"/>
                  </a:cubicBezTo>
                  <a:cubicBezTo>
                    <a:pt x="392" y="2460"/>
                    <a:pt x="808" y="2558"/>
                    <a:pt x="1249" y="2607"/>
                  </a:cubicBezTo>
                  <a:cubicBezTo>
                    <a:pt x="1293" y="2610"/>
                    <a:pt x="1337" y="2611"/>
                    <a:pt x="1381" y="2611"/>
                  </a:cubicBezTo>
                  <a:cubicBezTo>
                    <a:pt x="1778" y="2611"/>
                    <a:pt x="2170" y="2512"/>
                    <a:pt x="2522" y="2313"/>
                  </a:cubicBezTo>
                  <a:cubicBezTo>
                    <a:pt x="2890" y="2093"/>
                    <a:pt x="3208" y="1799"/>
                    <a:pt x="3453" y="1456"/>
                  </a:cubicBezTo>
                  <a:cubicBezTo>
                    <a:pt x="3698" y="1114"/>
                    <a:pt x="3992" y="795"/>
                    <a:pt x="4310" y="526"/>
                  </a:cubicBezTo>
                  <a:cubicBezTo>
                    <a:pt x="4607" y="351"/>
                    <a:pt x="4942" y="263"/>
                    <a:pt x="5279" y="263"/>
                  </a:cubicBezTo>
                  <a:cubicBezTo>
                    <a:pt x="5414" y="263"/>
                    <a:pt x="5549" y="277"/>
                    <a:pt x="5681" y="305"/>
                  </a:cubicBezTo>
                  <a:cubicBezTo>
                    <a:pt x="5315" y="100"/>
                    <a:pt x="4923" y="0"/>
                    <a:pt x="45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254650" y="4588775"/>
              <a:ext cx="622000" cy="213250"/>
            </a:xfrm>
            <a:custGeom>
              <a:avLst/>
              <a:gdLst/>
              <a:ahLst/>
              <a:cxnLst/>
              <a:rect l="l" t="t" r="r" b="b"/>
              <a:pathLst>
                <a:path w="24880" h="8530" extrusionOk="0">
                  <a:moveTo>
                    <a:pt x="6636" y="3184"/>
                  </a:moveTo>
                  <a:cubicBezTo>
                    <a:pt x="6979" y="3184"/>
                    <a:pt x="7298" y="3233"/>
                    <a:pt x="7640" y="3307"/>
                  </a:cubicBezTo>
                  <a:lnTo>
                    <a:pt x="5902" y="4800"/>
                  </a:lnTo>
                  <a:cubicBezTo>
                    <a:pt x="5265" y="5315"/>
                    <a:pt x="4677" y="5804"/>
                    <a:pt x="4114" y="6172"/>
                  </a:cubicBezTo>
                  <a:cubicBezTo>
                    <a:pt x="3967" y="6270"/>
                    <a:pt x="3869" y="6343"/>
                    <a:pt x="3722" y="6416"/>
                  </a:cubicBezTo>
                  <a:cubicBezTo>
                    <a:pt x="3624" y="6123"/>
                    <a:pt x="3600" y="5780"/>
                    <a:pt x="3649" y="5437"/>
                  </a:cubicBezTo>
                  <a:cubicBezTo>
                    <a:pt x="3698" y="5021"/>
                    <a:pt x="3869" y="4629"/>
                    <a:pt x="4114" y="4311"/>
                  </a:cubicBezTo>
                  <a:cubicBezTo>
                    <a:pt x="4408" y="3943"/>
                    <a:pt x="4775" y="3674"/>
                    <a:pt x="5192" y="3502"/>
                  </a:cubicBezTo>
                  <a:cubicBezTo>
                    <a:pt x="5657" y="3282"/>
                    <a:pt x="6147" y="3184"/>
                    <a:pt x="6636" y="3184"/>
                  </a:cubicBezTo>
                  <a:close/>
                  <a:moveTo>
                    <a:pt x="14327" y="1"/>
                  </a:moveTo>
                  <a:cubicBezTo>
                    <a:pt x="13953" y="1"/>
                    <a:pt x="13583" y="33"/>
                    <a:pt x="13224" y="99"/>
                  </a:cubicBezTo>
                  <a:cubicBezTo>
                    <a:pt x="12685" y="221"/>
                    <a:pt x="12146" y="392"/>
                    <a:pt x="11656" y="613"/>
                  </a:cubicBezTo>
                  <a:lnTo>
                    <a:pt x="11289" y="760"/>
                  </a:lnTo>
                  <a:lnTo>
                    <a:pt x="10946" y="956"/>
                  </a:lnTo>
                  <a:cubicBezTo>
                    <a:pt x="10701" y="1078"/>
                    <a:pt x="10481" y="1201"/>
                    <a:pt x="10261" y="1348"/>
                  </a:cubicBezTo>
                  <a:cubicBezTo>
                    <a:pt x="9453" y="1837"/>
                    <a:pt x="8693" y="2400"/>
                    <a:pt x="7983" y="3037"/>
                  </a:cubicBezTo>
                  <a:cubicBezTo>
                    <a:pt x="7542" y="2915"/>
                    <a:pt x="7102" y="2841"/>
                    <a:pt x="6636" y="2841"/>
                  </a:cubicBezTo>
                  <a:cubicBezTo>
                    <a:pt x="6098" y="2841"/>
                    <a:pt x="5559" y="2964"/>
                    <a:pt x="5069" y="3184"/>
                  </a:cubicBezTo>
                  <a:cubicBezTo>
                    <a:pt x="4604" y="3380"/>
                    <a:pt x="4188" y="3698"/>
                    <a:pt x="3869" y="4115"/>
                  </a:cubicBezTo>
                  <a:cubicBezTo>
                    <a:pt x="3575" y="4482"/>
                    <a:pt x="3404" y="4923"/>
                    <a:pt x="3355" y="5412"/>
                  </a:cubicBezTo>
                  <a:cubicBezTo>
                    <a:pt x="3306" y="5804"/>
                    <a:pt x="3355" y="6196"/>
                    <a:pt x="3502" y="6563"/>
                  </a:cubicBezTo>
                  <a:cubicBezTo>
                    <a:pt x="2792" y="7029"/>
                    <a:pt x="2008" y="7396"/>
                    <a:pt x="1176" y="7641"/>
                  </a:cubicBezTo>
                  <a:cubicBezTo>
                    <a:pt x="882" y="7739"/>
                    <a:pt x="612" y="7812"/>
                    <a:pt x="294" y="7861"/>
                  </a:cubicBezTo>
                  <a:lnTo>
                    <a:pt x="0" y="7910"/>
                  </a:lnTo>
                  <a:lnTo>
                    <a:pt x="294" y="7886"/>
                  </a:lnTo>
                  <a:cubicBezTo>
                    <a:pt x="612" y="7861"/>
                    <a:pt x="906" y="7812"/>
                    <a:pt x="1200" y="7739"/>
                  </a:cubicBezTo>
                  <a:cubicBezTo>
                    <a:pt x="2033" y="7543"/>
                    <a:pt x="2865" y="7225"/>
                    <a:pt x="3624" y="6808"/>
                  </a:cubicBezTo>
                  <a:cubicBezTo>
                    <a:pt x="3771" y="7102"/>
                    <a:pt x="4016" y="7347"/>
                    <a:pt x="4310" y="7518"/>
                  </a:cubicBezTo>
                  <a:cubicBezTo>
                    <a:pt x="4581" y="7699"/>
                    <a:pt x="4901" y="7792"/>
                    <a:pt x="5221" y="7792"/>
                  </a:cubicBezTo>
                  <a:cubicBezTo>
                    <a:pt x="5507" y="7792"/>
                    <a:pt x="5794" y="7718"/>
                    <a:pt x="6049" y="7567"/>
                  </a:cubicBezTo>
                  <a:cubicBezTo>
                    <a:pt x="6367" y="7372"/>
                    <a:pt x="6612" y="7029"/>
                    <a:pt x="6685" y="6637"/>
                  </a:cubicBezTo>
                  <a:cubicBezTo>
                    <a:pt x="6710" y="6539"/>
                    <a:pt x="6710" y="6441"/>
                    <a:pt x="6685" y="6343"/>
                  </a:cubicBezTo>
                  <a:cubicBezTo>
                    <a:pt x="6685" y="6319"/>
                    <a:pt x="6685" y="6270"/>
                    <a:pt x="6661" y="6245"/>
                  </a:cubicBezTo>
                  <a:cubicBezTo>
                    <a:pt x="6685" y="6025"/>
                    <a:pt x="6587" y="5804"/>
                    <a:pt x="6416" y="5682"/>
                  </a:cubicBezTo>
                  <a:cubicBezTo>
                    <a:pt x="6318" y="5608"/>
                    <a:pt x="6214" y="5572"/>
                    <a:pt x="6110" y="5572"/>
                  </a:cubicBezTo>
                  <a:cubicBezTo>
                    <a:pt x="6006" y="5572"/>
                    <a:pt x="5902" y="5608"/>
                    <a:pt x="5804" y="5682"/>
                  </a:cubicBezTo>
                  <a:cubicBezTo>
                    <a:pt x="5657" y="5804"/>
                    <a:pt x="5559" y="5976"/>
                    <a:pt x="5534" y="6172"/>
                  </a:cubicBezTo>
                  <a:cubicBezTo>
                    <a:pt x="5534" y="6368"/>
                    <a:pt x="5485" y="6539"/>
                    <a:pt x="5412" y="6735"/>
                  </a:cubicBezTo>
                  <a:cubicBezTo>
                    <a:pt x="5273" y="7043"/>
                    <a:pt x="4970" y="7216"/>
                    <a:pt x="4660" y="7216"/>
                  </a:cubicBezTo>
                  <a:cubicBezTo>
                    <a:pt x="4477" y="7216"/>
                    <a:pt x="4293" y="7156"/>
                    <a:pt x="4139" y="7029"/>
                  </a:cubicBezTo>
                  <a:cubicBezTo>
                    <a:pt x="4065" y="6980"/>
                    <a:pt x="4016" y="6931"/>
                    <a:pt x="3967" y="6857"/>
                  </a:cubicBezTo>
                  <a:cubicBezTo>
                    <a:pt x="3918" y="6784"/>
                    <a:pt x="3869" y="6710"/>
                    <a:pt x="3845" y="6661"/>
                  </a:cubicBezTo>
                  <a:cubicBezTo>
                    <a:pt x="3992" y="6563"/>
                    <a:pt x="4114" y="6490"/>
                    <a:pt x="4261" y="6392"/>
                  </a:cubicBezTo>
                  <a:cubicBezTo>
                    <a:pt x="4922" y="6000"/>
                    <a:pt x="5559" y="5559"/>
                    <a:pt x="6171" y="5070"/>
                  </a:cubicBezTo>
                  <a:lnTo>
                    <a:pt x="8204" y="3429"/>
                  </a:lnTo>
                  <a:cubicBezTo>
                    <a:pt x="9257" y="3772"/>
                    <a:pt x="10212" y="4457"/>
                    <a:pt x="11240" y="5119"/>
                  </a:cubicBezTo>
                  <a:cubicBezTo>
                    <a:pt x="12293" y="5853"/>
                    <a:pt x="13395" y="6490"/>
                    <a:pt x="14571" y="7029"/>
                  </a:cubicBezTo>
                  <a:cubicBezTo>
                    <a:pt x="15721" y="7567"/>
                    <a:pt x="16946" y="7984"/>
                    <a:pt x="18195" y="8253"/>
                  </a:cubicBezTo>
                  <a:cubicBezTo>
                    <a:pt x="18948" y="8441"/>
                    <a:pt x="19722" y="8529"/>
                    <a:pt x="20496" y="8529"/>
                  </a:cubicBezTo>
                  <a:cubicBezTo>
                    <a:pt x="20930" y="8529"/>
                    <a:pt x="21364" y="8502"/>
                    <a:pt x="21794" y="8449"/>
                  </a:cubicBezTo>
                  <a:cubicBezTo>
                    <a:pt x="22896" y="8302"/>
                    <a:pt x="23900" y="7690"/>
                    <a:pt x="24537" y="6759"/>
                  </a:cubicBezTo>
                  <a:cubicBezTo>
                    <a:pt x="24782" y="6319"/>
                    <a:pt x="24880" y="5780"/>
                    <a:pt x="24782" y="5266"/>
                  </a:cubicBezTo>
                  <a:cubicBezTo>
                    <a:pt x="24684" y="4825"/>
                    <a:pt x="24415" y="4408"/>
                    <a:pt x="24047" y="4139"/>
                  </a:cubicBezTo>
                  <a:cubicBezTo>
                    <a:pt x="23680" y="3894"/>
                    <a:pt x="23264" y="3772"/>
                    <a:pt x="22847" y="3772"/>
                  </a:cubicBezTo>
                  <a:cubicBezTo>
                    <a:pt x="22456" y="3772"/>
                    <a:pt x="22088" y="3894"/>
                    <a:pt x="21794" y="4115"/>
                  </a:cubicBezTo>
                  <a:cubicBezTo>
                    <a:pt x="21207" y="4506"/>
                    <a:pt x="20986" y="5217"/>
                    <a:pt x="21207" y="5682"/>
                  </a:cubicBezTo>
                  <a:cubicBezTo>
                    <a:pt x="21305" y="5853"/>
                    <a:pt x="21476" y="6025"/>
                    <a:pt x="21672" y="6123"/>
                  </a:cubicBezTo>
                  <a:cubicBezTo>
                    <a:pt x="21782" y="6178"/>
                    <a:pt x="21892" y="6205"/>
                    <a:pt x="22013" y="6205"/>
                  </a:cubicBezTo>
                  <a:cubicBezTo>
                    <a:pt x="22053" y="6205"/>
                    <a:pt x="22094" y="6202"/>
                    <a:pt x="22137" y="6196"/>
                  </a:cubicBezTo>
                  <a:lnTo>
                    <a:pt x="22162" y="6196"/>
                  </a:lnTo>
                  <a:cubicBezTo>
                    <a:pt x="22183" y="6200"/>
                    <a:pt x="22204" y="6202"/>
                    <a:pt x="22225" y="6202"/>
                  </a:cubicBezTo>
                  <a:cubicBezTo>
                    <a:pt x="22325" y="6202"/>
                    <a:pt x="22419" y="6155"/>
                    <a:pt x="22480" y="6074"/>
                  </a:cubicBezTo>
                  <a:cubicBezTo>
                    <a:pt x="22529" y="6000"/>
                    <a:pt x="22554" y="5927"/>
                    <a:pt x="22578" y="5853"/>
                  </a:cubicBezTo>
                  <a:cubicBezTo>
                    <a:pt x="22578" y="5559"/>
                    <a:pt x="21843" y="5437"/>
                    <a:pt x="21819" y="4849"/>
                  </a:cubicBezTo>
                  <a:cubicBezTo>
                    <a:pt x="21819" y="4678"/>
                    <a:pt x="21843" y="4506"/>
                    <a:pt x="21892" y="4360"/>
                  </a:cubicBezTo>
                  <a:cubicBezTo>
                    <a:pt x="21917" y="4262"/>
                    <a:pt x="21966" y="4188"/>
                    <a:pt x="22015" y="4115"/>
                  </a:cubicBezTo>
                  <a:cubicBezTo>
                    <a:pt x="22284" y="3992"/>
                    <a:pt x="22554" y="3943"/>
                    <a:pt x="22847" y="3943"/>
                  </a:cubicBezTo>
                  <a:cubicBezTo>
                    <a:pt x="23239" y="3943"/>
                    <a:pt x="23607" y="4090"/>
                    <a:pt x="23925" y="4311"/>
                  </a:cubicBezTo>
                  <a:cubicBezTo>
                    <a:pt x="24268" y="4555"/>
                    <a:pt x="24488" y="4923"/>
                    <a:pt x="24562" y="5339"/>
                  </a:cubicBezTo>
                  <a:cubicBezTo>
                    <a:pt x="24635" y="5804"/>
                    <a:pt x="24562" y="6270"/>
                    <a:pt x="24317" y="6661"/>
                  </a:cubicBezTo>
                  <a:cubicBezTo>
                    <a:pt x="24268" y="6759"/>
                    <a:pt x="24170" y="6857"/>
                    <a:pt x="24121" y="6931"/>
                  </a:cubicBezTo>
                  <a:lnTo>
                    <a:pt x="23851" y="7200"/>
                  </a:lnTo>
                  <a:lnTo>
                    <a:pt x="23533" y="7445"/>
                  </a:lnTo>
                  <a:lnTo>
                    <a:pt x="23239" y="7641"/>
                  </a:lnTo>
                  <a:cubicBezTo>
                    <a:pt x="22774" y="7910"/>
                    <a:pt x="22260" y="8082"/>
                    <a:pt x="21745" y="8155"/>
                  </a:cubicBezTo>
                  <a:cubicBezTo>
                    <a:pt x="21385" y="8193"/>
                    <a:pt x="21025" y="8212"/>
                    <a:pt x="20666" y="8212"/>
                  </a:cubicBezTo>
                  <a:cubicBezTo>
                    <a:pt x="19854" y="8212"/>
                    <a:pt x="19049" y="8114"/>
                    <a:pt x="18268" y="7910"/>
                  </a:cubicBezTo>
                  <a:cubicBezTo>
                    <a:pt x="17044" y="7641"/>
                    <a:pt x="15868" y="7225"/>
                    <a:pt x="14742" y="6686"/>
                  </a:cubicBezTo>
                  <a:cubicBezTo>
                    <a:pt x="13591" y="6172"/>
                    <a:pt x="12489" y="5535"/>
                    <a:pt x="11461" y="4825"/>
                  </a:cubicBezTo>
                  <a:cubicBezTo>
                    <a:pt x="10506" y="4213"/>
                    <a:pt x="9575" y="3576"/>
                    <a:pt x="8546" y="3209"/>
                  </a:cubicBezTo>
                  <a:cubicBezTo>
                    <a:pt x="9183" y="2694"/>
                    <a:pt x="9844" y="2254"/>
                    <a:pt x="10554" y="1837"/>
                  </a:cubicBezTo>
                  <a:cubicBezTo>
                    <a:pt x="10750" y="1690"/>
                    <a:pt x="10971" y="1568"/>
                    <a:pt x="11191" y="1470"/>
                  </a:cubicBezTo>
                  <a:lnTo>
                    <a:pt x="11534" y="1299"/>
                  </a:lnTo>
                  <a:lnTo>
                    <a:pt x="11901" y="1127"/>
                  </a:lnTo>
                  <a:cubicBezTo>
                    <a:pt x="12367" y="931"/>
                    <a:pt x="12832" y="784"/>
                    <a:pt x="13346" y="686"/>
                  </a:cubicBezTo>
                  <a:cubicBezTo>
                    <a:pt x="13656" y="621"/>
                    <a:pt x="13988" y="588"/>
                    <a:pt x="14320" y="588"/>
                  </a:cubicBezTo>
                  <a:cubicBezTo>
                    <a:pt x="14486" y="588"/>
                    <a:pt x="14652" y="597"/>
                    <a:pt x="14815" y="613"/>
                  </a:cubicBezTo>
                  <a:cubicBezTo>
                    <a:pt x="15281" y="662"/>
                    <a:pt x="15721" y="809"/>
                    <a:pt x="16138" y="1054"/>
                  </a:cubicBezTo>
                  <a:cubicBezTo>
                    <a:pt x="16530" y="1274"/>
                    <a:pt x="16872" y="1568"/>
                    <a:pt x="17142" y="1911"/>
                  </a:cubicBezTo>
                  <a:cubicBezTo>
                    <a:pt x="17387" y="2254"/>
                    <a:pt x="17534" y="2645"/>
                    <a:pt x="17607" y="3062"/>
                  </a:cubicBezTo>
                  <a:cubicBezTo>
                    <a:pt x="17680" y="3821"/>
                    <a:pt x="17387" y="4555"/>
                    <a:pt x="16823" y="5070"/>
                  </a:cubicBezTo>
                  <a:cubicBezTo>
                    <a:pt x="16479" y="5378"/>
                    <a:pt x="16027" y="5552"/>
                    <a:pt x="15567" y="5552"/>
                  </a:cubicBezTo>
                  <a:cubicBezTo>
                    <a:pt x="15406" y="5552"/>
                    <a:pt x="15244" y="5530"/>
                    <a:pt x="15085" y="5486"/>
                  </a:cubicBezTo>
                  <a:cubicBezTo>
                    <a:pt x="14644" y="5339"/>
                    <a:pt x="14301" y="4947"/>
                    <a:pt x="14252" y="4482"/>
                  </a:cubicBezTo>
                  <a:cubicBezTo>
                    <a:pt x="14252" y="4408"/>
                    <a:pt x="14252" y="4311"/>
                    <a:pt x="14277" y="4213"/>
                  </a:cubicBezTo>
                  <a:cubicBezTo>
                    <a:pt x="14277" y="4139"/>
                    <a:pt x="14301" y="4066"/>
                    <a:pt x="14350" y="3992"/>
                  </a:cubicBezTo>
                  <a:cubicBezTo>
                    <a:pt x="14424" y="3870"/>
                    <a:pt x="14522" y="3772"/>
                    <a:pt x="14644" y="3698"/>
                  </a:cubicBezTo>
                  <a:cubicBezTo>
                    <a:pt x="14939" y="3524"/>
                    <a:pt x="15175" y="3511"/>
                    <a:pt x="15349" y="3511"/>
                  </a:cubicBezTo>
                  <a:cubicBezTo>
                    <a:pt x="15379" y="3511"/>
                    <a:pt x="15406" y="3512"/>
                    <a:pt x="15432" y="3512"/>
                  </a:cubicBezTo>
                  <a:cubicBezTo>
                    <a:pt x="15532" y="3512"/>
                    <a:pt x="15604" y="3506"/>
                    <a:pt x="15648" y="3453"/>
                  </a:cubicBezTo>
                  <a:cubicBezTo>
                    <a:pt x="15721" y="3404"/>
                    <a:pt x="15697" y="3233"/>
                    <a:pt x="15477" y="3086"/>
                  </a:cubicBezTo>
                  <a:cubicBezTo>
                    <a:pt x="15293" y="2981"/>
                    <a:pt x="15088" y="2932"/>
                    <a:pt x="14885" y="2932"/>
                  </a:cubicBezTo>
                  <a:cubicBezTo>
                    <a:pt x="14709" y="2932"/>
                    <a:pt x="14534" y="2969"/>
                    <a:pt x="14375" y="3037"/>
                  </a:cubicBezTo>
                  <a:cubicBezTo>
                    <a:pt x="14105" y="3135"/>
                    <a:pt x="13860" y="3307"/>
                    <a:pt x="13689" y="3551"/>
                  </a:cubicBezTo>
                  <a:cubicBezTo>
                    <a:pt x="13591" y="3674"/>
                    <a:pt x="13518" y="3845"/>
                    <a:pt x="13469" y="3992"/>
                  </a:cubicBezTo>
                  <a:cubicBezTo>
                    <a:pt x="13444" y="4090"/>
                    <a:pt x="13420" y="4164"/>
                    <a:pt x="13420" y="4262"/>
                  </a:cubicBezTo>
                  <a:lnTo>
                    <a:pt x="13420" y="4531"/>
                  </a:lnTo>
                  <a:cubicBezTo>
                    <a:pt x="13444" y="4923"/>
                    <a:pt x="13567" y="5266"/>
                    <a:pt x="13787" y="5584"/>
                  </a:cubicBezTo>
                  <a:cubicBezTo>
                    <a:pt x="13860" y="5657"/>
                    <a:pt x="13909" y="5755"/>
                    <a:pt x="13983" y="5829"/>
                  </a:cubicBezTo>
                  <a:lnTo>
                    <a:pt x="14228" y="6025"/>
                  </a:lnTo>
                  <a:lnTo>
                    <a:pt x="14497" y="6196"/>
                  </a:lnTo>
                  <a:cubicBezTo>
                    <a:pt x="14595" y="6245"/>
                    <a:pt x="14693" y="6270"/>
                    <a:pt x="14815" y="6319"/>
                  </a:cubicBezTo>
                  <a:cubicBezTo>
                    <a:pt x="15051" y="6384"/>
                    <a:pt x="15291" y="6416"/>
                    <a:pt x="15530" y="6416"/>
                  </a:cubicBezTo>
                  <a:cubicBezTo>
                    <a:pt x="16188" y="6416"/>
                    <a:pt x="16835" y="6173"/>
                    <a:pt x="17338" y="5706"/>
                  </a:cubicBezTo>
                  <a:cubicBezTo>
                    <a:pt x="18072" y="4996"/>
                    <a:pt x="18440" y="3992"/>
                    <a:pt x="18317" y="2988"/>
                  </a:cubicBezTo>
                  <a:cubicBezTo>
                    <a:pt x="18219" y="2449"/>
                    <a:pt x="17999" y="1960"/>
                    <a:pt x="17680" y="1543"/>
                  </a:cubicBezTo>
                  <a:cubicBezTo>
                    <a:pt x="17338" y="1127"/>
                    <a:pt x="16921" y="760"/>
                    <a:pt x="16456" y="515"/>
                  </a:cubicBezTo>
                  <a:cubicBezTo>
                    <a:pt x="15966" y="246"/>
                    <a:pt x="15428" y="99"/>
                    <a:pt x="14889" y="25"/>
                  </a:cubicBezTo>
                  <a:cubicBezTo>
                    <a:pt x="14701" y="9"/>
                    <a:pt x="14513" y="1"/>
                    <a:pt x="14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875400" y="4721625"/>
              <a:ext cx="126150" cy="81450"/>
            </a:xfrm>
            <a:custGeom>
              <a:avLst/>
              <a:gdLst/>
              <a:ahLst/>
              <a:cxnLst/>
              <a:rect l="l" t="t" r="r" b="b"/>
              <a:pathLst>
                <a:path w="5046" h="3258" extrusionOk="0">
                  <a:moveTo>
                    <a:pt x="5045" y="1"/>
                  </a:moveTo>
                  <a:lnTo>
                    <a:pt x="5045" y="1"/>
                  </a:lnTo>
                  <a:cubicBezTo>
                    <a:pt x="4850" y="417"/>
                    <a:pt x="4482" y="735"/>
                    <a:pt x="4041" y="907"/>
                  </a:cubicBezTo>
                  <a:cubicBezTo>
                    <a:pt x="3697" y="988"/>
                    <a:pt x="3352" y="1035"/>
                    <a:pt x="3007" y="1035"/>
                  </a:cubicBezTo>
                  <a:cubicBezTo>
                    <a:pt x="2935" y="1035"/>
                    <a:pt x="2864" y="1033"/>
                    <a:pt x="2793" y="1029"/>
                  </a:cubicBezTo>
                  <a:cubicBezTo>
                    <a:pt x="2352" y="1029"/>
                    <a:pt x="1936" y="1102"/>
                    <a:pt x="1544" y="1249"/>
                  </a:cubicBezTo>
                  <a:cubicBezTo>
                    <a:pt x="1127" y="1421"/>
                    <a:pt x="785" y="1715"/>
                    <a:pt x="540" y="2082"/>
                  </a:cubicBezTo>
                  <a:cubicBezTo>
                    <a:pt x="295" y="2425"/>
                    <a:pt x="123" y="2841"/>
                    <a:pt x="1" y="3257"/>
                  </a:cubicBezTo>
                  <a:cubicBezTo>
                    <a:pt x="270" y="2939"/>
                    <a:pt x="613" y="2719"/>
                    <a:pt x="1005" y="2621"/>
                  </a:cubicBezTo>
                  <a:cubicBezTo>
                    <a:pt x="1372" y="2498"/>
                    <a:pt x="1764" y="2425"/>
                    <a:pt x="2156" y="2351"/>
                  </a:cubicBezTo>
                  <a:cubicBezTo>
                    <a:pt x="2817" y="2253"/>
                    <a:pt x="3429" y="1984"/>
                    <a:pt x="3993" y="1617"/>
                  </a:cubicBezTo>
                  <a:cubicBezTo>
                    <a:pt x="4556" y="1249"/>
                    <a:pt x="4923" y="662"/>
                    <a:pt x="50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661150" y="4578900"/>
              <a:ext cx="142050" cy="65100"/>
            </a:xfrm>
            <a:custGeom>
              <a:avLst/>
              <a:gdLst/>
              <a:ahLst/>
              <a:cxnLst/>
              <a:rect l="l" t="t" r="r" b="b"/>
              <a:pathLst>
                <a:path w="5682" h="2604" extrusionOk="0">
                  <a:moveTo>
                    <a:pt x="1405" y="0"/>
                  </a:moveTo>
                  <a:cubicBezTo>
                    <a:pt x="1361" y="0"/>
                    <a:pt x="1318" y="1"/>
                    <a:pt x="1274" y="4"/>
                  </a:cubicBezTo>
                  <a:cubicBezTo>
                    <a:pt x="833" y="28"/>
                    <a:pt x="416" y="126"/>
                    <a:pt x="0" y="298"/>
                  </a:cubicBezTo>
                  <a:cubicBezTo>
                    <a:pt x="416" y="322"/>
                    <a:pt x="784" y="445"/>
                    <a:pt x="1102" y="690"/>
                  </a:cubicBezTo>
                  <a:cubicBezTo>
                    <a:pt x="1420" y="934"/>
                    <a:pt x="1739" y="1179"/>
                    <a:pt x="2008" y="1449"/>
                  </a:cubicBezTo>
                  <a:cubicBezTo>
                    <a:pt x="2522" y="1914"/>
                    <a:pt x="3086" y="2257"/>
                    <a:pt x="3722" y="2477"/>
                  </a:cubicBezTo>
                  <a:cubicBezTo>
                    <a:pt x="3979" y="2563"/>
                    <a:pt x="4238" y="2604"/>
                    <a:pt x="4496" y="2604"/>
                  </a:cubicBezTo>
                  <a:cubicBezTo>
                    <a:pt x="4904" y="2604"/>
                    <a:pt x="5306" y="2501"/>
                    <a:pt x="5681" y="2306"/>
                  </a:cubicBezTo>
                  <a:lnTo>
                    <a:pt x="5681" y="2306"/>
                  </a:lnTo>
                  <a:cubicBezTo>
                    <a:pt x="5551" y="2333"/>
                    <a:pt x="5419" y="2347"/>
                    <a:pt x="5287" y="2347"/>
                  </a:cubicBezTo>
                  <a:cubicBezTo>
                    <a:pt x="4949" y="2347"/>
                    <a:pt x="4617" y="2255"/>
                    <a:pt x="4335" y="2061"/>
                  </a:cubicBezTo>
                  <a:cubicBezTo>
                    <a:pt x="3992" y="1791"/>
                    <a:pt x="3698" y="1498"/>
                    <a:pt x="3453" y="1155"/>
                  </a:cubicBezTo>
                  <a:cubicBezTo>
                    <a:pt x="3208" y="812"/>
                    <a:pt x="2890" y="518"/>
                    <a:pt x="2522" y="298"/>
                  </a:cubicBezTo>
                  <a:cubicBezTo>
                    <a:pt x="2170" y="99"/>
                    <a:pt x="1797" y="0"/>
                    <a:pt x="14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64625" y="4698975"/>
              <a:ext cx="41050" cy="35150"/>
            </a:xfrm>
            <a:custGeom>
              <a:avLst/>
              <a:gdLst/>
              <a:ahLst/>
              <a:cxnLst/>
              <a:rect l="l" t="t" r="r" b="b"/>
              <a:pathLst>
                <a:path w="1642" h="1406" extrusionOk="0">
                  <a:moveTo>
                    <a:pt x="931" y="0"/>
                  </a:moveTo>
                  <a:cubicBezTo>
                    <a:pt x="294" y="0"/>
                    <a:pt x="1" y="760"/>
                    <a:pt x="441" y="1200"/>
                  </a:cubicBezTo>
                  <a:cubicBezTo>
                    <a:pt x="583" y="1342"/>
                    <a:pt x="758" y="1406"/>
                    <a:pt x="930" y="1406"/>
                  </a:cubicBezTo>
                  <a:cubicBezTo>
                    <a:pt x="1292" y="1406"/>
                    <a:pt x="1641" y="1126"/>
                    <a:pt x="1641" y="711"/>
                  </a:cubicBezTo>
                  <a:cubicBezTo>
                    <a:pt x="1641" y="319"/>
                    <a:pt x="1323" y="0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14825" y="4735700"/>
              <a:ext cx="33700" cy="28775"/>
            </a:xfrm>
            <a:custGeom>
              <a:avLst/>
              <a:gdLst/>
              <a:ahLst/>
              <a:cxnLst/>
              <a:rect l="l" t="t" r="r" b="b"/>
              <a:pathLst>
                <a:path w="1348" h="1151" extrusionOk="0">
                  <a:moveTo>
                    <a:pt x="760" y="1"/>
                  </a:moveTo>
                  <a:cubicBezTo>
                    <a:pt x="245" y="1"/>
                    <a:pt x="1" y="613"/>
                    <a:pt x="368" y="980"/>
                  </a:cubicBezTo>
                  <a:cubicBezTo>
                    <a:pt x="485" y="1098"/>
                    <a:pt x="628" y="1150"/>
                    <a:pt x="768" y="1150"/>
                  </a:cubicBezTo>
                  <a:cubicBezTo>
                    <a:pt x="1064" y="1150"/>
                    <a:pt x="1347" y="914"/>
                    <a:pt x="1347" y="564"/>
                  </a:cubicBezTo>
                  <a:cubicBezTo>
                    <a:pt x="1347" y="246"/>
                    <a:pt x="1078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69300" y="4762025"/>
              <a:ext cx="25125" cy="21650"/>
            </a:xfrm>
            <a:custGeom>
              <a:avLst/>
              <a:gdLst/>
              <a:ahLst/>
              <a:cxnLst/>
              <a:rect l="l" t="t" r="r" b="b"/>
              <a:pathLst>
                <a:path w="1005" h="866" extrusionOk="0">
                  <a:moveTo>
                    <a:pt x="589" y="1"/>
                  </a:moveTo>
                  <a:cubicBezTo>
                    <a:pt x="197" y="1"/>
                    <a:pt x="1" y="466"/>
                    <a:pt x="270" y="735"/>
                  </a:cubicBezTo>
                  <a:cubicBezTo>
                    <a:pt x="360" y="825"/>
                    <a:pt x="472" y="866"/>
                    <a:pt x="581" y="866"/>
                  </a:cubicBezTo>
                  <a:cubicBezTo>
                    <a:pt x="798" y="866"/>
                    <a:pt x="1005" y="703"/>
                    <a:pt x="1005" y="442"/>
                  </a:cubicBezTo>
                  <a:cubicBezTo>
                    <a:pt x="1005" y="197"/>
                    <a:pt x="809" y="1"/>
                    <a:pt x="5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26850" y="4782175"/>
              <a:ext cx="24775" cy="19725"/>
            </a:xfrm>
            <a:custGeom>
              <a:avLst/>
              <a:gdLst/>
              <a:ahLst/>
              <a:cxnLst/>
              <a:rect l="l" t="t" r="r" b="b"/>
              <a:pathLst>
                <a:path w="991" h="789" extrusionOk="0">
                  <a:moveTo>
                    <a:pt x="486" y="1"/>
                  </a:moveTo>
                  <a:cubicBezTo>
                    <a:pt x="472" y="1"/>
                    <a:pt x="457" y="2"/>
                    <a:pt x="442" y="3"/>
                  </a:cubicBezTo>
                  <a:cubicBezTo>
                    <a:pt x="1" y="52"/>
                    <a:pt x="1" y="737"/>
                    <a:pt x="442" y="786"/>
                  </a:cubicBezTo>
                  <a:cubicBezTo>
                    <a:pt x="457" y="788"/>
                    <a:pt x="472" y="788"/>
                    <a:pt x="486" y="788"/>
                  </a:cubicBezTo>
                  <a:cubicBezTo>
                    <a:pt x="990" y="788"/>
                    <a:pt x="990" y="1"/>
                    <a:pt x="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38725" y="4164700"/>
              <a:ext cx="217350" cy="621850"/>
            </a:xfrm>
            <a:custGeom>
              <a:avLst/>
              <a:gdLst/>
              <a:ahLst/>
              <a:cxnLst/>
              <a:rect l="l" t="t" r="r" b="b"/>
              <a:pathLst>
                <a:path w="8694" h="24874" extrusionOk="0">
                  <a:moveTo>
                    <a:pt x="5314" y="17233"/>
                  </a:moveTo>
                  <a:cubicBezTo>
                    <a:pt x="5388" y="17551"/>
                    <a:pt x="5437" y="17870"/>
                    <a:pt x="5437" y="18213"/>
                  </a:cubicBezTo>
                  <a:cubicBezTo>
                    <a:pt x="5437" y="18702"/>
                    <a:pt x="5339" y="19192"/>
                    <a:pt x="5143" y="19657"/>
                  </a:cubicBezTo>
                  <a:cubicBezTo>
                    <a:pt x="4972" y="20074"/>
                    <a:pt x="4678" y="20441"/>
                    <a:pt x="4310" y="20735"/>
                  </a:cubicBezTo>
                  <a:cubicBezTo>
                    <a:pt x="3992" y="20980"/>
                    <a:pt x="3600" y="21151"/>
                    <a:pt x="3184" y="21200"/>
                  </a:cubicBezTo>
                  <a:cubicBezTo>
                    <a:pt x="3070" y="21216"/>
                    <a:pt x="2958" y="21225"/>
                    <a:pt x="2848" y="21225"/>
                  </a:cubicBezTo>
                  <a:cubicBezTo>
                    <a:pt x="2629" y="21225"/>
                    <a:pt x="2417" y="21192"/>
                    <a:pt x="2204" y="21127"/>
                  </a:cubicBezTo>
                  <a:cubicBezTo>
                    <a:pt x="2302" y="21004"/>
                    <a:pt x="2376" y="20882"/>
                    <a:pt x="2449" y="20759"/>
                  </a:cubicBezTo>
                  <a:cubicBezTo>
                    <a:pt x="2890" y="20123"/>
                    <a:pt x="3355" y="19535"/>
                    <a:pt x="3845" y="18947"/>
                  </a:cubicBezTo>
                  <a:lnTo>
                    <a:pt x="5314" y="17233"/>
                  </a:lnTo>
                  <a:close/>
                  <a:moveTo>
                    <a:pt x="2911" y="1"/>
                  </a:moveTo>
                  <a:cubicBezTo>
                    <a:pt x="2541" y="1"/>
                    <a:pt x="2176" y="88"/>
                    <a:pt x="1862" y="263"/>
                  </a:cubicBezTo>
                  <a:cubicBezTo>
                    <a:pt x="931" y="924"/>
                    <a:pt x="319" y="1928"/>
                    <a:pt x="172" y="3055"/>
                  </a:cubicBezTo>
                  <a:cubicBezTo>
                    <a:pt x="0" y="4230"/>
                    <a:pt x="74" y="5454"/>
                    <a:pt x="368" y="6630"/>
                  </a:cubicBezTo>
                  <a:cubicBezTo>
                    <a:pt x="637" y="7879"/>
                    <a:pt x="1029" y="9103"/>
                    <a:pt x="1592" y="10278"/>
                  </a:cubicBezTo>
                  <a:cubicBezTo>
                    <a:pt x="2106" y="11429"/>
                    <a:pt x="2743" y="12556"/>
                    <a:pt x="3478" y="13584"/>
                  </a:cubicBezTo>
                  <a:cubicBezTo>
                    <a:pt x="4139" y="14637"/>
                    <a:pt x="4825" y="15592"/>
                    <a:pt x="5167" y="16645"/>
                  </a:cubicBezTo>
                  <a:lnTo>
                    <a:pt x="3527" y="18702"/>
                  </a:lnTo>
                  <a:cubicBezTo>
                    <a:pt x="3061" y="19315"/>
                    <a:pt x="2621" y="19951"/>
                    <a:pt x="2204" y="20588"/>
                  </a:cubicBezTo>
                  <a:cubicBezTo>
                    <a:pt x="2106" y="20735"/>
                    <a:pt x="2033" y="20882"/>
                    <a:pt x="1960" y="21029"/>
                  </a:cubicBezTo>
                  <a:cubicBezTo>
                    <a:pt x="1886" y="20980"/>
                    <a:pt x="1813" y="20931"/>
                    <a:pt x="1739" y="20906"/>
                  </a:cubicBezTo>
                  <a:cubicBezTo>
                    <a:pt x="1666" y="20833"/>
                    <a:pt x="1617" y="20784"/>
                    <a:pt x="1543" y="20710"/>
                  </a:cubicBezTo>
                  <a:cubicBezTo>
                    <a:pt x="1225" y="20294"/>
                    <a:pt x="1372" y="19657"/>
                    <a:pt x="1862" y="19437"/>
                  </a:cubicBezTo>
                  <a:cubicBezTo>
                    <a:pt x="2033" y="19388"/>
                    <a:pt x="2229" y="19339"/>
                    <a:pt x="2425" y="19315"/>
                  </a:cubicBezTo>
                  <a:cubicBezTo>
                    <a:pt x="2621" y="19290"/>
                    <a:pt x="2792" y="19192"/>
                    <a:pt x="2915" y="19045"/>
                  </a:cubicBezTo>
                  <a:cubicBezTo>
                    <a:pt x="3061" y="18874"/>
                    <a:pt x="3061" y="18629"/>
                    <a:pt x="2915" y="18433"/>
                  </a:cubicBezTo>
                  <a:cubicBezTo>
                    <a:pt x="2768" y="18262"/>
                    <a:pt x="2572" y="18188"/>
                    <a:pt x="2351" y="18188"/>
                  </a:cubicBezTo>
                  <a:lnTo>
                    <a:pt x="2253" y="18188"/>
                  </a:lnTo>
                  <a:cubicBezTo>
                    <a:pt x="2204" y="18176"/>
                    <a:pt x="2155" y="18170"/>
                    <a:pt x="2106" y="18170"/>
                  </a:cubicBezTo>
                  <a:cubicBezTo>
                    <a:pt x="2057" y="18170"/>
                    <a:pt x="2009" y="18176"/>
                    <a:pt x="1960" y="18188"/>
                  </a:cubicBezTo>
                  <a:cubicBezTo>
                    <a:pt x="1568" y="18262"/>
                    <a:pt x="1249" y="18506"/>
                    <a:pt x="1029" y="18825"/>
                  </a:cubicBezTo>
                  <a:cubicBezTo>
                    <a:pt x="711" y="19363"/>
                    <a:pt x="735" y="20049"/>
                    <a:pt x="1078" y="20563"/>
                  </a:cubicBezTo>
                  <a:cubicBezTo>
                    <a:pt x="1274" y="20857"/>
                    <a:pt x="1519" y="21102"/>
                    <a:pt x="1837" y="21249"/>
                  </a:cubicBezTo>
                  <a:cubicBezTo>
                    <a:pt x="1396" y="22008"/>
                    <a:pt x="1078" y="22841"/>
                    <a:pt x="882" y="23673"/>
                  </a:cubicBezTo>
                  <a:cubicBezTo>
                    <a:pt x="809" y="23967"/>
                    <a:pt x="760" y="24261"/>
                    <a:pt x="735" y="24579"/>
                  </a:cubicBezTo>
                  <a:cubicBezTo>
                    <a:pt x="711" y="24775"/>
                    <a:pt x="711" y="24873"/>
                    <a:pt x="711" y="24873"/>
                  </a:cubicBezTo>
                  <a:cubicBezTo>
                    <a:pt x="711" y="24873"/>
                    <a:pt x="735" y="24775"/>
                    <a:pt x="760" y="24579"/>
                  </a:cubicBezTo>
                  <a:cubicBezTo>
                    <a:pt x="809" y="24286"/>
                    <a:pt x="882" y="23992"/>
                    <a:pt x="980" y="23698"/>
                  </a:cubicBezTo>
                  <a:cubicBezTo>
                    <a:pt x="1225" y="22890"/>
                    <a:pt x="1592" y="22106"/>
                    <a:pt x="2057" y="21371"/>
                  </a:cubicBezTo>
                  <a:cubicBezTo>
                    <a:pt x="2333" y="21482"/>
                    <a:pt x="2622" y="21537"/>
                    <a:pt x="2915" y="21537"/>
                  </a:cubicBezTo>
                  <a:cubicBezTo>
                    <a:pt x="3013" y="21537"/>
                    <a:pt x="3110" y="21531"/>
                    <a:pt x="3208" y="21518"/>
                  </a:cubicBezTo>
                  <a:cubicBezTo>
                    <a:pt x="3674" y="21469"/>
                    <a:pt x="4139" y="21274"/>
                    <a:pt x="4531" y="20980"/>
                  </a:cubicBezTo>
                  <a:cubicBezTo>
                    <a:pt x="4923" y="20661"/>
                    <a:pt x="5241" y="20245"/>
                    <a:pt x="5437" y="19780"/>
                  </a:cubicBezTo>
                  <a:cubicBezTo>
                    <a:pt x="5657" y="19290"/>
                    <a:pt x="5780" y="18751"/>
                    <a:pt x="5804" y="18213"/>
                  </a:cubicBezTo>
                  <a:cubicBezTo>
                    <a:pt x="5804" y="17772"/>
                    <a:pt x="5731" y="17331"/>
                    <a:pt x="5633" y="16890"/>
                  </a:cubicBezTo>
                  <a:cubicBezTo>
                    <a:pt x="6245" y="16180"/>
                    <a:pt x="6808" y="15396"/>
                    <a:pt x="7322" y="14613"/>
                  </a:cubicBezTo>
                  <a:cubicBezTo>
                    <a:pt x="7469" y="14392"/>
                    <a:pt x="7592" y="14148"/>
                    <a:pt x="7714" y="13927"/>
                  </a:cubicBezTo>
                  <a:lnTo>
                    <a:pt x="7886" y="13584"/>
                  </a:lnTo>
                  <a:lnTo>
                    <a:pt x="8057" y="13217"/>
                  </a:lnTo>
                  <a:cubicBezTo>
                    <a:pt x="8277" y="12703"/>
                    <a:pt x="8449" y="12189"/>
                    <a:pt x="8547" y="11650"/>
                  </a:cubicBezTo>
                  <a:cubicBezTo>
                    <a:pt x="8645" y="11087"/>
                    <a:pt x="8694" y="10523"/>
                    <a:pt x="8645" y="9960"/>
                  </a:cubicBezTo>
                  <a:cubicBezTo>
                    <a:pt x="8571" y="9421"/>
                    <a:pt x="8400" y="8883"/>
                    <a:pt x="8155" y="8393"/>
                  </a:cubicBezTo>
                  <a:cubicBezTo>
                    <a:pt x="7886" y="7928"/>
                    <a:pt x="7543" y="7511"/>
                    <a:pt x="7126" y="7169"/>
                  </a:cubicBezTo>
                  <a:cubicBezTo>
                    <a:pt x="6686" y="6850"/>
                    <a:pt x="6196" y="6630"/>
                    <a:pt x="5657" y="6532"/>
                  </a:cubicBezTo>
                  <a:cubicBezTo>
                    <a:pt x="5511" y="6510"/>
                    <a:pt x="5365" y="6500"/>
                    <a:pt x="5220" y="6500"/>
                  </a:cubicBezTo>
                  <a:cubicBezTo>
                    <a:pt x="4368" y="6500"/>
                    <a:pt x="3550" y="6863"/>
                    <a:pt x="2964" y="7511"/>
                  </a:cubicBezTo>
                  <a:cubicBezTo>
                    <a:pt x="2302" y="8173"/>
                    <a:pt x="2082" y="9128"/>
                    <a:pt x="2302" y="10034"/>
                  </a:cubicBezTo>
                  <a:cubicBezTo>
                    <a:pt x="2425" y="10425"/>
                    <a:pt x="2694" y="10793"/>
                    <a:pt x="3037" y="11038"/>
                  </a:cubicBezTo>
                  <a:cubicBezTo>
                    <a:pt x="3331" y="11258"/>
                    <a:pt x="3698" y="11405"/>
                    <a:pt x="4065" y="11429"/>
                  </a:cubicBezTo>
                  <a:cubicBezTo>
                    <a:pt x="4261" y="11429"/>
                    <a:pt x="4433" y="11429"/>
                    <a:pt x="4604" y="11380"/>
                  </a:cubicBezTo>
                  <a:cubicBezTo>
                    <a:pt x="4776" y="11331"/>
                    <a:pt x="4923" y="11258"/>
                    <a:pt x="5069" y="11160"/>
                  </a:cubicBezTo>
                  <a:cubicBezTo>
                    <a:pt x="5290" y="10989"/>
                    <a:pt x="5461" y="10768"/>
                    <a:pt x="5584" y="10499"/>
                  </a:cubicBezTo>
                  <a:cubicBezTo>
                    <a:pt x="5755" y="10132"/>
                    <a:pt x="5731" y="9740"/>
                    <a:pt x="5559" y="9397"/>
                  </a:cubicBezTo>
                  <a:cubicBezTo>
                    <a:pt x="5451" y="9217"/>
                    <a:pt x="5330" y="9156"/>
                    <a:pt x="5254" y="9156"/>
                  </a:cubicBezTo>
                  <a:cubicBezTo>
                    <a:pt x="5226" y="9156"/>
                    <a:pt x="5205" y="9164"/>
                    <a:pt x="5192" y="9177"/>
                  </a:cubicBezTo>
                  <a:cubicBezTo>
                    <a:pt x="5045" y="9299"/>
                    <a:pt x="5241" y="9642"/>
                    <a:pt x="4947" y="10181"/>
                  </a:cubicBezTo>
                  <a:cubicBezTo>
                    <a:pt x="4874" y="10303"/>
                    <a:pt x="4776" y="10401"/>
                    <a:pt x="4653" y="10499"/>
                  </a:cubicBezTo>
                  <a:cubicBezTo>
                    <a:pt x="4580" y="10548"/>
                    <a:pt x="4506" y="10572"/>
                    <a:pt x="4433" y="10572"/>
                  </a:cubicBezTo>
                  <a:cubicBezTo>
                    <a:pt x="4384" y="10597"/>
                    <a:pt x="4335" y="10597"/>
                    <a:pt x="4286" y="10597"/>
                  </a:cubicBezTo>
                  <a:lnTo>
                    <a:pt x="4163" y="10597"/>
                  </a:lnTo>
                  <a:cubicBezTo>
                    <a:pt x="3698" y="10548"/>
                    <a:pt x="3282" y="10230"/>
                    <a:pt x="3135" y="9789"/>
                  </a:cubicBezTo>
                  <a:cubicBezTo>
                    <a:pt x="2964" y="9177"/>
                    <a:pt x="3110" y="8515"/>
                    <a:pt x="3551" y="8050"/>
                  </a:cubicBezTo>
                  <a:cubicBezTo>
                    <a:pt x="3992" y="7522"/>
                    <a:pt x="4650" y="7231"/>
                    <a:pt x="5329" y="7231"/>
                  </a:cubicBezTo>
                  <a:cubicBezTo>
                    <a:pt x="5406" y="7231"/>
                    <a:pt x="5483" y="7235"/>
                    <a:pt x="5559" y="7242"/>
                  </a:cubicBezTo>
                  <a:cubicBezTo>
                    <a:pt x="5976" y="7291"/>
                    <a:pt x="6367" y="7462"/>
                    <a:pt x="6710" y="7707"/>
                  </a:cubicBezTo>
                  <a:cubicBezTo>
                    <a:pt x="7078" y="7977"/>
                    <a:pt x="7371" y="8319"/>
                    <a:pt x="7592" y="8711"/>
                  </a:cubicBezTo>
                  <a:cubicBezTo>
                    <a:pt x="7812" y="9103"/>
                    <a:pt x="7984" y="9568"/>
                    <a:pt x="8033" y="10058"/>
                  </a:cubicBezTo>
                  <a:cubicBezTo>
                    <a:pt x="8082" y="10548"/>
                    <a:pt x="8057" y="11038"/>
                    <a:pt x="7959" y="11527"/>
                  </a:cubicBezTo>
                  <a:cubicBezTo>
                    <a:pt x="7861" y="12042"/>
                    <a:pt x="7714" y="12507"/>
                    <a:pt x="7518" y="12972"/>
                  </a:cubicBezTo>
                  <a:lnTo>
                    <a:pt x="7347" y="13315"/>
                  </a:lnTo>
                  <a:lnTo>
                    <a:pt x="7175" y="13658"/>
                  </a:lnTo>
                  <a:cubicBezTo>
                    <a:pt x="7078" y="13878"/>
                    <a:pt x="6955" y="14099"/>
                    <a:pt x="6833" y="14319"/>
                  </a:cubicBezTo>
                  <a:cubicBezTo>
                    <a:pt x="6416" y="15005"/>
                    <a:pt x="5951" y="15666"/>
                    <a:pt x="5437" y="16302"/>
                  </a:cubicBezTo>
                  <a:cubicBezTo>
                    <a:pt x="5069" y="15274"/>
                    <a:pt x="4433" y="14343"/>
                    <a:pt x="3821" y="13388"/>
                  </a:cubicBezTo>
                  <a:cubicBezTo>
                    <a:pt x="3110" y="12335"/>
                    <a:pt x="2474" y="11258"/>
                    <a:pt x="1960" y="10107"/>
                  </a:cubicBezTo>
                  <a:cubicBezTo>
                    <a:pt x="1421" y="8981"/>
                    <a:pt x="1004" y="7781"/>
                    <a:pt x="735" y="6556"/>
                  </a:cubicBezTo>
                  <a:cubicBezTo>
                    <a:pt x="441" y="5430"/>
                    <a:pt x="368" y="4254"/>
                    <a:pt x="490" y="3104"/>
                  </a:cubicBezTo>
                  <a:cubicBezTo>
                    <a:pt x="564" y="2589"/>
                    <a:pt x="735" y="2075"/>
                    <a:pt x="1004" y="1610"/>
                  </a:cubicBezTo>
                  <a:lnTo>
                    <a:pt x="1200" y="1291"/>
                  </a:lnTo>
                  <a:lnTo>
                    <a:pt x="1445" y="998"/>
                  </a:lnTo>
                  <a:lnTo>
                    <a:pt x="1715" y="728"/>
                  </a:lnTo>
                  <a:cubicBezTo>
                    <a:pt x="1813" y="655"/>
                    <a:pt x="1886" y="581"/>
                    <a:pt x="1984" y="508"/>
                  </a:cubicBezTo>
                  <a:cubicBezTo>
                    <a:pt x="2289" y="336"/>
                    <a:pt x="2639" y="239"/>
                    <a:pt x="2998" y="239"/>
                  </a:cubicBezTo>
                  <a:cubicBezTo>
                    <a:pt x="3100" y="239"/>
                    <a:pt x="3203" y="247"/>
                    <a:pt x="3306" y="263"/>
                  </a:cubicBezTo>
                  <a:cubicBezTo>
                    <a:pt x="3723" y="336"/>
                    <a:pt x="4090" y="581"/>
                    <a:pt x="4335" y="900"/>
                  </a:cubicBezTo>
                  <a:cubicBezTo>
                    <a:pt x="4555" y="1218"/>
                    <a:pt x="4702" y="1610"/>
                    <a:pt x="4702" y="2002"/>
                  </a:cubicBezTo>
                  <a:cubicBezTo>
                    <a:pt x="4702" y="2271"/>
                    <a:pt x="4653" y="2565"/>
                    <a:pt x="4531" y="2810"/>
                  </a:cubicBezTo>
                  <a:cubicBezTo>
                    <a:pt x="4457" y="2859"/>
                    <a:pt x="4384" y="2908"/>
                    <a:pt x="4286" y="2957"/>
                  </a:cubicBezTo>
                  <a:cubicBezTo>
                    <a:pt x="4178" y="2992"/>
                    <a:pt x="4058" y="3015"/>
                    <a:pt x="3933" y="3015"/>
                  </a:cubicBezTo>
                  <a:cubicBezTo>
                    <a:pt x="3888" y="3015"/>
                    <a:pt x="3842" y="3012"/>
                    <a:pt x="3796" y="3006"/>
                  </a:cubicBezTo>
                  <a:cubicBezTo>
                    <a:pt x="3208" y="3006"/>
                    <a:pt x="3086" y="2271"/>
                    <a:pt x="2792" y="2271"/>
                  </a:cubicBezTo>
                  <a:cubicBezTo>
                    <a:pt x="2719" y="2271"/>
                    <a:pt x="2645" y="2295"/>
                    <a:pt x="2572" y="2344"/>
                  </a:cubicBezTo>
                  <a:cubicBezTo>
                    <a:pt x="2474" y="2442"/>
                    <a:pt x="2425" y="2565"/>
                    <a:pt x="2449" y="2687"/>
                  </a:cubicBezTo>
                  <a:cubicBezTo>
                    <a:pt x="2449" y="2687"/>
                    <a:pt x="2449" y="2687"/>
                    <a:pt x="2449" y="2712"/>
                  </a:cubicBezTo>
                  <a:cubicBezTo>
                    <a:pt x="2425" y="2859"/>
                    <a:pt x="2449" y="3030"/>
                    <a:pt x="2523" y="3153"/>
                  </a:cubicBezTo>
                  <a:cubicBezTo>
                    <a:pt x="2621" y="3348"/>
                    <a:pt x="2792" y="3520"/>
                    <a:pt x="2988" y="3618"/>
                  </a:cubicBezTo>
                  <a:cubicBezTo>
                    <a:pt x="3101" y="3675"/>
                    <a:pt x="3233" y="3702"/>
                    <a:pt x="3372" y="3702"/>
                  </a:cubicBezTo>
                  <a:cubicBezTo>
                    <a:pt x="3775" y="3702"/>
                    <a:pt x="4246" y="3473"/>
                    <a:pt x="4555" y="3055"/>
                  </a:cubicBezTo>
                  <a:cubicBezTo>
                    <a:pt x="4751" y="2736"/>
                    <a:pt x="4874" y="2369"/>
                    <a:pt x="4874" y="1977"/>
                  </a:cubicBezTo>
                  <a:cubicBezTo>
                    <a:pt x="4874" y="1561"/>
                    <a:pt x="4751" y="1145"/>
                    <a:pt x="4506" y="802"/>
                  </a:cubicBezTo>
                  <a:cubicBezTo>
                    <a:pt x="4237" y="410"/>
                    <a:pt x="3821" y="116"/>
                    <a:pt x="3355" y="43"/>
                  </a:cubicBezTo>
                  <a:cubicBezTo>
                    <a:pt x="3208" y="15"/>
                    <a:pt x="3059" y="1"/>
                    <a:pt x="29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238125" y="4038425"/>
              <a:ext cx="81425" cy="126750"/>
            </a:xfrm>
            <a:custGeom>
              <a:avLst/>
              <a:gdLst/>
              <a:ahLst/>
              <a:cxnLst/>
              <a:rect l="l" t="t" r="r" b="b"/>
              <a:pathLst>
                <a:path w="3257" h="5070" extrusionOk="0">
                  <a:moveTo>
                    <a:pt x="3257" y="0"/>
                  </a:moveTo>
                  <a:lnTo>
                    <a:pt x="3257" y="0"/>
                  </a:lnTo>
                  <a:cubicBezTo>
                    <a:pt x="2596" y="123"/>
                    <a:pt x="2008" y="514"/>
                    <a:pt x="1616" y="1078"/>
                  </a:cubicBezTo>
                  <a:cubicBezTo>
                    <a:pt x="1249" y="1616"/>
                    <a:pt x="1004" y="2253"/>
                    <a:pt x="882" y="2914"/>
                  </a:cubicBezTo>
                  <a:cubicBezTo>
                    <a:pt x="808" y="3306"/>
                    <a:pt x="735" y="3698"/>
                    <a:pt x="637" y="4090"/>
                  </a:cubicBezTo>
                  <a:cubicBezTo>
                    <a:pt x="514" y="4457"/>
                    <a:pt x="294" y="4800"/>
                    <a:pt x="0" y="5069"/>
                  </a:cubicBezTo>
                  <a:cubicBezTo>
                    <a:pt x="416" y="4947"/>
                    <a:pt x="833" y="4775"/>
                    <a:pt x="1175" y="4530"/>
                  </a:cubicBezTo>
                  <a:cubicBezTo>
                    <a:pt x="1543" y="4261"/>
                    <a:pt x="1837" y="3943"/>
                    <a:pt x="2008" y="3526"/>
                  </a:cubicBezTo>
                  <a:cubicBezTo>
                    <a:pt x="2155" y="3135"/>
                    <a:pt x="2228" y="2694"/>
                    <a:pt x="2228" y="2277"/>
                  </a:cubicBezTo>
                  <a:cubicBezTo>
                    <a:pt x="2204" y="1861"/>
                    <a:pt x="2253" y="1445"/>
                    <a:pt x="2326" y="1029"/>
                  </a:cubicBezTo>
                  <a:cubicBezTo>
                    <a:pt x="2498" y="588"/>
                    <a:pt x="2841" y="220"/>
                    <a:pt x="32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6675" y="4238000"/>
              <a:ext cx="67975" cy="141425"/>
            </a:xfrm>
            <a:custGeom>
              <a:avLst/>
              <a:gdLst/>
              <a:ahLst/>
              <a:cxnLst/>
              <a:rect l="l" t="t" r="r" b="b"/>
              <a:pathLst>
                <a:path w="2719" h="5657" extrusionOk="0">
                  <a:moveTo>
                    <a:pt x="392" y="0"/>
                  </a:moveTo>
                  <a:lnTo>
                    <a:pt x="392" y="0"/>
                  </a:lnTo>
                  <a:cubicBezTo>
                    <a:pt x="74" y="588"/>
                    <a:pt x="0" y="1298"/>
                    <a:pt x="221" y="1935"/>
                  </a:cubicBezTo>
                  <a:cubicBezTo>
                    <a:pt x="441" y="2571"/>
                    <a:pt x="808" y="3159"/>
                    <a:pt x="1249" y="3649"/>
                  </a:cubicBezTo>
                  <a:cubicBezTo>
                    <a:pt x="1519" y="3943"/>
                    <a:pt x="1788" y="4237"/>
                    <a:pt x="2008" y="4555"/>
                  </a:cubicBezTo>
                  <a:cubicBezTo>
                    <a:pt x="2253" y="4873"/>
                    <a:pt x="2376" y="5265"/>
                    <a:pt x="2400" y="5657"/>
                  </a:cubicBezTo>
                  <a:cubicBezTo>
                    <a:pt x="2572" y="5265"/>
                    <a:pt x="2670" y="4824"/>
                    <a:pt x="2694" y="4408"/>
                  </a:cubicBezTo>
                  <a:cubicBezTo>
                    <a:pt x="2719" y="3967"/>
                    <a:pt x="2621" y="3526"/>
                    <a:pt x="2425" y="3135"/>
                  </a:cubicBezTo>
                  <a:cubicBezTo>
                    <a:pt x="2180" y="2767"/>
                    <a:pt x="1886" y="2473"/>
                    <a:pt x="1543" y="2204"/>
                  </a:cubicBezTo>
                  <a:cubicBezTo>
                    <a:pt x="1200" y="1959"/>
                    <a:pt x="906" y="1665"/>
                    <a:pt x="637" y="1347"/>
                  </a:cubicBezTo>
                  <a:cubicBezTo>
                    <a:pt x="368" y="955"/>
                    <a:pt x="294" y="465"/>
                    <a:pt x="3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09125" y="4535150"/>
              <a:ext cx="41050" cy="35300"/>
            </a:xfrm>
            <a:custGeom>
              <a:avLst/>
              <a:gdLst/>
              <a:ahLst/>
              <a:cxnLst/>
              <a:rect l="l" t="t" r="r" b="b"/>
              <a:pathLst>
                <a:path w="1642" h="1412" extrusionOk="0">
                  <a:moveTo>
                    <a:pt x="701" y="1"/>
                  </a:moveTo>
                  <a:cubicBezTo>
                    <a:pt x="343" y="1"/>
                    <a:pt x="1" y="274"/>
                    <a:pt x="1" y="701"/>
                  </a:cubicBezTo>
                  <a:cubicBezTo>
                    <a:pt x="1" y="1093"/>
                    <a:pt x="319" y="1387"/>
                    <a:pt x="711" y="1411"/>
                  </a:cubicBezTo>
                  <a:cubicBezTo>
                    <a:pt x="1323" y="1411"/>
                    <a:pt x="1641" y="652"/>
                    <a:pt x="1201" y="211"/>
                  </a:cubicBezTo>
                  <a:cubicBezTo>
                    <a:pt x="1056" y="66"/>
                    <a:pt x="876" y="1"/>
                    <a:pt x="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279125" y="4491950"/>
              <a:ext cx="33700" cy="28900"/>
            </a:xfrm>
            <a:custGeom>
              <a:avLst/>
              <a:gdLst/>
              <a:ahLst/>
              <a:cxnLst/>
              <a:rect l="l" t="t" r="r" b="b"/>
              <a:pathLst>
                <a:path w="1348" h="1156" extrusionOk="0">
                  <a:moveTo>
                    <a:pt x="570" y="1"/>
                  </a:moveTo>
                  <a:cubicBezTo>
                    <a:pt x="277" y="1"/>
                    <a:pt x="1" y="230"/>
                    <a:pt x="1" y="592"/>
                  </a:cubicBezTo>
                  <a:cubicBezTo>
                    <a:pt x="1" y="886"/>
                    <a:pt x="246" y="1156"/>
                    <a:pt x="564" y="1156"/>
                  </a:cubicBezTo>
                  <a:cubicBezTo>
                    <a:pt x="1078" y="1156"/>
                    <a:pt x="1348" y="543"/>
                    <a:pt x="980" y="176"/>
                  </a:cubicBezTo>
                  <a:cubicBezTo>
                    <a:pt x="860" y="56"/>
                    <a:pt x="713" y="1"/>
                    <a:pt x="5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55875" y="4446125"/>
              <a:ext cx="25125" cy="21525"/>
            </a:xfrm>
            <a:custGeom>
              <a:avLst/>
              <a:gdLst/>
              <a:ahLst/>
              <a:cxnLst/>
              <a:rect l="l" t="t" r="r" b="b"/>
              <a:pathLst>
                <a:path w="1005" h="861" extrusionOk="0">
                  <a:moveTo>
                    <a:pt x="563" y="1"/>
                  </a:moveTo>
                  <a:cubicBezTo>
                    <a:pt x="196" y="1"/>
                    <a:pt x="0" y="466"/>
                    <a:pt x="270" y="736"/>
                  </a:cubicBezTo>
                  <a:cubicBezTo>
                    <a:pt x="356" y="822"/>
                    <a:pt x="463" y="861"/>
                    <a:pt x="569" y="861"/>
                  </a:cubicBezTo>
                  <a:cubicBezTo>
                    <a:pt x="790" y="861"/>
                    <a:pt x="1004" y="691"/>
                    <a:pt x="1004" y="442"/>
                  </a:cubicBezTo>
                  <a:cubicBezTo>
                    <a:pt x="1004" y="197"/>
                    <a:pt x="808" y="1"/>
                    <a:pt x="5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241175" y="4393325"/>
              <a:ext cx="20225" cy="19325"/>
            </a:xfrm>
            <a:custGeom>
              <a:avLst/>
              <a:gdLst/>
              <a:ahLst/>
              <a:cxnLst/>
              <a:rect l="l" t="t" r="r" b="b"/>
              <a:pathLst>
                <a:path w="809" h="773" extrusionOk="0">
                  <a:moveTo>
                    <a:pt x="395" y="1"/>
                  </a:moveTo>
                  <a:cubicBezTo>
                    <a:pt x="215" y="1"/>
                    <a:pt x="37" y="117"/>
                    <a:pt x="25" y="350"/>
                  </a:cubicBezTo>
                  <a:cubicBezTo>
                    <a:pt x="0" y="631"/>
                    <a:pt x="202" y="772"/>
                    <a:pt x="404" y="772"/>
                  </a:cubicBezTo>
                  <a:cubicBezTo>
                    <a:pt x="607" y="772"/>
                    <a:pt x="809" y="631"/>
                    <a:pt x="784" y="350"/>
                  </a:cubicBezTo>
                  <a:cubicBezTo>
                    <a:pt x="760" y="117"/>
                    <a:pt x="576" y="1"/>
                    <a:pt x="3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01575" y="4551425"/>
              <a:ext cx="86350" cy="8635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3453" y="1"/>
                  </a:moveTo>
                  <a:lnTo>
                    <a:pt x="3453" y="1"/>
                  </a:lnTo>
                  <a:cubicBezTo>
                    <a:pt x="2596" y="197"/>
                    <a:pt x="1812" y="613"/>
                    <a:pt x="1200" y="1201"/>
                  </a:cubicBezTo>
                  <a:cubicBezTo>
                    <a:pt x="588" y="1838"/>
                    <a:pt x="172" y="2597"/>
                    <a:pt x="0" y="3454"/>
                  </a:cubicBezTo>
                  <a:cubicBezTo>
                    <a:pt x="833" y="3258"/>
                    <a:pt x="1616" y="2842"/>
                    <a:pt x="2253" y="2254"/>
                  </a:cubicBezTo>
                  <a:cubicBezTo>
                    <a:pt x="2841" y="1617"/>
                    <a:pt x="3257" y="833"/>
                    <a:pt x="3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75250" y="2735050"/>
              <a:ext cx="45925" cy="113275"/>
            </a:xfrm>
            <a:custGeom>
              <a:avLst/>
              <a:gdLst/>
              <a:ahLst/>
              <a:cxnLst/>
              <a:rect l="l" t="t" r="r" b="b"/>
              <a:pathLst>
                <a:path w="1837" h="4531" extrusionOk="0">
                  <a:moveTo>
                    <a:pt x="931" y="0"/>
                  </a:moveTo>
                  <a:cubicBezTo>
                    <a:pt x="0" y="1372"/>
                    <a:pt x="0" y="3159"/>
                    <a:pt x="931" y="4531"/>
                  </a:cubicBezTo>
                  <a:cubicBezTo>
                    <a:pt x="1837" y="3159"/>
                    <a:pt x="1837" y="1372"/>
                    <a:pt x="9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99725" y="2786850"/>
              <a:ext cx="90025" cy="93925"/>
            </a:xfrm>
            <a:custGeom>
              <a:avLst/>
              <a:gdLst/>
              <a:ahLst/>
              <a:cxnLst/>
              <a:rect l="l" t="t" r="r" b="b"/>
              <a:pathLst>
                <a:path w="3601" h="3757" extrusionOk="0">
                  <a:moveTo>
                    <a:pt x="2945" y="1"/>
                  </a:moveTo>
                  <a:cubicBezTo>
                    <a:pt x="2911" y="1"/>
                    <a:pt x="2876" y="4"/>
                    <a:pt x="2841" y="10"/>
                  </a:cubicBezTo>
                  <a:cubicBezTo>
                    <a:pt x="2254" y="59"/>
                    <a:pt x="1617" y="524"/>
                    <a:pt x="1201" y="1063"/>
                  </a:cubicBezTo>
                  <a:cubicBezTo>
                    <a:pt x="613" y="1871"/>
                    <a:pt x="221" y="2777"/>
                    <a:pt x="1" y="3757"/>
                  </a:cubicBezTo>
                  <a:cubicBezTo>
                    <a:pt x="74" y="3585"/>
                    <a:pt x="148" y="3414"/>
                    <a:pt x="246" y="3267"/>
                  </a:cubicBezTo>
                  <a:cubicBezTo>
                    <a:pt x="711" y="2459"/>
                    <a:pt x="1348" y="1724"/>
                    <a:pt x="2107" y="1577"/>
                  </a:cubicBezTo>
                  <a:cubicBezTo>
                    <a:pt x="2327" y="1553"/>
                    <a:pt x="2548" y="1553"/>
                    <a:pt x="2768" y="1528"/>
                  </a:cubicBezTo>
                  <a:cubicBezTo>
                    <a:pt x="3013" y="1479"/>
                    <a:pt x="3233" y="1357"/>
                    <a:pt x="3380" y="1185"/>
                  </a:cubicBezTo>
                  <a:cubicBezTo>
                    <a:pt x="3552" y="940"/>
                    <a:pt x="3601" y="647"/>
                    <a:pt x="3503" y="353"/>
                  </a:cubicBezTo>
                  <a:cubicBezTo>
                    <a:pt x="3396" y="139"/>
                    <a:pt x="3178" y="1"/>
                    <a:pt x="29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09125" y="2786850"/>
              <a:ext cx="90025" cy="93925"/>
            </a:xfrm>
            <a:custGeom>
              <a:avLst/>
              <a:gdLst/>
              <a:ahLst/>
              <a:cxnLst/>
              <a:rect l="l" t="t" r="r" b="b"/>
              <a:pathLst>
                <a:path w="3601" h="3757" extrusionOk="0">
                  <a:moveTo>
                    <a:pt x="631" y="1"/>
                  </a:moveTo>
                  <a:cubicBezTo>
                    <a:pt x="399" y="1"/>
                    <a:pt x="181" y="139"/>
                    <a:pt x="74" y="353"/>
                  </a:cubicBezTo>
                  <a:cubicBezTo>
                    <a:pt x="1" y="647"/>
                    <a:pt x="25" y="940"/>
                    <a:pt x="221" y="1185"/>
                  </a:cubicBezTo>
                  <a:cubicBezTo>
                    <a:pt x="368" y="1381"/>
                    <a:pt x="588" y="1504"/>
                    <a:pt x="833" y="1528"/>
                  </a:cubicBezTo>
                  <a:cubicBezTo>
                    <a:pt x="1054" y="1553"/>
                    <a:pt x="1274" y="1553"/>
                    <a:pt x="1494" y="1602"/>
                  </a:cubicBezTo>
                  <a:cubicBezTo>
                    <a:pt x="2253" y="1724"/>
                    <a:pt x="2890" y="2459"/>
                    <a:pt x="3355" y="3267"/>
                  </a:cubicBezTo>
                  <a:cubicBezTo>
                    <a:pt x="3453" y="3414"/>
                    <a:pt x="3527" y="3610"/>
                    <a:pt x="3600" y="3757"/>
                  </a:cubicBezTo>
                  <a:cubicBezTo>
                    <a:pt x="3380" y="2802"/>
                    <a:pt x="2964" y="1895"/>
                    <a:pt x="2400" y="1087"/>
                  </a:cubicBezTo>
                  <a:cubicBezTo>
                    <a:pt x="1960" y="524"/>
                    <a:pt x="1323" y="59"/>
                    <a:pt x="735" y="10"/>
                  </a:cubicBezTo>
                  <a:cubicBezTo>
                    <a:pt x="700" y="4"/>
                    <a:pt x="666" y="1"/>
                    <a:pt x="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85650" y="2890550"/>
              <a:ext cx="23900" cy="20050"/>
            </a:xfrm>
            <a:custGeom>
              <a:avLst/>
              <a:gdLst/>
              <a:ahLst/>
              <a:cxnLst/>
              <a:rect l="l" t="t" r="r" b="b"/>
              <a:pathLst>
                <a:path w="956" h="802" extrusionOk="0">
                  <a:moveTo>
                    <a:pt x="539" y="0"/>
                  </a:moveTo>
                  <a:cubicBezTo>
                    <a:pt x="197" y="0"/>
                    <a:pt x="1" y="441"/>
                    <a:pt x="270" y="686"/>
                  </a:cubicBezTo>
                  <a:cubicBezTo>
                    <a:pt x="350" y="766"/>
                    <a:pt x="447" y="801"/>
                    <a:pt x="544" y="801"/>
                  </a:cubicBezTo>
                  <a:cubicBezTo>
                    <a:pt x="744" y="801"/>
                    <a:pt x="939" y="648"/>
                    <a:pt x="956" y="417"/>
                  </a:cubicBezTo>
                  <a:cubicBezTo>
                    <a:pt x="956" y="172"/>
                    <a:pt x="760" y="0"/>
                    <a:pt x="5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2175" y="2842175"/>
              <a:ext cx="75950" cy="116950"/>
            </a:xfrm>
            <a:custGeom>
              <a:avLst/>
              <a:gdLst/>
              <a:ahLst/>
              <a:cxnLst/>
              <a:rect l="l" t="t" r="r" b="b"/>
              <a:pathLst>
                <a:path w="3038" h="4678" extrusionOk="0">
                  <a:moveTo>
                    <a:pt x="3037" y="1"/>
                  </a:moveTo>
                  <a:lnTo>
                    <a:pt x="3037" y="1"/>
                  </a:lnTo>
                  <a:cubicBezTo>
                    <a:pt x="2401" y="99"/>
                    <a:pt x="1862" y="442"/>
                    <a:pt x="1495" y="980"/>
                  </a:cubicBezTo>
                  <a:cubicBezTo>
                    <a:pt x="1176" y="1495"/>
                    <a:pt x="931" y="2082"/>
                    <a:pt x="833" y="2694"/>
                  </a:cubicBezTo>
                  <a:cubicBezTo>
                    <a:pt x="760" y="3062"/>
                    <a:pt x="686" y="3405"/>
                    <a:pt x="588" y="3772"/>
                  </a:cubicBezTo>
                  <a:cubicBezTo>
                    <a:pt x="491" y="4115"/>
                    <a:pt x="295" y="4433"/>
                    <a:pt x="1" y="4678"/>
                  </a:cubicBezTo>
                  <a:cubicBezTo>
                    <a:pt x="393" y="4580"/>
                    <a:pt x="760" y="4409"/>
                    <a:pt x="1103" y="4188"/>
                  </a:cubicBezTo>
                  <a:cubicBezTo>
                    <a:pt x="1446" y="3943"/>
                    <a:pt x="1715" y="3625"/>
                    <a:pt x="1862" y="3258"/>
                  </a:cubicBezTo>
                  <a:cubicBezTo>
                    <a:pt x="2009" y="2890"/>
                    <a:pt x="2082" y="2499"/>
                    <a:pt x="2082" y="2107"/>
                  </a:cubicBezTo>
                  <a:cubicBezTo>
                    <a:pt x="2058" y="1715"/>
                    <a:pt x="2107" y="1323"/>
                    <a:pt x="2180" y="931"/>
                  </a:cubicBezTo>
                  <a:cubicBezTo>
                    <a:pt x="2327" y="515"/>
                    <a:pt x="2645" y="197"/>
                    <a:pt x="30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0150" y="2842175"/>
              <a:ext cx="75325" cy="116950"/>
            </a:xfrm>
            <a:custGeom>
              <a:avLst/>
              <a:gdLst/>
              <a:ahLst/>
              <a:cxnLst/>
              <a:rect l="l" t="t" r="r" b="b"/>
              <a:pathLst>
                <a:path w="3013" h="4678" extrusionOk="0">
                  <a:moveTo>
                    <a:pt x="0" y="1"/>
                  </a:moveTo>
                  <a:cubicBezTo>
                    <a:pt x="392" y="197"/>
                    <a:pt x="711" y="515"/>
                    <a:pt x="857" y="931"/>
                  </a:cubicBezTo>
                  <a:cubicBezTo>
                    <a:pt x="955" y="1323"/>
                    <a:pt x="980" y="1715"/>
                    <a:pt x="980" y="2107"/>
                  </a:cubicBezTo>
                  <a:cubicBezTo>
                    <a:pt x="955" y="2499"/>
                    <a:pt x="1029" y="2890"/>
                    <a:pt x="1176" y="3258"/>
                  </a:cubicBezTo>
                  <a:cubicBezTo>
                    <a:pt x="1323" y="3625"/>
                    <a:pt x="1592" y="3943"/>
                    <a:pt x="1935" y="4188"/>
                  </a:cubicBezTo>
                  <a:cubicBezTo>
                    <a:pt x="2253" y="4409"/>
                    <a:pt x="2621" y="4580"/>
                    <a:pt x="3012" y="4678"/>
                  </a:cubicBezTo>
                  <a:cubicBezTo>
                    <a:pt x="2743" y="4433"/>
                    <a:pt x="2523" y="4115"/>
                    <a:pt x="2425" y="3772"/>
                  </a:cubicBezTo>
                  <a:cubicBezTo>
                    <a:pt x="2327" y="3405"/>
                    <a:pt x="2253" y="3062"/>
                    <a:pt x="2204" y="2694"/>
                  </a:cubicBezTo>
                  <a:cubicBezTo>
                    <a:pt x="2082" y="2082"/>
                    <a:pt x="1861" y="1495"/>
                    <a:pt x="1519" y="980"/>
                  </a:cubicBezTo>
                  <a:cubicBezTo>
                    <a:pt x="1176" y="466"/>
                    <a:pt x="613" y="9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3600" y="3013900"/>
              <a:ext cx="11675" cy="1093800"/>
            </a:xfrm>
            <a:custGeom>
              <a:avLst/>
              <a:gdLst/>
              <a:ahLst/>
              <a:cxnLst/>
              <a:rect l="l" t="t" r="r" b="b"/>
              <a:pathLst>
                <a:path w="467" h="43752" extrusionOk="0">
                  <a:moveTo>
                    <a:pt x="234" y="1"/>
                  </a:moveTo>
                  <a:cubicBezTo>
                    <a:pt x="117" y="1"/>
                    <a:pt x="1" y="86"/>
                    <a:pt x="1" y="258"/>
                  </a:cubicBezTo>
                  <a:lnTo>
                    <a:pt x="1" y="43528"/>
                  </a:lnTo>
                  <a:cubicBezTo>
                    <a:pt x="1" y="43650"/>
                    <a:pt x="99" y="43748"/>
                    <a:pt x="221" y="43748"/>
                  </a:cubicBezTo>
                  <a:cubicBezTo>
                    <a:pt x="232" y="43750"/>
                    <a:pt x="243" y="43751"/>
                    <a:pt x="253" y="43751"/>
                  </a:cubicBezTo>
                  <a:cubicBezTo>
                    <a:pt x="364" y="43751"/>
                    <a:pt x="466" y="43640"/>
                    <a:pt x="466" y="43528"/>
                  </a:cubicBezTo>
                  <a:lnTo>
                    <a:pt x="466" y="258"/>
                  </a:lnTo>
                  <a:cubicBezTo>
                    <a:pt x="466" y="86"/>
                    <a:pt x="350" y="1"/>
                    <a:pt x="23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928675" y="4689800"/>
              <a:ext cx="1621125" cy="12250"/>
            </a:xfrm>
            <a:custGeom>
              <a:avLst/>
              <a:gdLst/>
              <a:ahLst/>
              <a:cxnLst/>
              <a:rect l="l" t="t" r="r" b="b"/>
              <a:pathLst>
                <a:path w="64845" h="490" extrusionOk="0">
                  <a:moveTo>
                    <a:pt x="319" y="0"/>
                  </a:moveTo>
                  <a:cubicBezTo>
                    <a:pt x="0" y="0"/>
                    <a:pt x="0" y="465"/>
                    <a:pt x="319" y="490"/>
                  </a:cubicBezTo>
                  <a:lnTo>
                    <a:pt x="64526" y="490"/>
                  </a:lnTo>
                  <a:cubicBezTo>
                    <a:pt x="64845" y="490"/>
                    <a:pt x="64845" y="0"/>
                    <a:pt x="64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727425" y="4588775"/>
              <a:ext cx="622625" cy="213250"/>
            </a:xfrm>
            <a:custGeom>
              <a:avLst/>
              <a:gdLst/>
              <a:ahLst/>
              <a:cxnLst/>
              <a:rect l="l" t="t" r="r" b="b"/>
              <a:pathLst>
                <a:path w="24905" h="8530" extrusionOk="0">
                  <a:moveTo>
                    <a:pt x="18244" y="3184"/>
                  </a:moveTo>
                  <a:cubicBezTo>
                    <a:pt x="18734" y="3184"/>
                    <a:pt x="19223" y="3307"/>
                    <a:pt x="19689" y="3502"/>
                  </a:cubicBezTo>
                  <a:cubicBezTo>
                    <a:pt x="20105" y="3674"/>
                    <a:pt x="20497" y="3968"/>
                    <a:pt x="20766" y="4311"/>
                  </a:cubicBezTo>
                  <a:cubicBezTo>
                    <a:pt x="21036" y="4653"/>
                    <a:pt x="21182" y="5045"/>
                    <a:pt x="21256" y="5461"/>
                  </a:cubicBezTo>
                  <a:cubicBezTo>
                    <a:pt x="21305" y="5780"/>
                    <a:pt x="21256" y="6123"/>
                    <a:pt x="21158" y="6416"/>
                  </a:cubicBezTo>
                  <a:lnTo>
                    <a:pt x="21158" y="6441"/>
                  </a:lnTo>
                  <a:cubicBezTo>
                    <a:pt x="21036" y="6343"/>
                    <a:pt x="20913" y="6270"/>
                    <a:pt x="20791" y="6196"/>
                  </a:cubicBezTo>
                  <a:cubicBezTo>
                    <a:pt x="20203" y="5804"/>
                    <a:pt x="19615" y="5315"/>
                    <a:pt x="18979" y="4800"/>
                  </a:cubicBezTo>
                  <a:lnTo>
                    <a:pt x="17264" y="3307"/>
                  </a:lnTo>
                  <a:cubicBezTo>
                    <a:pt x="17583" y="3233"/>
                    <a:pt x="17926" y="3184"/>
                    <a:pt x="18244" y="3184"/>
                  </a:cubicBezTo>
                  <a:close/>
                  <a:moveTo>
                    <a:pt x="10578" y="1"/>
                  </a:moveTo>
                  <a:cubicBezTo>
                    <a:pt x="10391" y="1"/>
                    <a:pt x="10204" y="9"/>
                    <a:pt x="10016" y="25"/>
                  </a:cubicBezTo>
                  <a:cubicBezTo>
                    <a:pt x="9453" y="74"/>
                    <a:pt x="8938" y="246"/>
                    <a:pt x="8449" y="490"/>
                  </a:cubicBezTo>
                  <a:cubicBezTo>
                    <a:pt x="7959" y="760"/>
                    <a:pt x="7543" y="1103"/>
                    <a:pt x="7224" y="1519"/>
                  </a:cubicBezTo>
                  <a:cubicBezTo>
                    <a:pt x="6882" y="1960"/>
                    <a:pt x="6661" y="2449"/>
                    <a:pt x="6588" y="2964"/>
                  </a:cubicBezTo>
                  <a:cubicBezTo>
                    <a:pt x="6441" y="3992"/>
                    <a:pt x="6808" y="4996"/>
                    <a:pt x="7567" y="5682"/>
                  </a:cubicBezTo>
                  <a:cubicBezTo>
                    <a:pt x="8052" y="6149"/>
                    <a:pt x="8694" y="6392"/>
                    <a:pt x="9360" y="6392"/>
                  </a:cubicBezTo>
                  <a:cubicBezTo>
                    <a:pt x="9602" y="6392"/>
                    <a:pt x="9848" y="6359"/>
                    <a:pt x="10089" y="6294"/>
                  </a:cubicBezTo>
                  <a:cubicBezTo>
                    <a:pt x="10187" y="6270"/>
                    <a:pt x="10285" y="6221"/>
                    <a:pt x="10383" y="6172"/>
                  </a:cubicBezTo>
                  <a:cubicBezTo>
                    <a:pt x="10506" y="6123"/>
                    <a:pt x="10579" y="6074"/>
                    <a:pt x="10677" y="6000"/>
                  </a:cubicBezTo>
                  <a:lnTo>
                    <a:pt x="10898" y="5804"/>
                  </a:lnTo>
                  <a:cubicBezTo>
                    <a:pt x="10971" y="5731"/>
                    <a:pt x="11044" y="5657"/>
                    <a:pt x="11093" y="5559"/>
                  </a:cubicBezTo>
                  <a:cubicBezTo>
                    <a:pt x="11314" y="5266"/>
                    <a:pt x="11461" y="4898"/>
                    <a:pt x="11485" y="4506"/>
                  </a:cubicBezTo>
                  <a:lnTo>
                    <a:pt x="11485" y="4237"/>
                  </a:lnTo>
                  <a:cubicBezTo>
                    <a:pt x="11461" y="4164"/>
                    <a:pt x="11436" y="4066"/>
                    <a:pt x="11412" y="3992"/>
                  </a:cubicBezTo>
                  <a:cubicBezTo>
                    <a:pt x="11387" y="3821"/>
                    <a:pt x="11314" y="3674"/>
                    <a:pt x="11191" y="3527"/>
                  </a:cubicBezTo>
                  <a:cubicBezTo>
                    <a:pt x="11020" y="3307"/>
                    <a:pt x="10800" y="3135"/>
                    <a:pt x="10530" y="3037"/>
                  </a:cubicBezTo>
                  <a:cubicBezTo>
                    <a:pt x="10365" y="2960"/>
                    <a:pt x="10195" y="2923"/>
                    <a:pt x="10026" y="2923"/>
                  </a:cubicBezTo>
                  <a:cubicBezTo>
                    <a:pt x="9820" y="2923"/>
                    <a:pt x="9617" y="2978"/>
                    <a:pt x="9428" y="3086"/>
                  </a:cubicBezTo>
                  <a:cubicBezTo>
                    <a:pt x="9208" y="3233"/>
                    <a:pt x="9183" y="3380"/>
                    <a:pt x="9232" y="3453"/>
                  </a:cubicBezTo>
                  <a:cubicBezTo>
                    <a:pt x="9273" y="3494"/>
                    <a:pt x="9341" y="3500"/>
                    <a:pt x="9433" y="3500"/>
                  </a:cubicBezTo>
                  <a:cubicBezTo>
                    <a:pt x="9466" y="3500"/>
                    <a:pt x="9503" y="3499"/>
                    <a:pt x="9542" y="3499"/>
                  </a:cubicBezTo>
                  <a:cubicBezTo>
                    <a:pt x="9719" y="3499"/>
                    <a:pt x="9956" y="3514"/>
                    <a:pt x="10236" y="3674"/>
                  </a:cubicBezTo>
                  <a:cubicBezTo>
                    <a:pt x="10359" y="3747"/>
                    <a:pt x="10457" y="3870"/>
                    <a:pt x="10555" y="3992"/>
                  </a:cubicBezTo>
                  <a:cubicBezTo>
                    <a:pt x="10579" y="4041"/>
                    <a:pt x="10604" y="4115"/>
                    <a:pt x="10628" y="4213"/>
                  </a:cubicBezTo>
                  <a:cubicBezTo>
                    <a:pt x="10653" y="4286"/>
                    <a:pt x="10653" y="4384"/>
                    <a:pt x="10628" y="4482"/>
                  </a:cubicBezTo>
                  <a:cubicBezTo>
                    <a:pt x="10579" y="4947"/>
                    <a:pt x="10261" y="5339"/>
                    <a:pt x="9820" y="5486"/>
                  </a:cubicBezTo>
                  <a:cubicBezTo>
                    <a:pt x="9665" y="5523"/>
                    <a:pt x="9508" y="5541"/>
                    <a:pt x="9351" y="5541"/>
                  </a:cubicBezTo>
                  <a:cubicBezTo>
                    <a:pt x="8886" y="5541"/>
                    <a:pt x="8429" y="5381"/>
                    <a:pt x="8081" y="5070"/>
                  </a:cubicBezTo>
                  <a:cubicBezTo>
                    <a:pt x="7518" y="4555"/>
                    <a:pt x="7224" y="3796"/>
                    <a:pt x="7298" y="3037"/>
                  </a:cubicBezTo>
                  <a:cubicBezTo>
                    <a:pt x="7347" y="2621"/>
                    <a:pt x="7518" y="2254"/>
                    <a:pt x="7763" y="1911"/>
                  </a:cubicBezTo>
                  <a:cubicBezTo>
                    <a:pt x="8032" y="1543"/>
                    <a:pt x="8375" y="1250"/>
                    <a:pt x="8767" y="1029"/>
                  </a:cubicBezTo>
                  <a:cubicBezTo>
                    <a:pt x="9159" y="809"/>
                    <a:pt x="9624" y="662"/>
                    <a:pt x="10089" y="588"/>
                  </a:cubicBezTo>
                  <a:cubicBezTo>
                    <a:pt x="10253" y="572"/>
                    <a:pt x="10419" y="564"/>
                    <a:pt x="10585" y="564"/>
                  </a:cubicBezTo>
                  <a:cubicBezTo>
                    <a:pt x="10917" y="564"/>
                    <a:pt x="11249" y="597"/>
                    <a:pt x="11559" y="662"/>
                  </a:cubicBezTo>
                  <a:cubicBezTo>
                    <a:pt x="12073" y="760"/>
                    <a:pt x="12538" y="907"/>
                    <a:pt x="13003" y="1127"/>
                  </a:cubicBezTo>
                  <a:lnTo>
                    <a:pt x="13346" y="1274"/>
                  </a:lnTo>
                  <a:lnTo>
                    <a:pt x="13689" y="1445"/>
                  </a:lnTo>
                  <a:cubicBezTo>
                    <a:pt x="13910" y="1568"/>
                    <a:pt x="14130" y="1666"/>
                    <a:pt x="14350" y="1813"/>
                  </a:cubicBezTo>
                  <a:cubicBezTo>
                    <a:pt x="15036" y="2229"/>
                    <a:pt x="15697" y="2670"/>
                    <a:pt x="16334" y="3184"/>
                  </a:cubicBezTo>
                  <a:cubicBezTo>
                    <a:pt x="15305" y="3551"/>
                    <a:pt x="14375" y="4188"/>
                    <a:pt x="13420" y="4800"/>
                  </a:cubicBezTo>
                  <a:cubicBezTo>
                    <a:pt x="12391" y="5510"/>
                    <a:pt x="11289" y="6147"/>
                    <a:pt x="10163" y="6661"/>
                  </a:cubicBezTo>
                  <a:cubicBezTo>
                    <a:pt x="9012" y="7200"/>
                    <a:pt x="7837" y="7616"/>
                    <a:pt x="6612" y="7886"/>
                  </a:cubicBezTo>
                  <a:cubicBezTo>
                    <a:pt x="5861" y="8082"/>
                    <a:pt x="5088" y="8180"/>
                    <a:pt x="4316" y="8180"/>
                  </a:cubicBezTo>
                  <a:cubicBezTo>
                    <a:pt x="3929" y="8180"/>
                    <a:pt x="3543" y="8155"/>
                    <a:pt x="3159" y="8106"/>
                  </a:cubicBezTo>
                  <a:cubicBezTo>
                    <a:pt x="2645" y="8033"/>
                    <a:pt x="2131" y="7861"/>
                    <a:pt x="1666" y="7616"/>
                  </a:cubicBezTo>
                  <a:lnTo>
                    <a:pt x="1347" y="7420"/>
                  </a:lnTo>
                  <a:lnTo>
                    <a:pt x="1053" y="7176"/>
                  </a:lnTo>
                  <a:lnTo>
                    <a:pt x="784" y="6906"/>
                  </a:lnTo>
                  <a:cubicBezTo>
                    <a:pt x="711" y="6808"/>
                    <a:pt x="637" y="6735"/>
                    <a:pt x="588" y="6637"/>
                  </a:cubicBezTo>
                  <a:cubicBezTo>
                    <a:pt x="343" y="6245"/>
                    <a:pt x="270" y="5780"/>
                    <a:pt x="343" y="5315"/>
                  </a:cubicBezTo>
                  <a:cubicBezTo>
                    <a:pt x="417" y="4898"/>
                    <a:pt x="637" y="4531"/>
                    <a:pt x="980" y="4286"/>
                  </a:cubicBezTo>
                  <a:cubicBezTo>
                    <a:pt x="1298" y="4041"/>
                    <a:pt x="1666" y="3919"/>
                    <a:pt x="2057" y="3919"/>
                  </a:cubicBezTo>
                  <a:cubicBezTo>
                    <a:pt x="2095" y="3916"/>
                    <a:pt x="2133" y="3914"/>
                    <a:pt x="2170" y="3914"/>
                  </a:cubicBezTo>
                  <a:cubicBezTo>
                    <a:pt x="2420" y="3914"/>
                    <a:pt x="2652" y="3984"/>
                    <a:pt x="2865" y="4090"/>
                  </a:cubicBezTo>
                  <a:cubicBezTo>
                    <a:pt x="2939" y="4164"/>
                    <a:pt x="2988" y="4237"/>
                    <a:pt x="3012" y="4335"/>
                  </a:cubicBezTo>
                  <a:cubicBezTo>
                    <a:pt x="3061" y="4482"/>
                    <a:pt x="3086" y="4653"/>
                    <a:pt x="3086" y="4825"/>
                  </a:cubicBezTo>
                  <a:cubicBezTo>
                    <a:pt x="3061" y="5412"/>
                    <a:pt x="2327" y="5535"/>
                    <a:pt x="2327" y="5829"/>
                  </a:cubicBezTo>
                  <a:cubicBezTo>
                    <a:pt x="2351" y="5902"/>
                    <a:pt x="2376" y="5976"/>
                    <a:pt x="2400" y="6049"/>
                  </a:cubicBezTo>
                  <a:cubicBezTo>
                    <a:pt x="2481" y="6130"/>
                    <a:pt x="2579" y="6178"/>
                    <a:pt x="2680" y="6178"/>
                  </a:cubicBezTo>
                  <a:cubicBezTo>
                    <a:pt x="2701" y="6178"/>
                    <a:pt x="2722" y="6176"/>
                    <a:pt x="2743" y="6172"/>
                  </a:cubicBezTo>
                  <a:lnTo>
                    <a:pt x="2768" y="6172"/>
                  </a:lnTo>
                  <a:cubicBezTo>
                    <a:pt x="2798" y="6176"/>
                    <a:pt x="2827" y="6178"/>
                    <a:pt x="2856" y="6178"/>
                  </a:cubicBezTo>
                  <a:cubicBezTo>
                    <a:pt x="2991" y="6178"/>
                    <a:pt x="3112" y="6134"/>
                    <a:pt x="3233" y="6074"/>
                  </a:cubicBezTo>
                  <a:cubicBezTo>
                    <a:pt x="3429" y="6000"/>
                    <a:pt x="3576" y="5829"/>
                    <a:pt x="3674" y="5633"/>
                  </a:cubicBezTo>
                  <a:cubicBezTo>
                    <a:pt x="3918" y="5192"/>
                    <a:pt x="3674" y="4482"/>
                    <a:pt x="3110" y="4066"/>
                  </a:cubicBezTo>
                  <a:cubicBezTo>
                    <a:pt x="2792" y="3845"/>
                    <a:pt x="2425" y="3747"/>
                    <a:pt x="2057" y="3747"/>
                  </a:cubicBezTo>
                  <a:cubicBezTo>
                    <a:pt x="1617" y="3747"/>
                    <a:pt x="1200" y="3870"/>
                    <a:pt x="857" y="4115"/>
                  </a:cubicBezTo>
                  <a:cubicBezTo>
                    <a:pt x="466" y="4384"/>
                    <a:pt x="196" y="4800"/>
                    <a:pt x="98" y="5266"/>
                  </a:cubicBezTo>
                  <a:cubicBezTo>
                    <a:pt x="0" y="5780"/>
                    <a:pt x="98" y="6294"/>
                    <a:pt x="343" y="6759"/>
                  </a:cubicBezTo>
                  <a:cubicBezTo>
                    <a:pt x="980" y="7690"/>
                    <a:pt x="1984" y="8302"/>
                    <a:pt x="3086" y="8449"/>
                  </a:cubicBezTo>
                  <a:cubicBezTo>
                    <a:pt x="3517" y="8502"/>
                    <a:pt x="3950" y="8529"/>
                    <a:pt x="4384" y="8529"/>
                  </a:cubicBezTo>
                  <a:cubicBezTo>
                    <a:pt x="5158" y="8529"/>
                    <a:pt x="5932" y="8441"/>
                    <a:pt x="6686" y="8253"/>
                  </a:cubicBezTo>
                  <a:cubicBezTo>
                    <a:pt x="7934" y="7984"/>
                    <a:pt x="9159" y="7567"/>
                    <a:pt x="10310" y="7004"/>
                  </a:cubicBezTo>
                  <a:cubicBezTo>
                    <a:pt x="11461" y="6490"/>
                    <a:pt x="12587" y="5829"/>
                    <a:pt x="13640" y="5119"/>
                  </a:cubicBezTo>
                  <a:cubicBezTo>
                    <a:pt x="14644" y="4457"/>
                    <a:pt x="15624" y="3772"/>
                    <a:pt x="16652" y="3429"/>
                  </a:cubicBezTo>
                  <a:lnTo>
                    <a:pt x="18709" y="5070"/>
                  </a:lnTo>
                  <a:cubicBezTo>
                    <a:pt x="19321" y="5559"/>
                    <a:pt x="19958" y="6000"/>
                    <a:pt x="20619" y="6392"/>
                  </a:cubicBezTo>
                  <a:cubicBezTo>
                    <a:pt x="20742" y="6490"/>
                    <a:pt x="20889" y="6563"/>
                    <a:pt x="21036" y="6661"/>
                  </a:cubicBezTo>
                  <a:cubicBezTo>
                    <a:pt x="20987" y="6710"/>
                    <a:pt x="20962" y="6784"/>
                    <a:pt x="20913" y="6857"/>
                  </a:cubicBezTo>
                  <a:cubicBezTo>
                    <a:pt x="20864" y="6906"/>
                    <a:pt x="20815" y="6980"/>
                    <a:pt x="20742" y="7029"/>
                  </a:cubicBezTo>
                  <a:cubicBezTo>
                    <a:pt x="20587" y="7156"/>
                    <a:pt x="20403" y="7216"/>
                    <a:pt x="20220" y="7216"/>
                  </a:cubicBezTo>
                  <a:cubicBezTo>
                    <a:pt x="19911" y="7216"/>
                    <a:pt x="19607" y="7043"/>
                    <a:pt x="19468" y="6735"/>
                  </a:cubicBezTo>
                  <a:cubicBezTo>
                    <a:pt x="19395" y="6539"/>
                    <a:pt x="19346" y="6368"/>
                    <a:pt x="19321" y="6172"/>
                  </a:cubicBezTo>
                  <a:cubicBezTo>
                    <a:pt x="19297" y="5976"/>
                    <a:pt x="19223" y="5804"/>
                    <a:pt x="19077" y="5657"/>
                  </a:cubicBezTo>
                  <a:cubicBezTo>
                    <a:pt x="18979" y="5596"/>
                    <a:pt x="18868" y="5566"/>
                    <a:pt x="18761" y="5566"/>
                  </a:cubicBezTo>
                  <a:cubicBezTo>
                    <a:pt x="18654" y="5566"/>
                    <a:pt x="18550" y="5596"/>
                    <a:pt x="18464" y="5657"/>
                  </a:cubicBezTo>
                  <a:cubicBezTo>
                    <a:pt x="18293" y="5804"/>
                    <a:pt x="18195" y="6025"/>
                    <a:pt x="18219" y="6245"/>
                  </a:cubicBezTo>
                  <a:cubicBezTo>
                    <a:pt x="18195" y="6270"/>
                    <a:pt x="18195" y="6319"/>
                    <a:pt x="18219" y="6343"/>
                  </a:cubicBezTo>
                  <a:cubicBezTo>
                    <a:pt x="18195" y="6441"/>
                    <a:pt x="18195" y="6539"/>
                    <a:pt x="18219" y="6637"/>
                  </a:cubicBezTo>
                  <a:cubicBezTo>
                    <a:pt x="18293" y="7029"/>
                    <a:pt x="18513" y="7347"/>
                    <a:pt x="18856" y="7567"/>
                  </a:cubicBezTo>
                  <a:cubicBezTo>
                    <a:pt x="19111" y="7718"/>
                    <a:pt x="19398" y="7792"/>
                    <a:pt x="19684" y="7792"/>
                  </a:cubicBezTo>
                  <a:cubicBezTo>
                    <a:pt x="20004" y="7792"/>
                    <a:pt x="20323" y="7699"/>
                    <a:pt x="20595" y="7518"/>
                  </a:cubicBezTo>
                  <a:cubicBezTo>
                    <a:pt x="20889" y="7347"/>
                    <a:pt x="21109" y="7102"/>
                    <a:pt x="21280" y="6784"/>
                  </a:cubicBezTo>
                  <a:cubicBezTo>
                    <a:pt x="22040" y="7225"/>
                    <a:pt x="22848" y="7543"/>
                    <a:pt x="23705" y="7739"/>
                  </a:cubicBezTo>
                  <a:cubicBezTo>
                    <a:pt x="23999" y="7812"/>
                    <a:pt x="24292" y="7861"/>
                    <a:pt x="24586" y="7886"/>
                  </a:cubicBezTo>
                  <a:lnTo>
                    <a:pt x="24905" y="7910"/>
                  </a:lnTo>
                  <a:lnTo>
                    <a:pt x="24586" y="7861"/>
                  </a:lnTo>
                  <a:cubicBezTo>
                    <a:pt x="24292" y="7812"/>
                    <a:pt x="23999" y="7739"/>
                    <a:pt x="23705" y="7665"/>
                  </a:cubicBezTo>
                  <a:cubicBezTo>
                    <a:pt x="22897" y="7396"/>
                    <a:pt x="22113" y="7029"/>
                    <a:pt x="21378" y="6563"/>
                  </a:cubicBezTo>
                  <a:cubicBezTo>
                    <a:pt x="21525" y="6196"/>
                    <a:pt x="21574" y="5804"/>
                    <a:pt x="21525" y="5412"/>
                  </a:cubicBezTo>
                  <a:cubicBezTo>
                    <a:pt x="21476" y="4947"/>
                    <a:pt x="21305" y="4482"/>
                    <a:pt x="21011" y="4115"/>
                  </a:cubicBezTo>
                  <a:cubicBezTo>
                    <a:pt x="20717" y="3698"/>
                    <a:pt x="20301" y="3380"/>
                    <a:pt x="19836" y="3184"/>
                  </a:cubicBezTo>
                  <a:cubicBezTo>
                    <a:pt x="19321" y="2964"/>
                    <a:pt x="18783" y="2841"/>
                    <a:pt x="18244" y="2841"/>
                  </a:cubicBezTo>
                  <a:cubicBezTo>
                    <a:pt x="17803" y="2841"/>
                    <a:pt x="17362" y="2890"/>
                    <a:pt x="16922" y="3013"/>
                  </a:cubicBezTo>
                  <a:cubicBezTo>
                    <a:pt x="16211" y="2400"/>
                    <a:pt x="15428" y="1837"/>
                    <a:pt x="14644" y="1323"/>
                  </a:cubicBezTo>
                  <a:cubicBezTo>
                    <a:pt x="14424" y="1201"/>
                    <a:pt x="14179" y="1078"/>
                    <a:pt x="13959" y="956"/>
                  </a:cubicBezTo>
                  <a:lnTo>
                    <a:pt x="13616" y="760"/>
                  </a:lnTo>
                  <a:lnTo>
                    <a:pt x="13248" y="588"/>
                  </a:lnTo>
                  <a:cubicBezTo>
                    <a:pt x="12734" y="368"/>
                    <a:pt x="12220" y="197"/>
                    <a:pt x="11681" y="99"/>
                  </a:cubicBezTo>
                  <a:cubicBezTo>
                    <a:pt x="11322" y="33"/>
                    <a:pt x="10952" y="1"/>
                    <a:pt x="105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6602525" y="4721025"/>
              <a:ext cx="126150" cy="82050"/>
            </a:xfrm>
            <a:custGeom>
              <a:avLst/>
              <a:gdLst/>
              <a:ahLst/>
              <a:cxnLst/>
              <a:rect l="l" t="t" r="r" b="b"/>
              <a:pathLst>
                <a:path w="5046" h="3282" extrusionOk="0">
                  <a:moveTo>
                    <a:pt x="1" y="0"/>
                  </a:moveTo>
                  <a:lnTo>
                    <a:pt x="1" y="0"/>
                  </a:lnTo>
                  <a:cubicBezTo>
                    <a:pt x="99" y="686"/>
                    <a:pt x="491" y="1273"/>
                    <a:pt x="1054" y="1641"/>
                  </a:cubicBezTo>
                  <a:cubicBezTo>
                    <a:pt x="1617" y="2008"/>
                    <a:pt x="2254" y="2277"/>
                    <a:pt x="2915" y="2375"/>
                  </a:cubicBezTo>
                  <a:cubicBezTo>
                    <a:pt x="3307" y="2449"/>
                    <a:pt x="3674" y="2522"/>
                    <a:pt x="4066" y="2645"/>
                  </a:cubicBezTo>
                  <a:cubicBezTo>
                    <a:pt x="4458" y="2743"/>
                    <a:pt x="4800" y="2963"/>
                    <a:pt x="5045" y="3281"/>
                  </a:cubicBezTo>
                  <a:cubicBezTo>
                    <a:pt x="4923" y="2841"/>
                    <a:pt x="4752" y="2449"/>
                    <a:pt x="4507" y="2106"/>
                  </a:cubicBezTo>
                  <a:cubicBezTo>
                    <a:pt x="4262" y="1739"/>
                    <a:pt x="3919" y="1445"/>
                    <a:pt x="3527" y="1273"/>
                  </a:cubicBezTo>
                  <a:cubicBezTo>
                    <a:pt x="3111" y="1126"/>
                    <a:pt x="2695" y="1053"/>
                    <a:pt x="2254" y="1053"/>
                  </a:cubicBezTo>
                  <a:cubicBezTo>
                    <a:pt x="1837" y="1053"/>
                    <a:pt x="1421" y="1029"/>
                    <a:pt x="1005" y="931"/>
                  </a:cubicBezTo>
                  <a:cubicBezTo>
                    <a:pt x="564" y="759"/>
                    <a:pt x="197" y="441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6801500" y="4578900"/>
              <a:ext cx="142050" cy="65100"/>
            </a:xfrm>
            <a:custGeom>
              <a:avLst/>
              <a:gdLst/>
              <a:ahLst/>
              <a:cxnLst/>
              <a:rect l="l" t="t" r="r" b="b"/>
              <a:pathLst>
                <a:path w="5682" h="2604" extrusionOk="0">
                  <a:moveTo>
                    <a:pt x="4276" y="0"/>
                  </a:moveTo>
                  <a:cubicBezTo>
                    <a:pt x="3880" y="0"/>
                    <a:pt x="3490" y="99"/>
                    <a:pt x="3159" y="298"/>
                  </a:cubicBezTo>
                  <a:cubicBezTo>
                    <a:pt x="2792" y="518"/>
                    <a:pt x="2474" y="812"/>
                    <a:pt x="2229" y="1155"/>
                  </a:cubicBezTo>
                  <a:cubicBezTo>
                    <a:pt x="1959" y="1498"/>
                    <a:pt x="1690" y="1791"/>
                    <a:pt x="1347" y="2061"/>
                  </a:cubicBezTo>
                  <a:cubicBezTo>
                    <a:pt x="1065" y="2255"/>
                    <a:pt x="732" y="2347"/>
                    <a:pt x="394" y="2347"/>
                  </a:cubicBezTo>
                  <a:cubicBezTo>
                    <a:pt x="263" y="2347"/>
                    <a:pt x="131" y="2333"/>
                    <a:pt x="0" y="2306"/>
                  </a:cubicBezTo>
                  <a:lnTo>
                    <a:pt x="0" y="2306"/>
                  </a:lnTo>
                  <a:cubicBezTo>
                    <a:pt x="375" y="2501"/>
                    <a:pt x="778" y="2604"/>
                    <a:pt x="1180" y="2604"/>
                  </a:cubicBezTo>
                  <a:cubicBezTo>
                    <a:pt x="1434" y="2604"/>
                    <a:pt x="1688" y="2563"/>
                    <a:pt x="1935" y="2477"/>
                  </a:cubicBezTo>
                  <a:cubicBezTo>
                    <a:pt x="2572" y="2257"/>
                    <a:pt x="3159" y="1914"/>
                    <a:pt x="3649" y="1449"/>
                  </a:cubicBezTo>
                  <a:cubicBezTo>
                    <a:pt x="3943" y="1179"/>
                    <a:pt x="4261" y="934"/>
                    <a:pt x="4580" y="690"/>
                  </a:cubicBezTo>
                  <a:cubicBezTo>
                    <a:pt x="4898" y="445"/>
                    <a:pt x="5265" y="322"/>
                    <a:pt x="5682" y="298"/>
                  </a:cubicBezTo>
                  <a:cubicBezTo>
                    <a:pt x="5265" y="126"/>
                    <a:pt x="4849" y="28"/>
                    <a:pt x="4408" y="4"/>
                  </a:cubicBezTo>
                  <a:cubicBezTo>
                    <a:pt x="4364" y="1"/>
                    <a:pt x="4320" y="0"/>
                    <a:pt x="42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7099025" y="4698975"/>
              <a:ext cx="34925" cy="34925"/>
            </a:xfrm>
            <a:custGeom>
              <a:avLst/>
              <a:gdLst/>
              <a:ahLst/>
              <a:cxnLst/>
              <a:rect l="l" t="t" r="r" b="b"/>
              <a:pathLst>
                <a:path w="1397" h="1397" extrusionOk="0">
                  <a:moveTo>
                    <a:pt x="686" y="0"/>
                  </a:moveTo>
                  <a:cubicBezTo>
                    <a:pt x="319" y="0"/>
                    <a:pt x="1" y="319"/>
                    <a:pt x="1" y="711"/>
                  </a:cubicBezTo>
                  <a:cubicBezTo>
                    <a:pt x="1" y="1102"/>
                    <a:pt x="319" y="1396"/>
                    <a:pt x="686" y="1396"/>
                  </a:cubicBezTo>
                  <a:cubicBezTo>
                    <a:pt x="1078" y="1396"/>
                    <a:pt x="1396" y="1102"/>
                    <a:pt x="1396" y="711"/>
                  </a:cubicBezTo>
                  <a:cubicBezTo>
                    <a:pt x="1396" y="319"/>
                    <a:pt x="107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7051275" y="4735700"/>
              <a:ext cx="33700" cy="28775"/>
            </a:xfrm>
            <a:custGeom>
              <a:avLst/>
              <a:gdLst/>
              <a:ahLst/>
              <a:cxnLst/>
              <a:rect l="l" t="t" r="r" b="b"/>
              <a:pathLst>
                <a:path w="1348" h="1151" extrusionOk="0">
                  <a:moveTo>
                    <a:pt x="760" y="1"/>
                  </a:moveTo>
                  <a:cubicBezTo>
                    <a:pt x="245" y="1"/>
                    <a:pt x="1" y="613"/>
                    <a:pt x="368" y="980"/>
                  </a:cubicBezTo>
                  <a:cubicBezTo>
                    <a:pt x="478" y="1098"/>
                    <a:pt x="617" y="1150"/>
                    <a:pt x="757" y="1150"/>
                  </a:cubicBezTo>
                  <a:cubicBezTo>
                    <a:pt x="1053" y="1150"/>
                    <a:pt x="1347" y="914"/>
                    <a:pt x="1347" y="564"/>
                  </a:cubicBezTo>
                  <a:cubicBezTo>
                    <a:pt x="1347" y="246"/>
                    <a:pt x="1078" y="1"/>
                    <a:pt x="7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7005975" y="4762025"/>
              <a:ext cx="25725" cy="21650"/>
            </a:xfrm>
            <a:custGeom>
              <a:avLst/>
              <a:gdLst/>
              <a:ahLst/>
              <a:cxnLst/>
              <a:rect l="l" t="t" r="r" b="b"/>
              <a:pathLst>
                <a:path w="1029" h="866" extrusionOk="0">
                  <a:moveTo>
                    <a:pt x="588" y="1"/>
                  </a:moveTo>
                  <a:cubicBezTo>
                    <a:pt x="196" y="1"/>
                    <a:pt x="0" y="466"/>
                    <a:pt x="270" y="735"/>
                  </a:cubicBezTo>
                  <a:cubicBezTo>
                    <a:pt x="360" y="825"/>
                    <a:pt x="474" y="866"/>
                    <a:pt x="586" y="866"/>
                  </a:cubicBezTo>
                  <a:cubicBezTo>
                    <a:pt x="811" y="866"/>
                    <a:pt x="1029" y="703"/>
                    <a:pt x="1029" y="442"/>
                  </a:cubicBezTo>
                  <a:cubicBezTo>
                    <a:pt x="1029" y="197"/>
                    <a:pt x="833" y="1"/>
                    <a:pt x="5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6953325" y="4782225"/>
              <a:ext cx="22675" cy="19450"/>
            </a:xfrm>
            <a:custGeom>
              <a:avLst/>
              <a:gdLst/>
              <a:ahLst/>
              <a:cxnLst/>
              <a:rect l="l" t="t" r="r" b="b"/>
              <a:pathLst>
                <a:path w="907" h="778" extrusionOk="0">
                  <a:moveTo>
                    <a:pt x="515" y="1"/>
                  </a:moveTo>
                  <a:cubicBezTo>
                    <a:pt x="172" y="1"/>
                    <a:pt x="0" y="417"/>
                    <a:pt x="245" y="662"/>
                  </a:cubicBezTo>
                  <a:cubicBezTo>
                    <a:pt x="325" y="742"/>
                    <a:pt x="423" y="777"/>
                    <a:pt x="518" y="777"/>
                  </a:cubicBezTo>
                  <a:cubicBezTo>
                    <a:pt x="717" y="777"/>
                    <a:pt x="906" y="624"/>
                    <a:pt x="906" y="393"/>
                  </a:cubicBezTo>
                  <a:cubicBezTo>
                    <a:pt x="906" y="172"/>
                    <a:pt x="711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7148625" y="4164825"/>
              <a:ext cx="216725" cy="621100"/>
            </a:xfrm>
            <a:custGeom>
              <a:avLst/>
              <a:gdLst/>
              <a:ahLst/>
              <a:cxnLst/>
              <a:rect l="l" t="t" r="r" b="b"/>
              <a:pathLst>
                <a:path w="8669" h="24844" extrusionOk="0">
                  <a:moveTo>
                    <a:pt x="3330" y="17253"/>
                  </a:moveTo>
                  <a:lnTo>
                    <a:pt x="4824" y="18967"/>
                  </a:lnTo>
                  <a:cubicBezTo>
                    <a:pt x="5314" y="19530"/>
                    <a:pt x="5779" y="20142"/>
                    <a:pt x="6220" y="20754"/>
                  </a:cubicBezTo>
                  <a:cubicBezTo>
                    <a:pt x="6294" y="20877"/>
                    <a:pt x="6391" y="20999"/>
                    <a:pt x="6465" y="21122"/>
                  </a:cubicBezTo>
                  <a:cubicBezTo>
                    <a:pt x="6232" y="21193"/>
                    <a:pt x="5999" y="21239"/>
                    <a:pt x="5766" y="21239"/>
                  </a:cubicBezTo>
                  <a:cubicBezTo>
                    <a:pt x="5680" y="21239"/>
                    <a:pt x="5595" y="21233"/>
                    <a:pt x="5510" y="21220"/>
                  </a:cubicBezTo>
                  <a:cubicBezTo>
                    <a:pt x="5094" y="21146"/>
                    <a:pt x="4677" y="20999"/>
                    <a:pt x="4359" y="20730"/>
                  </a:cubicBezTo>
                  <a:cubicBezTo>
                    <a:pt x="3992" y="20436"/>
                    <a:pt x="3722" y="20069"/>
                    <a:pt x="3526" y="19652"/>
                  </a:cubicBezTo>
                  <a:cubicBezTo>
                    <a:pt x="3330" y="19187"/>
                    <a:pt x="3233" y="18697"/>
                    <a:pt x="3233" y="18208"/>
                  </a:cubicBezTo>
                  <a:cubicBezTo>
                    <a:pt x="3233" y="17889"/>
                    <a:pt x="3257" y="17546"/>
                    <a:pt x="3330" y="17253"/>
                  </a:cubicBezTo>
                  <a:close/>
                  <a:moveTo>
                    <a:pt x="5750" y="0"/>
                  </a:moveTo>
                  <a:cubicBezTo>
                    <a:pt x="5619" y="0"/>
                    <a:pt x="5489" y="12"/>
                    <a:pt x="5363" y="38"/>
                  </a:cubicBezTo>
                  <a:cubicBezTo>
                    <a:pt x="4873" y="136"/>
                    <a:pt x="4457" y="405"/>
                    <a:pt x="4188" y="797"/>
                  </a:cubicBezTo>
                  <a:cubicBezTo>
                    <a:pt x="3943" y="1164"/>
                    <a:pt x="3820" y="1580"/>
                    <a:pt x="3820" y="1997"/>
                  </a:cubicBezTo>
                  <a:cubicBezTo>
                    <a:pt x="3820" y="2364"/>
                    <a:pt x="3943" y="2756"/>
                    <a:pt x="4163" y="3074"/>
                  </a:cubicBezTo>
                  <a:cubicBezTo>
                    <a:pt x="4454" y="3492"/>
                    <a:pt x="4921" y="3722"/>
                    <a:pt x="5332" y="3722"/>
                  </a:cubicBezTo>
                  <a:cubicBezTo>
                    <a:pt x="5475" y="3722"/>
                    <a:pt x="5611" y="3694"/>
                    <a:pt x="5730" y="3637"/>
                  </a:cubicBezTo>
                  <a:cubicBezTo>
                    <a:pt x="5926" y="3539"/>
                    <a:pt x="6073" y="3368"/>
                    <a:pt x="6171" y="3172"/>
                  </a:cubicBezTo>
                  <a:cubicBezTo>
                    <a:pt x="6245" y="3025"/>
                    <a:pt x="6269" y="2878"/>
                    <a:pt x="6269" y="2707"/>
                  </a:cubicBezTo>
                  <a:cubicBezTo>
                    <a:pt x="6269" y="2707"/>
                    <a:pt x="6269" y="2707"/>
                    <a:pt x="6269" y="2682"/>
                  </a:cubicBezTo>
                  <a:cubicBezTo>
                    <a:pt x="6269" y="2560"/>
                    <a:pt x="6220" y="2437"/>
                    <a:pt x="6122" y="2364"/>
                  </a:cubicBezTo>
                  <a:cubicBezTo>
                    <a:pt x="6049" y="2315"/>
                    <a:pt x="5975" y="2290"/>
                    <a:pt x="5902" y="2266"/>
                  </a:cubicBezTo>
                  <a:cubicBezTo>
                    <a:pt x="5608" y="2266"/>
                    <a:pt x="5485" y="3001"/>
                    <a:pt x="4922" y="3025"/>
                  </a:cubicBezTo>
                  <a:cubicBezTo>
                    <a:pt x="4751" y="3025"/>
                    <a:pt x="4579" y="3001"/>
                    <a:pt x="4408" y="2952"/>
                  </a:cubicBezTo>
                  <a:cubicBezTo>
                    <a:pt x="4310" y="2927"/>
                    <a:pt x="4237" y="2878"/>
                    <a:pt x="4163" y="2829"/>
                  </a:cubicBezTo>
                  <a:cubicBezTo>
                    <a:pt x="4041" y="2560"/>
                    <a:pt x="3992" y="2290"/>
                    <a:pt x="3992" y="1997"/>
                  </a:cubicBezTo>
                  <a:cubicBezTo>
                    <a:pt x="3992" y="1605"/>
                    <a:pt x="4139" y="1237"/>
                    <a:pt x="4359" y="919"/>
                  </a:cubicBezTo>
                  <a:cubicBezTo>
                    <a:pt x="4604" y="576"/>
                    <a:pt x="4996" y="356"/>
                    <a:pt x="5412" y="282"/>
                  </a:cubicBezTo>
                  <a:cubicBezTo>
                    <a:pt x="5520" y="264"/>
                    <a:pt x="5629" y="255"/>
                    <a:pt x="5739" y="255"/>
                  </a:cubicBezTo>
                  <a:cubicBezTo>
                    <a:pt x="6076" y="255"/>
                    <a:pt x="6414" y="342"/>
                    <a:pt x="6710" y="527"/>
                  </a:cubicBezTo>
                  <a:cubicBezTo>
                    <a:pt x="6808" y="576"/>
                    <a:pt x="6906" y="650"/>
                    <a:pt x="7004" y="723"/>
                  </a:cubicBezTo>
                  <a:lnTo>
                    <a:pt x="7249" y="993"/>
                  </a:lnTo>
                  <a:lnTo>
                    <a:pt x="7493" y="1311"/>
                  </a:lnTo>
                  <a:lnTo>
                    <a:pt x="7689" y="1629"/>
                  </a:lnTo>
                  <a:cubicBezTo>
                    <a:pt x="7959" y="2095"/>
                    <a:pt x="8130" y="2584"/>
                    <a:pt x="8204" y="3123"/>
                  </a:cubicBezTo>
                  <a:cubicBezTo>
                    <a:pt x="8326" y="4274"/>
                    <a:pt x="8253" y="5449"/>
                    <a:pt x="7959" y="6576"/>
                  </a:cubicBezTo>
                  <a:cubicBezTo>
                    <a:pt x="7689" y="7800"/>
                    <a:pt x="7273" y="8976"/>
                    <a:pt x="6734" y="10102"/>
                  </a:cubicBezTo>
                  <a:cubicBezTo>
                    <a:pt x="6220" y="11253"/>
                    <a:pt x="5583" y="12355"/>
                    <a:pt x="4873" y="13383"/>
                  </a:cubicBezTo>
                  <a:cubicBezTo>
                    <a:pt x="4261" y="14338"/>
                    <a:pt x="3624" y="15293"/>
                    <a:pt x="3257" y="16297"/>
                  </a:cubicBezTo>
                  <a:cubicBezTo>
                    <a:pt x="2743" y="15661"/>
                    <a:pt x="2277" y="15000"/>
                    <a:pt x="1861" y="14314"/>
                  </a:cubicBezTo>
                  <a:cubicBezTo>
                    <a:pt x="1739" y="14094"/>
                    <a:pt x="1616" y="13873"/>
                    <a:pt x="1518" y="13653"/>
                  </a:cubicBezTo>
                  <a:lnTo>
                    <a:pt x="1322" y="13334"/>
                  </a:lnTo>
                  <a:lnTo>
                    <a:pt x="1176" y="12992"/>
                  </a:lnTo>
                  <a:cubicBezTo>
                    <a:pt x="980" y="12502"/>
                    <a:pt x="833" y="12037"/>
                    <a:pt x="735" y="11522"/>
                  </a:cubicBezTo>
                  <a:cubicBezTo>
                    <a:pt x="637" y="11033"/>
                    <a:pt x="612" y="10543"/>
                    <a:pt x="661" y="10053"/>
                  </a:cubicBezTo>
                  <a:cubicBezTo>
                    <a:pt x="710" y="9563"/>
                    <a:pt x="857" y="9123"/>
                    <a:pt x="1102" y="8706"/>
                  </a:cubicBezTo>
                  <a:cubicBezTo>
                    <a:pt x="1322" y="8314"/>
                    <a:pt x="1616" y="7972"/>
                    <a:pt x="1984" y="7702"/>
                  </a:cubicBezTo>
                  <a:cubicBezTo>
                    <a:pt x="2326" y="7457"/>
                    <a:pt x="2718" y="7310"/>
                    <a:pt x="3135" y="7237"/>
                  </a:cubicBezTo>
                  <a:cubicBezTo>
                    <a:pt x="3211" y="7230"/>
                    <a:pt x="3288" y="7226"/>
                    <a:pt x="3364" y="7226"/>
                  </a:cubicBezTo>
                  <a:cubicBezTo>
                    <a:pt x="4044" y="7226"/>
                    <a:pt x="4702" y="7517"/>
                    <a:pt x="5143" y="8045"/>
                  </a:cubicBezTo>
                  <a:cubicBezTo>
                    <a:pt x="5583" y="8510"/>
                    <a:pt x="5730" y="9172"/>
                    <a:pt x="5559" y="9784"/>
                  </a:cubicBezTo>
                  <a:cubicBezTo>
                    <a:pt x="5412" y="10225"/>
                    <a:pt x="4996" y="10543"/>
                    <a:pt x="4530" y="10592"/>
                  </a:cubicBezTo>
                  <a:lnTo>
                    <a:pt x="4408" y="10592"/>
                  </a:lnTo>
                  <a:cubicBezTo>
                    <a:pt x="4359" y="10592"/>
                    <a:pt x="4310" y="10592"/>
                    <a:pt x="4261" y="10567"/>
                  </a:cubicBezTo>
                  <a:cubicBezTo>
                    <a:pt x="4188" y="10567"/>
                    <a:pt x="4114" y="10543"/>
                    <a:pt x="4065" y="10494"/>
                  </a:cubicBezTo>
                  <a:cubicBezTo>
                    <a:pt x="3943" y="10396"/>
                    <a:pt x="3820" y="10298"/>
                    <a:pt x="3747" y="10176"/>
                  </a:cubicBezTo>
                  <a:cubicBezTo>
                    <a:pt x="3453" y="9637"/>
                    <a:pt x="3649" y="9294"/>
                    <a:pt x="3502" y="9172"/>
                  </a:cubicBezTo>
                  <a:cubicBezTo>
                    <a:pt x="3485" y="9160"/>
                    <a:pt x="3464" y="9154"/>
                    <a:pt x="3440" y="9154"/>
                  </a:cubicBezTo>
                  <a:cubicBezTo>
                    <a:pt x="3361" y="9154"/>
                    <a:pt x="3248" y="9222"/>
                    <a:pt x="3135" y="9392"/>
                  </a:cubicBezTo>
                  <a:cubicBezTo>
                    <a:pt x="2963" y="9735"/>
                    <a:pt x="2939" y="10127"/>
                    <a:pt x="3110" y="10494"/>
                  </a:cubicBezTo>
                  <a:cubicBezTo>
                    <a:pt x="3208" y="10739"/>
                    <a:pt x="3404" y="10984"/>
                    <a:pt x="3624" y="11155"/>
                  </a:cubicBezTo>
                  <a:cubicBezTo>
                    <a:pt x="3747" y="11253"/>
                    <a:pt x="3918" y="11326"/>
                    <a:pt x="4090" y="11351"/>
                  </a:cubicBezTo>
                  <a:cubicBezTo>
                    <a:pt x="4261" y="11400"/>
                    <a:pt x="4432" y="11424"/>
                    <a:pt x="4604" y="11424"/>
                  </a:cubicBezTo>
                  <a:cubicBezTo>
                    <a:pt x="4996" y="11375"/>
                    <a:pt x="5363" y="11253"/>
                    <a:pt x="5657" y="11033"/>
                  </a:cubicBezTo>
                  <a:cubicBezTo>
                    <a:pt x="6000" y="10763"/>
                    <a:pt x="6245" y="10420"/>
                    <a:pt x="6367" y="10004"/>
                  </a:cubicBezTo>
                  <a:cubicBezTo>
                    <a:pt x="6612" y="9123"/>
                    <a:pt x="6367" y="8168"/>
                    <a:pt x="5730" y="7482"/>
                  </a:cubicBezTo>
                  <a:cubicBezTo>
                    <a:pt x="5145" y="6854"/>
                    <a:pt x="4327" y="6495"/>
                    <a:pt x="3460" y="6495"/>
                  </a:cubicBezTo>
                  <a:cubicBezTo>
                    <a:pt x="3312" y="6495"/>
                    <a:pt x="3162" y="6505"/>
                    <a:pt x="3012" y="6527"/>
                  </a:cubicBezTo>
                  <a:cubicBezTo>
                    <a:pt x="2498" y="6600"/>
                    <a:pt x="2008" y="6821"/>
                    <a:pt x="1567" y="7164"/>
                  </a:cubicBezTo>
                  <a:cubicBezTo>
                    <a:pt x="1151" y="7482"/>
                    <a:pt x="808" y="7898"/>
                    <a:pt x="539" y="8388"/>
                  </a:cubicBezTo>
                  <a:cubicBezTo>
                    <a:pt x="269" y="8878"/>
                    <a:pt x="123" y="9392"/>
                    <a:pt x="49" y="9955"/>
                  </a:cubicBezTo>
                  <a:cubicBezTo>
                    <a:pt x="0" y="10518"/>
                    <a:pt x="25" y="11082"/>
                    <a:pt x="147" y="11620"/>
                  </a:cubicBezTo>
                  <a:cubicBezTo>
                    <a:pt x="245" y="12159"/>
                    <a:pt x="416" y="12698"/>
                    <a:pt x="637" y="13188"/>
                  </a:cubicBezTo>
                  <a:lnTo>
                    <a:pt x="808" y="13555"/>
                  </a:lnTo>
                  <a:lnTo>
                    <a:pt x="980" y="13898"/>
                  </a:lnTo>
                  <a:cubicBezTo>
                    <a:pt x="1102" y="14143"/>
                    <a:pt x="1225" y="14363"/>
                    <a:pt x="1371" y="14583"/>
                  </a:cubicBezTo>
                  <a:cubicBezTo>
                    <a:pt x="1886" y="15391"/>
                    <a:pt x="2449" y="16151"/>
                    <a:pt x="3061" y="16885"/>
                  </a:cubicBezTo>
                  <a:cubicBezTo>
                    <a:pt x="2963" y="17302"/>
                    <a:pt x="2890" y="17742"/>
                    <a:pt x="2890" y="18183"/>
                  </a:cubicBezTo>
                  <a:cubicBezTo>
                    <a:pt x="2890" y="18722"/>
                    <a:pt x="3012" y="19261"/>
                    <a:pt x="3233" y="19775"/>
                  </a:cubicBezTo>
                  <a:cubicBezTo>
                    <a:pt x="3453" y="20240"/>
                    <a:pt x="3771" y="20656"/>
                    <a:pt x="4163" y="20950"/>
                  </a:cubicBezTo>
                  <a:cubicBezTo>
                    <a:pt x="4530" y="21244"/>
                    <a:pt x="4996" y="21415"/>
                    <a:pt x="5461" y="21464"/>
                  </a:cubicBezTo>
                  <a:cubicBezTo>
                    <a:pt x="5559" y="21477"/>
                    <a:pt x="5657" y="21483"/>
                    <a:pt x="5754" y="21483"/>
                  </a:cubicBezTo>
                  <a:cubicBezTo>
                    <a:pt x="6047" y="21483"/>
                    <a:pt x="6336" y="21428"/>
                    <a:pt x="6612" y="21318"/>
                  </a:cubicBezTo>
                  <a:cubicBezTo>
                    <a:pt x="7077" y="22052"/>
                    <a:pt x="7420" y="22836"/>
                    <a:pt x="7689" y="23644"/>
                  </a:cubicBezTo>
                  <a:cubicBezTo>
                    <a:pt x="7787" y="23938"/>
                    <a:pt x="7861" y="24232"/>
                    <a:pt x="7885" y="24525"/>
                  </a:cubicBezTo>
                  <a:lnTo>
                    <a:pt x="7959" y="24844"/>
                  </a:lnTo>
                  <a:cubicBezTo>
                    <a:pt x="7959" y="24844"/>
                    <a:pt x="7959" y="24721"/>
                    <a:pt x="7934" y="24525"/>
                  </a:cubicBezTo>
                  <a:cubicBezTo>
                    <a:pt x="7910" y="24232"/>
                    <a:pt x="7861" y="23938"/>
                    <a:pt x="7787" y="23644"/>
                  </a:cubicBezTo>
                  <a:cubicBezTo>
                    <a:pt x="7567" y="22787"/>
                    <a:pt x="7273" y="21979"/>
                    <a:pt x="6832" y="21220"/>
                  </a:cubicBezTo>
                  <a:cubicBezTo>
                    <a:pt x="7151" y="21073"/>
                    <a:pt x="7420" y="20828"/>
                    <a:pt x="7591" y="20534"/>
                  </a:cubicBezTo>
                  <a:cubicBezTo>
                    <a:pt x="7959" y="20020"/>
                    <a:pt x="7959" y="19334"/>
                    <a:pt x="7640" y="18795"/>
                  </a:cubicBezTo>
                  <a:cubicBezTo>
                    <a:pt x="7444" y="18452"/>
                    <a:pt x="7102" y="18232"/>
                    <a:pt x="6734" y="18159"/>
                  </a:cubicBezTo>
                  <a:cubicBezTo>
                    <a:pt x="6673" y="18146"/>
                    <a:pt x="6618" y="18140"/>
                    <a:pt x="6566" y="18140"/>
                  </a:cubicBezTo>
                  <a:cubicBezTo>
                    <a:pt x="6514" y="18140"/>
                    <a:pt x="6465" y="18146"/>
                    <a:pt x="6416" y="18159"/>
                  </a:cubicBezTo>
                  <a:cubicBezTo>
                    <a:pt x="6391" y="18159"/>
                    <a:pt x="6342" y="18159"/>
                    <a:pt x="6318" y="18183"/>
                  </a:cubicBezTo>
                  <a:cubicBezTo>
                    <a:pt x="6295" y="18181"/>
                    <a:pt x="6273" y="18179"/>
                    <a:pt x="6251" y="18179"/>
                  </a:cubicBezTo>
                  <a:cubicBezTo>
                    <a:pt x="6058" y="18179"/>
                    <a:pt x="5887" y="18274"/>
                    <a:pt x="5755" y="18428"/>
                  </a:cubicBezTo>
                  <a:cubicBezTo>
                    <a:pt x="5608" y="18599"/>
                    <a:pt x="5608" y="18844"/>
                    <a:pt x="5755" y="19040"/>
                  </a:cubicBezTo>
                  <a:cubicBezTo>
                    <a:pt x="5877" y="19187"/>
                    <a:pt x="6049" y="19261"/>
                    <a:pt x="6245" y="19285"/>
                  </a:cubicBezTo>
                  <a:cubicBezTo>
                    <a:pt x="6440" y="19310"/>
                    <a:pt x="6636" y="19358"/>
                    <a:pt x="6808" y="19432"/>
                  </a:cubicBezTo>
                  <a:cubicBezTo>
                    <a:pt x="7298" y="19652"/>
                    <a:pt x="7444" y="20265"/>
                    <a:pt x="7126" y="20705"/>
                  </a:cubicBezTo>
                  <a:cubicBezTo>
                    <a:pt x="7053" y="20779"/>
                    <a:pt x="7004" y="20828"/>
                    <a:pt x="6930" y="20877"/>
                  </a:cubicBezTo>
                  <a:cubicBezTo>
                    <a:pt x="6857" y="20926"/>
                    <a:pt x="6783" y="20975"/>
                    <a:pt x="6710" y="20999"/>
                  </a:cubicBezTo>
                  <a:cubicBezTo>
                    <a:pt x="6636" y="20877"/>
                    <a:pt x="6563" y="20730"/>
                    <a:pt x="6465" y="20583"/>
                  </a:cubicBezTo>
                  <a:cubicBezTo>
                    <a:pt x="6049" y="19922"/>
                    <a:pt x="5608" y="19285"/>
                    <a:pt x="5143" y="18697"/>
                  </a:cubicBezTo>
                  <a:lnTo>
                    <a:pt x="3502" y="16640"/>
                  </a:lnTo>
                  <a:cubicBezTo>
                    <a:pt x="3845" y="15587"/>
                    <a:pt x="4530" y="14632"/>
                    <a:pt x="5192" y="13579"/>
                  </a:cubicBezTo>
                  <a:cubicBezTo>
                    <a:pt x="5926" y="12526"/>
                    <a:pt x="6563" y="11424"/>
                    <a:pt x="7102" y="10249"/>
                  </a:cubicBezTo>
                  <a:cubicBezTo>
                    <a:pt x="7640" y="9098"/>
                    <a:pt x="8057" y="7874"/>
                    <a:pt x="8326" y="6625"/>
                  </a:cubicBezTo>
                  <a:cubicBezTo>
                    <a:pt x="8620" y="5449"/>
                    <a:pt x="8669" y="4225"/>
                    <a:pt x="8522" y="3050"/>
                  </a:cubicBezTo>
                  <a:cubicBezTo>
                    <a:pt x="8375" y="1923"/>
                    <a:pt x="7763" y="919"/>
                    <a:pt x="6857" y="282"/>
                  </a:cubicBezTo>
                  <a:cubicBezTo>
                    <a:pt x="6512" y="101"/>
                    <a:pt x="6126" y="0"/>
                    <a:pt x="57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7285125" y="4038425"/>
              <a:ext cx="81450" cy="126125"/>
            </a:xfrm>
            <a:custGeom>
              <a:avLst/>
              <a:gdLst/>
              <a:ahLst/>
              <a:cxnLst/>
              <a:rect l="l" t="t" r="r" b="b"/>
              <a:pathLst>
                <a:path w="3258" h="5045" extrusionOk="0">
                  <a:moveTo>
                    <a:pt x="1" y="0"/>
                  </a:moveTo>
                  <a:cubicBezTo>
                    <a:pt x="417" y="220"/>
                    <a:pt x="760" y="563"/>
                    <a:pt x="907" y="1029"/>
                  </a:cubicBezTo>
                  <a:cubicBezTo>
                    <a:pt x="1005" y="1420"/>
                    <a:pt x="1054" y="1837"/>
                    <a:pt x="1029" y="2277"/>
                  </a:cubicBezTo>
                  <a:cubicBezTo>
                    <a:pt x="1029" y="2694"/>
                    <a:pt x="1103" y="3135"/>
                    <a:pt x="1250" y="3526"/>
                  </a:cubicBezTo>
                  <a:cubicBezTo>
                    <a:pt x="1421" y="3918"/>
                    <a:pt x="1715" y="4261"/>
                    <a:pt x="2082" y="4506"/>
                  </a:cubicBezTo>
                  <a:cubicBezTo>
                    <a:pt x="2450" y="4751"/>
                    <a:pt x="2842" y="4947"/>
                    <a:pt x="3258" y="5045"/>
                  </a:cubicBezTo>
                  <a:cubicBezTo>
                    <a:pt x="2939" y="4800"/>
                    <a:pt x="2719" y="4457"/>
                    <a:pt x="2621" y="4065"/>
                  </a:cubicBezTo>
                  <a:cubicBezTo>
                    <a:pt x="2523" y="3698"/>
                    <a:pt x="2425" y="3306"/>
                    <a:pt x="2376" y="2914"/>
                  </a:cubicBezTo>
                  <a:cubicBezTo>
                    <a:pt x="2254" y="2253"/>
                    <a:pt x="2009" y="1616"/>
                    <a:pt x="1642" y="1053"/>
                  </a:cubicBezTo>
                  <a:cubicBezTo>
                    <a:pt x="1250" y="490"/>
                    <a:pt x="662" y="123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7139425" y="4237375"/>
              <a:ext cx="67975" cy="142050"/>
            </a:xfrm>
            <a:custGeom>
              <a:avLst/>
              <a:gdLst/>
              <a:ahLst/>
              <a:cxnLst/>
              <a:rect l="l" t="t" r="r" b="b"/>
              <a:pathLst>
                <a:path w="2719" h="5682" extrusionOk="0">
                  <a:moveTo>
                    <a:pt x="2352" y="1"/>
                  </a:moveTo>
                  <a:cubicBezTo>
                    <a:pt x="2450" y="466"/>
                    <a:pt x="2352" y="956"/>
                    <a:pt x="2107" y="1372"/>
                  </a:cubicBezTo>
                  <a:cubicBezTo>
                    <a:pt x="1837" y="1690"/>
                    <a:pt x="1519" y="1984"/>
                    <a:pt x="1176" y="2229"/>
                  </a:cubicBezTo>
                  <a:cubicBezTo>
                    <a:pt x="833" y="2474"/>
                    <a:pt x="540" y="2792"/>
                    <a:pt x="319" y="3160"/>
                  </a:cubicBezTo>
                  <a:cubicBezTo>
                    <a:pt x="99" y="3551"/>
                    <a:pt x="1" y="3992"/>
                    <a:pt x="50" y="4433"/>
                  </a:cubicBezTo>
                  <a:cubicBezTo>
                    <a:pt x="74" y="4849"/>
                    <a:pt x="172" y="5290"/>
                    <a:pt x="319" y="5682"/>
                  </a:cubicBezTo>
                  <a:cubicBezTo>
                    <a:pt x="344" y="5290"/>
                    <a:pt x="491" y="4898"/>
                    <a:pt x="711" y="4580"/>
                  </a:cubicBezTo>
                  <a:cubicBezTo>
                    <a:pt x="956" y="4262"/>
                    <a:pt x="1201" y="3943"/>
                    <a:pt x="1470" y="3674"/>
                  </a:cubicBezTo>
                  <a:cubicBezTo>
                    <a:pt x="1935" y="3160"/>
                    <a:pt x="2278" y="2596"/>
                    <a:pt x="2499" y="1960"/>
                  </a:cubicBezTo>
                  <a:cubicBezTo>
                    <a:pt x="2719" y="1323"/>
                    <a:pt x="2645" y="613"/>
                    <a:pt x="23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7260025" y="4534900"/>
              <a:ext cx="41050" cy="35150"/>
            </a:xfrm>
            <a:custGeom>
              <a:avLst/>
              <a:gdLst/>
              <a:ahLst/>
              <a:cxnLst/>
              <a:rect l="l" t="t" r="r" b="b"/>
              <a:pathLst>
                <a:path w="1642" h="1406" extrusionOk="0">
                  <a:moveTo>
                    <a:pt x="711" y="1"/>
                  </a:moveTo>
                  <a:cubicBezTo>
                    <a:pt x="319" y="1"/>
                    <a:pt x="1" y="319"/>
                    <a:pt x="1" y="711"/>
                  </a:cubicBezTo>
                  <a:cubicBezTo>
                    <a:pt x="1" y="1126"/>
                    <a:pt x="350" y="1406"/>
                    <a:pt x="712" y="1406"/>
                  </a:cubicBezTo>
                  <a:cubicBezTo>
                    <a:pt x="884" y="1406"/>
                    <a:pt x="1059" y="1343"/>
                    <a:pt x="1201" y="1201"/>
                  </a:cubicBezTo>
                  <a:cubicBezTo>
                    <a:pt x="1642" y="760"/>
                    <a:pt x="1348" y="1"/>
                    <a:pt x="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7291425" y="4492650"/>
              <a:ext cx="34150" cy="28775"/>
            </a:xfrm>
            <a:custGeom>
              <a:avLst/>
              <a:gdLst/>
              <a:ahLst/>
              <a:cxnLst/>
              <a:rect l="l" t="t" r="r" b="b"/>
              <a:pathLst>
                <a:path w="1366" h="1151" extrusionOk="0">
                  <a:moveTo>
                    <a:pt x="749" y="0"/>
                  </a:moveTo>
                  <a:cubicBezTo>
                    <a:pt x="253" y="0"/>
                    <a:pt x="1" y="620"/>
                    <a:pt x="361" y="981"/>
                  </a:cubicBezTo>
                  <a:cubicBezTo>
                    <a:pt x="479" y="1098"/>
                    <a:pt x="624" y="1150"/>
                    <a:pt x="767" y="1150"/>
                  </a:cubicBezTo>
                  <a:cubicBezTo>
                    <a:pt x="1071" y="1150"/>
                    <a:pt x="1365" y="914"/>
                    <a:pt x="1365" y="564"/>
                  </a:cubicBezTo>
                  <a:cubicBezTo>
                    <a:pt x="1365" y="246"/>
                    <a:pt x="1096" y="1"/>
                    <a:pt x="777" y="1"/>
                  </a:cubicBezTo>
                  <a:cubicBezTo>
                    <a:pt x="768" y="1"/>
                    <a:pt x="758" y="0"/>
                    <a:pt x="7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323100" y="4446075"/>
              <a:ext cx="25725" cy="21525"/>
            </a:xfrm>
            <a:custGeom>
              <a:avLst/>
              <a:gdLst/>
              <a:ahLst/>
              <a:cxnLst/>
              <a:rect l="l" t="t" r="r" b="b"/>
              <a:pathLst>
                <a:path w="1029" h="861" extrusionOk="0">
                  <a:moveTo>
                    <a:pt x="439" y="1"/>
                  </a:moveTo>
                  <a:cubicBezTo>
                    <a:pt x="216" y="1"/>
                    <a:pt x="0" y="177"/>
                    <a:pt x="0" y="444"/>
                  </a:cubicBezTo>
                  <a:cubicBezTo>
                    <a:pt x="0" y="664"/>
                    <a:pt x="196" y="860"/>
                    <a:pt x="441" y="860"/>
                  </a:cubicBezTo>
                  <a:cubicBezTo>
                    <a:pt x="833" y="860"/>
                    <a:pt x="1029" y="395"/>
                    <a:pt x="735" y="125"/>
                  </a:cubicBezTo>
                  <a:cubicBezTo>
                    <a:pt x="649" y="40"/>
                    <a:pt x="543" y="1"/>
                    <a:pt x="4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7340225" y="4392875"/>
              <a:ext cx="22675" cy="19300"/>
            </a:xfrm>
            <a:custGeom>
              <a:avLst/>
              <a:gdLst/>
              <a:ahLst/>
              <a:cxnLst/>
              <a:rect l="l" t="t" r="r" b="b"/>
              <a:pathLst>
                <a:path w="907" h="772" extrusionOk="0">
                  <a:moveTo>
                    <a:pt x="515" y="1"/>
                  </a:moveTo>
                  <a:cubicBezTo>
                    <a:pt x="172" y="1"/>
                    <a:pt x="1" y="417"/>
                    <a:pt x="246" y="662"/>
                  </a:cubicBezTo>
                  <a:cubicBezTo>
                    <a:pt x="322" y="738"/>
                    <a:pt x="416" y="772"/>
                    <a:pt x="508" y="772"/>
                  </a:cubicBezTo>
                  <a:cubicBezTo>
                    <a:pt x="711" y="772"/>
                    <a:pt x="907" y="611"/>
                    <a:pt x="907" y="392"/>
                  </a:cubicBezTo>
                  <a:cubicBezTo>
                    <a:pt x="907" y="172"/>
                    <a:pt x="735" y="1"/>
                    <a:pt x="5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7116775" y="4552050"/>
              <a:ext cx="86350" cy="85725"/>
            </a:xfrm>
            <a:custGeom>
              <a:avLst/>
              <a:gdLst/>
              <a:ahLst/>
              <a:cxnLst/>
              <a:rect l="l" t="t" r="r" b="b"/>
              <a:pathLst>
                <a:path w="3454" h="3429" extrusionOk="0">
                  <a:moveTo>
                    <a:pt x="1" y="0"/>
                  </a:moveTo>
                  <a:cubicBezTo>
                    <a:pt x="344" y="1739"/>
                    <a:pt x="1715" y="3086"/>
                    <a:pt x="3454" y="3429"/>
                  </a:cubicBezTo>
                  <a:cubicBezTo>
                    <a:pt x="3111" y="1690"/>
                    <a:pt x="1739" y="319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7188400" y="2735050"/>
              <a:ext cx="40425" cy="113275"/>
            </a:xfrm>
            <a:custGeom>
              <a:avLst/>
              <a:gdLst/>
              <a:ahLst/>
              <a:cxnLst/>
              <a:rect l="l" t="t" r="r" b="b"/>
              <a:pathLst>
                <a:path w="1617" h="4531" extrusionOk="0">
                  <a:moveTo>
                    <a:pt x="711" y="0"/>
                  </a:moveTo>
                  <a:cubicBezTo>
                    <a:pt x="270" y="686"/>
                    <a:pt x="25" y="1470"/>
                    <a:pt x="1" y="2278"/>
                  </a:cubicBezTo>
                  <a:cubicBezTo>
                    <a:pt x="25" y="3061"/>
                    <a:pt x="270" y="3845"/>
                    <a:pt x="711" y="4531"/>
                  </a:cubicBezTo>
                  <a:cubicBezTo>
                    <a:pt x="1617" y="3159"/>
                    <a:pt x="1617" y="1372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7114950" y="2786850"/>
              <a:ext cx="90000" cy="93925"/>
            </a:xfrm>
            <a:custGeom>
              <a:avLst/>
              <a:gdLst/>
              <a:ahLst/>
              <a:cxnLst/>
              <a:rect l="l" t="t" r="r" b="b"/>
              <a:pathLst>
                <a:path w="3600" h="3757" extrusionOk="0">
                  <a:moveTo>
                    <a:pt x="655" y="1"/>
                  </a:moveTo>
                  <a:cubicBezTo>
                    <a:pt x="423" y="1"/>
                    <a:pt x="205" y="139"/>
                    <a:pt x="98" y="353"/>
                  </a:cubicBezTo>
                  <a:cubicBezTo>
                    <a:pt x="0" y="647"/>
                    <a:pt x="49" y="940"/>
                    <a:pt x="221" y="1185"/>
                  </a:cubicBezTo>
                  <a:cubicBezTo>
                    <a:pt x="368" y="1381"/>
                    <a:pt x="588" y="1504"/>
                    <a:pt x="833" y="1528"/>
                  </a:cubicBezTo>
                  <a:cubicBezTo>
                    <a:pt x="1053" y="1553"/>
                    <a:pt x="1274" y="1553"/>
                    <a:pt x="1494" y="1577"/>
                  </a:cubicBezTo>
                  <a:cubicBezTo>
                    <a:pt x="2253" y="1724"/>
                    <a:pt x="2890" y="2459"/>
                    <a:pt x="3355" y="3267"/>
                  </a:cubicBezTo>
                  <a:cubicBezTo>
                    <a:pt x="3453" y="3414"/>
                    <a:pt x="3527" y="3610"/>
                    <a:pt x="3600" y="3757"/>
                  </a:cubicBezTo>
                  <a:cubicBezTo>
                    <a:pt x="3380" y="2802"/>
                    <a:pt x="2963" y="1871"/>
                    <a:pt x="2400" y="1063"/>
                  </a:cubicBezTo>
                  <a:cubicBezTo>
                    <a:pt x="1984" y="524"/>
                    <a:pt x="1347" y="59"/>
                    <a:pt x="759" y="10"/>
                  </a:cubicBezTo>
                  <a:cubicBezTo>
                    <a:pt x="725" y="4"/>
                    <a:pt x="690" y="1"/>
                    <a:pt x="6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7205550" y="2786850"/>
              <a:ext cx="90025" cy="93925"/>
            </a:xfrm>
            <a:custGeom>
              <a:avLst/>
              <a:gdLst/>
              <a:ahLst/>
              <a:cxnLst/>
              <a:rect l="l" t="t" r="r" b="b"/>
              <a:pathLst>
                <a:path w="3601" h="3757" extrusionOk="0">
                  <a:moveTo>
                    <a:pt x="2969" y="1"/>
                  </a:moveTo>
                  <a:cubicBezTo>
                    <a:pt x="2935" y="1"/>
                    <a:pt x="2900" y="4"/>
                    <a:pt x="2866" y="10"/>
                  </a:cubicBezTo>
                  <a:cubicBezTo>
                    <a:pt x="2253" y="59"/>
                    <a:pt x="1641" y="524"/>
                    <a:pt x="1200" y="1087"/>
                  </a:cubicBezTo>
                  <a:cubicBezTo>
                    <a:pt x="637" y="1871"/>
                    <a:pt x="221" y="2802"/>
                    <a:pt x="0" y="3757"/>
                  </a:cubicBezTo>
                  <a:cubicBezTo>
                    <a:pt x="74" y="3610"/>
                    <a:pt x="147" y="3414"/>
                    <a:pt x="245" y="3267"/>
                  </a:cubicBezTo>
                  <a:cubicBezTo>
                    <a:pt x="711" y="2459"/>
                    <a:pt x="1347" y="1749"/>
                    <a:pt x="2106" y="1577"/>
                  </a:cubicBezTo>
                  <a:cubicBezTo>
                    <a:pt x="2327" y="1553"/>
                    <a:pt x="2547" y="1553"/>
                    <a:pt x="2768" y="1528"/>
                  </a:cubicBezTo>
                  <a:cubicBezTo>
                    <a:pt x="3013" y="1504"/>
                    <a:pt x="3233" y="1381"/>
                    <a:pt x="3380" y="1185"/>
                  </a:cubicBezTo>
                  <a:cubicBezTo>
                    <a:pt x="3551" y="940"/>
                    <a:pt x="3600" y="647"/>
                    <a:pt x="3502" y="353"/>
                  </a:cubicBezTo>
                  <a:cubicBezTo>
                    <a:pt x="3396" y="139"/>
                    <a:pt x="3196" y="1"/>
                    <a:pt x="29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191475" y="2890750"/>
              <a:ext cx="23900" cy="20025"/>
            </a:xfrm>
            <a:custGeom>
              <a:avLst/>
              <a:gdLst/>
              <a:ahLst/>
              <a:cxnLst/>
              <a:rect l="l" t="t" r="r" b="b"/>
              <a:pathLst>
                <a:path w="956" h="801" extrusionOk="0">
                  <a:moveTo>
                    <a:pt x="545" y="0"/>
                  </a:moveTo>
                  <a:cubicBezTo>
                    <a:pt x="447" y="0"/>
                    <a:pt x="348" y="36"/>
                    <a:pt x="270" y="115"/>
                  </a:cubicBezTo>
                  <a:cubicBezTo>
                    <a:pt x="0" y="360"/>
                    <a:pt x="196" y="800"/>
                    <a:pt x="539" y="800"/>
                  </a:cubicBezTo>
                  <a:cubicBezTo>
                    <a:pt x="759" y="800"/>
                    <a:pt x="955" y="629"/>
                    <a:pt x="955" y="409"/>
                  </a:cubicBezTo>
                  <a:cubicBezTo>
                    <a:pt x="955" y="159"/>
                    <a:pt x="752" y="0"/>
                    <a:pt x="5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7125975" y="2842175"/>
              <a:ext cx="75325" cy="116950"/>
            </a:xfrm>
            <a:custGeom>
              <a:avLst/>
              <a:gdLst/>
              <a:ahLst/>
              <a:cxnLst/>
              <a:rect l="l" t="t" r="r" b="b"/>
              <a:pathLst>
                <a:path w="3013" h="4678" extrusionOk="0">
                  <a:moveTo>
                    <a:pt x="0" y="1"/>
                  </a:moveTo>
                  <a:lnTo>
                    <a:pt x="0" y="1"/>
                  </a:lnTo>
                  <a:cubicBezTo>
                    <a:pt x="416" y="197"/>
                    <a:pt x="710" y="540"/>
                    <a:pt x="857" y="931"/>
                  </a:cubicBezTo>
                  <a:cubicBezTo>
                    <a:pt x="955" y="1323"/>
                    <a:pt x="980" y="1715"/>
                    <a:pt x="980" y="2107"/>
                  </a:cubicBezTo>
                  <a:cubicBezTo>
                    <a:pt x="980" y="2499"/>
                    <a:pt x="1029" y="2890"/>
                    <a:pt x="1151" y="3258"/>
                  </a:cubicBezTo>
                  <a:cubicBezTo>
                    <a:pt x="1322" y="3625"/>
                    <a:pt x="1592" y="3943"/>
                    <a:pt x="1935" y="4188"/>
                  </a:cubicBezTo>
                  <a:cubicBezTo>
                    <a:pt x="2253" y="4409"/>
                    <a:pt x="2620" y="4580"/>
                    <a:pt x="3012" y="4678"/>
                  </a:cubicBezTo>
                  <a:cubicBezTo>
                    <a:pt x="2743" y="4433"/>
                    <a:pt x="2547" y="4115"/>
                    <a:pt x="2449" y="3772"/>
                  </a:cubicBezTo>
                  <a:cubicBezTo>
                    <a:pt x="2351" y="3405"/>
                    <a:pt x="2253" y="3062"/>
                    <a:pt x="2204" y="2694"/>
                  </a:cubicBezTo>
                  <a:cubicBezTo>
                    <a:pt x="2106" y="2082"/>
                    <a:pt x="1861" y="1495"/>
                    <a:pt x="1518" y="980"/>
                  </a:cubicBezTo>
                  <a:cubicBezTo>
                    <a:pt x="1175" y="466"/>
                    <a:pt x="637" y="9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7208600" y="2842175"/>
              <a:ext cx="75325" cy="116950"/>
            </a:xfrm>
            <a:custGeom>
              <a:avLst/>
              <a:gdLst/>
              <a:ahLst/>
              <a:cxnLst/>
              <a:rect l="l" t="t" r="r" b="b"/>
              <a:pathLst>
                <a:path w="3013" h="4678" extrusionOk="0">
                  <a:moveTo>
                    <a:pt x="3013" y="1"/>
                  </a:moveTo>
                  <a:cubicBezTo>
                    <a:pt x="2401" y="99"/>
                    <a:pt x="1838" y="442"/>
                    <a:pt x="1495" y="980"/>
                  </a:cubicBezTo>
                  <a:cubicBezTo>
                    <a:pt x="1152" y="1495"/>
                    <a:pt x="907" y="2082"/>
                    <a:pt x="809" y="2694"/>
                  </a:cubicBezTo>
                  <a:cubicBezTo>
                    <a:pt x="760" y="3062"/>
                    <a:pt x="687" y="3405"/>
                    <a:pt x="564" y="3772"/>
                  </a:cubicBezTo>
                  <a:cubicBezTo>
                    <a:pt x="466" y="4115"/>
                    <a:pt x="270" y="4433"/>
                    <a:pt x="1" y="4678"/>
                  </a:cubicBezTo>
                  <a:cubicBezTo>
                    <a:pt x="368" y="4580"/>
                    <a:pt x="736" y="4409"/>
                    <a:pt x="1078" y="4188"/>
                  </a:cubicBezTo>
                  <a:cubicBezTo>
                    <a:pt x="1421" y="3943"/>
                    <a:pt x="1691" y="3625"/>
                    <a:pt x="1862" y="3258"/>
                  </a:cubicBezTo>
                  <a:cubicBezTo>
                    <a:pt x="1984" y="2890"/>
                    <a:pt x="2058" y="2499"/>
                    <a:pt x="2058" y="2107"/>
                  </a:cubicBezTo>
                  <a:cubicBezTo>
                    <a:pt x="2033" y="1715"/>
                    <a:pt x="2082" y="1323"/>
                    <a:pt x="2180" y="931"/>
                  </a:cubicBezTo>
                  <a:cubicBezTo>
                    <a:pt x="2327" y="515"/>
                    <a:pt x="2621" y="197"/>
                    <a:pt x="30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7199425" y="3013900"/>
              <a:ext cx="11650" cy="1094175"/>
            </a:xfrm>
            <a:custGeom>
              <a:avLst/>
              <a:gdLst/>
              <a:ahLst/>
              <a:cxnLst/>
              <a:rect l="l" t="t" r="r" b="b"/>
              <a:pathLst>
                <a:path w="466" h="43767" extrusionOk="0">
                  <a:moveTo>
                    <a:pt x="233" y="1"/>
                  </a:moveTo>
                  <a:cubicBezTo>
                    <a:pt x="117" y="1"/>
                    <a:pt x="1" y="86"/>
                    <a:pt x="1" y="258"/>
                  </a:cubicBezTo>
                  <a:lnTo>
                    <a:pt x="1" y="43528"/>
                  </a:lnTo>
                  <a:cubicBezTo>
                    <a:pt x="1" y="43687"/>
                    <a:pt x="117" y="43767"/>
                    <a:pt x="233" y="43767"/>
                  </a:cubicBezTo>
                  <a:cubicBezTo>
                    <a:pt x="350" y="43767"/>
                    <a:pt x="466" y="43687"/>
                    <a:pt x="466" y="43528"/>
                  </a:cubicBezTo>
                  <a:lnTo>
                    <a:pt x="466" y="258"/>
                  </a:lnTo>
                  <a:cubicBezTo>
                    <a:pt x="466" y="86"/>
                    <a:pt x="350" y="1"/>
                    <a:pt x="23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5054275" y="4689800"/>
              <a:ext cx="1621750" cy="12250"/>
            </a:xfrm>
            <a:custGeom>
              <a:avLst/>
              <a:gdLst/>
              <a:ahLst/>
              <a:cxnLst/>
              <a:rect l="l" t="t" r="r" b="b"/>
              <a:pathLst>
                <a:path w="64870" h="490" extrusionOk="0">
                  <a:moveTo>
                    <a:pt x="319" y="0"/>
                  </a:moveTo>
                  <a:cubicBezTo>
                    <a:pt x="1" y="0"/>
                    <a:pt x="1" y="465"/>
                    <a:pt x="319" y="490"/>
                  </a:cubicBezTo>
                  <a:lnTo>
                    <a:pt x="64527" y="490"/>
                  </a:lnTo>
                  <a:cubicBezTo>
                    <a:pt x="64869" y="465"/>
                    <a:pt x="64869" y="0"/>
                    <a:pt x="64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2589575" y="907100"/>
              <a:ext cx="1214625" cy="193775"/>
            </a:xfrm>
            <a:custGeom>
              <a:avLst/>
              <a:gdLst/>
              <a:ahLst/>
              <a:cxnLst/>
              <a:rect l="l" t="t" r="r" b="b"/>
              <a:pathLst>
                <a:path w="48585" h="7751" extrusionOk="0">
                  <a:moveTo>
                    <a:pt x="46031" y="0"/>
                  </a:moveTo>
                  <a:cubicBezTo>
                    <a:pt x="44767" y="0"/>
                    <a:pt x="43625" y="998"/>
                    <a:pt x="43564" y="2128"/>
                  </a:cubicBezTo>
                  <a:cubicBezTo>
                    <a:pt x="43491" y="2765"/>
                    <a:pt x="43736" y="3401"/>
                    <a:pt x="44226" y="3842"/>
                  </a:cubicBezTo>
                  <a:cubicBezTo>
                    <a:pt x="44502" y="4073"/>
                    <a:pt x="44856" y="4197"/>
                    <a:pt x="45215" y="4197"/>
                  </a:cubicBezTo>
                  <a:cubicBezTo>
                    <a:pt x="45427" y="4197"/>
                    <a:pt x="45641" y="4154"/>
                    <a:pt x="45842" y="4063"/>
                  </a:cubicBezTo>
                  <a:cubicBezTo>
                    <a:pt x="46283" y="3842"/>
                    <a:pt x="46576" y="3377"/>
                    <a:pt x="46552" y="2887"/>
                  </a:cubicBezTo>
                  <a:cubicBezTo>
                    <a:pt x="46527" y="2471"/>
                    <a:pt x="46234" y="2104"/>
                    <a:pt x="45842" y="1957"/>
                  </a:cubicBezTo>
                  <a:cubicBezTo>
                    <a:pt x="45739" y="1914"/>
                    <a:pt x="45628" y="1892"/>
                    <a:pt x="45516" y="1892"/>
                  </a:cubicBezTo>
                  <a:cubicBezTo>
                    <a:pt x="45307" y="1892"/>
                    <a:pt x="45095" y="1969"/>
                    <a:pt x="44936" y="2128"/>
                  </a:cubicBezTo>
                  <a:cubicBezTo>
                    <a:pt x="44764" y="2275"/>
                    <a:pt x="44666" y="2495"/>
                    <a:pt x="44617" y="2740"/>
                  </a:cubicBezTo>
                  <a:cubicBezTo>
                    <a:pt x="44617" y="2912"/>
                    <a:pt x="44666" y="3108"/>
                    <a:pt x="44764" y="3279"/>
                  </a:cubicBezTo>
                  <a:cubicBezTo>
                    <a:pt x="44666" y="3108"/>
                    <a:pt x="44617" y="2912"/>
                    <a:pt x="44642" y="2740"/>
                  </a:cubicBezTo>
                  <a:cubicBezTo>
                    <a:pt x="44691" y="2520"/>
                    <a:pt x="44789" y="2300"/>
                    <a:pt x="44960" y="2153"/>
                  </a:cubicBezTo>
                  <a:cubicBezTo>
                    <a:pt x="45100" y="2029"/>
                    <a:pt x="45288" y="1963"/>
                    <a:pt x="45476" y="1963"/>
                  </a:cubicBezTo>
                  <a:cubicBezTo>
                    <a:pt x="45585" y="1963"/>
                    <a:pt x="45694" y="1985"/>
                    <a:pt x="45793" y="2030"/>
                  </a:cubicBezTo>
                  <a:cubicBezTo>
                    <a:pt x="46160" y="2177"/>
                    <a:pt x="46380" y="2520"/>
                    <a:pt x="46405" y="2887"/>
                  </a:cubicBezTo>
                  <a:cubicBezTo>
                    <a:pt x="46405" y="3328"/>
                    <a:pt x="46136" y="3744"/>
                    <a:pt x="45744" y="3916"/>
                  </a:cubicBezTo>
                  <a:cubicBezTo>
                    <a:pt x="45584" y="3983"/>
                    <a:pt x="45416" y="4016"/>
                    <a:pt x="45248" y="4016"/>
                  </a:cubicBezTo>
                  <a:cubicBezTo>
                    <a:pt x="44926" y="4016"/>
                    <a:pt x="44605" y="3896"/>
                    <a:pt x="44348" y="3671"/>
                  </a:cubicBezTo>
                  <a:cubicBezTo>
                    <a:pt x="43956" y="3279"/>
                    <a:pt x="43760" y="2716"/>
                    <a:pt x="43809" y="2153"/>
                  </a:cubicBezTo>
                  <a:cubicBezTo>
                    <a:pt x="43907" y="1540"/>
                    <a:pt x="44274" y="1002"/>
                    <a:pt x="44813" y="708"/>
                  </a:cubicBezTo>
                  <a:cubicBezTo>
                    <a:pt x="45146" y="491"/>
                    <a:pt x="45521" y="385"/>
                    <a:pt x="45903" y="385"/>
                  </a:cubicBezTo>
                  <a:cubicBezTo>
                    <a:pt x="46169" y="385"/>
                    <a:pt x="46438" y="436"/>
                    <a:pt x="46699" y="536"/>
                  </a:cubicBezTo>
                  <a:cubicBezTo>
                    <a:pt x="47335" y="806"/>
                    <a:pt x="47825" y="1369"/>
                    <a:pt x="48021" y="2055"/>
                  </a:cubicBezTo>
                  <a:cubicBezTo>
                    <a:pt x="48168" y="2789"/>
                    <a:pt x="47997" y="3548"/>
                    <a:pt x="47507" y="4112"/>
                  </a:cubicBezTo>
                  <a:cubicBezTo>
                    <a:pt x="47017" y="4748"/>
                    <a:pt x="46283" y="5116"/>
                    <a:pt x="45499" y="5165"/>
                  </a:cubicBezTo>
                  <a:cubicBezTo>
                    <a:pt x="45387" y="5171"/>
                    <a:pt x="45274" y="5174"/>
                    <a:pt x="45160" y="5174"/>
                  </a:cubicBezTo>
                  <a:cubicBezTo>
                    <a:pt x="44848" y="5174"/>
                    <a:pt x="44530" y="5152"/>
                    <a:pt x="44226" y="5116"/>
                  </a:cubicBezTo>
                  <a:cubicBezTo>
                    <a:pt x="43809" y="5067"/>
                    <a:pt x="43368" y="4993"/>
                    <a:pt x="42952" y="4895"/>
                  </a:cubicBezTo>
                  <a:cubicBezTo>
                    <a:pt x="42095" y="4699"/>
                    <a:pt x="41213" y="4430"/>
                    <a:pt x="40332" y="4161"/>
                  </a:cubicBezTo>
                  <a:lnTo>
                    <a:pt x="37638" y="3328"/>
                  </a:lnTo>
                  <a:cubicBezTo>
                    <a:pt x="35826" y="2789"/>
                    <a:pt x="34014" y="2300"/>
                    <a:pt x="32275" y="1810"/>
                  </a:cubicBezTo>
                  <a:lnTo>
                    <a:pt x="31002" y="1442"/>
                  </a:lnTo>
                  <a:lnTo>
                    <a:pt x="29704" y="1149"/>
                  </a:lnTo>
                  <a:cubicBezTo>
                    <a:pt x="28847" y="953"/>
                    <a:pt x="28014" y="806"/>
                    <a:pt x="27182" y="683"/>
                  </a:cubicBezTo>
                  <a:cubicBezTo>
                    <a:pt x="25770" y="463"/>
                    <a:pt x="24358" y="361"/>
                    <a:pt x="22928" y="361"/>
                  </a:cubicBezTo>
                  <a:cubicBezTo>
                    <a:pt x="22771" y="361"/>
                    <a:pt x="22613" y="363"/>
                    <a:pt x="22456" y="365"/>
                  </a:cubicBezTo>
                  <a:cubicBezTo>
                    <a:pt x="21721" y="389"/>
                    <a:pt x="20986" y="414"/>
                    <a:pt x="20325" y="512"/>
                  </a:cubicBezTo>
                  <a:cubicBezTo>
                    <a:pt x="19640" y="561"/>
                    <a:pt x="18978" y="683"/>
                    <a:pt x="18317" y="904"/>
                  </a:cubicBezTo>
                  <a:cubicBezTo>
                    <a:pt x="17827" y="1051"/>
                    <a:pt x="17387" y="1320"/>
                    <a:pt x="17019" y="1663"/>
                  </a:cubicBezTo>
                  <a:cubicBezTo>
                    <a:pt x="14938" y="830"/>
                    <a:pt x="12710" y="365"/>
                    <a:pt x="10481" y="292"/>
                  </a:cubicBezTo>
                  <a:cubicBezTo>
                    <a:pt x="10287" y="285"/>
                    <a:pt x="10092" y="282"/>
                    <a:pt x="9898" y="282"/>
                  </a:cubicBezTo>
                  <a:cubicBezTo>
                    <a:pt x="8550" y="282"/>
                    <a:pt x="7204" y="430"/>
                    <a:pt x="5877" y="708"/>
                  </a:cubicBezTo>
                  <a:cubicBezTo>
                    <a:pt x="5510" y="806"/>
                    <a:pt x="5143" y="879"/>
                    <a:pt x="4800" y="977"/>
                  </a:cubicBezTo>
                  <a:cubicBezTo>
                    <a:pt x="4433" y="1075"/>
                    <a:pt x="4090" y="1198"/>
                    <a:pt x="3747" y="1345"/>
                  </a:cubicBezTo>
                  <a:cubicBezTo>
                    <a:pt x="3575" y="1418"/>
                    <a:pt x="3404" y="1491"/>
                    <a:pt x="3233" y="1565"/>
                  </a:cubicBezTo>
                  <a:cubicBezTo>
                    <a:pt x="3061" y="1638"/>
                    <a:pt x="2914" y="1736"/>
                    <a:pt x="2767" y="1834"/>
                  </a:cubicBezTo>
                  <a:cubicBezTo>
                    <a:pt x="2449" y="2006"/>
                    <a:pt x="2155" y="2226"/>
                    <a:pt x="1886" y="2446"/>
                  </a:cubicBezTo>
                  <a:cubicBezTo>
                    <a:pt x="759" y="3304"/>
                    <a:pt x="0" y="4944"/>
                    <a:pt x="710" y="6267"/>
                  </a:cubicBezTo>
                  <a:cubicBezTo>
                    <a:pt x="857" y="6585"/>
                    <a:pt x="1078" y="6854"/>
                    <a:pt x="1372" y="7075"/>
                  </a:cubicBezTo>
                  <a:cubicBezTo>
                    <a:pt x="1641" y="7271"/>
                    <a:pt x="1935" y="7418"/>
                    <a:pt x="2229" y="7515"/>
                  </a:cubicBezTo>
                  <a:cubicBezTo>
                    <a:pt x="2679" y="7672"/>
                    <a:pt x="3145" y="7751"/>
                    <a:pt x="3615" y="7751"/>
                  </a:cubicBezTo>
                  <a:cubicBezTo>
                    <a:pt x="3732" y="7751"/>
                    <a:pt x="3850" y="7746"/>
                    <a:pt x="3967" y="7736"/>
                  </a:cubicBezTo>
                  <a:cubicBezTo>
                    <a:pt x="4531" y="7687"/>
                    <a:pt x="5069" y="7515"/>
                    <a:pt x="5535" y="7222"/>
                  </a:cubicBezTo>
                  <a:cubicBezTo>
                    <a:pt x="5975" y="6952"/>
                    <a:pt x="6318" y="6536"/>
                    <a:pt x="6490" y="6046"/>
                  </a:cubicBezTo>
                  <a:cubicBezTo>
                    <a:pt x="6661" y="5605"/>
                    <a:pt x="6685" y="5116"/>
                    <a:pt x="6539" y="4675"/>
                  </a:cubicBezTo>
                  <a:cubicBezTo>
                    <a:pt x="6465" y="4479"/>
                    <a:pt x="6343" y="4283"/>
                    <a:pt x="6196" y="4112"/>
                  </a:cubicBezTo>
                  <a:cubicBezTo>
                    <a:pt x="6073" y="3989"/>
                    <a:pt x="5926" y="3867"/>
                    <a:pt x="5730" y="3793"/>
                  </a:cubicBezTo>
                  <a:cubicBezTo>
                    <a:pt x="5516" y="3675"/>
                    <a:pt x="5283" y="3618"/>
                    <a:pt x="5051" y="3618"/>
                  </a:cubicBezTo>
                  <a:cubicBezTo>
                    <a:pt x="4754" y="3618"/>
                    <a:pt x="4460" y="3712"/>
                    <a:pt x="4212" y="3891"/>
                  </a:cubicBezTo>
                  <a:cubicBezTo>
                    <a:pt x="3918" y="4136"/>
                    <a:pt x="3918" y="4357"/>
                    <a:pt x="3992" y="4381"/>
                  </a:cubicBezTo>
                  <a:cubicBezTo>
                    <a:pt x="4000" y="4384"/>
                    <a:pt x="4008" y="4385"/>
                    <a:pt x="4018" y="4385"/>
                  </a:cubicBezTo>
                  <a:cubicBezTo>
                    <a:pt x="4097" y="4385"/>
                    <a:pt x="4236" y="4300"/>
                    <a:pt x="4433" y="4234"/>
                  </a:cubicBezTo>
                  <a:cubicBezTo>
                    <a:pt x="4547" y="4201"/>
                    <a:pt x="4664" y="4185"/>
                    <a:pt x="4780" y="4185"/>
                  </a:cubicBezTo>
                  <a:cubicBezTo>
                    <a:pt x="5012" y="4185"/>
                    <a:pt x="5241" y="4250"/>
                    <a:pt x="5437" y="4381"/>
                  </a:cubicBezTo>
                  <a:cubicBezTo>
                    <a:pt x="5535" y="4430"/>
                    <a:pt x="5608" y="4528"/>
                    <a:pt x="5681" y="4601"/>
                  </a:cubicBezTo>
                  <a:cubicBezTo>
                    <a:pt x="5755" y="4699"/>
                    <a:pt x="5804" y="4822"/>
                    <a:pt x="5828" y="4920"/>
                  </a:cubicBezTo>
                  <a:cubicBezTo>
                    <a:pt x="5902" y="5214"/>
                    <a:pt x="5877" y="5507"/>
                    <a:pt x="5755" y="5801"/>
                  </a:cubicBezTo>
                  <a:cubicBezTo>
                    <a:pt x="5632" y="6120"/>
                    <a:pt x="5388" y="6414"/>
                    <a:pt x="5069" y="6585"/>
                  </a:cubicBezTo>
                  <a:cubicBezTo>
                    <a:pt x="4702" y="6805"/>
                    <a:pt x="4310" y="6928"/>
                    <a:pt x="3869" y="6952"/>
                  </a:cubicBezTo>
                  <a:cubicBezTo>
                    <a:pt x="3792" y="6956"/>
                    <a:pt x="3714" y="6958"/>
                    <a:pt x="3635" y="6958"/>
                  </a:cubicBezTo>
                  <a:cubicBezTo>
                    <a:pt x="3242" y="6958"/>
                    <a:pt x="2837" y="6907"/>
                    <a:pt x="2449" y="6805"/>
                  </a:cubicBezTo>
                  <a:cubicBezTo>
                    <a:pt x="2229" y="6707"/>
                    <a:pt x="2008" y="6609"/>
                    <a:pt x="1788" y="6462"/>
                  </a:cubicBezTo>
                  <a:cubicBezTo>
                    <a:pt x="1616" y="6316"/>
                    <a:pt x="1445" y="6144"/>
                    <a:pt x="1347" y="5924"/>
                  </a:cubicBezTo>
                  <a:cubicBezTo>
                    <a:pt x="1102" y="5458"/>
                    <a:pt x="1078" y="4895"/>
                    <a:pt x="1274" y="4406"/>
                  </a:cubicBezTo>
                  <a:lnTo>
                    <a:pt x="1347" y="4210"/>
                  </a:lnTo>
                  <a:lnTo>
                    <a:pt x="1445" y="4014"/>
                  </a:lnTo>
                  <a:cubicBezTo>
                    <a:pt x="1519" y="3867"/>
                    <a:pt x="1592" y="3744"/>
                    <a:pt x="1665" y="3646"/>
                  </a:cubicBezTo>
                  <a:cubicBezTo>
                    <a:pt x="1861" y="3401"/>
                    <a:pt x="2082" y="3181"/>
                    <a:pt x="2302" y="2961"/>
                  </a:cubicBezTo>
                  <a:cubicBezTo>
                    <a:pt x="2547" y="2740"/>
                    <a:pt x="2816" y="2569"/>
                    <a:pt x="3086" y="2397"/>
                  </a:cubicBezTo>
                  <a:lnTo>
                    <a:pt x="3527" y="2128"/>
                  </a:lnTo>
                  <a:cubicBezTo>
                    <a:pt x="3673" y="2055"/>
                    <a:pt x="3820" y="2006"/>
                    <a:pt x="3967" y="1932"/>
                  </a:cubicBezTo>
                  <a:cubicBezTo>
                    <a:pt x="4286" y="1785"/>
                    <a:pt x="4628" y="1663"/>
                    <a:pt x="4947" y="1589"/>
                  </a:cubicBezTo>
                  <a:cubicBezTo>
                    <a:pt x="5290" y="1467"/>
                    <a:pt x="5632" y="1393"/>
                    <a:pt x="6000" y="1296"/>
                  </a:cubicBezTo>
                  <a:cubicBezTo>
                    <a:pt x="7263" y="1017"/>
                    <a:pt x="8563" y="870"/>
                    <a:pt x="9884" y="870"/>
                  </a:cubicBezTo>
                  <a:cubicBezTo>
                    <a:pt x="10074" y="870"/>
                    <a:pt x="10265" y="873"/>
                    <a:pt x="10457" y="879"/>
                  </a:cubicBezTo>
                  <a:cubicBezTo>
                    <a:pt x="12563" y="928"/>
                    <a:pt x="14669" y="1345"/>
                    <a:pt x="16677" y="2104"/>
                  </a:cubicBezTo>
                  <a:cubicBezTo>
                    <a:pt x="16309" y="2642"/>
                    <a:pt x="16211" y="3279"/>
                    <a:pt x="16358" y="3916"/>
                  </a:cubicBezTo>
                  <a:cubicBezTo>
                    <a:pt x="16530" y="4503"/>
                    <a:pt x="17019" y="4969"/>
                    <a:pt x="17632" y="5067"/>
                  </a:cubicBezTo>
                  <a:cubicBezTo>
                    <a:pt x="17690" y="5072"/>
                    <a:pt x="17749" y="5075"/>
                    <a:pt x="17808" y="5075"/>
                  </a:cubicBezTo>
                  <a:cubicBezTo>
                    <a:pt x="18025" y="5075"/>
                    <a:pt x="18248" y="5035"/>
                    <a:pt x="18440" y="4920"/>
                  </a:cubicBezTo>
                  <a:cubicBezTo>
                    <a:pt x="18685" y="4797"/>
                    <a:pt x="18856" y="4601"/>
                    <a:pt x="18954" y="4357"/>
                  </a:cubicBezTo>
                  <a:cubicBezTo>
                    <a:pt x="19150" y="3916"/>
                    <a:pt x="19003" y="3426"/>
                    <a:pt x="18636" y="3157"/>
                  </a:cubicBezTo>
                  <a:cubicBezTo>
                    <a:pt x="18499" y="3077"/>
                    <a:pt x="18352" y="3040"/>
                    <a:pt x="18207" y="3040"/>
                  </a:cubicBezTo>
                  <a:cubicBezTo>
                    <a:pt x="18039" y="3040"/>
                    <a:pt x="17874" y="3089"/>
                    <a:pt x="17730" y="3181"/>
                  </a:cubicBezTo>
                  <a:cubicBezTo>
                    <a:pt x="17632" y="3255"/>
                    <a:pt x="17558" y="3328"/>
                    <a:pt x="17509" y="3426"/>
                  </a:cubicBezTo>
                  <a:cubicBezTo>
                    <a:pt x="17485" y="3499"/>
                    <a:pt x="17460" y="3573"/>
                    <a:pt x="17460" y="3646"/>
                  </a:cubicBezTo>
                  <a:cubicBezTo>
                    <a:pt x="17460" y="3769"/>
                    <a:pt x="17509" y="3818"/>
                    <a:pt x="17558" y="3818"/>
                  </a:cubicBezTo>
                  <a:cubicBezTo>
                    <a:pt x="17656" y="3818"/>
                    <a:pt x="17681" y="3622"/>
                    <a:pt x="17950" y="3548"/>
                  </a:cubicBezTo>
                  <a:cubicBezTo>
                    <a:pt x="17991" y="3532"/>
                    <a:pt x="18034" y="3524"/>
                    <a:pt x="18078" y="3524"/>
                  </a:cubicBezTo>
                  <a:cubicBezTo>
                    <a:pt x="18165" y="3524"/>
                    <a:pt x="18252" y="3557"/>
                    <a:pt x="18317" y="3622"/>
                  </a:cubicBezTo>
                  <a:cubicBezTo>
                    <a:pt x="18415" y="3769"/>
                    <a:pt x="18440" y="3965"/>
                    <a:pt x="18342" y="4112"/>
                  </a:cubicBezTo>
                  <a:cubicBezTo>
                    <a:pt x="18250" y="4277"/>
                    <a:pt x="18075" y="4360"/>
                    <a:pt x="17901" y="4360"/>
                  </a:cubicBezTo>
                  <a:cubicBezTo>
                    <a:pt x="17843" y="4360"/>
                    <a:pt x="17785" y="4350"/>
                    <a:pt x="17730" y="4332"/>
                  </a:cubicBezTo>
                  <a:cubicBezTo>
                    <a:pt x="17411" y="4234"/>
                    <a:pt x="17166" y="3989"/>
                    <a:pt x="17117" y="3671"/>
                  </a:cubicBezTo>
                  <a:cubicBezTo>
                    <a:pt x="17019" y="3255"/>
                    <a:pt x="17117" y="2814"/>
                    <a:pt x="17362" y="2471"/>
                  </a:cubicBezTo>
                  <a:cubicBezTo>
                    <a:pt x="17387" y="2446"/>
                    <a:pt x="17411" y="2397"/>
                    <a:pt x="17436" y="2373"/>
                  </a:cubicBezTo>
                  <a:cubicBezTo>
                    <a:pt x="17901" y="2593"/>
                    <a:pt x="18366" y="2789"/>
                    <a:pt x="18783" y="2985"/>
                  </a:cubicBezTo>
                  <a:cubicBezTo>
                    <a:pt x="19909" y="3597"/>
                    <a:pt x="21011" y="4259"/>
                    <a:pt x="22039" y="4993"/>
                  </a:cubicBezTo>
                  <a:cubicBezTo>
                    <a:pt x="22309" y="5165"/>
                    <a:pt x="22578" y="5287"/>
                    <a:pt x="22848" y="5434"/>
                  </a:cubicBezTo>
                  <a:cubicBezTo>
                    <a:pt x="23117" y="5532"/>
                    <a:pt x="23411" y="5630"/>
                    <a:pt x="23705" y="5703"/>
                  </a:cubicBezTo>
                  <a:cubicBezTo>
                    <a:pt x="23888" y="5743"/>
                    <a:pt x="24074" y="5762"/>
                    <a:pt x="24259" y="5762"/>
                  </a:cubicBezTo>
                  <a:cubicBezTo>
                    <a:pt x="24643" y="5762"/>
                    <a:pt x="25023" y="5681"/>
                    <a:pt x="25370" y="5532"/>
                  </a:cubicBezTo>
                  <a:cubicBezTo>
                    <a:pt x="25860" y="5287"/>
                    <a:pt x="26227" y="4895"/>
                    <a:pt x="26398" y="4381"/>
                  </a:cubicBezTo>
                  <a:cubicBezTo>
                    <a:pt x="26570" y="3940"/>
                    <a:pt x="26472" y="3426"/>
                    <a:pt x="26178" y="3059"/>
                  </a:cubicBezTo>
                  <a:cubicBezTo>
                    <a:pt x="25909" y="2740"/>
                    <a:pt x="25517" y="2569"/>
                    <a:pt x="25100" y="2544"/>
                  </a:cubicBezTo>
                  <a:cubicBezTo>
                    <a:pt x="24758" y="2544"/>
                    <a:pt x="24439" y="2740"/>
                    <a:pt x="24292" y="3059"/>
                  </a:cubicBezTo>
                  <a:cubicBezTo>
                    <a:pt x="24194" y="3304"/>
                    <a:pt x="24170" y="3597"/>
                    <a:pt x="24268" y="3842"/>
                  </a:cubicBezTo>
                  <a:cubicBezTo>
                    <a:pt x="24317" y="4014"/>
                    <a:pt x="24415" y="4185"/>
                    <a:pt x="24562" y="4308"/>
                  </a:cubicBezTo>
                  <a:cubicBezTo>
                    <a:pt x="24684" y="4406"/>
                    <a:pt x="24856" y="4454"/>
                    <a:pt x="25002" y="4454"/>
                  </a:cubicBezTo>
                  <a:cubicBezTo>
                    <a:pt x="24856" y="4454"/>
                    <a:pt x="24684" y="4406"/>
                    <a:pt x="24586" y="4283"/>
                  </a:cubicBezTo>
                  <a:cubicBezTo>
                    <a:pt x="24268" y="3989"/>
                    <a:pt x="24170" y="3499"/>
                    <a:pt x="24366" y="3108"/>
                  </a:cubicBezTo>
                  <a:cubicBezTo>
                    <a:pt x="24503" y="2855"/>
                    <a:pt x="24748" y="2689"/>
                    <a:pt x="25040" y="2689"/>
                  </a:cubicBezTo>
                  <a:cubicBezTo>
                    <a:pt x="25060" y="2689"/>
                    <a:pt x="25080" y="2690"/>
                    <a:pt x="25100" y="2691"/>
                  </a:cubicBezTo>
                  <a:cubicBezTo>
                    <a:pt x="25468" y="2716"/>
                    <a:pt x="25786" y="2887"/>
                    <a:pt x="26031" y="3157"/>
                  </a:cubicBezTo>
                  <a:cubicBezTo>
                    <a:pt x="26276" y="3499"/>
                    <a:pt x="26325" y="3940"/>
                    <a:pt x="26178" y="4308"/>
                  </a:cubicBezTo>
                  <a:cubicBezTo>
                    <a:pt x="26006" y="4748"/>
                    <a:pt x="25664" y="5091"/>
                    <a:pt x="25247" y="5263"/>
                  </a:cubicBezTo>
                  <a:cubicBezTo>
                    <a:pt x="24970" y="5380"/>
                    <a:pt x="24674" y="5435"/>
                    <a:pt x="24377" y="5435"/>
                  </a:cubicBezTo>
                  <a:cubicBezTo>
                    <a:pt x="24177" y="5435"/>
                    <a:pt x="23975" y="5410"/>
                    <a:pt x="23778" y="5361"/>
                  </a:cubicBezTo>
                  <a:cubicBezTo>
                    <a:pt x="23509" y="5312"/>
                    <a:pt x="23239" y="5214"/>
                    <a:pt x="22994" y="5091"/>
                  </a:cubicBezTo>
                  <a:cubicBezTo>
                    <a:pt x="22750" y="4969"/>
                    <a:pt x="22480" y="4822"/>
                    <a:pt x="22260" y="4675"/>
                  </a:cubicBezTo>
                  <a:cubicBezTo>
                    <a:pt x="21207" y="3891"/>
                    <a:pt x="20129" y="3206"/>
                    <a:pt x="19003" y="2569"/>
                  </a:cubicBezTo>
                  <a:cubicBezTo>
                    <a:pt x="18636" y="2373"/>
                    <a:pt x="18244" y="2177"/>
                    <a:pt x="17827" y="2006"/>
                  </a:cubicBezTo>
                  <a:cubicBezTo>
                    <a:pt x="18072" y="1834"/>
                    <a:pt x="18317" y="1712"/>
                    <a:pt x="18587" y="1614"/>
                  </a:cubicBezTo>
                  <a:cubicBezTo>
                    <a:pt x="19199" y="1418"/>
                    <a:pt x="19811" y="1296"/>
                    <a:pt x="20423" y="1247"/>
                  </a:cubicBezTo>
                  <a:cubicBezTo>
                    <a:pt x="21084" y="1149"/>
                    <a:pt x="21795" y="1124"/>
                    <a:pt x="22505" y="1075"/>
                  </a:cubicBezTo>
                  <a:cubicBezTo>
                    <a:pt x="22695" y="1072"/>
                    <a:pt x="22884" y="1071"/>
                    <a:pt x="23073" y="1071"/>
                  </a:cubicBezTo>
                  <a:cubicBezTo>
                    <a:pt x="24422" y="1071"/>
                    <a:pt x="25756" y="1148"/>
                    <a:pt x="27108" y="1320"/>
                  </a:cubicBezTo>
                  <a:cubicBezTo>
                    <a:pt x="27917" y="1418"/>
                    <a:pt x="28725" y="1565"/>
                    <a:pt x="29582" y="1736"/>
                  </a:cubicBezTo>
                  <a:lnTo>
                    <a:pt x="30855" y="2006"/>
                  </a:lnTo>
                  <a:lnTo>
                    <a:pt x="32128" y="2349"/>
                  </a:lnTo>
                  <a:cubicBezTo>
                    <a:pt x="33843" y="2838"/>
                    <a:pt x="35630" y="3279"/>
                    <a:pt x="37467" y="3842"/>
                  </a:cubicBezTo>
                  <a:lnTo>
                    <a:pt x="40161" y="4650"/>
                  </a:lnTo>
                  <a:cubicBezTo>
                    <a:pt x="41067" y="4920"/>
                    <a:pt x="41924" y="5189"/>
                    <a:pt x="42830" y="5385"/>
                  </a:cubicBezTo>
                  <a:cubicBezTo>
                    <a:pt x="43270" y="5483"/>
                    <a:pt x="43711" y="5556"/>
                    <a:pt x="44177" y="5605"/>
                  </a:cubicBezTo>
                  <a:cubicBezTo>
                    <a:pt x="44435" y="5634"/>
                    <a:pt x="44701" y="5646"/>
                    <a:pt x="44967" y="5646"/>
                  </a:cubicBezTo>
                  <a:cubicBezTo>
                    <a:pt x="45154" y="5646"/>
                    <a:pt x="45341" y="5640"/>
                    <a:pt x="45523" y="5630"/>
                  </a:cubicBezTo>
                  <a:cubicBezTo>
                    <a:pt x="46454" y="5556"/>
                    <a:pt x="47311" y="5116"/>
                    <a:pt x="47874" y="4381"/>
                  </a:cubicBezTo>
                  <a:cubicBezTo>
                    <a:pt x="48144" y="4038"/>
                    <a:pt x="48364" y="3646"/>
                    <a:pt x="48462" y="3230"/>
                  </a:cubicBezTo>
                  <a:cubicBezTo>
                    <a:pt x="48584" y="2789"/>
                    <a:pt x="48560" y="2349"/>
                    <a:pt x="48437" y="1932"/>
                  </a:cubicBezTo>
                  <a:cubicBezTo>
                    <a:pt x="48217" y="1124"/>
                    <a:pt x="47629" y="463"/>
                    <a:pt x="46846" y="145"/>
                  </a:cubicBezTo>
                  <a:cubicBezTo>
                    <a:pt x="46575" y="46"/>
                    <a:pt x="46300" y="0"/>
                    <a:pt x="460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611450" y="957900"/>
              <a:ext cx="42150" cy="35175"/>
            </a:xfrm>
            <a:custGeom>
              <a:avLst/>
              <a:gdLst/>
              <a:ahLst/>
              <a:cxnLst/>
              <a:rect l="l" t="t" r="r" b="b"/>
              <a:pathLst>
                <a:path w="1686" h="1407" extrusionOk="0">
                  <a:moveTo>
                    <a:pt x="782" y="1"/>
                  </a:moveTo>
                  <a:cubicBezTo>
                    <a:pt x="373" y="1"/>
                    <a:pt x="1" y="366"/>
                    <a:pt x="94" y="831"/>
                  </a:cubicBezTo>
                  <a:cubicBezTo>
                    <a:pt x="159" y="1157"/>
                    <a:pt x="456" y="1406"/>
                    <a:pt x="779" y="1406"/>
                  </a:cubicBezTo>
                  <a:cubicBezTo>
                    <a:pt x="820" y="1406"/>
                    <a:pt x="861" y="1402"/>
                    <a:pt x="902" y="1394"/>
                  </a:cubicBezTo>
                  <a:cubicBezTo>
                    <a:pt x="1514" y="1272"/>
                    <a:pt x="1685" y="463"/>
                    <a:pt x="1171" y="121"/>
                  </a:cubicBezTo>
                  <a:cubicBezTo>
                    <a:pt x="1047" y="38"/>
                    <a:pt x="913" y="1"/>
                    <a:pt x="78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62950" y="936875"/>
              <a:ext cx="34925" cy="29125"/>
            </a:xfrm>
            <a:custGeom>
              <a:avLst/>
              <a:gdLst/>
              <a:ahLst/>
              <a:cxnLst/>
              <a:rect l="l" t="t" r="r" b="b"/>
              <a:pathLst>
                <a:path w="1397" h="1165" extrusionOk="0">
                  <a:moveTo>
                    <a:pt x="645" y="0"/>
                  </a:moveTo>
                  <a:cubicBezTo>
                    <a:pt x="303" y="0"/>
                    <a:pt x="1" y="304"/>
                    <a:pt x="75" y="692"/>
                  </a:cubicBezTo>
                  <a:cubicBezTo>
                    <a:pt x="141" y="978"/>
                    <a:pt x="384" y="1165"/>
                    <a:pt x="663" y="1165"/>
                  </a:cubicBezTo>
                  <a:cubicBezTo>
                    <a:pt x="695" y="1165"/>
                    <a:pt x="728" y="1163"/>
                    <a:pt x="760" y="1158"/>
                  </a:cubicBezTo>
                  <a:cubicBezTo>
                    <a:pt x="1274" y="1060"/>
                    <a:pt x="1397" y="398"/>
                    <a:pt x="981" y="105"/>
                  </a:cubicBezTo>
                  <a:cubicBezTo>
                    <a:pt x="872" y="32"/>
                    <a:pt x="757" y="0"/>
                    <a:pt x="6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13825" y="927175"/>
              <a:ext cx="26525" cy="21750"/>
            </a:xfrm>
            <a:custGeom>
              <a:avLst/>
              <a:gdLst/>
              <a:ahLst/>
              <a:cxnLst/>
              <a:rect l="l" t="t" r="r" b="b"/>
              <a:pathLst>
                <a:path w="1061" h="870" extrusionOk="0">
                  <a:moveTo>
                    <a:pt x="501" y="0"/>
                  </a:moveTo>
                  <a:cubicBezTo>
                    <a:pt x="242" y="0"/>
                    <a:pt x="0" y="237"/>
                    <a:pt x="56" y="517"/>
                  </a:cubicBezTo>
                  <a:cubicBezTo>
                    <a:pt x="99" y="730"/>
                    <a:pt x="290" y="869"/>
                    <a:pt x="484" y="869"/>
                  </a:cubicBezTo>
                  <a:cubicBezTo>
                    <a:pt x="513" y="869"/>
                    <a:pt x="542" y="866"/>
                    <a:pt x="570" y="860"/>
                  </a:cubicBezTo>
                  <a:cubicBezTo>
                    <a:pt x="962" y="786"/>
                    <a:pt x="1060" y="297"/>
                    <a:pt x="742" y="76"/>
                  </a:cubicBezTo>
                  <a:cubicBezTo>
                    <a:pt x="666" y="24"/>
                    <a:pt x="583" y="0"/>
                    <a:pt x="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458575" y="920225"/>
              <a:ext cx="22375" cy="18900"/>
            </a:xfrm>
            <a:custGeom>
              <a:avLst/>
              <a:gdLst/>
              <a:ahLst/>
              <a:cxnLst/>
              <a:rect l="l" t="t" r="r" b="b"/>
              <a:pathLst>
                <a:path w="895" h="756" extrusionOk="0">
                  <a:moveTo>
                    <a:pt x="423" y="1"/>
                  </a:moveTo>
                  <a:cubicBezTo>
                    <a:pt x="205" y="1"/>
                    <a:pt x="0" y="191"/>
                    <a:pt x="38" y="452"/>
                  </a:cubicBezTo>
                  <a:cubicBezTo>
                    <a:pt x="80" y="622"/>
                    <a:pt x="234" y="756"/>
                    <a:pt x="401" y="756"/>
                  </a:cubicBezTo>
                  <a:cubicBezTo>
                    <a:pt x="427" y="756"/>
                    <a:pt x="453" y="752"/>
                    <a:pt x="478" y="746"/>
                  </a:cubicBezTo>
                  <a:cubicBezTo>
                    <a:pt x="821" y="697"/>
                    <a:pt x="895" y="256"/>
                    <a:pt x="625" y="60"/>
                  </a:cubicBezTo>
                  <a:cubicBezTo>
                    <a:pt x="561" y="20"/>
                    <a:pt x="491" y="1"/>
                    <a:pt x="4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2525300" y="896625"/>
              <a:ext cx="150000" cy="44325"/>
            </a:xfrm>
            <a:custGeom>
              <a:avLst/>
              <a:gdLst/>
              <a:ahLst/>
              <a:cxnLst/>
              <a:rect l="l" t="t" r="r" b="b"/>
              <a:pathLst>
                <a:path w="6000" h="1773" extrusionOk="0">
                  <a:moveTo>
                    <a:pt x="1812" y="0"/>
                  </a:moveTo>
                  <a:cubicBezTo>
                    <a:pt x="1126" y="0"/>
                    <a:pt x="465" y="245"/>
                    <a:pt x="0" y="735"/>
                  </a:cubicBezTo>
                  <a:cubicBezTo>
                    <a:pt x="281" y="586"/>
                    <a:pt x="595" y="505"/>
                    <a:pt x="912" y="505"/>
                  </a:cubicBezTo>
                  <a:cubicBezTo>
                    <a:pt x="1066" y="505"/>
                    <a:pt x="1220" y="524"/>
                    <a:pt x="1371" y="564"/>
                  </a:cubicBezTo>
                  <a:cubicBezTo>
                    <a:pt x="1763" y="735"/>
                    <a:pt x="2130" y="931"/>
                    <a:pt x="2449" y="1176"/>
                  </a:cubicBezTo>
                  <a:cubicBezTo>
                    <a:pt x="2816" y="1445"/>
                    <a:pt x="3208" y="1617"/>
                    <a:pt x="3624" y="1739"/>
                  </a:cubicBezTo>
                  <a:cubicBezTo>
                    <a:pt x="3753" y="1762"/>
                    <a:pt x="3884" y="1773"/>
                    <a:pt x="4016" y="1773"/>
                  </a:cubicBezTo>
                  <a:cubicBezTo>
                    <a:pt x="4311" y="1773"/>
                    <a:pt x="4610" y="1718"/>
                    <a:pt x="4898" y="1617"/>
                  </a:cubicBezTo>
                  <a:cubicBezTo>
                    <a:pt x="5314" y="1445"/>
                    <a:pt x="5681" y="1225"/>
                    <a:pt x="6000" y="955"/>
                  </a:cubicBezTo>
                  <a:lnTo>
                    <a:pt x="6000" y="955"/>
                  </a:lnTo>
                  <a:cubicBezTo>
                    <a:pt x="5846" y="996"/>
                    <a:pt x="5684" y="1016"/>
                    <a:pt x="5521" y="1016"/>
                  </a:cubicBezTo>
                  <a:cubicBezTo>
                    <a:pt x="5293" y="1016"/>
                    <a:pt x="5063" y="978"/>
                    <a:pt x="4849" y="906"/>
                  </a:cubicBezTo>
                  <a:cubicBezTo>
                    <a:pt x="4457" y="784"/>
                    <a:pt x="4090" y="637"/>
                    <a:pt x="3747" y="466"/>
                  </a:cubicBezTo>
                  <a:cubicBezTo>
                    <a:pt x="3134" y="172"/>
                    <a:pt x="2473" y="25"/>
                    <a:pt x="181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2839950" y="962025"/>
              <a:ext cx="142075" cy="64525"/>
            </a:xfrm>
            <a:custGeom>
              <a:avLst/>
              <a:gdLst/>
              <a:ahLst/>
              <a:cxnLst/>
              <a:rect l="l" t="t" r="r" b="b"/>
              <a:pathLst>
                <a:path w="5683" h="2581" extrusionOk="0">
                  <a:moveTo>
                    <a:pt x="4273" y="0"/>
                  </a:moveTo>
                  <a:cubicBezTo>
                    <a:pt x="3886" y="0"/>
                    <a:pt x="3504" y="80"/>
                    <a:pt x="3160" y="274"/>
                  </a:cubicBezTo>
                  <a:cubicBezTo>
                    <a:pt x="2792" y="494"/>
                    <a:pt x="2474" y="788"/>
                    <a:pt x="2229" y="1131"/>
                  </a:cubicBezTo>
                  <a:cubicBezTo>
                    <a:pt x="1984" y="1474"/>
                    <a:pt x="1691" y="1792"/>
                    <a:pt x="1372" y="2062"/>
                  </a:cubicBezTo>
                  <a:cubicBezTo>
                    <a:pt x="1075" y="2236"/>
                    <a:pt x="740" y="2324"/>
                    <a:pt x="403" y="2324"/>
                  </a:cubicBezTo>
                  <a:cubicBezTo>
                    <a:pt x="269" y="2324"/>
                    <a:pt x="134" y="2310"/>
                    <a:pt x="1" y="2282"/>
                  </a:cubicBezTo>
                  <a:lnTo>
                    <a:pt x="1" y="2282"/>
                  </a:lnTo>
                  <a:cubicBezTo>
                    <a:pt x="376" y="2477"/>
                    <a:pt x="778" y="2580"/>
                    <a:pt x="1186" y="2580"/>
                  </a:cubicBezTo>
                  <a:cubicBezTo>
                    <a:pt x="1444" y="2580"/>
                    <a:pt x="1704" y="2539"/>
                    <a:pt x="1960" y="2453"/>
                  </a:cubicBezTo>
                  <a:cubicBezTo>
                    <a:pt x="2597" y="2233"/>
                    <a:pt x="3160" y="1890"/>
                    <a:pt x="3674" y="1449"/>
                  </a:cubicBezTo>
                  <a:cubicBezTo>
                    <a:pt x="3943" y="1156"/>
                    <a:pt x="4262" y="911"/>
                    <a:pt x="4580" y="690"/>
                  </a:cubicBezTo>
                  <a:cubicBezTo>
                    <a:pt x="4898" y="445"/>
                    <a:pt x="5290" y="298"/>
                    <a:pt x="5682" y="298"/>
                  </a:cubicBezTo>
                  <a:cubicBezTo>
                    <a:pt x="5290" y="127"/>
                    <a:pt x="4849" y="29"/>
                    <a:pt x="4433" y="5"/>
                  </a:cubicBezTo>
                  <a:cubicBezTo>
                    <a:pt x="4380" y="2"/>
                    <a:pt x="4326" y="0"/>
                    <a:pt x="4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3802325" y="907100"/>
              <a:ext cx="1214025" cy="193775"/>
            </a:xfrm>
            <a:custGeom>
              <a:avLst/>
              <a:gdLst/>
              <a:ahLst/>
              <a:cxnLst/>
              <a:rect l="l" t="t" r="r" b="b"/>
              <a:pathLst>
                <a:path w="48561" h="7751" extrusionOk="0">
                  <a:moveTo>
                    <a:pt x="2554" y="0"/>
                  </a:moveTo>
                  <a:cubicBezTo>
                    <a:pt x="2285" y="0"/>
                    <a:pt x="2011" y="46"/>
                    <a:pt x="1740" y="145"/>
                  </a:cubicBezTo>
                  <a:cubicBezTo>
                    <a:pt x="956" y="463"/>
                    <a:pt x="368" y="1124"/>
                    <a:pt x="123" y="1908"/>
                  </a:cubicBezTo>
                  <a:cubicBezTo>
                    <a:pt x="1" y="2349"/>
                    <a:pt x="1" y="2789"/>
                    <a:pt x="99" y="3206"/>
                  </a:cubicBezTo>
                  <a:cubicBezTo>
                    <a:pt x="221" y="3646"/>
                    <a:pt x="417" y="4038"/>
                    <a:pt x="687" y="4381"/>
                  </a:cubicBezTo>
                  <a:cubicBezTo>
                    <a:pt x="1250" y="5116"/>
                    <a:pt x="2107" y="5581"/>
                    <a:pt x="3013" y="5630"/>
                  </a:cubicBezTo>
                  <a:cubicBezTo>
                    <a:pt x="3222" y="5652"/>
                    <a:pt x="3426" y="5664"/>
                    <a:pt x="3630" y="5664"/>
                  </a:cubicBezTo>
                  <a:cubicBezTo>
                    <a:pt x="3879" y="5664"/>
                    <a:pt x="4128" y="5646"/>
                    <a:pt x="4384" y="5605"/>
                  </a:cubicBezTo>
                  <a:cubicBezTo>
                    <a:pt x="4825" y="5556"/>
                    <a:pt x="5290" y="5483"/>
                    <a:pt x="5731" y="5385"/>
                  </a:cubicBezTo>
                  <a:cubicBezTo>
                    <a:pt x="6613" y="5189"/>
                    <a:pt x="7494" y="4920"/>
                    <a:pt x="8376" y="4675"/>
                  </a:cubicBezTo>
                  <a:lnTo>
                    <a:pt x="11094" y="3867"/>
                  </a:lnTo>
                  <a:cubicBezTo>
                    <a:pt x="12931" y="3304"/>
                    <a:pt x="14694" y="2838"/>
                    <a:pt x="16432" y="2373"/>
                  </a:cubicBezTo>
                  <a:lnTo>
                    <a:pt x="17706" y="2030"/>
                  </a:lnTo>
                  <a:lnTo>
                    <a:pt x="18979" y="1736"/>
                  </a:lnTo>
                  <a:cubicBezTo>
                    <a:pt x="19812" y="1589"/>
                    <a:pt x="20644" y="1442"/>
                    <a:pt x="21452" y="1345"/>
                  </a:cubicBezTo>
                  <a:cubicBezTo>
                    <a:pt x="22710" y="1182"/>
                    <a:pt x="23985" y="1087"/>
                    <a:pt x="25248" y="1087"/>
                  </a:cubicBezTo>
                  <a:cubicBezTo>
                    <a:pt x="25510" y="1087"/>
                    <a:pt x="25771" y="1091"/>
                    <a:pt x="26032" y="1100"/>
                  </a:cubicBezTo>
                  <a:cubicBezTo>
                    <a:pt x="26766" y="1124"/>
                    <a:pt x="27452" y="1173"/>
                    <a:pt x="28113" y="1271"/>
                  </a:cubicBezTo>
                  <a:cubicBezTo>
                    <a:pt x="28750" y="1320"/>
                    <a:pt x="29362" y="1442"/>
                    <a:pt x="29950" y="1638"/>
                  </a:cubicBezTo>
                  <a:cubicBezTo>
                    <a:pt x="30219" y="1712"/>
                    <a:pt x="30488" y="1859"/>
                    <a:pt x="30709" y="2006"/>
                  </a:cubicBezTo>
                  <a:cubicBezTo>
                    <a:pt x="30317" y="2177"/>
                    <a:pt x="29925" y="2373"/>
                    <a:pt x="29533" y="2593"/>
                  </a:cubicBezTo>
                  <a:cubicBezTo>
                    <a:pt x="28407" y="3206"/>
                    <a:pt x="27329" y="3916"/>
                    <a:pt x="26301" y="4675"/>
                  </a:cubicBezTo>
                  <a:cubicBezTo>
                    <a:pt x="26056" y="4846"/>
                    <a:pt x="25811" y="4993"/>
                    <a:pt x="25542" y="5116"/>
                  </a:cubicBezTo>
                  <a:cubicBezTo>
                    <a:pt x="25297" y="5238"/>
                    <a:pt x="25052" y="5312"/>
                    <a:pt x="24783" y="5385"/>
                  </a:cubicBezTo>
                  <a:cubicBezTo>
                    <a:pt x="24598" y="5431"/>
                    <a:pt x="24406" y="5453"/>
                    <a:pt x="24214" y="5453"/>
                  </a:cubicBezTo>
                  <a:cubicBezTo>
                    <a:pt x="23897" y="5453"/>
                    <a:pt x="23579" y="5394"/>
                    <a:pt x="23289" y="5287"/>
                  </a:cubicBezTo>
                  <a:cubicBezTo>
                    <a:pt x="22873" y="5091"/>
                    <a:pt x="22530" y="4748"/>
                    <a:pt x="22383" y="4332"/>
                  </a:cubicBezTo>
                  <a:cubicBezTo>
                    <a:pt x="22211" y="3940"/>
                    <a:pt x="22260" y="3499"/>
                    <a:pt x="22530" y="3181"/>
                  </a:cubicBezTo>
                  <a:cubicBezTo>
                    <a:pt x="22750" y="2887"/>
                    <a:pt x="23069" y="2716"/>
                    <a:pt x="23436" y="2691"/>
                  </a:cubicBezTo>
                  <a:cubicBezTo>
                    <a:pt x="23754" y="2691"/>
                    <a:pt x="24048" y="2838"/>
                    <a:pt x="24195" y="3108"/>
                  </a:cubicBezTo>
                  <a:cubicBezTo>
                    <a:pt x="24366" y="3524"/>
                    <a:pt x="24293" y="3989"/>
                    <a:pt x="23950" y="4308"/>
                  </a:cubicBezTo>
                  <a:cubicBezTo>
                    <a:pt x="23852" y="4406"/>
                    <a:pt x="23705" y="4479"/>
                    <a:pt x="23534" y="4479"/>
                  </a:cubicBezTo>
                  <a:cubicBezTo>
                    <a:pt x="23705" y="4479"/>
                    <a:pt x="23852" y="4430"/>
                    <a:pt x="23975" y="4332"/>
                  </a:cubicBezTo>
                  <a:cubicBezTo>
                    <a:pt x="24122" y="4210"/>
                    <a:pt x="24244" y="4038"/>
                    <a:pt x="24293" y="3867"/>
                  </a:cubicBezTo>
                  <a:cubicBezTo>
                    <a:pt x="24366" y="3597"/>
                    <a:pt x="24366" y="3328"/>
                    <a:pt x="24244" y="3083"/>
                  </a:cubicBezTo>
                  <a:cubicBezTo>
                    <a:pt x="24097" y="2765"/>
                    <a:pt x="23779" y="2569"/>
                    <a:pt x="23436" y="2569"/>
                  </a:cubicBezTo>
                  <a:cubicBezTo>
                    <a:pt x="23020" y="2569"/>
                    <a:pt x="22628" y="2765"/>
                    <a:pt x="22383" y="3059"/>
                  </a:cubicBezTo>
                  <a:cubicBezTo>
                    <a:pt x="22065" y="3426"/>
                    <a:pt x="21967" y="3940"/>
                    <a:pt x="22138" y="4406"/>
                  </a:cubicBezTo>
                  <a:cubicBezTo>
                    <a:pt x="22309" y="4895"/>
                    <a:pt x="22677" y="5312"/>
                    <a:pt x="23167" y="5532"/>
                  </a:cubicBezTo>
                  <a:cubicBezTo>
                    <a:pt x="23502" y="5691"/>
                    <a:pt x="23868" y="5768"/>
                    <a:pt x="24238" y="5768"/>
                  </a:cubicBezTo>
                  <a:cubicBezTo>
                    <a:pt x="24436" y="5768"/>
                    <a:pt x="24635" y="5746"/>
                    <a:pt x="24832" y="5703"/>
                  </a:cubicBezTo>
                  <a:cubicBezTo>
                    <a:pt x="25126" y="5654"/>
                    <a:pt x="25419" y="5556"/>
                    <a:pt x="25689" y="5434"/>
                  </a:cubicBezTo>
                  <a:cubicBezTo>
                    <a:pt x="25958" y="5312"/>
                    <a:pt x="26228" y="5165"/>
                    <a:pt x="26497" y="5018"/>
                  </a:cubicBezTo>
                  <a:cubicBezTo>
                    <a:pt x="27550" y="4283"/>
                    <a:pt x="28627" y="3597"/>
                    <a:pt x="29754" y="3010"/>
                  </a:cubicBezTo>
                  <a:cubicBezTo>
                    <a:pt x="30195" y="2789"/>
                    <a:pt x="30635" y="2569"/>
                    <a:pt x="31101" y="2397"/>
                  </a:cubicBezTo>
                  <a:cubicBezTo>
                    <a:pt x="31125" y="2422"/>
                    <a:pt x="31150" y="2446"/>
                    <a:pt x="31174" y="2471"/>
                  </a:cubicBezTo>
                  <a:cubicBezTo>
                    <a:pt x="31419" y="2838"/>
                    <a:pt x="31517" y="3255"/>
                    <a:pt x="31443" y="3671"/>
                  </a:cubicBezTo>
                  <a:cubicBezTo>
                    <a:pt x="31370" y="3989"/>
                    <a:pt x="31125" y="4259"/>
                    <a:pt x="30831" y="4332"/>
                  </a:cubicBezTo>
                  <a:cubicBezTo>
                    <a:pt x="30767" y="4358"/>
                    <a:pt x="30702" y="4370"/>
                    <a:pt x="30640" y="4370"/>
                  </a:cubicBezTo>
                  <a:cubicBezTo>
                    <a:pt x="30466" y="4370"/>
                    <a:pt x="30309" y="4274"/>
                    <a:pt x="30219" y="4112"/>
                  </a:cubicBezTo>
                  <a:cubicBezTo>
                    <a:pt x="30121" y="3965"/>
                    <a:pt x="30121" y="3769"/>
                    <a:pt x="30219" y="3622"/>
                  </a:cubicBezTo>
                  <a:cubicBezTo>
                    <a:pt x="30298" y="3574"/>
                    <a:pt x="30377" y="3547"/>
                    <a:pt x="30463" y="3547"/>
                  </a:cubicBezTo>
                  <a:cubicBezTo>
                    <a:pt x="30510" y="3547"/>
                    <a:pt x="30559" y="3556"/>
                    <a:pt x="30611" y="3573"/>
                  </a:cubicBezTo>
                  <a:cubicBezTo>
                    <a:pt x="30880" y="3622"/>
                    <a:pt x="30905" y="3818"/>
                    <a:pt x="31003" y="3818"/>
                  </a:cubicBezTo>
                  <a:cubicBezTo>
                    <a:pt x="31027" y="3818"/>
                    <a:pt x="31076" y="3793"/>
                    <a:pt x="31076" y="3646"/>
                  </a:cubicBezTo>
                  <a:cubicBezTo>
                    <a:pt x="31076" y="3573"/>
                    <a:pt x="31076" y="3499"/>
                    <a:pt x="31027" y="3426"/>
                  </a:cubicBezTo>
                  <a:cubicBezTo>
                    <a:pt x="30978" y="3353"/>
                    <a:pt x="30905" y="3255"/>
                    <a:pt x="30807" y="3206"/>
                  </a:cubicBezTo>
                  <a:cubicBezTo>
                    <a:pt x="30676" y="3101"/>
                    <a:pt x="30509" y="3052"/>
                    <a:pt x="30341" y="3052"/>
                  </a:cubicBezTo>
                  <a:cubicBezTo>
                    <a:pt x="30196" y="3052"/>
                    <a:pt x="30050" y="3088"/>
                    <a:pt x="29925" y="3157"/>
                  </a:cubicBezTo>
                  <a:cubicBezTo>
                    <a:pt x="29533" y="3426"/>
                    <a:pt x="29411" y="3940"/>
                    <a:pt x="29582" y="4357"/>
                  </a:cubicBezTo>
                  <a:cubicBezTo>
                    <a:pt x="29680" y="4626"/>
                    <a:pt x="29852" y="4822"/>
                    <a:pt x="30097" y="4944"/>
                  </a:cubicBezTo>
                  <a:cubicBezTo>
                    <a:pt x="30296" y="5035"/>
                    <a:pt x="30510" y="5085"/>
                    <a:pt x="30726" y="5085"/>
                  </a:cubicBezTo>
                  <a:cubicBezTo>
                    <a:pt x="30802" y="5085"/>
                    <a:pt x="30878" y="5079"/>
                    <a:pt x="30954" y="5067"/>
                  </a:cubicBezTo>
                  <a:cubicBezTo>
                    <a:pt x="31566" y="4944"/>
                    <a:pt x="32056" y="4503"/>
                    <a:pt x="32203" y="3891"/>
                  </a:cubicBezTo>
                  <a:cubicBezTo>
                    <a:pt x="32350" y="3279"/>
                    <a:pt x="32252" y="2618"/>
                    <a:pt x="31909" y="2079"/>
                  </a:cubicBezTo>
                  <a:cubicBezTo>
                    <a:pt x="33892" y="1345"/>
                    <a:pt x="35998" y="928"/>
                    <a:pt x="38129" y="855"/>
                  </a:cubicBezTo>
                  <a:cubicBezTo>
                    <a:pt x="38315" y="849"/>
                    <a:pt x="38502" y="846"/>
                    <a:pt x="38689" y="846"/>
                  </a:cubicBezTo>
                  <a:cubicBezTo>
                    <a:pt x="39995" y="846"/>
                    <a:pt x="41300" y="996"/>
                    <a:pt x="42585" y="1296"/>
                  </a:cubicBezTo>
                  <a:cubicBezTo>
                    <a:pt x="42928" y="1393"/>
                    <a:pt x="43296" y="1467"/>
                    <a:pt x="43614" y="1589"/>
                  </a:cubicBezTo>
                  <a:cubicBezTo>
                    <a:pt x="43957" y="1663"/>
                    <a:pt x="44275" y="1785"/>
                    <a:pt x="44593" y="1932"/>
                  </a:cubicBezTo>
                  <a:cubicBezTo>
                    <a:pt x="44765" y="1981"/>
                    <a:pt x="44912" y="2055"/>
                    <a:pt x="45059" y="2128"/>
                  </a:cubicBezTo>
                  <a:lnTo>
                    <a:pt x="45475" y="2373"/>
                  </a:lnTo>
                  <a:cubicBezTo>
                    <a:pt x="45744" y="2544"/>
                    <a:pt x="46014" y="2740"/>
                    <a:pt x="46259" y="2961"/>
                  </a:cubicBezTo>
                  <a:cubicBezTo>
                    <a:pt x="46479" y="3181"/>
                    <a:pt x="46699" y="3401"/>
                    <a:pt x="46895" y="3646"/>
                  </a:cubicBezTo>
                  <a:cubicBezTo>
                    <a:pt x="46993" y="3744"/>
                    <a:pt x="47067" y="3867"/>
                    <a:pt x="47116" y="3989"/>
                  </a:cubicBezTo>
                  <a:lnTo>
                    <a:pt x="47214" y="4185"/>
                  </a:lnTo>
                  <a:lnTo>
                    <a:pt x="47287" y="4381"/>
                  </a:lnTo>
                  <a:cubicBezTo>
                    <a:pt x="47483" y="4895"/>
                    <a:pt x="47459" y="5434"/>
                    <a:pt x="47214" y="5924"/>
                  </a:cubicBezTo>
                  <a:cubicBezTo>
                    <a:pt x="47116" y="6144"/>
                    <a:pt x="46944" y="6316"/>
                    <a:pt x="46773" y="6462"/>
                  </a:cubicBezTo>
                  <a:cubicBezTo>
                    <a:pt x="46577" y="6609"/>
                    <a:pt x="46357" y="6707"/>
                    <a:pt x="46112" y="6781"/>
                  </a:cubicBezTo>
                  <a:cubicBezTo>
                    <a:pt x="45722" y="6904"/>
                    <a:pt x="45332" y="6958"/>
                    <a:pt x="44928" y="6958"/>
                  </a:cubicBezTo>
                  <a:cubicBezTo>
                    <a:pt x="44850" y="6958"/>
                    <a:pt x="44771" y="6956"/>
                    <a:pt x="44691" y="6952"/>
                  </a:cubicBezTo>
                  <a:cubicBezTo>
                    <a:pt x="44275" y="6928"/>
                    <a:pt x="43859" y="6805"/>
                    <a:pt x="43492" y="6585"/>
                  </a:cubicBezTo>
                  <a:cubicBezTo>
                    <a:pt x="43198" y="6414"/>
                    <a:pt x="42953" y="6120"/>
                    <a:pt x="42830" y="5801"/>
                  </a:cubicBezTo>
                  <a:cubicBezTo>
                    <a:pt x="42708" y="5532"/>
                    <a:pt x="42683" y="5238"/>
                    <a:pt x="42757" y="4944"/>
                  </a:cubicBezTo>
                  <a:cubicBezTo>
                    <a:pt x="42781" y="4822"/>
                    <a:pt x="42830" y="4724"/>
                    <a:pt x="42904" y="4601"/>
                  </a:cubicBezTo>
                  <a:cubicBezTo>
                    <a:pt x="42977" y="4528"/>
                    <a:pt x="43051" y="4454"/>
                    <a:pt x="43149" y="4381"/>
                  </a:cubicBezTo>
                  <a:cubicBezTo>
                    <a:pt x="43342" y="4268"/>
                    <a:pt x="43566" y="4209"/>
                    <a:pt x="43795" y="4209"/>
                  </a:cubicBezTo>
                  <a:cubicBezTo>
                    <a:pt x="43915" y="4209"/>
                    <a:pt x="44035" y="4225"/>
                    <a:pt x="44153" y="4259"/>
                  </a:cubicBezTo>
                  <a:cubicBezTo>
                    <a:pt x="44332" y="4318"/>
                    <a:pt x="44446" y="4394"/>
                    <a:pt x="44535" y="4394"/>
                  </a:cubicBezTo>
                  <a:cubicBezTo>
                    <a:pt x="44556" y="4394"/>
                    <a:pt x="44575" y="4390"/>
                    <a:pt x="44593" y="4381"/>
                  </a:cubicBezTo>
                  <a:cubicBezTo>
                    <a:pt x="44667" y="4357"/>
                    <a:pt x="44667" y="4136"/>
                    <a:pt x="44373" y="3891"/>
                  </a:cubicBezTo>
                  <a:cubicBezTo>
                    <a:pt x="44129" y="3715"/>
                    <a:pt x="43839" y="3629"/>
                    <a:pt x="43546" y="3629"/>
                  </a:cubicBezTo>
                  <a:cubicBezTo>
                    <a:pt x="43311" y="3629"/>
                    <a:pt x="43073" y="3684"/>
                    <a:pt x="42855" y="3793"/>
                  </a:cubicBezTo>
                  <a:cubicBezTo>
                    <a:pt x="42659" y="3867"/>
                    <a:pt x="42512" y="3989"/>
                    <a:pt x="42365" y="4136"/>
                  </a:cubicBezTo>
                  <a:cubicBezTo>
                    <a:pt x="42243" y="4308"/>
                    <a:pt x="42120" y="4479"/>
                    <a:pt x="42047" y="4675"/>
                  </a:cubicBezTo>
                  <a:cubicBezTo>
                    <a:pt x="41900" y="5140"/>
                    <a:pt x="41924" y="5605"/>
                    <a:pt x="42071" y="6046"/>
                  </a:cubicBezTo>
                  <a:cubicBezTo>
                    <a:pt x="42267" y="6536"/>
                    <a:pt x="42585" y="6952"/>
                    <a:pt x="43026" y="7246"/>
                  </a:cubicBezTo>
                  <a:cubicBezTo>
                    <a:pt x="43516" y="7540"/>
                    <a:pt x="44055" y="7711"/>
                    <a:pt x="44593" y="7736"/>
                  </a:cubicBezTo>
                  <a:cubicBezTo>
                    <a:pt x="44713" y="7746"/>
                    <a:pt x="44833" y="7751"/>
                    <a:pt x="44953" y="7751"/>
                  </a:cubicBezTo>
                  <a:cubicBezTo>
                    <a:pt x="45420" y="7751"/>
                    <a:pt x="45884" y="7676"/>
                    <a:pt x="46332" y="7540"/>
                  </a:cubicBezTo>
                  <a:cubicBezTo>
                    <a:pt x="46650" y="7442"/>
                    <a:pt x="46944" y="7295"/>
                    <a:pt x="47214" y="7099"/>
                  </a:cubicBezTo>
                  <a:cubicBezTo>
                    <a:pt x="47483" y="6879"/>
                    <a:pt x="47728" y="6609"/>
                    <a:pt x="47875" y="6291"/>
                  </a:cubicBezTo>
                  <a:cubicBezTo>
                    <a:pt x="48561" y="4944"/>
                    <a:pt x="47801" y="3304"/>
                    <a:pt x="46699" y="2471"/>
                  </a:cubicBezTo>
                  <a:cubicBezTo>
                    <a:pt x="46430" y="2226"/>
                    <a:pt x="46136" y="2030"/>
                    <a:pt x="45818" y="1834"/>
                  </a:cubicBezTo>
                  <a:cubicBezTo>
                    <a:pt x="45671" y="1736"/>
                    <a:pt x="45524" y="1663"/>
                    <a:pt x="45353" y="1565"/>
                  </a:cubicBezTo>
                  <a:cubicBezTo>
                    <a:pt x="45181" y="1467"/>
                    <a:pt x="45010" y="1418"/>
                    <a:pt x="44838" y="1345"/>
                  </a:cubicBezTo>
                  <a:cubicBezTo>
                    <a:pt x="44496" y="1198"/>
                    <a:pt x="44153" y="1100"/>
                    <a:pt x="43785" y="1002"/>
                  </a:cubicBezTo>
                  <a:cubicBezTo>
                    <a:pt x="43443" y="879"/>
                    <a:pt x="43075" y="806"/>
                    <a:pt x="42708" y="732"/>
                  </a:cubicBezTo>
                  <a:cubicBezTo>
                    <a:pt x="41314" y="417"/>
                    <a:pt x="39899" y="289"/>
                    <a:pt x="38501" y="289"/>
                  </a:cubicBezTo>
                  <a:cubicBezTo>
                    <a:pt x="38377" y="289"/>
                    <a:pt x="38253" y="290"/>
                    <a:pt x="38129" y="292"/>
                  </a:cubicBezTo>
                  <a:cubicBezTo>
                    <a:pt x="35876" y="365"/>
                    <a:pt x="33647" y="830"/>
                    <a:pt x="31566" y="1663"/>
                  </a:cubicBezTo>
                  <a:cubicBezTo>
                    <a:pt x="31199" y="1320"/>
                    <a:pt x="30733" y="1051"/>
                    <a:pt x="30268" y="879"/>
                  </a:cubicBezTo>
                  <a:cubicBezTo>
                    <a:pt x="29607" y="683"/>
                    <a:pt x="28946" y="561"/>
                    <a:pt x="28260" y="512"/>
                  </a:cubicBezTo>
                  <a:cubicBezTo>
                    <a:pt x="27574" y="414"/>
                    <a:pt x="26840" y="389"/>
                    <a:pt x="26130" y="341"/>
                  </a:cubicBezTo>
                  <a:cubicBezTo>
                    <a:pt x="24538" y="341"/>
                    <a:pt x="22946" y="438"/>
                    <a:pt x="21379" y="683"/>
                  </a:cubicBezTo>
                  <a:cubicBezTo>
                    <a:pt x="20546" y="781"/>
                    <a:pt x="19714" y="953"/>
                    <a:pt x="18857" y="1124"/>
                  </a:cubicBezTo>
                  <a:lnTo>
                    <a:pt x="17583" y="1442"/>
                  </a:lnTo>
                  <a:lnTo>
                    <a:pt x="16285" y="1810"/>
                  </a:lnTo>
                  <a:cubicBezTo>
                    <a:pt x="14547" y="2300"/>
                    <a:pt x="12735" y="2765"/>
                    <a:pt x="10923" y="3328"/>
                  </a:cubicBezTo>
                  <a:lnTo>
                    <a:pt x="8229" y="4136"/>
                  </a:lnTo>
                  <a:cubicBezTo>
                    <a:pt x="7347" y="4406"/>
                    <a:pt x="6466" y="4675"/>
                    <a:pt x="5609" y="4871"/>
                  </a:cubicBezTo>
                  <a:cubicBezTo>
                    <a:pt x="5192" y="4969"/>
                    <a:pt x="4752" y="5042"/>
                    <a:pt x="4335" y="5091"/>
                  </a:cubicBezTo>
                  <a:cubicBezTo>
                    <a:pt x="4071" y="5138"/>
                    <a:pt x="3798" y="5155"/>
                    <a:pt x="3526" y="5155"/>
                  </a:cubicBezTo>
                  <a:cubicBezTo>
                    <a:pt x="3370" y="5155"/>
                    <a:pt x="3214" y="5149"/>
                    <a:pt x="3062" y="5140"/>
                  </a:cubicBezTo>
                  <a:cubicBezTo>
                    <a:pt x="2278" y="5091"/>
                    <a:pt x="1544" y="4724"/>
                    <a:pt x="1054" y="4112"/>
                  </a:cubicBezTo>
                  <a:cubicBezTo>
                    <a:pt x="564" y="3548"/>
                    <a:pt x="393" y="2765"/>
                    <a:pt x="540" y="2055"/>
                  </a:cubicBezTo>
                  <a:cubicBezTo>
                    <a:pt x="736" y="1369"/>
                    <a:pt x="1225" y="781"/>
                    <a:pt x="1862" y="512"/>
                  </a:cubicBezTo>
                  <a:cubicBezTo>
                    <a:pt x="2115" y="415"/>
                    <a:pt x="2375" y="368"/>
                    <a:pt x="2632" y="368"/>
                  </a:cubicBezTo>
                  <a:cubicBezTo>
                    <a:pt x="3023" y="368"/>
                    <a:pt x="3408" y="477"/>
                    <a:pt x="3748" y="683"/>
                  </a:cubicBezTo>
                  <a:cubicBezTo>
                    <a:pt x="4286" y="1002"/>
                    <a:pt x="4654" y="1540"/>
                    <a:pt x="4752" y="2153"/>
                  </a:cubicBezTo>
                  <a:cubicBezTo>
                    <a:pt x="4801" y="2716"/>
                    <a:pt x="4605" y="3279"/>
                    <a:pt x="4213" y="3646"/>
                  </a:cubicBezTo>
                  <a:cubicBezTo>
                    <a:pt x="3948" y="3878"/>
                    <a:pt x="3615" y="3998"/>
                    <a:pt x="3283" y="3998"/>
                  </a:cubicBezTo>
                  <a:cubicBezTo>
                    <a:pt x="3125" y="3998"/>
                    <a:pt x="2967" y="3971"/>
                    <a:pt x="2817" y="3916"/>
                  </a:cubicBezTo>
                  <a:cubicBezTo>
                    <a:pt x="2425" y="3720"/>
                    <a:pt x="2156" y="3328"/>
                    <a:pt x="2156" y="2887"/>
                  </a:cubicBezTo>
                  <a:cubicBezTo>
                    <a:pt x="2180" y="2495"/>
                    <a:pt x="2401" y="2177"/>
                    <a:pt x="2768" y="2030"/>
                  </a:cubicBezTo>
                  <a:cubicBezTo>
                    <a:pt x="2867" y="1985"/>
                    <a:pt x="2976" y="1963"/>
                    <a:pt x="3084" y="1963"/>
                  </a:cubicBezTo>
                  <a:cubicBezTo>
                    <a:pt x="3272" y="1963"/>
                    <a:pt x="3461" y="2029"/>
                    <a:pt x="3601" y="2153"/>
                  </a:cubicBezTo>
                  <a:cubicBezTo>
                    <a:pt x="3772" y="2300"/>
                    <a:pt x="3894" y="2495"/>
                    <a:pt x="3919" y="2716"/>
                  </a:cubicBezTo>
                  <a:cubicBezTo>
                    <a:pt x="3943" y="2912"/>
                    <a:pt x="3894" y="3108"/>
                    <a:pt x="3797" y="3255"/>
                  </a:cubicBezTo>
                  <a:cubicBezTo>
                    <a:pt x="3894" y="3108"/>
                    <a:pt x="3943" y="2912"/>
                    <a:pt x="3943" y="2716"/>
                  </a:cubicBezTo>
                  <a:cubicBezTo>
                    <a:pt x="3919" y="2495"/>
                    <a:pt x="3797" y="2275"/>
                    <a:pt x="3625" y="2104"/>
                  </a:cubicBezTo>
                  <a:cubicBezTo>
                    <a:pt x="3467" y="1961"/>
                    <a:pt x="3258" y="1880"/>
                    <a:pt x="3050" y="1880"/>
                  </a:cubicBezTo>
                  <a:cubicBezTo>
                    <a:pt x="2936" y="1880"/>
                    <a:pt x="2823" y="1905"/>
                    <a:pt x="2719" y="1957"/>
                  </a:cubicBezTo>
                  <a:cubicBezTo>
                    <a:pt x="2327" y="2104"/>
                    <a:pt x="2033" y="2446"/>
                    <a:pt x="2009" y="2863"/>
                  </a:cubicBezTo>
                  <a:cubicBezTo>
                    <a:pt x="1984" y="3377"/>
                    <a:pt x="2278" y="3842"/>
                    <a:pt x="2744" y="4063"/>
                  </a:cubicBezTo>
                  <a:cubicBezTo>
                    <a:pt x="2932" y="4152"/>
                    <a:pt x="3137" y="4196"/>
                    <a:pt x="3343" y="4196"/>
                  </a:cubicBezTo>
                  <a:cubicBezTo>
                    <a:pt x="3698" y="4196"/>
                    <a:pt x="4056" y="4066"/>
                    <a:pt x="4335" y="3818"/>
                  </a:cubicBezTo>
                  <a:cubicBezTo>
                    <a:pt x="4825" y="3401"/>
                    <a:pt x="5070" y="2765"/>
                    <a:pt x="5021" y="2104"/>
                  </a:cubicBezTo>
                  <a:cubicBezTo>
                    <a:pt x="4940" y="994"/>
                    <a:pt x="3812" y="0"/>
                    <a:pt x="25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3956600" y="957625"/>
              <a:ext cx="41725" cy="35375"/>
            </a:xfrm>
            <a:custGeom>
              <a:avLst/>
              <a:gdLst/>
              <a:ahLst/>
              <a:cxnLst/>
              <a:rect l="l" t="t" r="r" b="b"/>
              <a:pathLst>
                <a:path w="1669" h="1415" extrusionOk="0">
                  <a:moveTo>
                    <a:pt x="768" y="1"/>
                  </a:moveTo>
                  <a:cubicBezTo>
                    <a:pt x="447" y="1"/>
                    <a:pt x="133" y="215"/>
                    <a:pt x="74" y="597"/>
                  </a:cubicBezTo>
                  <a:cubicBezTo>
                    <a:pt x="1" y="964"/>
                    <a:pt x="246" y="1332"/>
                    <a:pt x="638" y="1405"/>
                  </a:cubicBezTo>
                  <a:cubicBezTo>
                    <a:pt x="677" y="1411"/>
                    <a:pt x="717" y="1414"/>
                    <a:pt x="755" y="1414"/>
                  </a:cubicBezTo>
                  <a:cubicBezTo>
                    <a:pt x="1304" y="1414"/>
                    <a:pt x="1668" y="784"/>
                    <a:pt x="1348" y="303"/>
                  </a:cubicBezTo>
                  <a:cubicBezTo>
                    <a:pt x="1200" y="97"/>
                    <a:pt x="982" y="1"/>
                    <a:pt x="76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011700" y="936875"/>
              <a:ext cx="33800" cy="29225"/>
            </a:xfrm>
            <a:custGeom>
              <a:avLst/>
              <a:gdLst/>
              <a:ahLst/>
              <a:cxnLst/>
              <a:rect l="l" t="t" r="r" b="b"/>
              <a:pathLst>
                <a:path w="1352" h="1169" extrusionOk="0">
                  <a:moveTo>
                    <a:pt x="621" y="1"/>
                  </a:moveTo>
                  <a:cubicBezTo>
                    <a:pt x="362" y="1"/>
                    <a:pt x="108" y="168"/>
                    <a:pt x="50" y="472"/>
                  </a:cubicBezTo>
                  <a:cubicBezTo>
                    <a:pt x="1" y="790"/>
                    <a:pt x="197" y="1084"/>
                    <a:pt x="515" y="1158"/>
                  </a:cubicBezTo>
                  <a:cubicBezTo>
                    <a:pt x="553" y="1165"/>
                    <a:pt x="590" y="1169"/>
                    <a:pt x="627" y="1169"/>
                  </a:cubicBezTo>
                  <a:cubicBezTo>
                    <a:pt x="1058" y="1169"/>
                    <a:pt x="1351" y="658"/>
                    <a:pt x="1103" y="251"/>
                  </a:cubicBezTo>
                  <a:cubicBezTo>
                    <a:pt x="983" y="81"/>
                    <a:pt x="801" y="1"/>
                    <a:pt x="6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4068650" y="927375"/>
              <a:ext cx="25900" cy="21525"/>
            </a:xfrm>
            <a:custGeom>
              <a:avLst/>
              <a:gdLst/>
              <a:ahLst/>
              <a:cxnLst/>
              <a:rect l="l" t="t" r="r" b="b"/>
              <a:pathLst>
                <a:path w="1036" h="861" extrusionOk="0">
                  <a:moveTo>
                    <a:pt x="469" y="1"/>
                  </a:moveTo>
                  <a:cubicBezTo>
                    <a:pt x="271" y="1"/>
                    <a:pt x="78" y="130"/>
                    <a:pt x="49" y="362"/>
                  </a:cubicBezTo>
                  <a:cubicBezTo>
                    <a:pt x="0" y="582"/>
                    <a:pt x="147" y="803"/>
                    <a:pt x="392" y="852"/>
                  </a:cubicBezTo>
                  <a:cubicBezTo>
                    <a:pt x="421" y="858"/>
                    <a:pt x="449" y="860"/>
                    <a:pt x="477" y="860"/>
                  </a:cubicBezTo>
                  <a:cubicBezTo>
                    <a:pt x="802" y="860"/>
                    <a:pt x="1036" y="484"/>
                    <a:pt x="833" y="191"/>
                  </a:cubicBezTo>
                  <a:cubicBezTo>
                    <a:pt x="743" y="61"/>
                    <a:pt x="605" y="1"/>
                    <a:pt x="4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126800" y="920275"/>
              <a:ext cx="22850" cy="18850"/>
            </a:xfrm>
            <a:custGeom>
              <a:avLst/>
              <a:gdLst/>
              <a:ahLst/>
              <a:cxnLst/>
              <a:rect l="l" t="t" r="r" b="b"/>
              <a:pathLst>
                <a:path w="914" h="754" extrusionOk="0">
                  <a:moveTo>
                    <a:pt x="425" y="0"/>
                  </a:moveTo>
                  <a:cubicBezTo>
                    <a:pt x="250" y="0"/>
                    <a:pt x="79" y="112"/>
                    <a:pt x="50" y="303"/>
                  </a:cubicBezTo>
                  <a:cubicBezTo>
                    <a:pt x="1" y="524"/>
                    <a:pt x="147" y="720"/>
                    <a:pt x="343" y="744"/>
                  </a:cubicBezTo>
                  <a:cubicBezTo>
                    <a:pt x="373" y="751"/>
                    <a:pt x="403" y="754"/>
                    <a:pt x="431" y="754"/>
                  </a:cubicBezTo>
                  <a:cubicBezTo>
                    <a:pt x="726" y="754"/>
                    <a:pt x="914" y="424"/>
                    <a:pt x="735" y="156"/>
                  </a:cubicBezTo>
                  <a:cubicBezTo>
                    <a:pt x="657" y="49"/>
                    <a:pt x="540" y="0"/>
                    <a:pt x="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931225" y="896625"/>
              <a:ext cx="150025" cy="43850"/>
            </a:xfrm>
            <a:custGeom>
              <a:avLst/>
              <a:gdLst/>
              <a:ahLst/>
              <a:cxnLst/>
              <a:rect l="l" t="t" r="r" b="b"/>
              <a:pathLst>
                <a:path w="6001" h="1754" extrusionOk="0">
                  <a:moveTo>
                    <a:pt x="4213" y="0"/>
                  </a:moveTo>
                  <a:cubicBezTo>
                    <a:pt x="3527" y="25"/>
                    <a:pt x="2866" y="172"/>
                    <a:pt x="2254" y="466"/>
                  </a:cubicBezTo>
                  <a:cubicBezTo>
                    <a:pt x="1911" y="637"/>
                    <a:pt x="1543" y="784"/>
                    <a:pt x="1176" y="906"/>
                  </a:cubicBezTo>
                  <a:cubicBezTo>
                    <a:pt x="948" y="978"/>
                    <a:pt x="720" y="1016"/>
                    <a:pt x="491" y="1016"/>
                  </a:cubicBezTo>
                  <a:cubicBezTo>
                    <a:pt x="328" y="1016"/>
                    <a:pt x="164" y="996"/>
                    <a:pt x="1" y="955"/>
                  </a:cubicBezTo>
                  <a:lnTo>
                    <a:pt x="1" y="955"/>
                  </a:lnTo>
                  <a:cubicBezTo>
                    <a:pt x="319" y="1225"/>
                    <a:pt x="711" y="1445"/>
                    <a:pt x="1103" y="1592"/>
                  </a:cubicBezTo>
                  <a:cubicBezTo>
                    <a:pt x="1375" y="1704"/>
                    <a:pt x="1658" y="1754"/>
                    <a:pt x="1938" y="1754"/>
                  </a:cubicBezTo>
                  <a:cubicBezTo>
                    <a:pt x="2086" y="1754"/>
                    <a:pt x="2232" y="1740"/>
                    <a:pt x="2376" y="1715"/>
                  </a:cubicBezTo>
                  <a:cubicBezTo>
                    <a:pt x="2792" y="1617"/>
                    <a:pt x="3184" y="1421"/>
                    <a:pt x="3551" y="1176"/>
                  </a:cubicBezTo>
                  <a:cubicBezTo>
                    <a:pt x="3894" y="931"/>
                    <a:pt x="4262" y="735"/>
                    <a:pt x="4653" y="564"/>
                  </a:cubicBezTo>
                  <a:cubicBezTo>
                    <a:pt x="4801" y="533"/>
                    <a:pt x="4948" y="516"/>
                    <a:pt x="5094" y="516"/>
                  </a:cubicBezTo>
                  <a:cubicBezTo>
                    <a:pt x="5408" y="516"/>
                    <a:pt x="5716" y="592"/>
                    <a:pt x="6000" y="760"/>
                  </a:cubicBezTo>
                  <a:cubicBezTo>
                    <a:pt x="5535" y="270"/>
                    <a:pt x="4874" y="0"/>
                    <a:pt x="421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624525" y="962025"/>
              <a:ext cx="142050" cy="64525"/>
            </a:xfrm>
            <a:custGeom>
              <a:avLst/>
              <a:gdLst/>
              <a:ahLst/>
              <a:cxnLst/>
              <a:rect l="l" t="t" r="r" b="b"/>
              <a:pathLst>
                <a:path w="5682" h="2581" extrusionOk="0">
                  <a:moveTo>
                    <a:pt x="1409" y="0"/>
                  </a:moveTo>
                  <a:cubicBezTo>
                    <a:pt x="1356" y="0"/>
                    <a:pt x="1303" y="2"/>
                    <a:pt x="1249" y="5"/>
                  </a:cubicBezTo>
                  <a:cubicBezTo>
                    <a:pt x="833" y="29"/>
                    <a:pt x="392" y="127"/>
                    <a:pt x="0" y="298"/>
                  </a:cubicBezTo>
                  <a:cubicBezTo>
                    <a:pt x="392" y="298"/>
                    <a:pt x="784" y="445"/>
                    <a:pt x="1102" y="690"/>
                  </a:cubicBezTo>
                  <a:cubicBezTo>
                    <a:pt x="1421" y="911"/>
                    <a:pt x="1739" y="1156"/>
                    <a:pt x="2033" y="1449"/>
                  </a:cubicBezTo>
                  <a:cubicBezTo>
                    <a:pt x="2522" y="1890"/>
                    <a:pt x="3086" y="2233"/>
                    <a:pt x="3722" y="2453"/>
                  </a:cubicBezTo>
                  <a:cubicBezTo>
                    <a:pt x="3979" y="2539"/>
                    <a:pt x="4239" y="2580"/>
                    <a:pt x="4496" y="2580"/>
                  </a:cubicBezTo>
                  <a:cubicBezTo>
                    <a:pt x="4904" y="2580"/>
                    <a:pt x="5306" y="2477"/>
                    <a:pt x="5681" y="2282"/>
                  </a:cubicBezTo>
                  <a:lnTo>
                    <a:pt x="5681" y="2282"/>
                  </a:lnTo>
                  <a:cubicBezTo>
                    <a:pt x="5549" y="2310"/>
                    <a:pt x="5414" y="2324"/>
                    <a:pt x="5279" y="2324"/>
                  </a:cubicBezTo>
                  <a:cubicBezTo>
                    <a:pt x="4942" y="2324"/>
                    <a:pt x="4607" y="2236"/>
                    <a:pt x="4310" y="2062"/>
                  </a:cubicBezTo>
                  <a:cubicBezTo>
                    <a:pt x="3992" y="1792"/>
                    <a:pt x="3698" y="1474"/>
                    <a:pt x="3453" y="1131"/>
                  </a:cubicBezTo>
                  <a:cubicBezTo>
                    <a:pt x="3208" y="788"/>
                    <a:pt x="2890" y="494"/>
                    <a:pt x="2522" y="274"/>
                  </a:cubicBezTo>
                  <a:cubicBezTo>
                    <a:pt x="2178" y="80"/>
                    <a:pt x="1796" y="0"/>
                    <a:pt x="14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254650" y="891875"/>
              <a:ext cx="622625" cy="214125"/>
            </a:xfrm>
            <a:custGeom>
              <a:avLst/>
              <a:gdLst/>
              <a:ahLst/>
              <a:cxnLst/>
              <a:rect l="l" t="t" r="r" b="b"/>
              <a:pathLst>
                <a:path w="24905" h="8565" extrusionOk="0">
                  <a:moveTo>
                    <a:pt x="3722" y="2100"/>
                  </a:moveTo>
                  <a:cubicBezTo>
                    <a:pt x="3845" y="2198"/>
                    <a:pt x="3967" y="2272"/>
                    <a:pt x="4114" y="2370"/>
                  </a:cubicBezTo>
                  <a:cubicBezTo>
                    <a:pt x="4726" y="2786"/>
                    <a:pt x="5339" y="3251"/>
                    <a:pt x="5902" y="3741"/>
                  </a:cubicBezTo>
                  <a:lnTo>
                    <a:pt x="7640" y="5235"/>
                  </a:lnTo>
                  <a:cubicBezTo>
                    <a:pt x="7298" y="5308"/>
                    <a:pt x="6979" y="5357"/>
                    <a:pt x="6636" y="5357"/>
                  </a:cubicBezTo>
                  <a:cubicBezTo>
                    <a:pt x="6147" y="5357"/>
                    <a:pt x="5657" y="5259"/>
                    <a:pt x="5192" y="5063"/>
                  </a:cubicBezTo>
                  <a:cubicBezTo>
                    <a:pt x="4775" y="4868"/>
                    <a:pt x="4408" y="4598"/>
                    <a:pt x="4114" y="4231"/>
                  </a:cubicBezTo>
                  <a:cubicBezTo>
                    <a:pt x="3869" y="3888"/>
                    <a:pt x="3698" y="3496"/>
                    <a:pt x="3649" y="3080"/>
                  </a:cubicBezTo>
                  <a:cubicBezTo>
                    <a:pt x="3600" y="2762"/>
                    <a:pt x="3624" y="2419"/>
                    <a:pt x="3722" y="2125"/>
                  </a:cubicBezTo>
                  <a:lnTo>
                    <a:pt x="3722" y="2100"/>
                  </a:lnTo>
                  <a:close/>
                  <a:moveTo>
                    <a:pt x="20499" y="0"/>
                  </a:moveTo>
                  <a:cubicBezTo>
                    <a:pt x="19736" y="0"/>
                    <a:pt x="18968" y="92"/>
                    <a:pt x="18219" y="264"/>
                  </a:cubicBezTo>
                  <a:cubicBezTo>
                    <a:pt x="16970" y="533"/>
                    <a:pt x="15746" y="950"/>
                    <a:pt x="14571" y="1488"/>
                  </a:cubicBezTo>
                  <a:cubicBezTo>
                    <a:pt x="13420" y="2027"/>
                    <a:pt x="12293" y="2664"/>
                    <a:pt x="11240" y="3398"/>
                  </a:cubicBezTo>
                  <a:cubicBezTo>
                    <a:pt x="10236" y="4059"/>
                    <a:pt x="9257" y="4745"/>
                    <a:pt x="8228" y="5088"/>
                  </a:cubicBezTo>
                  <a:lnTo>
                    <a:pt x="6171" y="3423"/>
                  </a:lnTo>
                  <a:cubicBezTo>
                    <a:pt x="5559" y="2958"/>
                    <a:pt x="4922" y="2517"/>
                    <a:pt x="4261" y="2100"/>
                  </a:cubicBezTo>
                  <a:cubicBezTo>
                    <a:pt x="4114" y="2027"/>
                    <a:pt x="3992" y="1954"/>
                    <a:pt x="3845" y="1856"/>
                  </a:cubicBezTo>
                  <a:cubicBezTo>
                    <a:pt x="3894" y="1782"/>
                    <a:pt x="3918" y="1733"/>
                    <a:pt x="3967" y="1660"/>
                  </a:cubicBezTo>
                  <a:cubicBezTo>
                    <a:pt x="4016" y="1586"/>
                    <a:pt x="4065" y="1537"/>
                    <a:pt x="4139" y="1464"/>
                  </a:cubicBezTo>
                  <a:cubicBezTo>
                    <a:pt x="4288" y="1349"/>
                    <a:pt x="4466" y="1295"/>
                    <a:pt x="4643" y="1295"/>
                  </a:cubicBezTo>
                  <a:cubicBezTo>
                    <a:pt x="4958" y="1295"/>
                    <a:pt x="5271" y="1468"/>
                    <a:pt x="5412" y="1782"/>
                  </a:cubicBezTo>
                  <a:cubicBezTo>
                    <a:pt x="5485" y="1954"/>
                    <a:pt x="5534" y="2149"/>
                    <a:pt x="5559" y="2345"/>
                  </a:cubicBezTo>
                  <a:cubicBezTo>
                    <a:pt x="5583" y="2541"/>
                    <a:pt x="5657" y="2713"/>
                    <a:pt x="5804" y="2835"/>
                  </a:cubicBezTo>
                  <a:cubicBezTo>
                    <a:pt x="5902" y="2909"/>
                    <a:pt x="6012" y="2945"/>
                    <a:pt x="6119" y="2945"/>
                  </a:cubicBezTo>
                  <a:cubicBezTo>
                    <a:pt x="6226" y="2945"/>
                    <a:pt x="6330" y="2909"/>
                    <a:pt x="6416" y="2835"/>
                  </a:cubicBezTo>
                  <a:cubicBezTo>
                    <a:pt x="6587" y="2688"/>
                    <a:pt x="6685" y="2492"/>
                    <a:pt x="6661" y="2272"/>
                  </a:cubicBezTo>
                  <a:cubicBezTo>
                    <a:pt x="6685" y="2223"/>
                    <a:pt x="6685" y="2198"/>
                    <a:pt x="6685" y="2174"/>
                  </a:cubicBezTo>
                  <a:cubicBezTo>
                    <a:pt x="6710" y="2076"/>
                    <a:pt x="6710" y="1978"/>
                    <a:pt x="6685" y="1856"/>
                  </a:cubicBezTo>
                  <a:cubicBezTo>
                    <a:pt x="6612" y="1488"/>
                    <a:pt x="6367" y="1145"/>
                    <a:pt x="6049" y="950"/>
                  </a:cubicBezTo>
                  <a:cubicBezTo>
                    <a:pt x="5789" y="796"/>
                    <a:pt x="5495" y="717"/>
                    <a:pt x="5203" y="717"/>
                  </a:cubicBezTo>
                  <a:cubicBezTo>
                    <a:pt x="4889" y="717"/>
                    <a:pt x="4576" y="808"/>
                    <a:pt x="4310" y="998"/>
                  </a:cubicBezTo>
                  <a:cubicBezTo>
                    <a:pt x="4016" y="1170"/>
                    <a:pt x="3771" y="1415"/>
                    <a:pt x="3624" y="1709"/>
                  </a:cubicBezTo>
                  <a:cubicBezTo>
                    <a:pt x="2865" y="1292"/>
                    <a:pt x="2057" y="974"/>
                    <a:pt x="1200" y="778"/>
                  </a:cubicBezTo>
                  <a:cubicBezTo>
                    <a:pt x="906" y="705"/>
                    <a:pt x="612" y="656"/>
                    <a:pt x="319" y="631"/>
                  </a:cubicBezTo>
                  <a:lnTo>
                    <a:pt x="0" y="607"/>
                  </a:lnTo>
                  <a:lnTo>
                    <a:pt x="319" y="656"/>
                  </a:lnTo>
                  <a:cubicBezTo>
                    <a:pt x="612" y="705"/>
                    <a:pt x="882" y="778"/>
                    <a:pt x="1176" y="876"/>
                  </a:cubicBezTo>
                  <a:cubicBezTo>
                    <a:pt x="2008" y="1145"/>
                    <a:pt x="2792" y="1513"/>
                    <a:pt x="3502" y="1978"/>
                  </a:cubicBezTo>
                  <a:cubicBezTo>
                    <a:pt x="3355" y="2345"/>
                    <a:pt x="3306" y="2737"/>
                    <a:pt x="3355" y="3129"/>
                  </a:cubicBezTo>
                  <a:cubicBezTo>
                    <a:pt x="3404" y="3594"/>
                    <a:pt x="3575" y="4059"/>
                    <a:pt x="3869" y="4451"/>
                  </a:cubicBezTo>
                  <a:cubicBezTo>
                    <a:pt x="4188" y="4843"/>
                    <a:pt x="4604" y="5161"/>
                    <a:pt x="5069" y="5357"/>
                  </a:cubicBezTo>
                  <a:cubicBezTo>
                    <a:pt x="5559" y="5578"/>
                    <a:pt x="6098" y="5700"/>
                    <a:pt x="6636" y="5700"/>
                  </a:cubicBezTo>
                  <a:cubicBezTo>
                    <a:pt x="7102" y="5700"/>
                    <a:pt x="7542" y="5651"/>
                    <a:pt x="7983" y="5529"/>
                  </a:cubicBezTo>
                  <a:cubicBezTo>
                    <a:pt x="8693" y="6165"/>
                    <a:pt x="9453" y="6729"/>
                    <a:pt x="10261" y="7218"/>
                  </a:cubicBezTo>
                  <a:cubicBezTo>
                    <a:pt x="10481" y="7365"/>
                    <a:pt x="10701" y="7488"/>
                    <a:pt x="10946" y="7610"/>
                  </a:cubicBezTo>
                  <a:lnTo>
                    <a:pt x="11289" y="7782"/>
                  </a:lnTo>
                  <a:lnTo>
                    <a:pt x="11656" y="7953"/>
                  </a:lnTo>
                  <a:cubicBezTo>
                    <a:pt x="12146" y="8173"/>
                    <a:pt x="12685" y="8345"/>
                    <a:pt x="13224" y="8443"/>
                  </a:cubicBezTo>
                  <a:cubicBezTo>
                    <a:pt x="13592" y="8526"/>
                    <a:pt x="13971" y="8564"/>
                    <a:pt x="14355" y="8564"/>
                  </a:cubicBezTo>
                  <a:cubicBezTo>
                    <a:pt x="14532" y="8564"/>
                    <a:pt x="14711" y="8556"/>
                    <a:pt x="14889" y="8541"/>
                  </a:cubicBezTo>
                  <a:cubicBezTo>
                    <a:pt x="15428" y="8467"/>
                    <a:pt x="15966" y="8320"/>
                    <a:pt x="16432" y="8051"/>
                  </a:cubicBezTo>
                  <a:cubicBezTo>
                    <a:pt x="16921" y="7806"/>
                    <a:pt x="17338" y="7439"/>
                    <a:pt x="17656" y="7023"/>
                  </a:cubicBezTo>
                  <a:cubicBezTo>
                    <a:pt x="17999" y="6606"/>
                    <a:pt x="18219" y="6092"/>
                    <a:pt x="18293" y="5578"/>
                  </a:cubicBezTo>
                  <a:cubicBezTo>
                    <a:pt x="18440" y="4574"/>
                    <a:pt x="18072" y="3545"/>
                    <a:pt x="17313" y="2860"/>
                  </a:cubicBezTo>
                  <a:cubicBezTo>
                    <a:pt x="16828" y="2393"/>
                    <a:pt x="16186" y="2150"/>
                    <a:pt x="15520" y="2150"/>
                  </a:cubicBezTo>
                  <a:cubicBezTo>
                    <a:pt x="15278" y="2150"/>
                    <a:pt x="15033" y="2182"/>
                    <a:pt x="14791" y="2247"/>
                  </a:cubicBezTo>
                  <a:cubicBezTo>
                    <a:pt x="14693" y="2296"/>
                    <a:pt x="14595" y="2321"/>
                    <a:pt x="14497" y="2370"/>
                  </a:cubicBezTo>
                  <a:lnTo>
                    <a:pt x="14203" y="2541"/>
                  </a:lnTo>
                  <a:lnTo>
                    <a:pt x="13983" y="2762"/>
                  </a:lnTo>
                  <a:cubicBezTo>
                    <a:pt x="13909" y="2811"/>
                    <a:pt x="13836" y="2909"/>
                    <a:pt x="13787" y="2982"/>
                  </a:cubicBezTo>
                  <a:cubicBezTo>
                    <a:pt x="13567" y="3276"/>
                    <a:pt x="13420" y="3643"/>
                    <a:pt x="13395" y="4035"/>
                  </a:cubicBezTo>
                  <a:lnTo>
                    <a:pt x="13395" y="4304"/>
                  </a:lnTo>
                  <a:cubicBezTo>
                    <a:pt x="13420" y="4402"/>
                    <a:pt x="13444" y="4476"/>
                    <a:pt x="13469" y="4574"/>
                  </a:cubicBezTo>
                  <a:cubicBezTo>
                    <a:pt x="13493" y="4721"/>
                    <a:pt x="13567" y="4892"/>
                    <a:pt x="13689" y="5015"/>
                  </a:cubicBezTo>
                  <a:cubicBezTo>
                    <a:pt x="13860" y="5235"/>
                    <a:pt x="14081" y="5431"/>
                    <a:pt x="14350" y="5529"/>
                  </a:cubicBezTo>
                  <a:cubicBezTo>
                    <a:pt x="14513" y="5594"/>
                    <a:pt x="14680" y="5625"/>
                    <a:pt x="14846" y="5625"/>
                  </a:cubicBezTo>
                  <a:cubicBezTo>
                    <a:pt x="15055" y="5625"/>
                    <a:pt x="15261" y="5575"/>
                    <a:pt x="15452" y="5480"/>
                  </a:cubicBezTo>
                  <a:cubicBezTo>
                    <a:pt x="15672" y="5333"/>
                    <a:pt x="15697" y="5161"/>
                    <a:pt x="15648" y="5112"/>
                  </a:cubicBezTo>
                  <a:cubicBezTo>
                    <a:pt x="15604" y="5060"/>
                    <a:pt x="15529" y="5054"/>
                    <a:pt x="15426" y="5054"/>
                  </a:cubicBezTo>
                  <a:cubicBezTo>
                    <a:pt x="15400" y="5054"/>
                    <a:pt x="15371" y="5055"/>
                    <a:pt x="15341" y="5055"/>
                  </a:cubicBezTo>
                  <a:cubicBezTo>
                    <a:pt x="15163" y="5055"/>
                    <a:pt x="14926" y="5042"/>
                    <a:pt x="14644" y="4868"/>
                  </a:cubicBezTo>
                  <a:cubicBezTo>
                    <a:pt x="14522" y="4794"/>
                    <a:pt x="14424" y="4696"/>
                    <a:pt x="14326" y="4574"/>
                  </a:cubicBezTo>
                  <a:cubicBezTo>
                    <a:pt x="14301" y="4500"/>
                    <a:pt x="14277" y="4427"/>
                    <a:pt x="14252" y="4353"/>
                  </a:cubicBezTo>
                  <a:cubicBezTo>
                    <a:pt x="14252" y="4255"/>
                    <a:pt x="14228" y="4157"/>
                    <a:pt x="14228" y="4084"/>
                  </a:cubicBezTo>
                  <a:cubicBezTo>
                    <a:pt x="14301" y="3619"/>
                    <a:pt x="14619" y="3227"/>
                    <a:pt x="15060" y="3080"/>
                  </a:cubicBezTo>
                  <a:cubicBezTo>
                    <a:pt x="15227" y="3033"/>
                    <a:pt x="15397" y="3010"/>
                    <a:pt x="15566" y="3010"/>
                  </a:cubicBezTo>
                  <a:cubicBezTo>
                    <a:pt x="16018" y="3010"/>
                    <a:pt x="16460" y="3175"/>
                    <a:pt x="16799" y="3496"/>
                  </a:cubicBezTo>
                  <a:cubicBezTo>
                    <a:pt x="17362" y="4010"/>
                    <a:pt x="17656" y="4745"/>
                    <a:pt x="17583" y="5504"/>
                  </a:cubicBezTo>
                  <a:cubicBezTo>
                    <a:pt x="17534" y="5921"/>
                    <a:pt x="17362" y="6312"/>
                    <a:pt x="17117" y="6655"/>
                  </a:cubicBezTo>
                  <a:cubicBezTo>
                    <a:pt x="16848" y="6998"/>
                    <a:pt x="16505" y="7292"/>
                    <a:pt x="16138" y="7512"/>
                  </a:cubicBezTo>
                  <a:cubicBezTo>
                    <a:pt x="15721" y="7733"/>
                    <a:pt x="15281" y="7880"/>
                    <a:pt x="14815" y="7929"/>
                  </a:cubicBezTo>
                  <a:cubicBezTo>
                    <a:pt x="14644" y="7945"/>
                    <a:pt x="14475" y="7953"/>
                    <a:pt x="14308" y="7953"/>
                  </a:cubicBezTo>
                  <a:cubicBezTo>
                    <a:pt x="13975" y="7953"/>
                    <a:pt x="13648" y="7920"/>
                    <a:pt x="13322" y="7855"/>
                  </a:cubicBezTo>
                  <a:cubicBezTo>
                    <a:pt x="12832" y="7757"/>
                    <a:pt x="12342" y="7610"/>
                    <a:pt x="11877" y="7414"/>
                  </a:cubicBezTo>
                  <a:lnTo>
                    <a:pt x="11534" y="7267"/>
                  </a:lnTo>
                  <a:lnTo>
                    <a:pt x="11216" y="7096"/>
                  </a:lnTo>
                  <a:cubicBezTo>
                    <a:pt x="10995" y="6974"/>
                    <a:pt x="10775" y="6851"/>
                    <a:pt x="10554" y="6729"/>
                  </a:cubicBezTo>
                  <a:cubicBezTo>
                    <a:pt x="9869" y="6312"/>
                    <a:pt x="9208" y="5847"/>
                    <a:pt x="8571" y="5357"/>
                  </a:cubicBezTo>
                  <a:cubicBezTo>
                    <a:pt x="9575" y="4990"/>
                    <a:pt x="10506" y="4353"/>
                    <a:pt x="11461" y="3741"/>
                  </a:cubicBezTo>
                  <a:cubicBezTo>
                    <a:pt x="12514" y="3031"/>
                    <a:pt x="13591" y="2394"/>
                    <a:pt x="14742" y="1880"/>
                  </a:cubicBezTo>
                  <a:cubicBezTo>
                    <a:pt x="15868" y="1341"/>
                    <a:pt x="17068" y="925"/>
                    <a:pt x="18293" y="656"/>
                  </a:cubicBezTo>
                  <a:cubicBezTo>
                    <a:pt x="19074" y="452"/>
                    <a:pt x="19867" y="354"/>
                    <a:pt x="20671" y="354"/>
                  </a:cubicBezTo>
                  <a:cubicBezTo>
                    <a:pt x="21027" y="354"/>
                    <a:pt x="21385" y="373"/>
                    <a:pt x="21745" y="411"/>
                  </a:cubicBezTo>
                  <a:cubicBezTo>
                    <a:pt x="22260" y="484"/>
                    <a:pt x="22774" y="656"/>
                    <a:pt x="23239" y="925"/>
                  </a:cubicBezTo>
                  <a:lnTo>
                    <a:pt x="23533" y="1121"/>
                  </a:lnTo>
                  <a:lnTo>
                    <a:pt x="23851" y="1366"/>
                  </a:lnTo>
                  <a:lnTo>
                    <a:pt x="24121" y="1611"/>
                  </a:lnTo>
                  <a:cubicBezTo>
                    <a:pt x="24170" y="1709"/>
                    <a:pt x="24268" y="1807"/>
                    <a:pt x="24317" y="1905"/>
                  </a:cubicBezTo>
                  <a:cubicBezTo>
                    <a:pt x="24562" y="2296"/>
                    <a:pt x="24635" y="2762"/>
                    <a:pt x="24562" y="3202"/>
                  </a:cubicBezTo>
                  <a:cubicBezTo>
                    <a:pt x="24488" y="3619"/>
                    <a:pt x="24268" y="4010"/>
                    <a:pt x="23925" y="4255"/>
                  </a:cubicBezTo>
                  <a:cubicBezTo>
                    <a:pt x="23607" y="4476"/>
                    <a:pt x="23239" y="4623"/>
                    <a:pt x="22847" y="4623"/>
                  </a:cubicBezTo>
                  <a:cubicBezTo>
                    <a:pt x="22554" y="4623"/>
                    <a:pt x="22284" y="4574"/>
                    <a:pt x="22039" y="4451"/>
                  </a:cubicBezTo>
                  <a:cubicBezTo>
                    <a:pt x="21966" y="4378"/>
                    <a:pt x="21917" y="4280"/>
                    <a:pt x="21892" y="4206"/>
                  </a:cubicBezTo>
                  <a:cubicBezTo>
                    <a:pt x="21843" y="4035"/>
                    <a:pt x="21819" y="3864"/>
                    <a:pt x="21819" y="3692"/>
                  </a:cubicBezTo>
                  <a:cubicBezTo>
                    <a:pt x="21819" y="3104"/>
                    <a:pt x="22578" y="3006"/>
                    <a:pt x="22578" y="2713"/>
                  </a:cubicBezTo>
                  <a:cubicBezTo>
                    <a:pt x="22554" y="2615"/>
                    <a:pt x="22529" y="2541"/>
                    <a:pt x="22480" y="2492"/>
                  </a:cubicBezTo>
                  <a:cubicBezTo>
                    <a:pt x="22407" y="2394"/>
                    <a:pt x="22284" y="2345"/>
                    <a:pt x="22162" y="2345"/>
                  </a:cubicBezTo>
                  <a:lnTo>
                    <a:pt x="22137" y="2345"/>
                  </a:lnTo>
                  <a:cubicBezTo>
                    <a:pt x="21966" y="2345"/>
                    <a:pt x="21819" y="2370"/>
                    <a:pt x="21672" y="2443"/>
                  </a:cubicBezTo>
                  <a:cubicBezTo>
                    <a:pt x="21476" y="2541"/>
                    <a:pt x="21305" y="2688"/>
                    <a:pt x="21207" y="2884"/>
                  </a:cubicBezTo>
                  <a:cubicBezTo>
                    <a:pt x="20986" y="3349"/>
                    <a:pt x="21207" y="4059"/>
                    <a:pt x="21794" y="4451"/>
                  </a:cubicBezTo>
                  <a:cubicBezTo>
                    <a:pt x="22088" y="4672"/>
                    <a:pt x="22456" y="4770"/>
                    <a:pt x="22847" y="4794"/>
                  </a:cubicBezTo>
                  <a:cubicBezTo>
                    <a:pt x="23264" y="4794"/>
                    <a:pt x="23680" y="4647"/>
                    <a:pt x="24047" y="4427"/>
                  </a:cubicBezTo>
                  <a:cubicBezTo>
                    <a:pt x="24439" y="4133"/>
                    <a:pt x="24709" y="3717"/>
                    <a:pt x="24806" y="3251"/>
                  </a:cubicBezTo>
                  <a:cubicBezTo>
                    <a:pt x="24904" y="2737"/>
                    <a:pt x="24806" y="2223"/>
                    <a:pt x="24562" y="1758"/>
                  </a:cubicBezTo>
                  <a:cubicBezTo>
                    <a:pt x="23925" y="827"/>
                    <a:pt x="22921" y="215"/>
                    <a:pt x="21794" y="92"/>
                  </a:cubicBezTo>
                  <a:cubicBezTo>
                    <a:pt x="21368" y="30"/>
                    <a:pt x="20934" y="0"/>
                    <a:pt x="204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876025" y="891125"/>
              <a:ext cx="126125" cy="82050"/>
            </a:xfrm>
            <a:custGeom>
              <a:avLst/>
              <a:gdLst/>
              <a:ahLst/>
              <a:cxnLst/>
              <a:rect l="l" t="t" r="r" b="b"/>
              <a:pathLst>
                <a:path w="5045" h="3282" extrusionOk="0">
                  <a:moveTo>
                    <a:pt x="0" y="0"/>
                  </a:moveTo>
                  <a:lnTo>
                    <a:pt x="0" y="0"/>
                  </a:lnTo>
                  <a:cubicBezTo>
                    <a:pt x="123" y="441"/>
                    <a:pt x="294" y="833"/>
                    <a:pt x="539" y="1175"/>
                  </a:cubicBezTo>
                  <a:cubicBezTo>
                    <a:pt x="784" y="1543"/>
                    <a:pt x="1102" y="1837"/>
                    <a:pt x="1519" y="2032"/>
                  </a:cubicBezTo>
                  <a:cubicBezTo>
                    <a:pt x="1911" y="2155"/>
                    <a:pt x="2327" y="2228"/>
                    <a:pt x="2768" y="2228"/>
                  </a:cubicBezTo>
                  <a:cubicBezTo>
                    <a:pt x="3184" y="2228"/>
                    <a:pt x="3600" y="2253"/>
                    <a:pt x="4016" y="2351"/>
                  </a:cubicBezTo>
                  <a:cubicBezTo>
                    <a:pt x="4457" y="2522"/>
                    <a:pt x="4825" y="2841"/>
                    <a:pt x="5045" y="3281"/>
                  </a:cubicBezTo>
                  <a:cubicBezTo>
                    <a:pt x="4923" y="2596"/>
                    <a:pt x="4531" y="2008"/>
                    <a:pt x="3968" y="1641"/>
                  </a:cubicBezTo>
                  <a:cubicBezTo>
                    <a:pt x="3429" y="1273"/>
                    <a:pt x="2792" y="1004"/>
                    <a:pt x="2131" y="906"/>
                  </a:cubicBezTo>
                  <a:cubicBezTo>
                    <a:pt x="1739" y="833"/>
                    <a:pt x="1372" y="759"/>
                    <a:pt x="980" y="637"/>
                  </a:cubicBezTo>
                  <a:cubicBezTo>
                    <a:pt x="588" y="539"/>
                    <a:pt x="245" y="31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661150" y="1050175"/>
              <a:ext cx="142050" cy="65150"/>
            </a:xfrm>
            <a:custGeom>
              <a:avLst/>
              <a:gdLst/>
              <a:ahLst/>
              <a:cxnLst/>
              <a:rect l="l" t="t" r="r" b="b"/>
              <a:pathLst>
                <a:path w="5682" h="2606" extrusionOk="0">
                  <a:moveTo>
                    <a:pt x="4486" y="1"/>
                  </a:moveTo>
                  <a:cubicBezTo>
                    <a:pt x="4227" y="1"/>
                    <a:pt x="3969" y="42"/>
                    <a:pt x="3722" y="127"/>
                  </a:cubicBezTo>
                  <a:cubicBezTo>
                    <a:pt x="3086" y="348"/>
                    <a:pt x="2498" y="715"/>
                    <a:pt x="2008" y="1180"/>
                  </a:cubicBezTo>
                  <a:cubicBezTo>
                    <a:pt x="1739" y="1450"/>
                    <a:pt x="1420" y="1695"/>
                    <a:pt x="1102" y="1939"/>
                  </a:cubicBezTo>
                  <a:cubicBezTo>
                    <a:pt x="784" y="2160"/>
                    <a:pt x="392" y="2307"/>
                    <a:pt x="0" y="2331"/>
                  </a:cubicBezTo>
                  <a:cubicBezTo>
                    <a:pt x="392" y="2478"/>
                    <a:pt x="833" y="2576"/>
                    <a:pt x="1249" y="2601"/>
                  </a:cubicBezTo>
                  <a:cubicBezTo>
                    <a:pt x="1303" y="2604"/>
                    <a:pt x="1356" y="2605"/>
                    <a:pt x="1409" y="2605"/>
                  </a:cubicBezTo>
                  <a:cubicBezTo>
                    <a:pt x="1796" y="2605"/>
                    <a:pt x="2178" y="2525"/>
                    <a:pt x="2522" y="2331"/>
                  </a:cubicBezTo>
                  <a:cubicBezTo>
                    <a:pt x="2890" y="2111"/>
                    <a:pt x="3208" y="1792"/>
                    <a:pt x="3453" y="1450"/>
                  </a:cubicBezTo>
                  <a:cubicBezTo>
                    <a:pt x="3698" y="1107"/>
                    <a:pt x="3992" y="813"/>
                    <a:pt x="4310" y="544"/>
                  </a:cubicBezTo>
                  <a:cubicBezTo>
                    <a:pt x="4610" y="350"/>
                    <a:pt x="4948" y="257"/>
                    <a:pt x="5287" y="257"/>
                  </a:cubicBezTo>
                  <a:cubicBezTo>
                    <a:pt x="5419" y="257"/>
                    <a:pt x="5551" y="271"/>
                    <a:pt x="5681" y="299"/>
                  </a:cubicBezTo>
                  <a:cubicBezTo>
                    <a:pt x="5306" y="104"/>
                    <a:pt x="4895" y="1"/>
                    <a:pt x="4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70125" y="960300"/>
              <a:ext cx="35550" cy="34900"/>
            </a:xfrm>
            <a:custGeom>
              <a:avLst/>
              <a:gdLst/>
              <a:ahLst/>
              <a:cxnLst/>
              <a:rect l="l" t="t" r="r" b="b"/>
              <a:pathLst>
                <a:path w="1422" h="1396" extrusionOk="0">
                  <a:moveTo>
                    <a:pt x="711" y="0"/>
                  </a:moveTo>
                  <a:cubicBezTo>
                    <a:pt x="319" y="0"/>
                    <a:pt x="1" y="294"/>
                    <a:pt x="1" y="686"/>
                  </a:cubicBezTo>
                  <a:cubicBezTo>
                    <a:pt x="1" y="1078"/>
                    <a:pt x="319" y="1396"/>
                    <a:pt x="711" y="1396"/>
                  </a:cubicBezTo>
                  <a:cubicBezTo>
                    <a:pt x="1103" y="1396"/>
                    <a:pt x="1421" y="1078"/>
                    <a:pt x="1421" y="686"/>
                  </a:cubicBezTo>
                  <a:cubicBezTo>
                    <a:pt x="1421" y="294"/>
                    <a:pt x="1103" y="0"/>
                    <a:pt x="7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19725" y="929725"/>
              <a:ext cx="33525" cy="28800"/>
            </a:xfrm>
            <a:custGeom>
              <a:avLst/>
              <a:gdLst/>
              <a:ahLst/>
              <a:cxnLst/>
              <a:rect l="l" t="t" r="r" b="b"/>
              <a:pathLst>
                <a:path w="1341" h="1152" extrusionOk="0">
                  <a:moveTo>
                    <a:pt x="580" y="0"/>
                  </a:moveTo>
                  <a:cubicBezTo>
                    <a:pt x="284" y="0"/>
                    <a:pt x="0" y="237"/>
                    <a:pt x="0" y="586"/>
                  </a:cubicBezTo>
                  <a:cubicBezTo>
                    <a:pt x="0" y="891"/>
                    <a:pt x="225" y="1151"/>
                    <a:pt x="524" y="1151"/>
                  </a:cubicBezTo>
                  <a:cubicBezTo>
                    <a:pt x="537" y="1151"/>
                    <a:pt x="550" y="1151"/>
                    <a:pt x="564" y="1150"/>
                  </a:cubicBezTo>
                  <a:cubicBezTo>
                    <a:pt x="573" y="1150"/>
                    <a:pt x="583" y="1150"/>
                    <a:pt x="592" y="1150"/>
                  </a:cubicBezTo>
                  <a:cubicBezTo>
                    <a:pt x="1088" y="1150"/>
                    <a:pt x="1340" y="531"/>
                    <a:pt x="980" y="170"/>
                  </a:cubicBezTo>
                  <a:cubicBezTo>
                    <a:pt x="862" y="53"/>
                    <a:pt x="720" y="0"/>
                    <a:pt x="5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72975" y="910500"/>
              <a:ext cx="25125" cy="21650"/>
            </a:xfrm>
            <a:custGeom>
              <a:avLst/>
              <a:gdLst/>
              <a:ahLst/>
              <a:cxnLst/>
              <a:rect l="l" t="t" r="r" b="b"/>
              <a:pathLst>
                <a:path w="1005" h="866" extrusionOk="0">
                  <a:moveTo>
                    <a:pt x="425" y="0"/>
                  </a:moveTo>
                  <a:cubicBezTo>
                    <a:pt x="208" y="0"/>
                    <a:pt x="1" y="164"/>
                    <a:pt x="1" y="425"/>
                  </a:cubicBezTo>
                  <a:cubicBezTo>
                    <a:pt x="1" y="670"/>
                    <a:pt x="197" y="866"/>
                    <a:pt x="442" y="866"/>
                  </a:cubicBezTo>
                  <a:cubicBezTo>
                    <a:pt x="809" y="866"/>
                    <a:pt x="1005" y="400"/>
                    <a:pt x="736" y="131"/>
                  </a:cubicBezTo>
                  <a:cubicBezTo>
                    <a:pt x="646" y="41"/>
                    <a:pt x="534" y="0"/>
                    <a:pt x="42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626850" y="892900"/>
              <a:ext cx="24750" cy="19100"/>
            </a:xfrm>
            <a:custGeom>
              <a:avLst/>
              <a:gdLst/>
              <a:ahLst/>
              <a:cxnLst/>
              <a:rect l="l" t="t" r="r" b="b"/>
              <a:pathLst>
                <a:path w="990" h="764" extrusionOk="0">
                  <a:moveTo>
                    <a:pt x="487" y="0"/>
                  </a:moveTo>
                  <a:cubicBezTo>
                    <a:pt x="473" y="0"/>
                    <a:pt x="457" y="1"/>
                    <a:pt x="442" y="2"/>
                  </a:cubicBezTo>
                  <a:cubicBezTo>
                    <a:pt x="1" y="27"/>
                    <a:pt x="1" y="713"/>
                    <a:pt x="442" y="762"/>
                  </a:cubicBezTo>
                  <a:cubicBezTo>
                    <a:pt x="457" y="763"/>
                    <a:pt x="473" y="764"/>
                    <a:pt x="487" y="764"/>
                  </a:cubicBezTo>
                  <a:cubicBezTo>
                    <a:pt x="990" y="764"/>
                    <a:pt x="990" y="0"/>
                    <a:pt x="4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239325" y="908250"/>
              <a:ext cx="216150" cy="621125"/>
            </a:xfrm>
            <a:custGeom>
              <a:avLst/>
              <a:gdLst/>
              <a:ahLst/>
              <a:cxnLst/>
              <a:rect l="l" t="t" r="r" b="b"/>
              <a:pathLst>
                <a:path w="8646" h="24845" extrusionOk="0">
                  <a:moveTo>
                    <a:pt x="2931" y="3616"/>
                  </a:moveTo>
                  <a:cubicBezTo>
                    <a:pt x="3008" y="3616"/>
                    <a:pt x="3085" y="3619"/>
                    <a:pt x="3160" y="3625"/>
                  </a:cubicBezTo>
                  <a:cubicBezTo>
                    <a:pt x="3576" y="3698"/>
                    <a:pt x="3968" y="3845"/>
                    <a:pt x="4311" y="4115"/>
                  </a:cubicBezTo>
                  <a:cubicBezTo>
                    <a:pt x="4654" y="4408"/>
                    <a:pt x="4948" y="4776"/>
                    <a:pt x="5119" y="5217"/>
                  </a:cubicBezTo>
                  <a:cubicBezTo>
                    <a:pt x="5315" y="5657"/>
                    <a:pt x="5413" y="6147"/>
                    <a:pt x="5413" y="6661"/>
                  </a:cubicBezTo>
                  <a:cubicBezTo>
                    <a:pt x="5413" y="6980"/>
                    <a:pt x="5388" y="7298"/>
                    <a:pt x="5315" y="7616"/>
                  </a:cubicBezTo>
                  <a:lnTo>
                    <a:pt x="3821" y="5878"/>
                  </a:lnTo>
                  <a:cubicBezTo>
                    <a:pt x="3331" y="5315"/>
                    <a:pt x="2866" y="4702"/>
                    <a:pt x="2425" y="4090"/>
                  </a:cubicBezTo>
                  <a:cubicBezTo>
                    <a:pt x="2352" y="3968"/>
                    <a:pt x="2278" y="3845"/>
                    <a:pt x="2180" y="3723"/>
                  </a:cubicBezTo>
                  <a:cubicBezTo>
                    <a:pt x="2424" y="3648"/>
                    <a:pt x="2681" y="3616"/>
                    <a:pt x="2931" y="3616"/>
                  </a:cubicBezTo>
                  <a:close/>
                  <a:moveTo>
                    <a:pt x="711" y="1"/>
                  </a:moveTo>
                  <a:cubicBezTo>
                    <a:pt x="711" y="1"/>
                    <a:pt x="711" y="99"/>
                    <a:pt x="736" y="295"/>
                  </a:cubicBezTo>
                  <a:cubicBezTo>
                    <a:pt x="760" y="613"/>
                    <a:pt x="809" y="907"/>
                    <a:pt x="883" y="1201"/>
                  </a:cubicBezTo>
                  <a:cubicBezTo>
                    <a:pt x="1078" y="2033"/>
                    <a:pt x="1397" y="2866"/>
                    <a:pt x="1813" y="3625"/>
                  </a:cubicBezTo>
                  <a:cubicBezTo>
                    <a:pt x="1519" y="3772"/>
                    <a:pt x="1274" y="4017"/>
                    <a:pt x="1078" y="4311"/>
                  </a:cubicBezTo>
                  <a:cubicBezTo>
                    <a:pt x="736" y="4825"/>
                    <a:pt x="711" y="5510"/>
                    <a:pt x="1029" y="6049"/>
                  </a:cubicBezTo>
                  <a:cubicBezTo>
                    <a:pt x="1250" y="6368"/>
                    <a:pt x="1568" y="6612"/>
                    <a:pt x="1960" y="6686"/>
                  </a:cubicBezTo>
                  <a:cubicBezTo>
                    <a:pt x="2009" y="6698"/>
                    <a:pt x="2058" y="6704"/>
                    <a:pt x="2107" y="6704"/>
                  </a:cubicBezTo>
                  <a:cubicBezTo>
                    <a:pt x="2156" y="6704"/>
                    <a:pt x="2205" y="6698"/>
                    <a:pt x="2254" y="6686"/>
                  </a:cubicBezTo>
                  <a:cubicBezTo>
                    <a:pt x="2303" y="6686"/>
                    <a:pt x="2327" y="6686"/>
                    <a:pt x="2352" y="6661"/>
                  </a:cubicBezTo>
                  <a:cubicBezTo>
                    <a:pt x="2374" y="6664"/>
                    <a:pt x="2397" y="6665"/>
                    <a:pt x="2419" y="6665"/>
                  </a:cubicBezTo>
                  <a:cubicBezTo>
                    <a:pt x="2616" y="6665"/>
                    <a:pt x="2808" y="6570"/>
                    <a:pt x="2940" y="6416"/>
                  </a:cubicBezTo>
                  <a:cubicBezTo>
                    <a:pt x="3062" y="6221"/>
                    <a:pt x="3062" y="6000"/>
                    <a:pt x="2940" y="5804"/>
                  </a:cubicBezTo>
                  <a:cubicBezTo>
                    <a:pt x="2817" y="5657"/>
                    <a:pt x="2621" y="5559"/>
                    <a:pt x="2425" y="5559"/>
                  </a:cubicBezTo>
                  <a:cubicBezTo>
                    <a:pt x="2254" y="5535"/>
                    <a:pt x="2058" y="5486"/>
                    <a:pt x="1862" y="5412"/>
                  </a:cubicBezTo>
                  <a:cubicBezTo>
                    <a:pt x="1372" y="5192"/>
                    <a:pt x="1225" y="4555"/>
                    <a:pt x="1568" y="4139"/>
                  </a:cubicBezTo>
                  <a:cubicBezTo>
                    <a:pt x="1617" y="4066"/>
                    <a:pt x="1691" y="4017"/>
                    <a:pt x="1764" y="3968"/>
                  </a:cubicBezTo>
                  <a:cubicBezTo>
                    <a:pt x="1813" y="3919"/>
                    <a:pt x="1887" y="3870"/>
                    <a:pt x="1960" y="3845"/>
                  </a:cubicBezTo>
                  <a:cubicBezTo>
                    <a:pt x="2058" y="3968"/>
                    <a:pt x="2131" y="4115"/>
                    <a:pt x="2229" y="4262"/>
                  </a:cubicBezTo>
                  <a:cubicBezTo>
                    <a:pt x="2621" y="4923"/>
                    <a:pt x="3062" y="5535"/>
                    <a:pt x="3552" y="6147"/>
                  </a:cubicBezTo>
                  <a:cubicBezTo>
                    <a:pt x="4066" y="6784"/>
                    <a:pt x="4605" y="7494"/>
                    <a:pt x="5192" y="8204"/>
                  </a:cubicBezTo>
                  <a:cubicBezTo>
                    <a:pt x="4850" y="9257"/>
                    <a:pt x="4164" y="10212"/>
                    <a:pt x="3503" y="11241"/>
                  </a:cubicBezTo>
                  <a:cubicBezTo>
                    <a:pt x="2768" y="12294"/>
                    <a:pt x="2131" y="13396"/>
                    <a:pt x="1593" y="14571"/>
                  </a:cubicBezTo>
                  <a:cubicBezTo>
                    <a:pt x="1054" y="15722"/>
                    <a:pt x="638" y="16946"/>
                    <a:pt x="344" y="18195"/>
                  </a:cubicBezTo>
                  <a:cubicBezTo>
                    <a:pt x="74" y="19371"/>
                    <a:pt x="1" y="20595"/>
                    <a:pt x="172" y="21770"/>
                  </a:cubicBezTo>
                  <a:cubicBezTo>
                    <a:pt x="295" y="22897"/>
                    <a:pt x="883" y="23901"/>
                    <a:pt x="1813" y="24562"/>
                  </a:cubicBezTo>
                  <a:cubicBezTo>
                    <a:pt x="2140" y="24744"/>
                    <a:pt x="2521" y="24844"/>
                    <a:pt x="2906" y="24844"/>
                  </a:cubicBezTo>
                  <a:cubicBezTo>
                    <a:pt x="3040" y="24844"/>
                    <a:pt x="3174" y="24832"/>
                    <a:pt x="3307" y="24807"/>
                  </a:cubicBezTo>
                  <a:cubicBezTo>
                    <a:pt x="3772" y="24709"/>
                    <a:pt x="4188" y="24440"/>
                    <a:pt x="4458" y="24048"/>
                  </a:cubicBezTo>
                  <a:cubicBezTo>
                    <a:pt x="4703" y="23705"/>
                    <a:pt x="4825" y="23264"/>
                    <a:pt x="4825" y="22848"/>
                  </a:cubicBezTo>
                  <a:cubicBezTo>
                    <a:pt x="4825" y="22481"/>
                    <a:pt x="4703" y="22089"/>
                    <a:pt x="4507" y="21795"/>
                  </a:cubicBezTo>
                  <a:cubicBezTo>
                    <a:pt x="4203" y="21366"/>
                    <a:pt x="3757" y="21133"/>
                    <a:pt x="3356" y="21133"/>
                  </a:cubicBezTo>
                  <a:cubicBezTo>
                    <a:pt x="3208" y="21133"/>
                    <a:pt x="3066" y="21165"/>
                    <a:pt x="2940" y="21232"/>
                  </a:cubicBezTo>
                  <a:cubicBezTo>
                    <a:pt x="2744" y="21330"/>
                    <a:pt x="2597" y="21477"/>
                    <a:pt x="2499" y="21672"/>
                  </a:cubicBezTo>
                  <a:cubicBezTo>
                    <a:pt x="2425" y="21819"/>
                    <a:pt x="2376" y="21966"/>
                    <a:pt x="2401" y="22138"/>
                  </a:cubicBezTo>
                  <a:cubicBezTo>
                    <a:pt x="2401" y="22138"/>
                    <a:pt x="2401" y="22162"/>
                    <a:pt x="2401" y="22162"/>
                  </a:cubicBezTo>
                  <a:cubicBezTo>
                    <a:pt x="2376" y="22285"/>
                    <a:pt x="2425" y="22407"/>
                    <a:pt x="2523" y="22505"/>
                  </a:cubicBezTo>
                  <a:cubicBezTo>
                    <a:pt x="2597" y="22529"/>
                    <a:pt x="2670" y="22554"/>
                    <a:pt x="2744" y="22578"/>
                  </a:cubicBezTo>
                  <a:cubicBezTo>
                    <a:pt x="3037" y="22578"/>
                    <a:pt x="3160" y="21844"/>
                    <a:pt x="3748" y="21819"/>
                  </a:cubicBezTo>
                  <a:cubicBezTo>
                    <a:pt x="3919" y="21819"/>
                    <a:pt x="4090" y="21844"/>
                    <a:pt x="4262" y="21893"/>
                  </a:cubicBezTo>
                  <a:cubicBezTo>
                    <a:pt x="4335" y="21917"/>
                    <a:pt x="4409" y="21966"/>
                    <a:pt x="4482" y="22040"/>
                  </a:cubicBezTo>
                  <a:cubicBezTo>
                    <a:pt x="4605" y="22285"/>
                    <a:pt x="4678" y="22554"/>
                    <a:pt x="4678" y="22848"/>
                  </a:cubicBezTo>
                  <a:cubicBezTo>
                    <a:pt x="4654" y="23240"/>
                    <a:pt x="4531" y="23607"/>
                    <a:pt x="4286" y="23925"/>
                  </a:cubicBezTo>
                  <a:cubicBezTo>
                    <a:pt x="4041" y="24268"/>
                    <a:pt x="3674" y="24489"/>
                    <a:pt x="3258" y="24562"/>
                  </a:cubicBezTo>
                  <a:cubicBezTo>
                    <a:pt x="3150" y="24580"/>
                    <a:pt x="3040" y="24589"/>
                    <a:pt x="2931" y="24589"/>
                  </a:cubicBezTo>
                  <a:cubicBezTo>
                    <a:pt x="2592" y="24589"/>
                    <a:pt x="2250" y="24502"/>
                    <a:pt x="1936" y="24317"/>
                  </a:cubicBezTo>
                  <a:cubicBezTo>
                    <a:pt x="1838" y="24268"/>
                    <a:pt x="1764" y="24195"/>
                    <a:pt x="1666" y="24121"/>
                  </a:cubicBezTo>
                  <a:lnTo>
                    <a:pt x="1397" y="23852"/>
                  </a:lnTo>
                  <a:lnTo>
                    <a:pt x="1176" y="23533"/>
                  </a:lnTo>
                  <a:cubicBezTo>
                    <a:pt x="1103" y="23436"/>
                    <a:pt x="1029" y="23338"/>
                    <a:pt x="956" y="23240"/>
                  </a:cubicBezTo>
                  <a:cubicBezTo>
                    <a:pt x="711" y="22774"/>
                    <a:pt x="540" y="22260"/>
                    <a:pt x="466" y="21746"/>
                  </a:cubicBezTo>
                  <a:cubicBezTo>
                    <a:pt x="319" y="20595"/>
                    <a:pt x="417" y="19420"/>
                    <a:pt x="687" y="18293"/>
                  </a:cubicBezTo>
                  <a:cubicBezTo>
                    <a:pt x="956" y="17069"/>
                    <a:pt x="1372" y="15893"/>
                    <a:pt x="1911" y="14742"/>
                  </a:cubicBezTo>
                  <a:cubicBezTo>
                    <a:pt x="2450" y="13616"/>
                    <a:pt x="3062" y="12514"/>
                    <a:pt x="3772" y="11485"/>
                  </a:cubicBezTo>
                  <a:cubicBezTo>
                    <a:pt x="4384" y="10506"/>
                    <a:pt x="5045" y="9575"/>
                    <a:pt x="5413" y="8547"/>
                  </a:cubicBezTo>
                  <a:cubicBezTo>
                    <a:pt x="5903" y="9184"/>
                    <a:pt x="6368" y="9845"/>
                    <a:pt x="6809" y="10555"/>
                  </a:cubicBezTo>
                  <a:cubicBezTo>
                    <a:pt x="6931" y="10751"/>
                    <a:pt x="7054" y="10971"/>
                    <a:pt x="7151" y="11192"/>
                  </a:cubicBezTo>
                  <a:lnTo>
                    <a:pt x="7323" y="11534"/>
                  </a:lnTo>
                  <a:lnTo>
                    <a:pt x="7494" y="11877"/>
                  </a:lnTo>
                  <a:cubicBezTo>
                    <a:pt x="7690" y="12343"/>
                    <a:pt x="7837" y="12832"/>
                    <a:pt x="7935" y="13322"/>
                  </a:cubicBezTo>
                  <a:cubicBezTo>
                    <a:pt x="8033" y="13812"/>
                    <a:pt x="8058" y="14302"/>
                    <a:pt x="8009" y="14816"/>
                  </a:cubicBezTo>
                  <a:cubicBezTo>
                    <a:pt x="7960" y="15281"/>
                    <a:pt x="7788" y="15746"/>
                    <a:pt x="7568" y="16163"/>
                  </a:cubicBezTo>
                  <a:cubicBezTo>
                    <a:pt x="7347" y="16530"/>
                    <a:pt x="7029" y="16873"/>
                    <a:pt x="6686" y="17167"/>
                  </a:cubicBezTo>
                  <a:cubicBezTo>
                    <a:pt x="6343" y="17412"/>
                    <a:pt x="5952" y="17558"/>
                    <a:pt x="5535" y="17632"/>
                  </a:cubicBezTo>
                  <a:cubicBezTo>
                    <a:pt x="5481" y="17635"/>
                    <a:pt x="5426" y="17637"/>
                    <a:pt x="5371" y="17637"/>
                  </a:cubicBezTo>
                  <a:cubicBezTo>
                    <a:pt x="4668" y="17637"/>
                    <a:pt x="3980" y="17346"/>
                    <a:pt x="3503" y="16824"/>
                  </a:cubicBezTo>
                  <a:cubicBezTo>
                    <a:pt x="3086" y="16334"/>
                    <a:pt x="2940" y="15697"/>
                    <a:pt x="3111" y="15085"/>
                  </a:cubicBezTo>
                  <a:cubicBezTo>
                    <a:pt x="3258" y="14620"/>
                    <a:pt x="3650" y="14326"/>
                    <a:pt x="4115" y="14253"/>
                  </a:cubicBezTo>
                  <a:lnTo>
                    <a:pt x="4262" y="14253"/>
                  </a:lnTo>
                  <a:cubicBezTo>
                    <a:pt x="4311" y="14253"/>
                    <a:pt x="4335" y="14277"/>
                    <a:pt x="4384" y="14277"/>
                  </a:cubicBezTo>
                  <a:cubicBezTo>
                    <a:pt x="4458" y="14302"/>
                    <a:pt x="4531" y="14326"/>
                    <a:pt x="4605" y="14375"/>
                  </a:cubicBezTo>
                  <a:cubicBezTo>
                    <a:pt x="4727" y="14448"/>
                    <a:pt x="4825" y="14571"/>
                    <a:pt x="4923" y="14693"/>
                  </a:cubicBezTo>
                  <a:cubicBezTo>
                    <a:pt x="5217" y="15208"/>
                    <a:pt x="4997" y="15575"/>
                    <a:pt x="5168" y="15697"/>
                  </a:cubicBezTo>
                  <a:cubicBezTo>
                    <a:pt x="5179" y="15709"/>
                    <a:pt x="5196" y="15715"/>
                    <a:pt x="5216" y="15715"/>
                  </a:cubicBezTo>
                  <a:cubicBezTo>
                    <a:pt x="5285" y="15715"/>
                    <a:pt x="5398" y="15647"/>
                    <a:pt x="5511" y="15477"/>
                  </a:cubicBezTo>
                  <a:cubicBezTo>
                    <a:pt x="5707" y="15134"/>
                    <a:pt x="5707" y="14718"/>
                    <a:pt x="5560" y="14375"/>
                  </a:cubicBezTo>
                  <a:cubicBezTo>
                    <a:pt x="5437" y="14106"/>
                    <a:pt x="5266" y="13861"/>
                    <a:pt x="5021" y="13714"/>
                  </a:cubicBezTo>
                  <a:cubicBezTo>
                    <a:pt x="4899" y="13591"/>
                    <a:pt x="4727" y="13542"/>
                    <a:pt x="4580" y="13493"/>
                  </a:cubicBezTo>
                  <a:cubicBezTo>
                    <a:pt x="4409" y="13444"/>
                    <a:pt x="4213" y="13420"/>
                    <a:pt x="4041" y="13420"/>
                  </a:cubicBezTo>
                  <a:cubicBezTo>
                    <a:pt x="3674" y="13469"/>
                    <a:pt x="3307" y="13591"/>
                    <a:pt x="2989" y="13812"/>
                  </a:cubicBezTo>
                  <a:cubicBezTo>
                    <a:pt x="2646" y="14081"/>
                    <a:pt x="2401" y="14424"/>
                    <a:pt x="2278" y="14840"/>
                  </a:cubicBezTo>
                  <a:cubicBezTo>
                    <a:pt x="2033" y="15722"/>
                    <a:pt x="2278" y="16677"/>
                    <a:pt x="2915" y="17363"/>
                  </a:cubicBezTo>
                  <a:cubicBezTo>
                    <a:pt x="3514" y="18004"/>
                    <a:pt x="4373" y="18365"/>
                    <a:pt x="5250" y="18365"/>
                  </a:cubicBezTo>
                  <a:cubicBezTo>
                    <a:pt x="5378" y="18365"/>
                    <a:pt x="5506" y="18358"/>
                    <a:pt x="5633" y="18342"/>
                  </a:cubicBezTo>
                  <a:cubicBezTo>
                    <a:pt x="6172" y="18244"/>
                    <a:pt x="6662" y="18024"/>
                    <a:pt x="7078" y="17705"/>
                  </a:cubicBezTo>
                  <a:cubicBezTo>
                    <a:pt x="7494" y="17363"/>
                    <a:pt x="7862" y="16946"/>
                    <a:pt x="8131" y="16481"/>
                  </a:cubicBezTo>
                  <a:cubicBezTo>
                    <a:pt x="8376" y="15967"/>
                    <a:pt x="8547" y="15453"/>
                    <a:pt x="8596" y="14889"/>
                  </a:cubicBezTo>
                  <a:cubicBezTo>
                    <a:pt x="8645" y="14326"/>
                    <a:pt x="8621" y="13763"/>
                    <a:pt x="8523" y="13224"/>
                  </a:cubicBezTo>
                  <a:cubicBezTo>
                    <a:pt x="8400" y="12685"/>
                    <a:pt x="8253" y="12147"/>
                    <a:pt x="8033" y="11657"/>
                  </a:cubicBezTo>
                  <a:lnTo>
                    <a:pt x="7862" y="11290"/>
                  </a:lnTo>
                  <a:lnTo>
                    <a:pt x="7690" y="10922"/>
                  </a:lnTo>
                  <a:cubicBezTo>
                    <a:pt x="7568" y="10702"/>
                    <a:pt x="7445" y="10457"/>
                    <a:pt x="7298" y="10261"/>
                  </a:cubicBezTo>
                  <a:cubicBezTo>
                    <a:pt x="6784" y="9453"/>
                    <a:pt x="6221" y="8669"/>
                    <a:pt x="5609" y="7959"/>
                  </a:cubicBezTo>
                  <a:cubicBezTo>
                    <a:pt x="5707" y="7518"/>
                    <a:pt x="5780" y="7078"/>
                    <a:pt x="5780" y="6637"/>
                  </a:cubicBezTo>
                  <a:cubicBezTo>
                    <a:pt x="5756" y="6098"/>
                    <a:pt x="5658" y="5559"/>
                    <a:pt x="5413" y="5070"/>
                  </a:cubicBezTo>
                  <a:cubicBezTo>
                    <a:pt x="5217" y="4604"/>
                    <a:pt x="4899" y="4188"/>
                    <a:pt x="4507" y="3870"/>
                  </a:cubicBezTo>
                  <a:cubicBezTo>
                    <a:pt x="4115" y="3600"/>
                    <a:pt x="3674" y="3404"/>
                    <a:pt x="3209" y="3355"/>
                  </a:cubicBezTo>
                  <a:cubicBezTo>
                    <a:pt x="3111" y="3343"/>
                    <a:pt x="3013" y="3337"/>
                    <a:pt x="2915" y="3337"/>
                  </a:cubicBezTo>
                  <a:cubicBezTo>
                    <a:pt x="2623" y="3337"/>
                    <a:pt x="2333" y="3392"/>
                    <a:pt x="2058" y="3502"/>
                  </a:cubicBezTo>
                  <a:cubicBezTo>
                    <a:pt x="1593" y="2792"/>
                    <a:pt x="1225" y="2009"/>
                    <a:pt x="980" y="1176"/>
                  </a:cubicBezTo>
                  <a:cubicBezTo>
                    <a:pt x="883" y="882"/>
                    <a:pt x="809" y="588"/>
                    <a:pt x="760" y="295"/>
                  </a:cubicBezTo>
                  <a:cubicBezTo>
                    <a:pt x="736" y="99"/>
                    <a:pt x="711" y="1"/>
                    <a:pt x="7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238125" y="1529025"/>
              <a:ext cx="81425" cy="126125"/>
            </a:xfrm>
            <a:custGeom>
              <a:avLst/>
              <a:gdLst/>
              <a:ahLst/>
              <a:cxnLst/>
              <a:rect l="l" t="t" r="r" b="b"/>
              <a:pathLst>
                <a:path w="3257" h="5045" extrusionOk="0">
                  <a:moveTo>
                    <a:pt x="0" y="0"/>
                  </a:moveTo>
                  <a:lnTo>
                    <a:pt x="0" y="0"/>
                  </a:lnTo>
                  <a:cubicBezTo>
                    <a:pt x="318" y="270"/>
                    <a:pt x="514" y="613"/>
                    <a:pt x="637" y="1004"/>
                  </a:cubicBezTo>
                  <a:cubicBezTo>
                    <a:pt x="735" y="1372"/>
                    <a:pt x="833" y="1763"/>
                    <a:pt x="882" y="2155"/>
                  </a:cubicBezTo>
                  <a:cubicBezTo>
                    <a:pt x="1004" y="2816"/>
                    <a:pt x="1249" y="3429"/>
                    <a:pt x="1616" y="3992"/>
                  </a:cubicBezTo>
                  <a:cubicBezTo>
                    <a:pt x="2008" y="4555"/>
                    <a:pt x="2596" y="4922"/>
                    <a:pt x="3257" y="5045"/>
                  </a:cubicBezTo>
                  <a:cubicBezTo>
                    <a:pt x="2841" y="4849"/>
                    <a:pt x="2498" y="4482"/>
                    <a:pt x="2351" y="4041"/>
                  </a:cubicBezTo>
                  <a:cubicBezTo>
                    <a:pt x="2253" y="3625"/>
                    <a:pt x="2204" y="3208"/>
                    <a:pt x="2228" y="2767"/>
                  </a:cubicBezTo>
                  <a:cubicBezTo>
                    <a:pt x="2228" y="2351"/>
                    <a:pt x="2155" y="1910"/>
                    <a:pt x="2008" y="1519"/>
                  </a:cubicBezTo>
                  <a:cubicBezTo>
                    <a:pt x="1837" y="1127"/>
                    <a:pt x="1543" y="784"/>
                    <a:pt x="1175" y="564"/>
                  </a:cubicBezTo>
                  <a:cubicBezTo>
                    <a:pt x="833" y="319"/>
                    <a:pt x="416" y="123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397275" y="1315375"/>
              <a:ext cx="67375" cy="141425"/>
            </a:xfrm>
            <a:custGeom>
              <a:avLst/>
              <a:gdLst/>
              <a:ahLst/>
              <a:cxnLst/>
              <a:rect l="l" t="t" r="r" b="b"/>
              <a:pathLst>
                <a:path w="2695" h="5657" extrusionOk="0">
                  <a:moveTo>
                    <a:pt x="2376" y="0"/>
                  </a:moveTo>
                  <a:cubicBezTo>
                    <a:pt x="2352" y="392"/>
                    <a:pt x="2229" y="784"/>
                    <a:pt x="1984" y="1102"/>
                  </a:cubicBezTo>
                  <a:cubicBezTo>
                    <a:pt x="1740" y="1420"/>
                    <a:pt x="1495" y="1714"/>
                    <a:pt x="1225" y="1984"/>
                  </a:cubicBezTo>
                  <a:cubicBezTo>
                    <a:pt x="784" y="2498"/>
                    <a:pt x="417" y="3061"/>
                    <a:pt x="197" y="3698"/>
                  </a:cubicBezTo>
                  <a:cubicBezTo>
                    <a:pt x="1" y="4359"/>
                    <a:pt x="50" y="5045"/>
                    <a:pt x="368" y="5657"/>
                  </a:cubicBezTo>
                  <a:lnTo>
                    <a:pt x="368" y="5657"/>
                  </a:lnTo>
                  <a:cubicBezTo>
                    <a:pt x="270" y="5192"/>
                    <a:pt x="368" y="4702"/>
                    <a:pt x="613" y="4285"/>
                  </a:cubicBezTo>
                  <a:cubicBezTo>
                    <a:pt x="882" y="3967"/>
                    <a:pt x="1176" y="3673"/>
                    <a:pt x="1519" y="3428"/>
                  </a:cubicBezTo>
                  <a:cubicBezTo>
                    <a:pt x="1862" y="3184"/>
                    <a:pt x="2156" y="2865"/>
                    <a:pt x="2401" y="2522"/>
                  </a:cubicBezTo>
                  <a:cubicBezTo>
                    <a:pt x="2597" y="2131"/>
                    <a:pt x="2695" y="1690"/>
                    <a:pt x="2670" y="1249"/>
                  </a:cubicBezTo>
                  <a:cubicBezTo>
                    <a:pt x="2646" y="833"/>
                    <a:pt x="2548" y="392"/>
                    <a:pt x="23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303000" y="1124125"/>
              <a:ext cx="41050" cy="35150"/>
            </a:xfrm>
            <a:custGeom>
              <a:avLst/>
              <a:gdLst/>
              <a:ahLst/>
              <a:cxnLst/>
              <a:rect l="l" t="t" r="r" b="b"/>
              <a:pathLst>
                <a:path w="1642" h="1406" extrusionOk="0">
                  <a:moveTo>
                    <a:pt x="949" y="1"/>
                  </a:moveTo>
                  <a:cubicBezTo>
                    <a:pt x="780" y="1"/>
                    <a:pt x="608" y="64"/>
                    <a:pt x="466" y="206"/>
                  </a:cubicBezTo>
                  <a:cubicBezTo>
                    <a:pt x="1" y="647"/>
                    <a:pt x="319" y="1406"/>
                    <a:pt x="956" y="1406"/>
                  </a:cubicBezTo>
                  <a:cubicBezTo>
                    <a:pt x="1348" y="1406"/>
                    <a:pt x="1641" y="1087"/>
                    <a:pt x="1641" y="696"/>
                  </a:cubicBezTo>
                  <a:cubicBezTo>
                    <a:pt x="1641" y="281"/>
                    <a:pt x="1304" y="1"/>
                    <a:pt x="9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279125" y="1173025"/>
              <a:ext cx="33700" cy="29100"/>
            </a:xfrm>
            <a:custGeom>
              <a:avLst/>
              <a:gdLst/>
              <a:ahLst/>
              <a:cxnLst/>
              <a:rect l="l" t="t" r="r" b="b"/>
              <a:pathLst>
                <a:path w="1348" h="1164" extrusionOk="0">
                  <a:moveTo>
                    <a:pt x="581" y="1"/>
                  </a:moveTo>
                  <a:cubicBezTo>
                    <a:pt x="284" y="1"/>
                    <a:pt x="1" y="226"/>
                    <a:pt x="1" y="576"/>
                  </a:cubicBezTo>
                  <a:cubicBezTo>
                    <a:pt x="1" y="894"/>
                    <a:pt x="246" y="1164"/>
                    <a:pt x="564" y="1164"/>
                  </a:cubicBezTo>
                  <a:cubicBezTo>
                    <a:pt x="1078" y="1139"/>
                    <a:pt x="1348" y="527"/>
                    <a:pt x="980" y="160"/>
                  </a:cubicBezTo>
                  <a:cubicBezTo>
                    <a:pt x="863" y="50"/>
                    <a:pt x="721" y="1"/>
                    <a:pt x="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255875" y="1226600"/>
              <a:ext cx="25125" cy="21525"/>
            </a:xfrm>
            <a:custGeom>
              <a:avLst/>
              <a:gdLst/>
              <a:ahLst/>
              <a:cxnLst/>
              <a:rect l="l" t="t" r="r" b="b"/>
              <a:pathLst>
                <a:path w="1005" h="861" extrusionOk="0">
                  <a:moveTo>
                    <a:pt x="563" y="0"/>
                  </a:moveTo>
                  <a:cubicBezTo>
                    <a:pt x="196" y="0"/>
                    <a:pt x="0" y="466"/>
                    <a:pt x="270" y="735"/>
                  </a:cubicBezTo>
                  <a:cubicBezTo>
                    <a:pt x="356" y="822"/>
                    <a:pt x="463" y="860"/>
                    <a:pt x="569" y="860"/>
                  </a:cubicBezTo>
                  <a:cubicBezTo>
                    <a:pt x="790" y="860"/>
                    <a:pt x="1004" y="690"/>
                    <a:pt x="1004" y="441"/>
                  </a:cubicBezTo>
                  <a:cubicBezTo>
                    <a:pt x="1004" y="196"/>
                    <a:pt x="808" y="0"/>
                    <a:pt x="5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241775" y="1281875"/>
              <a:ext cx="22075" cy="19425"/>
            </a:xfrm>
            <a:custGeom>
              <a:avLst/>
              <a:gdLst/>
              <a:ahLst/>
              <a:cxnLst/>
              <a:rect l="l" t="t" r="r" b="b"/>
              <a:pathLst>
                <a:path w="883" h="777" extrusionOk="0">
                  <a:moveTo>
                    <a:pt x="381" y="0"/>
                  </a:moveTo>
                  <a:cubicBezTo>
                    <a:pt x="190" y="0"/>
                    <a:pt x="1" y="154"/>
                    <a:pt x="1" y="385"/>
                  </a:cubicBezTo>
                  <a:cubicBezTo>
                    <a:pt x="1" y="605"/>
                    <a:pt x="172" y="777"/>
                    <a:pt x="368" y="777"/>
                  </a:cubicBezTo>
                  <a:cubicBezTo>
                    <a:pt x="711" y="777"/>
                    <a:pt x="882" y="361"/>
                    <a:pt x="638" y="116"/>
                  </a:cubicBezTo>
                  <a:cubicBezTo>
                    <a:pt x="566" y="36"/>
                    <a:pt x="474" y="0"/>
                    <a:pt x="38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01575" y="1056400"/>
              <a:ext cx="86350" cy="8635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0" y="1"/>
                  </a:moveTo>
                  <a:lnTo>
                    <a:pt x="0" y="1"/>
                  </a:lnTo>
                  <a:cubicBezTo>
                    <a:pt x="172" y="858"/>
                    <a:pt x="588" y="1617"/>
                    <a:pt x="1200" y="2254"/>
                  </a:cubicBezTo>
                  <a:cubicBezTo>
                    <a:pt x="1812" y="2841"/>
                    <a:pt x="2596" y="3258"/>
                    <a:pt x="3453" y="3454"/>
                  </a:cubicBezTo>
                  <a:cubicBezTo>
                    <a:pt x="3257" y="2596"/>
                    <a:pt x="2841" y="1813"/>
                    <a:pt x="2253" y="1201"/>
                  </a:cubicBezTo>
                  <a:cubicBezTo>
                    <a:pt x="1616" y="588"/>
                    <a:pt x="833" y="19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393000" y="1586250"/>
              <a:ext cx="12275" cy="1094175"/>
            </a:xfrm>
            <a:custGeom>
              <a:avLst/>
              <a:gdLst/>
              <a:ahLst/>
              <a:cxnLst/>
              <a:rect l="l" t="t" r="r" b="b"/>
              <a:pathLst>
                <a:path w="491" h="43767" extrusionOk="0">
                  <a:moveTo>
                    <a:pt x="245" y="1"/>
                  </a:moveTo>
                  <a:cubicBezTo>
                    <a:pt x="123" y="1"/>
                    <a:pt x="0" y="87"/>
                    <a:pt x="0" y="258"/>
                  </a:cubicBezTo>
                  <a:lnTo>
                    <a:pt x="0" y="43528"/>
                  </a:lnTo>
                  <a:cubicBezTo>
                    <a:pt x="0" y="43687"/>
                    <a:pt x="123" y="43767"/>
                    <a:pt x="245" y="43767"/>
                  </a:cubicBezTo>
                  <a:cubicBezTo>
                    <a:pt x="368" y="43767"/>
                    <a:pt x="490" y="43687"/>
                    <a:pt x="490" y="43528"/>
                  </a:cubicBezTo>
                  <a:lnTo>
                    <a:pt x="490" y="258"/>
                  </a:lnTo>
                  <a:cubicBezTo>
                    <a:pt x="490" y="87"/>
                    <a:pt x="368" y="1"/>
                    <a:pt x="2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928675" y="992725"/>
              <a:ext cx="1621125" cy="11675"/>
            </a:xfrm>
            <a:custGeom>
              <a:avLst/>
              <a:gdLst/>
              <a:ahLst/>
              <a:cxnLst/>
              <a:rect l="l" t="t" r="r" b="b"/>
              <a:pathLst>
                <a:path w="64845" h="467" extrusionOk="0">
                  <a:moveTo>
                    <a:pt x="319" y="1"/>
                  </a:moveTo>
                  <a:cubicBezTo>
                    <a:pt x="0" y="1"/>
                    <a:pt x="0" y="466"/>
                    <a:pt x="319" y="466"/>
                  </a:cubicBezTo>
                  <a:lnTo>
                    <a:pt x="64526" y="466"/>
                  </a:lnTo>
                  <a:cubicBezTo>
                    <a:pt x="64845" y="466"/>
                    <a:pt x="64845" y="1"/>
                    <a:pt x="645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6728025" y="891275"/>
              <a:ext cx="622025" cy="214125"/>
            </a:xfrm>
            <a:custGeom>
              <a:avLst/>
              <a:gdLst/>
              <a:ahLst/>
              <a:cxnLst/>
              <a:rect l="l" t="t" r="r" b="b"/>
              <a:pathLst>
                <a:path w="24881" h="8565" extrusionOk="0">
                  <a:moveTo>
                    <a:pt x="21109" y="2149"/>
                  </a:moveTo>
                  <a:cubicBezTo>
                    <a:pt x="21232" y="2443"/>
                    <a:pt x="21256" y="2786"/>
                    <a:pt x="21207" y="3128"/>
                  </a:cubicBezTo>
                  <a:cubicBezTo>
                    <a:pt x="21158" y="3520"/>
                    <a:pt x="21012" y="3937"/>
                    <a:pt x="20742" y="4255"/>
                  </a:cubicBezTo>
                  <a:cubicBezTo>
                    <a:pt x="20473" y="4622"/>
                    <a:pt x="20081" y="4892"/>
                    <a:pt x="19665" y="5087"/>
                  </a:cubicBezTo>
                  <a:cubicBezTo>
                    <a:pt x="19199" y="5283"/>
                    <a:pt x="18710" y="5381"/>
                    <a:pt x="18220" y="5381"/>
                  </a:cubicBezTo>
                  <a:cubicBezTo>
                    <a:pt x="17877" y="5381"/>
                    <a:pt x="17559" y="5332"/>
                    <a:pt x="17240" y="5259"/>
                  </a:cubicBezTo>
                  <a:lnTo>
                    <a:pt x="18955" y="3765"/>
                  </a:lnTo>
                  <a:cubicBezTo>
                    <a:pt x="19542" y="3275"/>
                    <a:pt x="20130" y="2810"/>
                    <a:pt x="20742" y="2394"/>
                  </a:cubicBezTo>
                  <a:cubicBezTo>
                    <a:pt x="20865" y="2296"/>
                    <a:pt x="20987" y="2222"/>
                    <a:pt x="21109" y="2149"/>
                  </a:cubicBezTo>
                  <a:close/>
                  <a:moveTo>
                    <a:pt x="4374" y="1"/>
                  </a:moveTo>
                  <a:cubicBezTo>
                    <a:pt x="3945" y="1"/>
                    <a:pt x="3514" y="31"/>
                    <a:pt x="3086" y="92"/>
                  </a:cubicBezTo>
                  <a:cubicBezTo>
                    <a:pt x="1984" y="239"/>
                    <a:pt x="980" y="851"/>
                    <a:pt x="344" y="1782"/>
                  </a:cubicBezTo>
                  <a:cubicBezTo>
                    <a:pt x="74" y="2222"/>
                    <a:pt x="1" y="2761"/>
                    <a:pt x="99" y="3275"/>
                  </a:cubicBezTo>
                  <a:cubicBezTo>
                    <a:pt x="172" y="3741"/>
                    <a:pt x="442" y="4157"/>
                    <a:pt x="833" y="4426"/>
                  </a:cubicBezTo>
                  <a:cubicBezTo>
                    <a:pt x="1176" y="4671"/>
                    <a:pt x="1593" y="4794"/>
                    <a:pt x="2033" y="4794"/>
                  </a:cubicBezTo>
                  <a:cubicBezTo>
                    <a:pt x="2401" y="4794"/>
                    <a:pt x="2768" y="4671"/>
                    <a:pt x="3086" y="4475"/>
                  </a:cubicBezTo>
                  <a:cubicBezTo>
                    <a:pt x="3674" y="4059"/>
                    <a:pt x="3894" y="3349"/>
                    <a:pt x="3650" y="2884"/>
                  </a:cubicBezTo>
                  <a:cubicBezTo>
                    <a:pt x="3552" y="2712"/>
                    <a:pt x="3380" y="2541"/>
                    <a:pt x="3184" y="2443"/>
                  </a:cubicBezTo>
                  <a:cubicBezTo>
                    <a:pt x="3092" y="2388"/>
                    <a:pt x="2973" y="2360"/>
                    <a:pt x="2857" y="2360"/>
                  </a:cubicBezTo>
                  <a:cubicBezTo>
                    <a:pt x="2819" y="2360"/>
                    <a:pt x="2780" y="2363"/>
                    <a:pt x="2744" y="2369"/>
                  </a:cubicBezTo>
                  <a:lnTo>
                    <a:pt x="2719" y="2369"/>
                  </a:lnTo>
                  <a:cubicBezTo>
                    <a:pt x="2698" y="2365"/>
                    <a:pt x="2677" y="2363"/>
                    <a:pt x="2656" y="2363"/>
                  </a:cubicBezTo>
                  <a:cubicBezTo>
                    <a:pt x="2555" y="2363"/>
                    <a:pt x="2457" y="2411"/>
                    <a:pt x="2376" y="2492"/>
                  </a:cubicBezTo>
                  <a:cubicBezTo>
                    <a:pt x="2327" y="2565"/>
                    <a:pt x="2303" y="2639"/>
                    <a:pt x="2303" y="2712"/>
                  </a:cubicBezTo>
                  <a:cubicBezTo>
                    <a:pt x="2303" y="3006"/>
                    <a:pt x="3037" y="3128"/>
                    <a:pt x="3037" y="3716"/>
                  </a:cubicBezTo>
                  <a:cubicBezTo>
                    <a:pt x="3062" y="3888"/>
                    <a:pt x="3037" y="4059"/>
                    <a:pt x="2988" y="4206"/>
                  </a:cubicBezTo>
                  <a:cubicBezTo>
                    <a:pt x="2939" y="4304"/>
                    <a:pt x="2890" y="4377"/>
                    <a:pt x="2841" y="4451"/>
                  </a:cubicBezTo>
                  <a:cubicBezTo>
                    <a:pt x="2597" y="4573"/>
                    <a:pt x="2303" y="4622"/>
                    <a:pt x="2033" y="4622"/>
                  </a:cubicBezTo>
                  <a:cubicBezTo>
                    <a:pt x="1642" y="4622"/>
                    <a:pt x="1250" y="4475"/>
                    <a:pt x="931" y="4255"/>
                  </a:cubicBezTo>
                  <a:cubicBezTo>
                    <a:pt x="589" y="4010"/>
                    <a:pt x="368" y="3643"/>
                    <a:pt x="295" y="3226"/>
                  </a:cubicBezTo>
                  <a:cubicBezTo>
                    <a:pt x="221" y="2761"/>
                    <a:pt x="319" y="2296"/>
                    <a:pt x="540" y="1904"/>
                  </a:cubicBezTo>
                  <a:cubicBezTo>
                    <a:pt x="613" y="1806"/>
                    <a:pt x="687" y="1708"/>
                    <a:pt x="760" y="1635"/>
                  </a:cubicBezTo>
                  <a:lnTo>
                    <a:pt x="1029" y="1365"/>
                  </a:lnTo>
                  <a:lnTo>
                    <a:pt x="1323" y="1120"/>
                  </a:lnTo>
                  <a:lnTo>
                    <a:pt x="1642" y="925"/>
                  </a:lnTo>
                  <a:cubicBezTo>
                    <a:pt x="2082" y="655"/>
                    <a:pt x="2597" y="484"/>
                    <a:pt x="3135" y="410"/>
                  </a:cubicBezTo>
                  <a:cubicBezTo>
                    <a:pt x="3488" y="373"/>
                    <a:pt x="3843" y="354"/>
                    <a:pt x="4199" y="354"/>
                  </a:cubicBezTo>
                  <a:cubicBezTo>
                    <a:pt x="5002" y="354"/>
                    <a:pt x="5807" y="451"/>
                    <a:pt x="6588" y="655"/>
                  </a:cubicBezTo>
                  <a:cubicBezTo>
                    <a:pt x="7788" y="925"/>
                    <a:pt x="8988" y="1341"/>
                    <a:pt x="10114" y="1880"/>
                  </a:cubicBezTo>
                  <a:cubicBezTo>
                    <a:pt x="11265" y="2394"/>
                    <a:pt x="12367" y="3030"/>
                    <a:pt x="13396" y="3765"/>
                  </a:cubicBezTo>
                  <a:cubicBezTo>
                    <a:pt x="14351" y="4377"/>
                    <a:pt x="15281" y="5014"/>
                    <a:pt x="16310" y="5381"/>
                  </a:cubicBezTo>
                  <a:cubicBezTo>
                    <a:pt x="15673" y="5871"/>
                    <a:pt x="15012" y="6336"/>
                    <a:pt x="14326" y="6753"/>
                  </a:cubicBezTo>
                  <a:cubicBezTo>
                    <a:pt x="14106" y="6875"/>
                    <a:pt x="13886" y="6998"/>
                    <a:pt x="13665" y="7120"/>
                  </a:cubicBezTo>
                  <a:lnTo>
                    <a:pt x="13347" y="7291"/>
                  </a:lnTo>
                  <a:lnTo>
                    <a:pt x="13004" y="7438"/>
                  </a:lnTo>
                  <a:cubicBezTo>
                    <a:pt x="12539" y="7634"/>
                    <a:pt x="12049" y="7781"/>
                    <a:pt x="11559" y="7879"/>
                  </a:cubicBezTo>
                  <a:cubicBezTo>
                    <a:pt x="11233" y="7944"/>
                    <a:pt x="10895" y="7977"/>
                    <a:pt x="10562" y="7977"/>
                  </a:cubicBezTo>
                  <a:cubicBezTo>
                    <a:pt x="10395" y="7977"/>
                    <a:pt x="10229" y="7969"/>
                    <a:pt x="10065" y="7953"/>
                  </a:cubicBezTo>
                  <a:cubicBezTo>
                    <a:pt x="9600" y="7904"/>
                    <a:pt x="9135" y="7757"/>
                    <a:pt x="8719" y="7536"/>
                  </a:cubicBezTo>
                  <a:cubicBezTo>
                    <a:pt x="8351" y="7291"/>
                    <a:pt x="8008" y="6998"/>
                    <a:pt x="7715" y="6655"/>
                  </a:cubicBezTo>
                  <a:cubicBezTo>
                    <a:pt x="7494" y="6312"/>
                    <a:pt x="7323" y="5920"/>
                    <a:pt x="7249" y="5504"/>
                  </a:cubicBezTo>
                  <a:cubicBezTo>
                    <a:pt x="7176" y="4745"/>
                    <a:pt x="7470" y="4010"/>
                    <a:pt x="8057" y="3496"/>
                  </a:cubicBezTo>
                  <a:cubicBezTo>
                    <a:pt x="8402" y="3188"/>
                    <a:pt x="8840" y="3014"/>
                    <a:pt x="9293" y="3014"/>
                  </a:cubicBezTo>
                  <a:cubicBezTo>
                    <a:pt x="9452" y="3014"/>
                    <a:pt x="9613" y="3035"/>
                    <a:pt x="9772" y="3079"/>
                  </a:cubicBezTo>
                  <a:cubicBezTo>
                    <a:pt x="10237" y="3226"/>
                    <a:pt x="10555" y="3618"/>
                    <a:pt x="10604" y="4083"/>
                  </a:cubicBezTo>
                  <a:cubicBezTo>
                    <a:pt x="10604" y="4157"/>
                    <a:pt x="10604" y="4255"/>
                    <a:pt x="10580" y="4353"/>
                  </a:cubicBezTo>
                  <a:cubicBezTo>
                    <a:pt x="10580" y="4426"/>
                    <a:pt x="10555" y="4500"/>
                    <a:pt x="10506" y="4573"/>
                  </a:cubicBezTo>
                  <a:cubicBezTo>
                    <a:pt x="10433" y="4696"/>
                    <a:pt x="10335" y="4794"/>
                    <a:pt x="10212" y="4867"/>
                  </a:cubicBezTo>
                  <a:cubicBezTo>
                    <a:pt x="9931" y="5041"/>
                    <a:pt x="9693" y="5054"/>
                    <a:pt x="9516" y="5054"/>
                  </a:cubicBezTo>
                  <a:cubicBezTo>
                    <a:pt x="9485" y="5054"/>
                    <a:pt x="9457" y="5054"/>
                    <a:pt x="9430" y="5054"/>
                  </a:cubicBezTo>
                  <a:cubicBezTo>
                    <a:pt x="9328" y="5054"/>
                    <a:pt x="9252" y="5059"/>
                    <a:pt x="9208" y="5112"/>
                  </a:cubicBezTo>
                  <a:cubicBezTo>
                    <a:pt x="9159" y="5185"/>
                    <a:pt x="9184" y="5332"/>
                    <a:pt x="9404" y="5479"/>
                  </a:cubicBezTo>
                  <a:cubicBezTo>
                    <a:pt x="9588" y="5584"/>
                    <a:pt x="9786" y="5633"/>
                    <a:pt x="9986" y="5633"/>
                  </a:cubicBezTo>
                  <a:cubicBezTo>
                    <a:pt x="10160" y="5633"/>
                    <a:pt x="10336" y="5596"/>
                    <a:pt x="10506" y="5528"/>
                  </a:cubicBezTo>
                  <a:cubicBezTo>
                    <a:pt x="10776" y="5430"/>
                    <a:pt x="10996" y="5259"/>
                    <a:pt x="11167" y="5014"/>
                  </a:cubicBezTo>
                  <a:cubicBezTo>
                    <a:pt x="11265" y="4892"/>
                    <a:pt x="11339" y="4720"/>
                    <a:pt x="11388" y="4573"/>
                  </a:cubicBezTo>
                  <a:cubicBezTo>
                    <a:pt x="11412" y="4475"/>
                    <a:pt x="11437" y="4402"/>
                    <a:pt x="11461" y="4304"/>
                  </a:cubicBezTo>
                  <a:lnTo>
                    <a:pt x="11461" y="4034"/>
                  </a:lnTo>
                  <a:cubicBezTo>
                    <a:pt x="11437" y="3667"/>
                    <a:pt x="11290" y="3300"/>
                    <a:pt x="11069" y="2982"/>
                  </a:cubicBezTo>
                  <a:cubicBezTo>
                    <a:pt x="11020" y="2908"/>
                    <a:pt x="10947" y="2835"/>
                    <a:pt x="10874" y="2761"/>
                  </a:cubicBezTo>
                  <a:lnTo>
                    <a:pt x="10653" y="2541"/>
                  </a:lnTo>
                  <a:cubicBezTo>
                    <a:pt x="10555" y="2492"/>
                    <a:pt x="10457" y="2443"/>
                    <a:pt x="10359" y="2369"/>
                  </a:cubicBezTo>
                  <a:cubicBezTo>
                    <a:pt x="10261" y="2320"/>
                    <a:pt x="10163" y="2296"/>
                    <a:pt x="10065" y="2247"/>
                  </a:cubicBezTo>
                  <a:cubicBezTo>
                    <a:pt x="9831" y="2184"/>
                    <a:pt x="9594" y="2153"/>
                    <a:pt x="9359" y="2153"/>
                  </a:cubicBezTo>
                  <a:cubicBezTo>
                    <a:pt x="8686" y="2153"/>
                    <a:pt x="8034" y="2405"/>
                    <a:pt x="7543" y="2859"/>
                  </a:cubicBezTo>
                  <a:cubicBezTo>
                    <a:pt x="6784" y="3569"/>
                    <a:pt x="6417" y="4573"/>
                    <a:pt x="6564" y="5577"/>
                  </a:cubicBezTo>
                  <a:cubicBezTo>
                    <a:pt x="6637" y="6116"/>
                    <a:pt x="6858" y="6606"/>
                    <a:pt x="7200" y="7022"/>
                  </a:cubicBezTo>
                  <a:cubicBezTo>
                    <a:pt x="7519" y="7438"/>
                    <a:pt x="7935" y="7806"/>
                    <a:pt x="8425" y="8051"/>
                  </a:cubicBezTo>
                  <a:cubicBezTo>
                    <a:pt x="8914" y="8320"/>
                    <a:pt x="9429" y="8491"/>
                    <a:pt x="9992" y="8540"/>
                  </a:cubicBezTo>
                  <a:cubicBezTo>
                    <a:pt x="10180" y="8557"/>
                    <a:pt x="10365" y="8565"/>
                    <a:pt x="10549" y="8565"/>
                  </a:cubicBezTo>
                  <a:cubicBezTo>
                    <a:pt x="10917" y="8565"/>
                    <a:pt x="11282" y="8532"/>
                    <a:pt x="11657" y="8467"/>
                  </a:cubicBezTo>
                  <a:cubicBezTo>
                    <a:pt x="12196" y="8344"/>
                    <a:pt x="12710" y="8173"/>
                    <a:pt x="13224" y="7953"/>
                  </a:cubicBezTo>
                  <a:lnTo>
                    <a:pt x="13592" y="7806"/>
                  </a:lnTo>
                  <a:lnTo>
                    <a:pt x="13935" y="7610"/>
                  </a:lnTo>
                  <a:cubicBezTo>
                    <a:pt x="14155" y="7487"/>
                    <a:pt x="14400" y="7365"/>
                    <a:pt x="14620" y="7218"/>
                  </a:cubicBezTo>
                  <a:cubicBezTo>
                    <a:pt x="15404" y="6728"/>
                    <a:pt x="16163" y="6165"/>
                    <a:pt x="16898" y="5528"/>
                  </a:cubicBezTo>
                  <a:cubicBezTo>
                    <a:pt x="17314" y="5651"/>
                    <a:pt x="17779" y="5724"/>
                    <a:pt x="18220" y="5724"/>
                  </a:cubicBezTo>
                  <a:cubicBezTo>
                    <a:pt x="18759" y="5724"/>
                    <a:pt x="19297" y="5602"/>
                    <a:pt x="19812" y="5381"/>
                  </a:cubicBezTo>
                  <a:cubicBezTo>
                    <a:pt x="20277" y="5185"/>
                    <a:pt x="20669" y="4867"/>
                    <a:pt x="20987" y="4475"/>
                  </a:cubicBezTo>
                  <a:cubicBezTo>
                    <a:pt x="21281" y="4083"/>
                    <a:pt x="21452" y="3643"/>
                    <a:pt x="21501" y="3153"/>
                  </a:cubicBezTo>
                  <a:cubicBezTo>
                    <a:pt x="21550" y="2761"/>
                    <a:pt x="21501" y="2369"/>
                    <a:pt x="21354" y="2002"/>
                  </a:cubicBezTo>
                  <a:cubicBezTo>
                    <a:pt x="22089" y="1537"/>
                    <a:pt x="22873" y="1169"/>
                    <a:pt x="23681" y="925"/>
                  </a:cubicBezTo>
                  <a:cubicBezTo>
                    <a:pt x="23975" y="827"/>
                    <a:pt x="24268" y="753"/>
                    <a:pt x="24562" y="704"/>
                  </a:cubicBezTo>
                  <a:lnTo>
                    <a:pt x="24881" y="655"/>
                  </a:lnTo>
                  <a:lnTo>
                    <a:pt x="24562" y="680"/>
                  </a:lnTo>
                  <a:cubicBezTo>
                    <a:pt x="24268" y="704"/>
                    <a:pt x="23950" y="753"/>
                    <a:pt x="23681" y="827"/>
                  </a:cubicBezTo>
                  <a:cubicBezTo>
                    <a:pt x="22824" y="1022"/>
                    <a:pt x="22016" y="1341"/>
                    <a:pt x="21256" y="1782"/>
                  </a:cubicBezTo>
                  <a:cubicBezTo>
                    <a:pt x="21085" y="1463"/>
                    <a:pt x="20865" y="1218"/>
                    <a:pt x="20571" y="1047"/>
                  </a:cubicBezTo>
                  <a:cubicBezTo>
                    <a:pt x="20286" y="866"/>
                    <a:pt x="19968" y="774"/>
                    <a:pt x="19651" y="774"/>
                  </a:cubicBezTo>
                  <a:cubicBezTo>
                    <a:pt x="19368" y="774"/>
                    <a:pt x="19087" y="848"/>
                    <a:pt x="18832" y="998"/>
                  </a:cubicBezTo>
                  <a:cubicBezTo>
                    <a:pt x="18489" y="1194"/>
                    <a:pt x="18269" y="1537"/>
                    <a:pt x="18171" y="1929"/>
                  </a:cubicBezTo>
                  <a:cubicBezTo>
                    <a:pt x="18171" y="2026"/>
                    <a:pt x="18171" y="2124"/>
                    <a:pt x="18171" y="2222"/>
                  </a:cubicBezTo>
                  <a:cubicBezTo>
                    <a:pt x="18195" y="2247"/>
                    <a:pt x="18195" y="2296"/>
                    <a:pt x="18195" y="2320"/>
                  </a:cubicBezTo>
                  <a:cubicBezTo>
                    <a:pt x="18195" y="2541"/>
                    <a:pt x="18293" y="2761"/>
                    <a:pt x="18440" y="2908"/>
                  </a:cubicBezTo>
                  <a:cubicBezTo>
                    <a:pt x="18538" y="2969"/>
                    <a:pt x="18648" y="3000"/>
                    <a:pt x="18756" y="3000"/>
                  </a:cubicBezTo>
                  <a:cubicBezTo>
                    <a:pt x="18863" y="3000"/>
                    <a:pt x="18967" y="2969"/>
                    <a:pt x="19053" y="2908"/>
                  </a:cubicBezTo>
                  <a:cubicBezTo>
                    <a:pt x="19199" y="2761"/>
                    <a:pt x="19297" y="2590"/>
                    <a:pt x="19322" y="2394"/>
                  </a:cubicBezTo>
                  <a:cubicBezTo>
                    <a:pt x="19346" y="2198"/>
                    <a:pt x="19395" y="2026"/>
                    <a:pt x="19444" y="1831"/>
                  </a:cubicBezTo>
                  <a:cubicBezTo>
                    <a:pt x="19598" y="1522"/>
                    <a:pt x="19898" y="1350"/>
                    <a:pt x="20203" y="1350"/>
                  </a:cubicBezTo>
                  <a:cubicBezTo>
                    <a:pt x="20382" y="1350"/>
                    <a:pt x="20563" y="1410"/>
                    <a:pt x="20718" y="1537"/>
                  </a:cubicBezTo>
                  <a:cubicBezTo>
                    <a:pt x="20791" y="1586"/>
                    <a:pt x="20865" y="1659"/>
                    <a:pt x="20914" y="1708"/>
                  </a:cubicBezTo>
                  <a:cubicBezTo>
                    <a:pt x="20963" y="1782"/>
                    <a:pt x="20987" y="1855"/>
                    <a:pt x="21012" y="1929"/>
                  </a:cubicBezTo>
                  <a:cubicBezTo>
                    <a:pt x="20889" y="2002"/>
                    <a:pt x="20742" y="2075"/>
                    <a:pt x="20595" y="2173"/>
                  </a:cubicBezTo>
                  <a:cubicBezTo>
                    <a:pt x="19934" y="2565"/>
                    <a:pt x="19322" y="3006"/>
                    <a:pt x="18710" y="3496"/>
                  </a:cubicBezTo>
                  <a:lnTo>
                    <a:pt x="16653" y="5136"/>
                  </a:lnTo>
                  <a:cubicBezTo>
                    <a:pt x="15600" y="4794"/>
                    <a:pt x="14645" y="4108"/>
                    <a:pt x="13616" y="3447"/>
                  </a:cubicBezTo>
                  <a:cubicBezTo>
                    <a:pt x="12563" y="2712"/>
                    <a:pt x="11461" y="2075"/>
                    <a:pt x="10286" y="1561"/>
                  </a:cubicBezTo>
                  <a:cubicBezTo>
                    <a:pt x="9135" y="998"/>
                    <a:pt x="7935" y="557"/>
                    <a:pt x="6662" y="288"/>
                  </a:cubicBezTo>
                  <a:cubicBezTo>
                    <a:pt x="5921" y="99"/>
                    <a:pt x="5150" y="1"/>
                    <a:pt x="437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6602525" y="891125"/>
              <a:ext cx="126150" cy="82050"/>
            </a:xfrm>
            <a:custGeom>
              <a:avLst/>
              <a:gdLst/>
              <a:ahLst/>
              <a:cxnLst/>
              <a:rect l="l" t="t" r="r" b="b"/>
              <a:pathLst>
                <a:path w="5046" h="3282" extrusionOk="0">
                  <a:moveTo>
                    <a:pt x="5045" y="0"/>
                  </a:moveTo>
                  <a:lnTo>
                    <a:pt x="5045" y="0"/>
                  </a:lnTo>
                  <a:cubicBezTo>
                    <a:pt x="4800" y="318"/>
                    <a:pt x="4458" y="539"/>
                    <a:pt x="4066" y="637"/>
                  </a:cubicBezTo>
                  <a:cubicBezTo>
                    <a:pt x="3674" y="759"/>
                    <a:pt x="3307" y="833"/>
                    <a:pt x="2915" y="906"/>
                  </a:cubicBezTo>
                  <a:cubicBezTo>
                    <a:pt x="2254" y="1004"/>
                    <a:pt x="1617" y="1273"/>
                    <a:pt x="1078" y="1641"/>
                  </a:cubicBezTo>
                  <a:cubicBezTo>
                    <a:pt x="515" y="2008"/>
                    <a:pt x="123" y="2596"/>
                    <a:pt x="1" y="3281"/>
                  </a:cubicBezTo>
                  <a:cubicBezTo>
                    <a:pt x="221" y="2841"/>
                    <a:pt x="564" y="2522"/>
                    <a:pt x="1005" y="2351"/>
                  </a:cubicBezTo>
                  <a:cubicBezTo>
                    <a:pt x="1350" y="2270"/>
                    <a:pt x="1695" y="2222"/>
                    <a:pt x="2039" y="2222"/>
                  </a:cubicBezTo>
                  <a:cubicBezTo>
                    <a:pt x="2111" y="2222"/>
                    <a:pt x="2182" y="2224"/>
                    <a:pt x="2254" y="2228"/>
                  </a:cubicBezTo>
                  <a:cubicBezTo>
                    <a:pt x="2695" y="2228"/>
                    <a:pt x="3111" y="2155"/>
                    <a:pt x="3527" y="2008"/>
                  </a:cubicBezTo>
                  <a:cubicBezTo>
                    <a:pt x="3919" y="1837"/>
                    <a:pt x="4262" y="1543"/>
                    <a:pt x="4507" y="1175"/>
                  </a:cubicBezTo>
                  <a:cubicBezTo>
                    <a:pt x="4752" y="833"/>
                    <a:pt x="4923" y="416"/>
                    <a:pt x="50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6800875" y="1050175"/>
              <a:ext cx="142075" cy="65125"/>
            </a:xfrm>
            <a:custGeom>
              <a:avLst/>
              <a:gdLst/>
              <a:ahLst/>
              <a:cxnLst/>
              <a:rect l="l" t="t" r="r" b="b"/>
              <a:pathLst>
                <a:path w="5683" h="2605" extrusionOk="0">
                  <a:moveTo>
                    <a:pt x="1186" y="1"/>
                  </a:moveTo>
                  <a:cubicBezTo>
                    <a:pt x="778" y="1"/>
                    <a:pt x="376" y="104"/>
                    <a:pt x="1" y="299"/>
                  </a:cubicBezTo>
                  <a:cubicBezTo>
                    <a:pt x="131" y="271"/>
                    <a:pt x="264" y="257"/>
                    <a:pt x="395" y="257"/>
                  </a:cubicBezTo>
                  <a:cubicBezTo>
                    <a:pt x="733" y="257"/>
                    <a:pt x="1066" y="350"/>
                    <a:pt x="1348" y="544"/>
                  </a:cubicBezTo>
                  <a:cubicBezTo>
                    <a:pt x="1691" y="813"/>
                    <a:pt x="1984" y="1107"/>
                    <a:pt x="2229" y="1450"/>
                  </a:cubicBezTo>
                  <a:cubicBezTo>
                    <a:pt x="2474" y="1792"/>
                    <a:pt x="2793" y="2086"/>
                    <a:pt x="3160" y="2331"/>
                  </a:cubicBezTo>
                  <a:cubicBezTo>
                    <a:pt x="3512" y="2507"/>
                    <a:pt x="3904" y="2604"/>
                    <a:pt x="4300" y="2604"/>
                  </a:cubicBezTo>
                  <a:cubicBezTo>
                    <a:pt x="4344" y="2604"/>
                    <a:pt x="4389" y="2603"/>
                    <a:pt x="4433" y="2601"/>
                  </a:cubicBezTo>
                  <a:cubicBezTo>
                    <a:pt x="4850" y="2576"/>
                    <a:pt x="5290" y="2478"/>
                    <a:pt x="5682" y="2307"/>
                  </a:cubicBezTo>
                  <a:cubicBezTo>
                    <a:pt x="5290" y="2282"/>
                    <a:pt x="4899" y="2160"/>
                    <a:pt x="4580" y="1915"/>
                  </a:cubicBezTo>
                  <a:cubicBezTo>
                    <a:pt x="4262" y="1670"/>
                    <a:pt x="3944" y="1425"/>
                    <a:pt x="3674" y="1156"/>
                  </a:cubicBezTo>
                  <a:cubicBezTo>
                    <a:pt x="3160" y="691"/>
                    <a:pt x="2597" y="348"/>
                    <a:pt x="1960" y="127"/>
                  </a:cubicBezTo>
                  <a:cubicBezTo>
                    <a:pt x="1704" y="42"/>
                    <a:pt x="1444" y="1"/>
                    <a:pt x="11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7099025" y="960300"/>
              <a:ext cx="34925" cy="34900"/>
            </a:xfrm>
            <a:custGeom>
              <a:avLst/>
              <a:gdLst/>
              <a:ahLst/>
              <a:cxnLst/>
              <a:rect l="l" t="t" r="r" b="b"/>
              <a:pathLst>
                <a:path w="1397" h="1396" extrusionOk="0">
                  <a:moveTo>
                    <a:pt x="686" y="0"/>
                  </a:moveTo>
                  <a:cubicBezTo>
                    <a:pt x="319" y="0"/>
                    <a:pt x="1" y="294"/>
                    <a:pt x="1" y="686"/>
                  </a:cubicBezTo>
                  <a:cubicBezTo>
                    <a:pt x="1" y="1078"/>
                    <a:pt x="319" y="1396"/>
                    <a:pt x="686" y="1396"/>
                  </a:cubicBezTo>
                  <a:cubicBezTo>
                    <a:pt x="1078" y="1396"/>
                    <a:pt x="1396" y="1078"/>
                    <a:pt x="1396" y="686"/>
                  </a:cubicBezTo>
                  <a:cubicBezTo>
                    <a:pt x="1396" y="294"/>
                    <a:pt x="1078" y="0"/>
                    <a:pt x="68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7055550" y="929725"/>
              <a:ext cx="34150" cy="28775"/>
            </a:xfrm>
            <a:custGeom>
              <a:avLst/>
              <a:gdLst/>
              <a:ahLst/>
              <a:cxnLst/>
              <a:rect l="l" t="t" r="r" b="b"/>
              <a:pathLst>
                <a:path w="1366" h="1151" extrusionOk="0">
                  <a:moveTo>
                    <a:pt x="605" y="0"/>
                  </a:moveTo>
                  <a:cubicBezTo>
                    <a:pt x="309" y="0"/>
                    <a:pt x="25" y="237"/>
                    <a:pt x="25" y="586"/>
                  </a:cubicBezTo>
                  <a:cubicBezTo>
                    <a:pt x="1" y="905"/>
                    <a:pt x="270" y="1150"/>
                    <a:pt x="589" y="1150"/>
                  </a:cubicBezTo>
                  <a:cubicBezTo>
                    <a:pt x="598" y="1150"/>
                    <a:pt x="608" y="1150"/>
                    <a:pt x="617" y="1150"/>
                  </a:cubicBezTo>
                  <a:cubicBezTo>
                    <a:pt x="1113" y="1150"/>
                    <a:pt x="1365" y="531"/>
                    <a:pt x="1005" y="170"/>
                  </a:cubicBezTo>
                  <a:cubicBezTo>
                    <a:pt x="887" y="53"/>
                    <a:pt x="745" y="0"/>
                    <a:pt x="6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7009650" y="910625"/>
              <a:ext cx="25125" cy="21525"/>
            </a:xfrm>
            <a:custGeom>
              <a:avLst/>
              <a:gdLst/>
              <a:ahLst/>
              <a:cxnLst/>
              <a:rect l="l" t="t" r="r" b="b"/>
              <a:pathLst>
                <a:path w="1005" h="861" extrusionOk="0">
                  <a:moveTo>
                    <a:pt x="436" y="1"/>
                  </a:moveTo>
                  <a:cubicBezTo>
                    <a:pt x="214" y="1"/>
                    <a:pt x="0" y="171"/>
                    <a:pt x="0" y="420"/>
                  </a:cubicBezTo>
                  <a:cubicBezTo>
                    <a:pt x="0" y="665"/>
                    <a:pt x="196" y="861"/>
                    <a:pt x="441" y="861"/>
                  </a:cubicBezTo>
                  <a:cubicBezTo>
                    <a:pt x="833" y="861"/>
                    <a:pt x="1004" y="395"/>
                    <a:pt x="735" y="126"/>
                  </a:cubicBezTo>
                  <a:cubicBezTo>
                    <a:pt x="648" y="39"/>
                    <a:pt x="541" y="1"/>
                    <a:pt x="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6956375" y="892950"/>
              <a:ext cx="19625" cy="19000"/>
            </a:xfrm>
            <a:custGeom>
              <a:avLst/>
              <a:gdLst/>
              <a:ahLst/>
              <a:cxnLst/>
              <a:rect l="l" t="t" r="r" b="b"/>
              <a:pathLst>
                <a:path w="785" h="760" extrusionOk="0">
                  <a:moveTo>
                    <a:pt x="393" y="0"/>
                  </a:moveTo>
                  <a:cubicBezTo>
                    <a:pt x="172" y="0"/>
                    <a:pt x="1" y="147"/>
                    <a:pt x="1" y="368"/>
                  </a:cubicBezTo>
                  <a:cubicBezTo>
                    <a:pt x="1" y="588"/>
                    <a:pt x="172" y="760"/>
                    <a:pt x="393" y="760"/>
                  </a:cubicBezTo>
                  <a:cubicBezTo>
                    <a:pt x="613" y="760"/>
                    <a:pt x="784" y="588"/>
                    <a:pt x="784" y="368"/>
                  </a:cubicBezTo>
                  <a:cubicBezTo>
                    <a:pt x="784" y="147"/>
                    <a:pt x="613" y="0"/>
                    <a:pt x="39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7149225" y="908250"/>
              <a:ext cx="216750" cy="621225"/>
            </a:xfrm>
            <a:custGeom>
              <a:avLst/>
              <a:gdLst/>
              <a:ahLst/>
              <a:cxnLst/>
              <a:rect l="l" t="t" r="r" b="b"/>
              <a:pathLst>
                <a:path w="8670" h="24849" extrusionOk="0">
                  <a:moveTo>
                    <a:pt x="5810" y="3625"/>
                  </a:moveTo>
                  <a:cubicBezTo>
                    <a:pt x="6027" y="3625"/>
                    <a:pt x="6245" y="3658"/>
                    <a:pt x="6441" y="3723"/>
                  </a:cubicBezTo>
                  <a:cubicBezTo>
                    <a:pt x="6367" y="3845"/>
                    <a:pt x="6294" y="3968"/>
                    <a:pt x="6196" y="4090"/>
                  </a:cubicBezTo>
                  <a:cubicBezTo>
                    <a:pt x="5780" y="4727"/>
                    <a:pt x="5314" y="5315"/>
                    <a:pt x="4825" y="5902"/>
                  </a:cubicBezTo>
                  <a:lnTo>
                    <a:pt x="3331" y="7616"/>
                  </a:lnTo>
                  <a:cubicBezTo>
                    <a:pt x="3257" y="7298"/>
                    <a:pt x="3233" y="6980"/>
                    <a:pt x="3209" y="6661"/>
                  </a:cubicBezTo>
                  <a:cubicBezTo>
                    <a:pt x="3209" y="6147"/>
                    <a:pt x="3331" y="5657"/>
                    <a:pt x="3527" y="5217"/>
                  </a:cubicBezTo>
                  <a:cubicBezTo>
                    <a:pt x="3698" y="4776"/>
                    <a:pt x="3992" y="4408"/>
                    <a:pt x="4335" y="4115"/>
                  </a:cubicBezTo>
                  <a:cubicBezTo>
                    <a:pt x="4678" y="3870"/>
                    <a:pt x="5070" y="3698"/>
                    <a:pt x="5486" y="3649"/>
                  </a:cubicBezTo>
                  <a:cubicBezTo>
                    <a:pt x="5592" y="3633"/>
                    <a:pt x="5701" y="3625"/>
                    <a:pt x="5810" y="3625"/>
                  </a:cubicBezTo>
                  <a:close/>
                  <a:moveTo>
                    <a:pt x="7959" y="1"/>
                  </a:moveTo>
                  <a:lnTo>
                    <a:pt x="7910" y="319"/>
                  </a:lnTo>
                  <a:cubicBezTo>
                    <a:pt x="7861" y="613"/>
                    <a:pt x="7788" y="907"/>
                    <a:pt x="7690" y="1176"/>
                  </a:cubicBezTo>
                  <a:cubicBezTo>
                    <a:pt x="7445" y="2009"/>
                    <a:pt x="7078" y="2792"/>
                    <a:pt x="6612" y="3527"/>
                  </a:cubicBezTo>
                  <a:cubicBezTo>
                    <a:pt x="6337" y="3417"/>
                    <a:pt x="6048" y="3362"/>
                    <a:pt x="5765" y="3362"/>
                  </a:cubicBezTo>
                  <a:cubicBezTo>
                    <a:pt x="5671" y="3362"/>
                    <a:pt x="5578" y="3368"/>
                    <a:pt x="5486" y="3380"/>
                  </a:cubicBezTo>
                  <a:cubicBezTo>
                    <a:pt x="4996" y="3429"/>
                    <a:pt x="4555" y="3600"/>
                    <a:pt x="4164" y="3894"/>
                  </a:cubicBezTo>
                  <a:cubicBezTo>
                    <a:pt x="3772" y="4188"/>
                    <a:pt x="3453" y="4604"/>
                    <a:pt x="3257" y="5070"/>
                  </a:cubicBezTo>
                  <a:cubicBezTo>
                    <a:pt x="3037" y="5584"/>
                    <a:pt x="2915" y="6123"/>
                    <a:pt x="2915" y="6661"/>
                  </a:cubicBezTo>
                  <a:cubicBezTo>
                    <a:pt x="2890" y="7102"/>
                    <a:pt x="2964" y="7543"/>
                    <a:pt x="3062" y="7959"/>
                  </a:cubicBezTo>
                  <a:cubicBezTo>
                    <a:pt x="2449" y="8694"/>
                    <a:pt x="1886" y="9453"/>
                    <a:pt x="1372" y="10261"/>
                  </a:cubicBezTo>
                  <a:cubicBezTo>
                    <a:pt x="1249" y="10481"/>
                    <a:pt x="1127" y="10702"/>
                    <a:pt x="1005" y="10947"/>
                  </a:cubicBezTo>
                  <a:lnTo>
                    <a:pt x="809" y="11290"/>
                  </a:lnTo>
                  <a:lnTo>
                    <a:pt x="637" y="11657"/>
                  </a:lnTo>
                  <a:cubicBezTo>
                    <a:pt x="417" y="12147"/>
                    <a:pt x="245" y="12685"/>
                    <a:pt x="148" y="13224"/>
                  </a:cubicBezTo>
                  <a:cubicBezTo>
                    <a:pt x="50" y="13763"/>
                    <a:pt x="1" y="14326"/>
                    <a:pt x="50" y="14889"/>
                  </a:cubicBezTo>
                  <a:cubicBezTo>
                    <a:pt x="123" y="15453"/>
                    <a:pt x="294" y="15967"/>
                    <a:pt x="539" y="16481"/>
                  </a:cubicBezTo>
                  <a:cubicBezTo>
                    <a:pt x="809" y="16946"/>
                    <a:pt x="1152" y="17363"/>
                    <a:pt x="1568" y="17705"/>
                  </a:cubicBezTo>
                  <a:cubicBezTo>
                    <a:pt x="1984" y="17999"/>
                    <a:pt x="2474" y="18220"/>
                    <a:pt x="2988" y="18342"/>
                  </a:cubicBezTo>
                  <a:cubicBezTo>
                    <a:pt x="3116" y="18358"/>
                    <a:pt x="3243" y="18365"/>
                    <a:pt x="3370" y="18365"/>
                  </a:cubicBezTo>
                  <a:cubicBezTo>
                    <a:pt x="4242" y="18365"/>
                    <a:pt x="5086" y="18004"/>
                    <a:pt x="5706" y="17363"/>
                  </a:cubicBezTo>
                  <a:cubicBezTo>
                    <a:pt x="6343" y="16677"/>
                    <a:pt x="6588" y="15722"/>
                    <a:pt x="6343" y="14840"/>
                  </a:cubicBezTo>
                  <a:cubicBezTo>
                    <a:pt x="6221" y="14424"/>
                    <a:pt x="5976" y="14081"/>
                    <a:pt x="5633" y="13812"/>
                  </a:cubicBezTo>
                  <a:cubicBezTo>
                    <a:pt x="5339" y="13591"/>
                    <a:pt x="4972" y="13469"/>
                    <a:pt x="4580" y="13420"/>
                  </a:cubicBezTo>
                  <a:cubicBezTo>
                    <a:pt x="4408" y="13420"/>
                    <a:pt x="4237" y="13444"/>
                    <a:pt x="4066" y="13493"/>
                  </a:cubicBezTo>
                  <a:cubicBezTo>
                    <a:pt x="3894" y="13518"/>
                    <a:pt x="3747" y="13591"/>
                    <a:pt x="3600" y="13689"/>
                  </a:cubicBezTo>
                  <a:cubicBezTo>
                    <a:pt x="3380" y="13861"/>
                    <a:pt x="3184" y="14106"/>
                    <a:pt x="3086" y="14375"/>
                  </a:cubicBezTo>
                  <a:cubicBezTo>
                    <a:pt x="2915" y="14718"/>
                    <a:pt x="2939" y="15134"/>
                    <a:pt x="3111" y="15477"/>
                  </a:cubicBezTo>
                  <a:cubicBezTo>
                    <a:pt x="3224" y="15647"/>
                    <a:pt x="3351" y="15715"/>
                    <a:pt x="3426" y="15715"/>
                  </a:cubicBezTo>
                  <a:cubicBezTo>
                    <a:pt x="3449" y="15715"/>
                    <a:pt x="3467" y="15709"/>
                    <a:pt x="3478" y="15697"/>
                  </a:cubicBezTo>
                  <a:cubicBezTo>
                    <a:pt x="3625" y="15575"/>
                    <a:pt x="3404" y="15208"/>
                    <a:pt x="3723" y="14693"/>
                  </a:cubicBezTo>
                  <a:cubicBezTo>
                    <a:pt x="3796" y="14546"/>
                    <a:pt x="3894" y="14448"/>
                    <a:pt x="4017" y="14375"/>
                  </a:cubicBezTo>
                  <a:cubicBezTo>
                    <a:pt x="4090" y="14326"/>
                    <a:pt x="4164" y="14302"/>
                    <a:pt x="4237" y="14277"/>
                  </a:cubicBezTo>
                  <a:cubicBezTo>
                    <a:pt x="4286" y="14277"/>
                    <a:pt x="4310" y="14253"/>
                    <a:pt x="4359" y="14253"/>
                  </a:cubicBezTo>
                  <a:lnTo>
                    <a:pt x="4506" y="14253"/>
                  </a:lnTo>
                  <a:cubicBezTo>
                    <a:pt x="4972" y="14326"/>
                    <a:pt x="5363" y="14620"/>
                    <a:pt x="5535" y="15085"/>
                  </a:cubicBezTo>
                  <a:cubicBezTo>
                    <a:pt x="5706" y="15697"/>
                    <a:pt x="5535" y="16334"/>
                    <a:pt x="5119" y="16824"/>
                  </a:cubicBezTo>
                  <a:cubicBezTo>
                    <a:pt x="4664" y="17346"/>
                    <a:pt x="3978" y="17637"/>
                    <a:pt x="3274" y="17637"/>
                  </a:cubicBezTo>
                  <a:cubicBezTo>
                    <a:pt x="3220" y="17637"/>
                    <a:pt x="3165" y="17635"/>
                    <a:pt x="3111" y="17632"/>
                  </a:cubicBezTo>
                  <a:cubicBezTo>
                    <a:pt x="2694" y="17558"/>
                    <a:pt x="2302" y="17412"/>
                    <a:pt x="1960" y="17167"/>
                  </a:cubicBezTo>
                  <a:cubicBezTo>
                    <a:pt x="1592" y="16873"/>
                    <a:pt x="1298" y="16530"/>
                    <a:pt x="1078" y="16138"/>
                  </a:cubicBezTo>
                  <a:cubicBezTo>
                    <a:pt x="833" y="15746"/>
                    <a:pt x="686" y="15281"/>
                    <a:pt x="637" y="14816"/>
                  </a:cubicBezTo>
                  <a:cubicBezTo>
                    <a:pt x="588" y="14302"/>
                    <a:pt x="588" y="13812"/>
                    <a:pt x="686" y="13322"/>
                  </a:cubicBezTo>
                  <a:cubicBezTo>
                    <a:pt x="809" y="12832"/>
                    <a:pt x="956" y="12343"/>
                    <a:pt x="1152" y="11877"/>
                  </a:cubicBezTo>
                  <a:lnTo>
                    <a:pt x="1298" y="11534"/>
                  </a:lnTo>
                  <a:lnTo>
                    <a:pt x="1470" y="11192"/>
                  </a:lnTo>
                  <a:cubicBezTo>
                    <a:pt x="1592" y="10971"/>
                    <a:pt x="1690" y="10751"/>
                    <a:pt x="1837" y="10555"/>
                  </a:cubicBezTo>
                  <a:cubicBezTo>
                    <a:pt x="2253" y="9845"/>
                    <a:pt x="2719" y="9184"/>
                    <a:pt x="3209" y="8547"/>
                  </a:cubicBezTo>
                  <a:cubicBezTo>
                    <a:pt x="3576" y="9575"/>
                    <a:pt x="4237" y="10506"/>
                    <a:pt x="4849" y="11461"/>
                  </a:cubicBezTo>
                  <a:cubicBezTo>
                    <a:pt x="5559" y="12514"/>
                    <a:pt x="6196" y="13591"/>
                    <a:pt x="6710" y="14742"/>
                  </a:cubicBezTo>
                  <a:cubicBezTo>
                    <a:pt x="7249" y="15869"/>
                    <a:pt x="7665" y="17069"/>
                    <a:pt x="7935" y="18293"/>
                  </a:cubicBezTo>
                  <a:cubicBezTo>
                    <a:pt x="8229" y="19420"/>
                    <a:pt x="8302" y="20595"/>
                    <a:pt x="8155" y="21746"/>
                  </a:cubicBezTo>
                  <a:cubicBezTo>
                    <a:pt x="8082" y="22260"/>
                    <a:pt x="7910" y="22774"/>
                    <a:pt x="7665" y="23240"/>
                  </a:cubicBezTo>
                  <a:lnTo>
                    <a:pt x="7445" y="23533"/>
                  </a:lnTo>
                  <a:lnTo>
                    <a:pt x="7225" y="23852"/>
                  </a:lnTo>
                  <a:lnTo>
                    <a:pt x="6955" y="24121"/>
                  </a:lnTo>
                  <a:cubicBezTo>
                    <a:pt x="6857" y="24170"/>
                    <a:pt x="6784" y="24268"/>
                    <a:pt x="6686" y="24317"/>
                  </a:cubicBezTo>
                  <a:cubicBezTo>
                    <a:pt x="6390" y="24502"/>
                    <a:pt x="6052" y="24589"/>
                    <a:pt x="5704" y="24589"/>
                  </a:cubicBezTo>
                  <a:cubicBezTo>
                    <a:pt x="5591" y="24589"/>
                    <a:pt x="5477" y="24580"/>
                    <a:pt x="5363" y="24562"/>
                  </a:cubicBezTo>
                  <a:cubicBezTo>
                    <a:pt x="4947" y="24489"/>
                    <a:pt x="4580" y="24268"/>
                    <a:pt x="4335" y="23925"/>
                  </a:cubicBezTo>
                  <a:cubicBezTo>
                    <a:pt x="4090" y="23607"/>
                    <a:pt x="3968" y="23240"/>
                    <a:pt x="3968" y="22848"/>
                  </a:cubicBezTo>
                  <a:cubicBezTo>
                    <a:pt x="3943" y="22554"/>
                    <a:pt x="4017" y="22285"/>
                    <a:pt x="4139" y="22040"/>
                  </a:cubicBezTo>
                  <a:cubicBezTo>
                    <a:pt x="4213" y="21966"/>
                    <a:pt x="4286" y="21917"/>
                    <a:pt x="4384" y="21893"/>
                  </a:cubicBezTo>
                  <a:cubicBezTo>
                    <a:pt x="4531" y="21844"/>
                    <a:pt x="4702" y="21819"/>
                    <a:pt x="4874" y="21819"/>
                  </a:cubicBezTo>
                  <a:cubicBezTo>
                    <a:pt x="5461" y="21819"/>
                    <a:pt x="5584" y="22578"/>
                    <a:pt x="5878" y="22578"/>
                  </a:cubicBezTo>
                  <a:cubicBezTo>
                    <a:pt x="5951" y="22554"/>
                    <a:pt x="6025" y="22529"/>
                    <a:pt x="6098" y="22481"/>
                  </a:cubicBezTo>
                  <a:cubicBezTo>
                    <a:pt x="6196" y="22407"/>
                    <a:pt x="6245" y="22285"/>
                    <a:pt x="6221" y="22138"/>
                  </a:cubicBezTo>
                  <a:cubicBezTo>
                    <a:pt x="6245" y="21966"/>
                    <a:pt x="6221" y="21819"/>
                    <a:pt x="6147" y="21672"/>
                  </a:cubicBezTo>
                  <a:cubicBezTo>
                    <a:pt x="6049" y="21477"/>
                    <a:pt x="5878" y="21330"/>
                    <a:pt x="5706" y="21232"/>
                  </a:cubicBezTo>
                  <a:cubicBezTo>
                    <a:pt x="5584" y="21167"/>
                    <a:pt x="5446" y="21137"/>
                    <a:pt x="5300" y="21137"/>
                  </a:cubicBezTo>
                  <a:cubicBezTo>
                    <a:pt x="4891" y="21137"/>
                    <a:pt x="4428" y="21379"/>
                    <a:pt x="4139" y="21795"/>
                  </a:cubicBezTo>
                  <a:cubicBezTo>
                    <a:pt x="3919" y="22113"/>
                    <a:pt x="3796" y="22481"/>
                    <a:pt x="3796" y="22848"/>
                  </a:cubicBezTo>
                  <a:cubicBezTo>
                    <a:pt x="3796" y="23289"/>
                    <a:pt x="3919" y="23705"/>
                    <a:pt x="4164" y="24048"/>
                  </a:cubicBezTo>
                  <a:cubicBezTo>
                    <a:pt x="4433" y="24440"/>
                    <a:pt x="4849" y="24733"/>
                    <a:pt x="5339" y="24807"/>
                  </a:cubicBezTo>
                  <a:cubicBezTo>
                    <a:pt x="5476" y="24834"/>
                    <a:pt x="5617" y="24848"/>
                    <a:pt x="5759" y="24848"/>
                  </a:cubicBezTo>
                  <a:cubicBezTo>
                    <a:pt x="6125" y="24848"/>
                    <a:pt x="6498" y="24756"/>
                    <a:pt x="6833" y="24562"/>
                  </a:cubicBezTo>
                  <a:cubicBezTo>
                    <a:pt x="7739" y="23925"/>
                    <a:pt x="8351" y="22946"/>
                    <a:pt x="8498" y="21819"/>
                  </a:cubicBezTo>
                  <a:cubicBezTo>
                    <a:pt x="8669" y="20619"/>
                    <a:pt x="8596" y="19420"/>
                    <a:pt x="8326" y="18244"/>
                  </a:cubicBezTo>
                  <a:cubicBezTo>
                    <a:pt x="8033" y="16971"/>
                    <a:pt x="7616" y="15746"/>
                    <a:pt x="7078" y="14571"/>
                  </a:cubicBezTo>
                  <a:cubicBezTo>
                    <a:pt x="6539" y="13420"/>
                    <a:pt x="5902" y="12294"/>
                    <a:pt x="5168" y="11265"/>
                  </a:cubicBezTo>
                  <a:cubicBezTo>
                    <a:pt x="4506" y="10237"/>
                    <a:pt x="3821" y="9257"/>
                    <a:pt x="3478" y="8204"/>
                  </a:cubicBezTo>
                  <a:lnTo>
                    <a:pt x="5119" y="6172"/>
                  </a:lnTo>
                  <a:cubicBezTo>
                    <a:pt x="5608" y="5559"/>
                    <a:pt x="6049" y="4923"/>
                    <a:pt x="6441" y="4262"/>
                  </a:cubicBezTo>
                  <a:cubicBezTo>
                    <a:pt x="6539" y="4139"/>
                    <a:pt x="6612" y="3992"/>
                    <a:pt x="6710" y="3845"/>
                  </a:cubicBezTo>
                  <a:cubicBezTo>
                    <a:pt x="6784" y="3894"/>
                    <a:pt x="6857" y="3919"/>
                    <a:pt x="6906" y="3968"/>
                  </a:cubicBezTo>
                  <a:cubicBezTo>
                    <a:pt x="6980" y="4017"/>
                    <a:pt x="7053" y="4090"/>
                    <a:pt x="7102" y="4139"/>
                  </a:cubicBezTo>
                  <a:cubicBezTo>
                    <a:pt x="7445" y="4580"/>
                    <a:pt x="7298" y="5192"/>
                    <a:pt x="6808" y="5437"/>
                  </a:cubicBezTo>
                  <a:cubicBezTo>
                    <a:pt x="6612" y="5486"/>
                    <a:pt x="6416" y="5535"/>
                    <a:pt x="6245" y="5559"/>
                  </a:cubicBezTo>
                  <a:cubicBezTo>
                    <a:pt x="6049" y="5584"/>
                    <a:pt x="5853" y="5657"/>
                    <a:pt x="5731" y="5804"/>
                  </a:cubicBezTo>
                  <a:cubicBezTo>
                    <a:pt x="5608" y="6000"/>
                    <a:pt x="5608" y="6245"/>
                    <a:pt x="5731" y="6416"/>
                  </a:cubicBezTo>
                  <a:cubicBezTo>
                    <a:pt x="5878" y="6588"/>
                    <a:pt x="6098" y="6686"/>
                    <a:pt x="6318" y="6686"/>
                  </a:cubicBezTo>
                  <a:lnTo>
                    <a:pt x="6416" y="6686"/>
                  </a:lnTo>
                  <a:cubicBezTo>
                    <a:pt x="6465" y="6698"/>
                    <a:pt x="6514" y="6704"/>
                    <a:pt x="6563" y="6704"/>
                  </a:cubicBezTo>
                  <a:cubicBezTo>
                    <a:pt x="6612" y="6704"/>
                    <a:pt x="6661" y="6698"/>
                    <a:pt x="6710" y="6686"/>
                  </a:cubicBezTo>
                  <a:cubicBezTo>
                    <a:pt x="7102" y="6612"/>
                    <a:pt x="7420" y="6392"/>
                    <a:pt x="7641" y="6049"/>
                  </a:cubicBezTo>
                  <a:cubicBezTo>
                    <a:pt x="7959" y="5510"/>
                    <a:pt x="7935" y="4825"/>
                    <a:pt x="7592" y="4311"/>
                  </a:cubicBezTo>
                  <a:cubicBezTo>
                    <a:pt x="7396" y="4017"/>
                    <a:pt x="7151" y="3772"/>
                    <a:pt x="6857" y="3625"/>
                  </a:cubicBezTo>
                  <a:cubicBezTo>
                    <a:pt x="7274" y="2866"/>
                    <a:pt x="7592" y="2058"/>
                    <a:pt x="7788" y="1201"/>
                  </a:cubicBezTo>
                  <a:cubicBezTo>
                    <a:pt x="7861" y="907"/>
                    <a:pt x="7910" y="613"/>
                    <a:pt x="7935" y="319"/>
                  </a:cubicBezTo>
                  <a:cubicBezTo>
                    <a:pt x="7959" y="99"/>
                    <a:pt x="7959" y="1"/>
                    <a:pt x="79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7285125" y="1529625"/>
              <a:ext cx="81450" cy="126150"/>
            </a:xfrm>
            <a:custGeom>
              <a:avLst/>
              <a:gdLst/>
              <a:ahLst/>
              <a:cxnLst/>
              <a:rect l="l" t="t" r="r" b="b"/>
              <a:pathLst>
                <a:path w="3258" h="5046" extrusionOk="0">
                  <a:moveTo>
                    <a:pt x="3258" y="1"/>
                  </a:moveTo>
                  <a:lnTo>
                    <a:pt x="3258" y="1"/>
                  </a:lnTo>
                  <a:cubicBezTo>
                    <a:pt x="2842" y="123"/>
                    <a:pt x="2450" y="295"/>
                    <a:pt x="2082" y="540"/>
                  </a:cubicBezTo>
                  <a:cubicBezTo>
                    <a:pt x="1715" y="784"/>
                    <a:pt x="1421" y="1127"/>
                    <a:pt x="1250" y="1519"/>
                  </a:cubicBezTo>
                  <a:cubicBezTo>
                    <a:pt x="1103" y="1911"/>
                    <a:pt x="1029" y="2352"/>
                    <a:pt x="1029" y="2768"/>
                  </a:cubicBezTo>
                  <a:cubicBezTo>
                    <a:pt x="1054" y="3184"/>
                    <a:pt x="1005" y="3625"/>
                    <a:pt x="907" y="4041"/>
                  </a:cubicBezTo>
                  <a:cubicBezTo>
                    <a:pt x="760" y="4482"/>
                    <a:pt x="417" y="4849"/>
                    <a:pt x="1" y="5045"/>
                  </a:cubicBezTo>
                  <a:cubicBezTo>
                    <a:pt x="662" y="4923"/>
                    <a:pt x="1250" y="4556"/>
                    <a:pt x="1642" y="3992"/>
                  </a:cubicBezTo>
                  <a:cubicBezTo>
                    <a:pt x="2009" y="3429"/>
                    <a:pt x="2254" y="2817"/>
                    <a:pt x="2376" y="2156"/>
                  </a:cubicBezTo>
                  <a:cubicBezTo>
                    <a:pt x="2425" y="1764"/>
                    <a:pt x="2523" y="1372"/>
                    <a:pt x="2621" y="1005"/>
                  </a:cubicBezTo>
                  <a:cubicBezTo>
                    <a:pt x="2744" y="613"/>
                    <a:pt x="2964" y="270"/>
                    <a:pt x="32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7139425" y="1314750"/>
              <a:ext cx="67975" cy="142050"/>
            </a:xfrm>
            <a:custGeom>
              <a:avLst/>
              <a:gdLst/>
              <a:ahLst/>
              <a:cxnLst/>
              <a:rect l="l" t="t" r="r" b="b"/>
              <a:pathLst>
                <a:path w="2719" h="5682" extrusionOk="0">
                  <a:moveTo>
                    <a:pt x="319" y="1"/>
                  </a:moveTo>
                  <a:cubicBezTo>
                    <a:pt x="172" y="392"/>
                    <a:pt x="74" y="833"/>
                    <a:pt x="25" y="1249"/>
                  </a:cubicBezTo>
                  <a:cubicBezTo>
                    <a:pt x="1" y="1690"/>
                    <a:pt x="99" y="2131"/>
                    <a:pt x="319" y="2523"/>
                  </a:cubicBezTo>
                  <a:cubicBezTo>
                    <a:pt x="540" y="2890"/>
                    <a:pt x="833" y="3209"/>
                    <a:pt x="1176" y="3453"/>
                  </a:cubicBezTo>
                  <a:cubicBezTo>
                    <a:pt x="1519" y="3698"/>
                    <a:pt x="1837" y="3992"/>
                    <a:pt x="2107" y="4310"/>
                  </a:cubicBezTo>
                  <a:cubicBezTo>
                    <a:pt x="2352" y="4727"/>
                    <a:pt x="2450" y="5217"/>
                    <a:pt x="2352" y="5682"/>
                  </a:cubicBezTo>
                  <a:cubicBezTo>
                    <a:pt x="2670" y="5070"/>
                    <a:pt x="2719" y="4359"/>
                    <a:pt x="2499" y="3723"/>
                  </a:cubicBezTo>
                  <a:cubicBezTo>
                    <a:pt x="2278" y="3086"/>
                    <a:pt x="1935" y="2498"/>
                    <a:pt x="1470" y="2009"/>
                  </a:cubicBezTo>
                  <a:cubicBezTo>
                    <a:pt x="1201" y="1715"/>
                    <a:pt x="956" y="1421"/>
                    <a:pt x="711" y="1103"/>
                  </a:cubicBezTo>
                  <a:cubicBezTo>
                    <a:pt x="491" y="784"/>
                    <a:pt x="344" y="392"/>
                    <a:pt x="31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7254525" y="1124350"/>
              <a:ext cx="41050" cy="34950"/>
            </a:xfrm>
            <a:custGeom>
              <a:avLst/>
              <a:gdLst/>
              <a:ahLst/>
              <a:cxnLst/>
              <a:rect l="l" t="t" r="r" b="b"/>
              <a:pathLst>
                <a:path w="1642" h="1398" extrusionOk="0">
                  <a:moveTo>
                    <a:pt x="931" y="1"/>
                  </a:moveTo>
                  <a:cubicBezTo>
                    <a:pt x="294" y="1"/>
                    <a:pt x="1" y="736"/>
                    <a:pt x="441" y="1176"/>
                  </a:cubicBezTo>
                  <a:cubicBezTo>
                    <a:pt x="586" y="1329"/>
                    <a:pt x="766" y="1398"/>
                    <a:pt x="941" y="1398"/>
                  </a:cubicBezTo>
                  <a:cubicBezTo>
                    <a:pt x="1299" y="1398"/>
                    <a:pt x="1641" y="1114"/>
                    <a:pt x="1641" y="687"/>
                  </a:cubicBezTo>
                  <a:cubicBezTo>
                    <a:pt x="1641" y="295"/>
                    <a:pt x="1323" y="1"/>
                    <a:pt x="9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7291875" y="1173325"/>
              <a:ext cx="33700" cy="28800"/>
            </a:xfrm>
            <a:custGeom>
              <a:avLst/>
              <a:gdLst/>
              <a:ahLst/>
              <a:cxnLst/>
              <a:rect l="l" t="t" r="r" b="b"/>
              <a:pathLst>
                <a:path w="1348" h="1152" extrusionOk="0">
                  <a:moveTo>
                    <a:pt x="759" y="1"/>
                  </a:moveTo>
                  <a:cubicBezTo>
                    <a:pt x="245" y="1"/>
                    <a:pt x="0" y="613"/>
                    <a:pt x="368" y="980"/>
                  </a:cubicBezTo>
                  <a:cubicBezTo>
                    <a:pt x="478" y="1099"/>
                    <a:pt x="619" y="1151"/>
                    <a:pt x="760" y="1151"/>
                  </a:cubicBezTo>
                  <a:cubicBezTo>
                    <a:pt x="1055" y="1151"/>
                    <a:pt x="1347" y="920"/>
                    <a:pt x="1347" y="589"/>
                  </a:cubicBezTo>
                  <a:cubicBezTo>
                    <a:pt x="1347" y="270"/>
                    <a:pt x="1078" y="1"/>
                    <a:pt x="7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7323100" y="1226550"/>
              <a:ext cx="25575" cy="21525"/>
            </a:xfrm>
            <a:custGeom>
              <a:avLst/>
              <a:gdLst/>
              <a:ahLst/>
              <a:cxnLst/>
              <a:rect l="l" t="t" r="r" b="b"/>
              <a:pathLst>
                <a:path w="1023" h="861" extrusionOk="0">
                  <a:moveTo>
                    <a:pt x="457" y="0"/>
                  </a:moveTo>
                  <a:cubicBezTo>
                    <a:pt x="227" y="0"/>
                    <a:pt x="0" y="176"/>
                    <a:pt x="0" y="443"/>
                  </a:cubicBezTo>
                  <a:cubicBezTo>
                    <a:pt x="0" y="664"/>
                    <a:pt x="196" y="859"/>
                    <a:pt x="441" y="859"/>
                  </a:cubicBezTo>
                  <a:cubicBezTo>
                    <a:pt x="450" y="860"/>
                    <a:pt x="460" y="860"/>
                    <a:pt x="469" y="860"/>
                  </a:cubicBezTo>
                  <a:cubicBezTo>
                    <a:pt x="842" y="860"/>
                    <a:pt x="1022" y="388"/>
                    <a:pt x="759" y="125"/>
                  </a:cubicBezTo>
                  <a:cubicBezTo>
                    <a:pt x="673" y="39"/>
                    <a:pt x="565" y="0"/>
                    <a:pt x="45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7343500" y="1282300"/>
              <a:ext cx="22475" cy="19450"/>
            </a:xfrm>
            <a:custGeom>
              <a:avLst/>
              <a:gdLst/>
              <a:ahLst/>
              <a:cxnLst/>
              <a:rect l="l" t="t" r="r" b="b"/>
              <a:pathLst>
                <a:path w="899" h="778" extrusionOk="0">
                  <a:moveTo>
                    <a:pt x="384" y="1"/>
                  </a:moveTo>
                  <a:cubicBezTo>
                    <a:pt x="164" y="1"/>
                    <a:pt x="17" y="172"/>
                    <a:pt x="17" y="393"/>
                  </a:cubicBezTo>
                  <a:cubicBezTo>
                    <a:pt x="0" y="624"/>
                    <a:pt x="184" y="777"/>
                    <a:pt x="381" y="777"/>
                  </a:cubicBezTo>
                  <a:cubicBezTo>
                    <a:pt x="476" y="777"/>
                    <a:pt x="574" y="742"/>
                    <a:pt x="653" y="662"/>
                  </a:cubicBezTo>
                  <a:cubicBezTo>
                    <a:pt x="898" y="417"/>
                    <a:pt x="727" y="1"/>
                    <a:pt x="3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7116775" y="1056400"/>
              <a:ext cx="86350" cy="86350"/>
            </a:xfrm>
            <a:custGeom>
              <a:avLst/>
              <a:gdLst/>
              <a:ahLst/>
              <a:cxnLst/>
              <a:rect l="l" t="t" r="r" b="b"/>
              <a:pathLst>
                <a:path w="3454" h="3454" extrusionOk="0">
                  <a:moveTo>
                    <a:pt x="3454" y="1"/>
                  </a:moveTo>
                  <a:lnTo>
                    <a:pt x="3454" y="1"/>
                  </a:lnTo>
                  <a:cubicBezTo>
                    <a:pt x="2596" y="197"/>
                    <a:pt x="1813" y="613"/>
                    <a:pt x="1201" y="1201"/>
                  </a:cubicBezTo>
                  <a:cubicBezTo>
                    <a:pt x="613" y="1837"/>
                    <a:pt x="197" y="2596"/>
                    <a:pt x="1" y="3454"/>
                  </a:cubicBezTo>
                  <a:cubicBezTo>
                    <a:pt x="833" y="3258"/>
                    <a:pt x="1617" y="2841"/>
                    <a:pt x="2254" y="2254"/>
                  </a:cubicBezTo>
                  <a:cubicBezTo>
                    <a:pt x="2841" y="1617"/>
                    <a:pt x="3258" y="833"/>
                    <a:pt x="345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7199425" y="1586575"/>
              <a:ext cx="11650" cy="1093850"/>
            </a:xfrm>
            <a:custGeom>
              <a:avLst/>
              <a:gdLst/>
              <a:ahLst/>
              <a:cxnLst/>
              <a:rect l="l" t="t" r="r" b="b"/>
              <a:pathLst>
                <a:path w="466" h="43754" extrusionOk="0">
                  <a:moveTo>
                    <a:pt x="245" y="0"/>
                  </a:moveTo>
                  <a:cubicBezTo>
                    <a:pt x="99" y="0"/>
                    <a:pt x="1" y="98"/>
                    <a:pt x="1" y="245"/>
                  </a:cubicBezTo>
                  <a:lnTo>
                    <a:pt x="1" y="43515"/>
                  </a:lnTo>
                  <a:cubicBezTo>
                    <a:pt x="1" y="43674"/>
                    <a:pt x="117" y="43754"/>
                    <a:pt x="233" y="43754"/>
                  </a:cubicBezTo>
                  <a:cubicBezTo>
                    <a:pt x="350" y="43754"/>
                    <a:pt x="466" y="43674"/>
                    <a:pt x="466" y="43515"/>
                  </a:cubicBezTo>
                  <a:lnTo>
                    <a:pt x="466" y="245"/>
                  </a:lnTo>
                  <a:cubicBezTo>
                    <a:pt x="466" y="98"/>
                    <a:pt x="368" y="0"/>
                    <a:pt x="24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054275" y="992725"/>
              <a:ext cx="1621750" cy="11675"/>
            </a:xfrm>
            <a:custGeom>
              <a:avLst/>
              <a:gdLst/>
              <a:ahLst/>
              <a:cxnLst/>
              <a:rect l="l" t="t" r="r" b="b"/>
              <a:pathLst>
                <a:path w="64870" h="467" extrusionOk="0">
                  <a:moveTo>
                    <a:pt x="296" y="0"/>
                  </a:moveTo>
                  <a:cubicBezTo>
                    <a:pt x="1" y="0"/>
                    <a:pt x="9" y="466"/>
                    <a:pt x="319" y="466"/>
                  </a:cubicBezTo>
                  <a:lnTo>
                    <a:pt x="64527" y="466"/>
                  </a:lnTo>
                  <a:cubicBezTo>
                    <a:pt x="64861" y="466"/>
                    <a:pt x="64869" y="0"/>
                    <a:pt x="64551" y="0"/>
                  </a:cubicBezTo>
                  <a:cubicBezTo>
                    <a:pt x="64543" y="0"/>
                    <a:pt x="64535" y="0"/>
                    <a:pt x="64527" y="1"/>
                  </a:cubicBezTo>
                  <a:lnTo>
                    <a:pt x="319" y="1"/>
                  </a:lnTo>
                  <a:cubicBezTo>
                    <a:pt x="311" y="0"/>
                    <a:pt x="304" y="0"/>
                    <a:pt x="29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" name="Google Shape;118;p2"/>
          <p:cNvSpPr txBox="1">
            <a:spLocks noGrp="1"/>
          </p:cNvSpPr>
          <p:nvPr>
            <p:ph type="ctrTitle"/>
          </p:nvPr>
        </p:nvSpPr>
        <p:spPr>
          <a:xfrm>
            <a:off x="1371600" y="948632"/>
            <a:ext cx="6400800" cy="24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000"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9" name="Google Shape;119;p2"/>
          <p:cNvSpPr txBox="1">
            <a:spLocks noGrp="1"/>
          </p:cNvSpPr>
          <p:nvPr>
            <p:ph type="subTitle" idx="1"/>
          </p:nvPr>
        </p:nvSpPr>
        <p:spPr>
          <a:xfrm>
            <a:off x="1371600" y="3783268"/>
            <a:ext cx="64008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4"/>
          <p:cNvGrpSpPr/>
          <p:nvPr/>
        </p:nvGrpSpPr>
        <p:grpSpPr>
          <a:xfrm>
            <a:off x="183049" y="183079"/>
            <a:ext cx="8777903" cy="4777342"/>
            <a:chOff x="344075" y="953825"/>
            <a:chExt cx="6933025" cy="3804525"/>
          </a:xfrm>
        </p:grpSpPr>
        <p:sp>
          <p:nvSpPr>
            <p:cNvPr id="235" name="Google Shape;235;p4"/>
            <p:cNvSpPr/>
            <p:nvPr/>
          </p:nvSpPr>
          <p:spPr>
            <a:xfrm>
              <a:off x="475650" y="2741100"/>
              <a:ext cx="48850" cy="161350"/>
            </a:xfrm>
            <a:custGeom>
              <a:avLst/>
              <a:gdLst/>
              <a:ahLst/>
              <a:cxnLst/>
              <a:rect l="l" t="t" r="r" b="b"/>
              <a:pathLst>
                <a:path w="1954" h="6454" extrusionOk="0">
                  <a:moveTo>
                    <a:pt x="977" y="0"/>
                  </a:moveTo>
                  <a:cubicBezTo>
                    <a:pt x="977" y="0"/>
                    <a:pt x="1" y="1429"/>
                    <a:pt x="1" y="3215"/>
                  </a:cubicBezTo>
                  <a:cubicBezTo>
                    <a:pt x="1" y="5001"/>
                    <a:pt x="977" y="6454"/>
                    <a:pt x="977" y="6454"/>
                  </a:cubicBezTo>
                  <a:cubicBezTo>
                    <a:pt x="977" y="6454"/>
                    <a:pt x="1954" y="5001"/>
                    <a:pt x="1954" y="3215"/>
                  </a:cubicBezTo>
                  <a:cubicBezTo>
                    <a:pt x="1954" y="1429"/>
                    <a:pt x="977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"/>
            <p:cNvSpPr/>
            <p:nvPr/>
          </p:nvSpPr>
          <p:spPr>
            <a:xfrm>
              <a:off x="428025" y="2843500"/>
              <a:ext cx="62550" cy="62525"/>
            </a:xfrm>
            <a:custGeom>
              <a:avLst/>
              <a:gdLst/>
              <a:ahLst/>
              <a:cxnLst/>
              <a:rect l="l" t="t" r="r" b="b"/>
              <a:pathLst>
                <a:path w="2502" h="2501" extrusionOk="0">
                  <a:moveTo>
                    <a:pt x="1" y="0"/>
                  </a:moveTo>
                  <a:cubicBezTo>
                    <a:pt x="1" y="0"/>
                    <a:pt x="168" y="953"/>
                    <a:pt x="858" y="1644"/>
                  </a:cubicBezTo>
                  <a:cubicBezTo>
                    <a:pt x="1549" y="2310"/>
                    <a:pt x="2501" y="2501"/>
                    <a:pt x="2501" y="2501"/>
                  </a:cubicBezTo>
                  <a:cubicBezTo>
                    <a:pt x="2501" y="2501"/>
                    <a:pt x="2311" y="1548"/>
                    <a:pt x="1644" y="858"/>
                  </a:cubicBezTo>
                  <a:cubicBezTo>
                    <a:pt x="953" y="16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"/>
            <p:cNvSpPr/>
            <p:nvPr/>
          </p:nvSpPr>
          <p:spPr>
            <a:xfrm>
              <a:off x="509000" y="2843500"/>
              <a:ext cx="62550" cy="62525"/>
            </a:xfrm>
            <a:custGeom>
              <a:avLst/>
              <a:gdLst/>
              <a:ahLst/>
              <a:cxnLst/>
              <a:rect l="l" t="t" r="r" b="b"/>
              <a:pathLst>
                <a:path w="2502" h="2501" extrusionOk="0">
                  <a:moveTo>
                    <a:pt x="2501" y="0"/>
                  </a:moveTo>
                  <a:cubicBezTo>
                    <a:pt x="2501" y="0"/>
                    <a:pt x="1549" y="167"/>
                    <a:pt x="858" y="858"/>
                  </a:cubicBezTo>
                  <a:cubicBezTo>
                    <a:pt x="191" y="1548"/>
                    <a:pt x="1" y="2501"/>
                    <a:pt x="1" y="2501"/>
                  </a:cubicBezTo>
                  <a:cubicBezTo>
                    <a:pt x="1" y="2501"/>
                    <a:pt x="953" y="2310"/>
                    <a:pt x="1644" y="1644"/>
                  </a:cubicBezTo>
                  <a:cubicBezTo>
                    <a:pt x="2334" y="953"/>
                    <a:pt x="2501" y="0"/>
                    <a:pt x="2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"/>
            <p:cNvSpPr/>
            <p:nvPr/>
          </p:nvSpPr>
          <p:spPr>
            <a:xfrm>
              <a:off x="413150" y="2894100"/>
              <a:ext cx="82775" cy="76825"/>
            </a:xfrm>
            <a:custGeom>
              <a:avLst/>
              <a:gdLst/>
              <a:ahLst/>
              <a:cxnLst/>
              <a:rect l="l" t="t" r="r" b="b"/>
              <a:pathLst>
                <a:path w="3311" h="3073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334"/>
                    <a:pt x="120" y="620"/>
                    <a:pt x="239" y="929"/>
                  </a:cubicBezTo>
                  <a:cubicBezTo>
                    <a:pt x="358" y="1215"/>
                    <a:pt x="596" y="1477"/>
                    <a:pt x="858" y="1668"/>
                  </a:cubicBezTo>
                  <a:cubicBezTo>
                    <a:pt x="1120" y="1834"/>
                    <a:pt x="1453" y="1930"/>
                    <a:pt x="1763" y="2001"/>
                  </a:cubicBezTo>
                  <a:cubicBezTo>
                    <a:pt x="2049" y="2049"/>
                    <a:pt x="2382" y="2120"/>
                    <a:pt x="2644" y="2263"/>
                  </a:cubicBezTo>
                  <a:cubicBezTo>
                    <a:pt x="2953" y="2406"/>
                    <a:pt x="3192" y="2763"/>
                    <a:pt x="3263" y="3073"/>
                  </a:cubicBezTo>
                  <a:cubicBezTo>
                    <a:pt x="3311" y="2549"/>
                    <a:pt x="3073" y="2072"/>
                    <a:pt x="2715" y="1715"/>
                  </a:cubicBezTo>
                  <a:cubicBezTo>
                    <a:pt x="2358" y="1358"/>
                    <a:pt x="1906" y="1120"/>
                    <a:pt x="1453" y="953"/>
                  </a:cubicBezTo>
                  <a:cubicBezTo>
                    <a:pt x="1191" y="834"/>
                    <a:pt x="882" y="739"/>
                    <a:pt x="643" y="620"/>
                  </a:cubicBezTo>
                  <a:cubicBezTo>
                    <a:pt x="381" y="453"/>
                    <a:pt x="143" y="26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"/>
            <p:cNvSpPr/>
            <p:nvPr/>
          </p:nvSpPr>
          <p:spPr>
            <a:xfrm>
              <a:off x="504250" y="2894100"/>
              <a:ext cx="82175" cy="75650"/>
            </a:xfrm>
            <a:custGeom>
              <a:avLst/>
              <a:gdLst/>
              <a:ahLst/>
              <a:cxnLst/>
              <a:rect l="l" t="t" r="r" b="b"/>
              <a:pathLst>
                <a:path w="3287" h="3026" extrusionOk="0">
                  <a:moveTo>
                    <a:pt x="3286" y="1"/>
                  </a:moveTo>
                  <a:lnTo>
                    <a:pt x="3286" y="1"/>
                  </a:lnTo>
                  <a:cubicBezTo>
                    <a:pt x="3144" y="263"/>
                    <a:pt x="2905" y="429"/>
                    <a:pt x="2667" y="596"/>
                  </a:cubicBezTo>
                  <a:cubicBezTo>
                    <a:pt x="2405" y="739"/>
                    <a:pt x="2120" y="834"/>
                    <a:pt x="1858" y="929"/>
                  </a:cubicBezTo>
                  <a:cubicBezTo>
                    <a:pt x="1381" y="1096"/>
                    <a:pt x="929" y="1334"/>
                    <a:pt x="595" y="1691"/>
                  </a:cubicBezTo>
                  <a:cubicBezTo>
                    <a:pt x="238" y="2049"/>
                    <a:pt x="0" y="2525"/>
                    <a:pt x="48" y="3025"/>
                  </a:cubicBezTo>
                  <a:cubicBezTo>
                    <a:pt x="95" y="2763"/>
                    <a:pt x="333" y="2406"/>
                    <a:pt x="643" y="2263"/>
                  </a:cubicBezTo>
                  <a:cubicBezTo>
                    <a:pt x="929" y="2120"/>
                    <a:pt x="1238" y="2072"/>
                    <a:pt x="1524" y="2001"/>
                  </a:cubicBezTo>
                  <a:cubicBezTo>
                    <a:pt x="1834" y="1930"/>
                    <a:pt x="2167" y="1834"/>
                    <a:pt x="2429" y="1668"/>
                  </a:cubicBezTo>
                  <a:cubicBezTo>
                    <a:pt x="2691" y="1477"/>
                    <a:pt x="2905" y="1215"/>
                    <a:pt x="3048" y="929"/>
                  </a:cubicBezTo>
                  <a:cubicBezTo>
                    <a:pt x="3191" y="620"/>
                    <a:pt x="3263" y="286"/>
                    <a:pt x="32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"/>
            <p:cNvSpPr/>
            <p:nvPr/>
          </p:nvSpPr>
          <p:spPr>
            <a:xfrm>
              <a:off x="488750" y="29095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1"/>
                    <a:pt x="215" y="906"/>
                    <a:pt x="453" y="906"/>
                  </a:cubicBezTo>
                  <a:cubicBezTo>
                    <a:pt x="692" y="906"/>
                    <a:pt x="906" y="715"/>
                    <a:pt x="906" y="453"/>
                  </a:cubicBezTo>
                  <a:cubicBezTo>
                    <a:pt x="906" y="215"/>
                    <a:pt x="69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"/>
            <p:cNvSpPr/>
            <p:nvPr/>
          </p:nvSpPr>
          <p:spPr>
            <a:xfrm>
              <a:off x="7095500" y="2741100"/>
              <a:ext cx="48850" cy="161350"/>
            </a:xfrm>
            <a:custGeom>
              <a:avLst/>
              <a:gdLst/>
              <a:ahLst/>
              <a:cxnLst/>
              <a:rect l="l" t="t" r="r" b="b"/>
              <a:pathLst>
                <a:path w="1954" h="6454" extrusionOk="0">
                  <a:moveTo>
                    <a:pt x="977" y="0"/>
                  </a:moveTo>
                  <a:cubicBezTo>
                    <a:pt x="977" y="0"/>
                    <a:pt x="0" y="1429"/>
                    <a:pt x="0" y="3215"/>
                  </a:cubicBezTo>
                  <a:cubicBezTo>
                    <a:pt x="0" y="5001"/>
                    <a:pt x="977" y="6454"/>
                    <a:pt x="977" y="6454"/>
                  </a:cubicBezTo>
                  <a:cubicBezTo>
                    <a:pt x="977" y="6454"/>
                    <a:pt x="1953" y="5001"/>
                    <a:pt x="1953" y="3215"/>
                  </a:cubicBezTo>
                  <a:cubicBezTo>
                    <a:pt x="1953" y="1429"/>
                    <a:pt x="977" y="0"/>
                    <a:pt x="9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"/>
            <p:cNvSpPr/>
            <p:nvPr/>
          </p:nvSpPr>
          <p:spPr>
            <a:xfrm>
              <a:off x="7047875" y="2843500"/>
              <a:ext cx="62525" cy="6252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cubicBezTo>
                    <a:pt x="0" y="0"/>
                    <a:pt x="167" y="953"/>
                    <a:pt x="857" y="1644"/>
                  </a:cubicBezTo>
                  <a:cubicBezTo>
                    <a:pt x="1548" y="2310"/>
                    <a:pt x="2501" y="2501"/>
                    <a:pt x="2501" y="2501"/>
                  </a:cubicBezTo>
                  <a:cubicBezTo>
                    <a:pt x="2501" y="2501"/>
                    <a:pt x="2310" y="1548"/>
                    <a:pt x="1619" y="858"/>
                  </a:cubicBezTo>
                  <a:cubicBezTo>
                    <a:pt x="953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"/>
            <p:cNvSpPr/>
            <p:nvPr/>
          </p:nvSpPr>
          <p:spPr>
            <a:xfrm>
              <a:off x="7129425" y="2843500"/>
              <a:ext cx="62550" cy="62525"/>
            </a:xfrm>
            <a:custGeom>
              <a:avLst/>
              <a:gdLst/>
              <a:ahLst/>
              <a:cxnLst/>
              <a:rect l="l" t="t" r="r" b="b"/>
              <a:pathLst>
                <a:path w="2502" h="2501" extrusionOk="0">
                  <a:moveTo>
                    <a:pt x="2501" y="0"/>
                  </a:moveTo>
                  <a:cubicBezTo>
                    <a:pt x="2501" y="0"/>
                    <a:pt x="1549" y="167"/>
                    <a:pt x="858" y="858"/>
                  </a:cubicBezTo>
                  <a:cubicBezTo>
                    <a:pt x="191" y="1548"/>
                    <a:pt x="1" y="2501"/>
                    <a:pt x="1" y="2501"/>
                  </a:cubicBezTo>
                  <a:cubicBezTo>
                    <a:pt x="1" y="2501"/>
                    <a:pt x="953" y="2310"/>
                    <a:pt x="1644" y="1644"/>
                  </a:cubicBezTo>
                  <a:cubicBezTo>
                    <a:pt x="2334" y="953"/>
                    <a:pt x="2501" y="0"/>
                    <a:pt x="2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"/>
            <p:cNvSpPr/>
            <p:nvPr/>
          </p:nvSpPr>
          <p:spPr>
            <a:xfrm>
              <a:off x="7034175" y="2894700"/>
              <a:ext cx="82175" cy="75625"/>
            </a:xfrm>
            <a:custGeom>
              <a:avLst/>
              <a:gdLst/>
              <a:ahLst/>
              <a:cxnLst/>
              <a:rect l="l" t="t" r="r" b="b"/>
              <a:pathLst>
                <a:path w="3287" h="3025" extrusionOk="0">
                  <a:moveTo>
                    <a:pt x="0" y="0"/>
                  </a:moveTo>
                  <a:cubicBezTo>
                    <a:pt x="24" y="334"/>
                    <a:pt x="119" y="620"/>
                    <a:pt x="239" y="929"/>
                  </a:cubicBezTo>
                  <a:cubicBezTo>
                    <a:pt x="358" y="1215"/>
                    <a:pt x="596" y="1477"/>
                    <a:pt x="858" y="1667"/>
                  </a:cubicBezTo>
                  <a:cubicBezTo>
                    <a:pt x="1120" y="1834"/>
                    <a:pt x="1453" y="1929"/>
                    <a:pt x="1763" y="2001"/>
                  </a:cubicBezTo>
                  <a:cubicBezTo>
                    <a:pt x="2025" y="2025"/>
                    <a:pt x="2334" y="2096"/>
                    <a:pt x="2620" y="2239"/>
                  </a:cubicBezTo>
                  <a:cubicBezTo>
                    <a:pt x="2930" y="2382"/>
                    <a:pt x="3168" y="2739"/>
                    <a:pt x="3239" y="3025"/>
                  </a:cubicBezTo>
                  <a:cubicBezTo>
                    <a:pt x="3287" y="2525"/>
                    <a:pt x="3049" y="2048"/>
                    <a:pt x="2691" y="1691"/>
                  </a:cubicBezTo>
                  <a:cubicBezTo>
                    <a:pt x="2334" y="1334"/>
                    <a:pt x="1882" y="1096"/>
                    <a:pt x="1429" y="929"/>
                  </a:cubicBezTo>
                  <a:cubicBezTo>
                    <a:pt x="1167" y="810"/>
                    <a:pt x="858" y="715"/>
                    <a:pt x="620" y="596"/>
                  </a:cubicBezTo>
                  <a:cubicBezTo>
                    <a:pt x="358" y="453"/>
                    <a:pt x="119" y="262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"/>
            <p:cNvSpPr/>
            <p:nvPr/>
          </p:nvSpPr>
          <p:spPr>
            <a:xfrm>
              <a:off x="7124075" y="2894100"/>
              <a:ext cx="82175" cy="75650"/>
            </a:xfrm>
            <a:custGeom>
              <a:avLst/>
              <a:gdLst/>
              <a:ahLst/>
              <a:cxnLst/>
              <a:rect l="l" t="t" r="r" b="b"/>
              <a:pathLst>
                <a:path w="3287" h="3026" extrusionOk="0">
                  <a:moveTo>
                    <a:pt x="3287" y="1"/>
                  </a:moveTo>
                  <a:cubicBezTo>
                    <a:pt x="3144" y="263"/>
                    <a:pt x="2906" y="429"/>
                    <a:pt x="2668" y="596"/>
                  </a:cubicBezTo>
                  <a:cubicBezTo>
                    <a:pt x="2382" y="739"/>
                    <a:pt x="2120" y="834"/>
                    <a:pt x="1858" y="929"/>
                  </a:cubicBezTo>
                  <a:cubicBezTo>
                    <a:pt x="1382" y="1096"/>
                    <a:pt x="929" y="1334"/>
                    <a:pt x="596" y="1691"/>
                  </a:cubicBezTo>
                  <a:cubicBezTo>
                    <a:pt x="238" y="2049"/>
                    <a:pt x="0" y="2525"/>
                    <a:pt x="24" y="3025"/>
                  </a:cubicBezTo>
                  <a:cubicBezTo>
                    <a:pt x="96" y="2763"/>
                    <a:pt x="358" y="2406"/>
                    <a:pt x="643" y="2263"/>
                  </a:cubicBezTo>
                  <a:cubicBezTo>
                    <a:pt x="929" y="2120"/>
                    <a:pt x="1239" y="2072"/>
                    <a:pt x="1524" y="2001"/>
                  </a:cubicBezTo>
                  <a:cubicBezTo>
                    <a:pt x="1834" y="1930"/>
                    <a:pt x="2144" y="1834"/>
                    <a:pt x="2429" y="1668"/>
                  </a:cubicBezTo>
                  <a:cubicBezTo>
                    <a:pt x="2691" y="1477"/>
                    <a:pt x="2906" y="1215"/>
                    <a:pt x="3049" y="929"/>
                  </a:cubicBezTo>
                  <a:cubicBezTo>
                    <a:pt x="3191" y="620"/>
                    <a:pt x="3263" y="286"/>
                    <a:pt x="328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"/>
            <p:cNvSpPr/>
            <p:nvPr/>
          </p:nvSpPr>
          <p:spPr>
            <a:xfrm>
              <a:off x="7108600" y="29095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691"/>
                    <a:pt x="214" y="906"/>
                    <a:pt x="453" y="906"/>
                  </a:cubicBezTo>
                  <a:cubicBezTo>
                    <a:pt x="691" y="906"/>
                    <a:pt x="905" y="691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"/>
            <p:cNvSpPr/>
            <p:nvPr/>
          </p:nvSpPr>
          <p:spPr>
            <a:xfrm>
              <a:off x="369100" y="3882325"/>
              <a:ext cx="637050" cy="848625"/>
            </a:xfrm>
            <a:custGeom>
              <a:avLst/>
              <a:gdLst/>
              <a:ahLst/>
              <a:cxnLst/>
              <a:rect l="l" t="t" r="r" b="b"/>
              <a:pathLst>
                <a:path w="25482" h="33945" extrusionOk="0">
                  <a:moveTo>
                    <a:pt x="4612" y="1"/>
                  </a:moveTo>
                  <a:cubicBezTo>
                    <a:pt x="3561" y="1"/>
                    <a:pt x="2544" y="560"/>
                    <a:pt x="1858" y="1361"/>
                  </a:cubicBezTo>
                  <a:cubicBezTo>
                    <a:pt x="1143" y="2242"/>
                    <a:pt x="738" y="3314"/>
                    <a:pt x="619" y="4314"/>
                  </a:cubicBezTo>
                  <a:cubicBezTo>
                    <a:pt x="476" y="5362"/>
                    <a:pt x="572" y="6338"/>
                    <a:pt x="715" y="7267"/>
                  </a:cubicBezTo>
                  <a:cubicBezTo>
                    <a:pt x="1048" y="9101"/>
                    <a:pt x="1572" y="10672"/>
                    <a:pt x="1882" y="12030"/>
                  </a:cubicBezTo>
                  <a:cubicBezTo>
                    <a:pt x="2215" y="13363"/>
                    <a:pt x="2286" y="14506"/>
                    <a:pt x="2286" y="15245"/>
                  </a:cubicBezTo>
                  <a:cubicBezTo>
                    <a:pt x="2286" y="15411"/>
                    <a:pt x="2286" y="15602"/>
                    <a:pt x="2263" y="15745"/>
                  </a:cubicBezTo>
                  <a:cubicBezTo>
                    <a:pt x="2263" y="15840"/>
                    <a:pt x="2239" y="15935"/>
                    <a:pt x="2239" y="16007"/>
                  </a:cubicBezTo>
                  <a:cubicBezTo>
                    <a:pt x="2120" y="16126"/>
                    <a:pt x="2001" y="16245"/>
                    <a:pt x="1905" y="16364"/>
                  </a:cubicBezTo>
                  <a:cubicBezTo>
                    <a:pt x="834" y="17674"/>
                    <a:pt x="238" y="19555"/>
                    <a:pt x="691" y="21365"/>
                  </a:cubicBezTo>
                  <a:cubicBezTo>
                    <a:pt x="1143" y="23056"/>
                    <a:pt x="2405" y="24461"/>
                    <a:pt x="4025" y="24937"/>
                  </a:cubicBezTo>
                  <a:cubicBezTo>
                    <a:pt x="3644" y="24961"/>
                    <a:pt x="3287" y="25056"/>
                    <a:pt x="2929" y="25175"/>
                  </a:cubicBezTo>
                  <a:cubicBezTo>
                    <a:pt x="2739" y="25270"/>
                    <a:pt x="2572" y="25318"/>
                    <a:pt x="2382" y="25437"/>
                  </a:cubicBezTo>
                  <a:cubicBezTo>
                    <a:pt x="2239" y="25556"/>
                    <a:pt x="2024" y="25651"/>
                    <a:pt x="1882" y="25771"/>
                  </a:cubicBezTo>
                  <a:cubicBezTo>
                    <a:pt x="619" y="26795"/>
                    <a:pt x="0" y="28604"/>
                    <a:pt x="453" y="30295"/>
                  </a:cubicBezTo>
                  <a:cubicBezTo>
                    <a:pt x="905" y="32010"/>
                    <a:pt x="2382" y="33391"/>
                    <a:pt x="4168" y="33820"/>
                  </a:cubicBezTo>
                  <a:cubicBezTo>
                    <a:pt x="4547" y="33905"/>
                    <a:pt x="4928" y="33944"/>
                    <a:pt x="5306" y="33944"/>
                  </a:cubicBezTo>
                  <a:cubicBezTo>
                    <a:pt x="6732" y="33944"/>
                    <a:pt x="8109" y="33376"/>
                    <a:pt x="9145" y="32510"/>
                  </a:cubicBezTo>
                  <a:lnTo>
                    <a:pt x="9669" y="31962"/>
                  </a:lnTo>
                  <a:cubicBezTo>
                    <a:pt x="9836" y="31962"/>
                    <a:pt x="10002" y="31962"/>
                    <a:pt x="10193" y="31938"/>
                  </a:cubicBezTo>
                  <a:cubicBezTo>
                    <a:pt x="10255" y="31937"/>
                    <a:pt x="10320" y="31936"/>
                    <a:pt x="10387" y="31936"/>
                  </a:cubicBezTo>
                  <a:cubicBezTo>
                    <a:pt x="11137" y="31936"/>
                    <a:pt x="12162" y="32059"/>
                    <a:pt x="13408" y="32343"/>
                  </a:cubicBezTo>
                  <a:cubicBezTo>
                    <a:pt x="14741" y="32653"/>
                    <a:pt x="16313" y="33177"/>
                    <a:pt x="18171" y="33510"/>
                  </a:cubicBezTo>
                  <a:cubicBezTo>
                    <a:pt x="18760" y="33603"/>
                    <a:pt x="19390" y="33676"/>
                    <a:pt x="20041" y="33676"/>
                  </a:cubicBezTo>
                  <a:cubicBezTo>
                    <a:pt x="20389" y="33676"/>
                    <a:pt x="20743" y="33655"/>
                    <a:pt x="21100" y="33605"/>
                  </a:cubicBezTo>
                  <a:cubicBezTo>
                    <a:pt x="22124" y="33486"/>
                    <a:pt x="23195" y="33105"/>
                    <a:pt x="24053" y="32391"/>
                  </a:cubicBezTo>
                  <a:cubicBezTo>
                    <a:pt x="24910" y="31677"/>
                    <a:pt x="25482" y="30557"/>
                    <a:pt x="25434" y="29486"/>
                  </a:cubicBezTo>
                  <a:cubicBezTo>
                    <a:pt x="25458" y="28366"/>
                    <a:pt x="24886" y="27318"/>
                    <a:pt x="23934" y="26890"/>
                  </a:cubicBezTo>
                  <a:cubicBezTo>
                    <a:pt x="23577" y="26729"/>
                    <a:pt x="23219" y="26649"/>
                    <a:pt x="22862" y="26649"/>
                  </a:cubicBezTo>
                  <a:cubicBezTo>
                    <a:pt x="22743" y="26649"/>
                    <a:pt x="22624" y="26658"/>
                    <a:pt x="22505" y="26676"/>
                  </a:cubicBezTo>
                  <a:cubicBezTo>
                    <a:pt x="22029" y="26723"/>
                    <a:pt x="21624" y="26914"/>
                    <a:pt x="21267" y="27152"/>
                  </a:cubicBezTo>
                  <a:cubicBezTo>
                    <a:pt x="20504" y="27652"/>
                    <a:pt x="20195" y="28509"/>
                    <a:pt x="20266" y="29224"/>
                  </a:cubicBezTo>
                  <a:cubicBezTo>
                    <a:pt x="20314" y="29581"/>
                    <a:pt x="20481" y="29938"/>
                    <a:pt x="20719" y="30176"/>
                  </a:cubicBezTo>
                  <a:cubicBezTo>
                    <a:pt x="20957" y="30414"/>
                    <a:pt x="21290" y="30533"/>
                    <a:pt x="21576" y="30581"/>
                  </a:cubicBezTo>
                  <a:cubicBezTo>
                    <a:pt x="21608" y="30584"/>
                    <a:pt x="21640" y="30585"/>
                    <a:pt x="21670" y="30585"/>
                  </a:cubicBezTo>
                  <a:cubicBezTo>
                    <a:pt x="21939" y="30585"/>
                    <a:pt x="22170" y="30495"/>
                    <a:pt x="22362" y="30367"/>
                  </a:cubicBezTo>
                  <a:cubicBezTo>
                    <a:pt x="22576" y="30224"/>
                    <a:pt x="22648" y="29986"/>
                    <a:pt x="22695" y="29771"/>
                  </a:cubicBezTo>
                  <a:cubicBezTo>
                    <a:pt x="22743" y="29343"/>
                    <a:pt x="22600" y="29057"/>
                    <a:pt x="22457" y="28914"/>
                  </a:cubicBezTo>
                  <a:cubicBezTo>
                    <a:pt x="22386" y="28843"/>
                    <a:pt x="22291" y="28795"/>
                    <a:pt x="22219" y="28747"/>
                  </a:cubicBezTo>
                  <a:lnTo>
                    <a:pt x="22171" y="28747"/>
                  </a:lnTo>
                  <a:cubicBezTo>
                    <a:pt x="22124" y="28747"/>
                    <a:pt x="22100" y="28724"/>
                    <a:pt x="22029" y="28724"/>
                  </a:cubicBezTo>
                  <a:cubicBezTo>
                    <a:pt x="21743" y="28724"/>
                    <a:pt x="21505" y="28962"/>
                    <a:pt x="21505" y="29271"/>
                  </a:cubicBezTo>
                  <a:cubicBezTo>
                    <a:pt x="21505" y="29557"/>
                    <a:pt x="21743" y="29795"/>
                    <a:pt x="22029" y="29795"/>
                  </a:cubicBezTo>
                  <a:cubicBezTo>
                    <a:pt x="22338" y="29795"/>
                    <a:pt x="22576" y="29557"/>
                    <a:pt x="22576" y="29271"/>
                  </a:cubicBezTo>
                  <a:cubicBezTo>
                    <a:pt x="22576" y="29260"/>
                    <a:pt x="22576" y="29249"/>
                    <a:pt x="22576" y="29240"/>
                  </a:cubicBezTo>
                  <a:lnTo>
                    <a:pt x="22576" y="29240"/>
                  </a:lnTo>
                  <a:cubicBezTo>
                    <a:pt x="22618" y="29389"/>
                    <a:pt x="22636" y="29568"/>
                    <a:pt x="22600" y="29748"/>
                  </a:cubicBezTo>
                  <a:cubicBezTo>
                    <a:pt x="22576" y="29914"/>
                    <a:pt x="22457" y="30129"/>
                    <a:pt x="22267" y="30248"/>
                  </a:cubicBezTo>
                  <a:cubicBezTo>
                    <a:pt x="22128" y="30347"/>
                    <a:pt x="21939" y="30397"/>
                    <a:pt x="21715" y="30397"/>
                  </a:cubicBezTo>
                  <a:cubicBezTo>
                    <a:pt x="21670" y="30397"/>
                    <a:pt x="21624" y="30395"/>
                    <a:pt x="21576" y="30391"/>
                  </a:cubicBezTo>
                  <a:cubicBezTo>
                    <a:pt x="21314" y="30367"/>
                    <a:pt x="21052" y="30248"/>
                    <a:pt x="20862" y="30033"/>
                  </a:cubicBezTo>
                  <a:cubicBezTo>
                    <a:pt x="20671" y="29819"/>
                    <a:pt x="20552" y="29533"/>
                    <a:pt x="20552" y="29200"/>
                  </a:cubicBezTo>
                  <a:cubicBezTo>
                    <a:pt x="20481" y="28557"/>
                    <a:pt x="20814" y="27842"/>
                    <a:pt x="21457" y="27414"/>
                  </a:cubicBezTo>
                  <a:cubicBezTo>
                    <a:pt x="21842" y="27171"/>
                    <a:pt x="22321" y="27014"/>
                    <a:pt x="22807" y="27014"/>
                  </a:cubicBezTo>
                  <a:cubicBezTo>
                    <a:pt x="23133" y="27014"/>
                    <a:pt x="23461" y="27085"/>
                    <a:pt x="23767" y="27247"/>
                  </a:cubicBezTo>
                  <a:cubicBezTo>
                    <a:pt x="24505" y="27604"/>
                    <a:pt x="25005" y="28485"/>
                    <a:pt x="25005" y="29414"/>
                  </a:cubicBezTo>
                  <a:cubicBezTo>
                    <a:pt x="25029" y="30343"/>
                    <a:pt x="24529" y="31248"/>
                    <a:pt x="23791" y="31915"/>
                  </a:cubicBezTo>
                  <a:cubicBezTo>
                    <a:pt x="23005" y="32534"/>
                    <a:pt x="22052" y="32891"/>
                    <a:pt x="21100" y="33010"/>
                  </a:cubicBezTo>
                  <a:cubicBezTo>
                    <a:pt x="20715" y="33058"/>
                    <a:pt x="20331" y="33079"/>
                    <a:pt x="19951" y="33079"/>
                  </a:cubicBezTo>
                  <a:cubicBezTo>
                    <a:pt x="19390" y="33079"/>
                    <a:pt x="18839" y="33034"/>
                    <a:pt x="18314" y="32963"/>
                  </a:cubicBezTo>
                  <a:cubicBezTo>
                    <a:pt x="16527" y="32677"/>
                    <a:pt x="14908" y="32153"/>
                    <a:pt x="13551" y="31915"/>
                  </a:cubicBezTo>
                  <a:cubicBezTo>
                    <a:pt x="12571" y="31695"/>
                    <a:pt x="11711" y="31619"/>
                    <a:pt x="11013" y="31619"/>
                  </a:cubicBezTo>
                  <a:cubicBezTo>
                    <a:pt x="10727" y="31619"/>
                    <a:pt x="10469" y="31632"/>
                    <a:pt x="10240" y="31653"/>
                  </a:cubicBezTo>
                  <a:cubicBezTo>
                    <a:pt x="10098" y="31677"/>
                    <a:pt x="9978" y="31677"/>
                    <a:pt x="9883" y="31677"/>
                  </a:cubicBezTo>
                  <a:cubicBezTo>
                    <a:pt x="10741" y="30629"/>
                    <a:pt x="11312" y="29462"/>
                    <a:pt x="12050" y="28557"/>
                  </a:cubicBezTo>
                  <a:cubicBezTo>
                    <a:pt x="12503" y="27985"/>
                    <a:pt x="13074" y="27509"/>
                    <a:pt x="13694" y="27247"/>
                  </a:cubicBezTo>
                  <a:cubicBezTo>
                    <a:pt x="14081" y="27053"/>
                    <a:pt x="14498" y="26962"/>
                    <a:pt x="14895" y="26962"/>
                  </a:cubicBezTo>
                  <a:cubicBezTo>
                    <a:pt x="15131" y="26962"/>
                    <a:pt x="15361" y="26994"/>
                    <a:pt x="15575" y="27057"/>
                  </a:cubicBezTo>
                  <a:cubicBezTo>
                    <a:pt x="16766" y="27485"/>
                    <a:pt x="17337" y="28938"/>
                    <a:pt x="16885" y="29914"/>
                  </a:cubicBezTo>
                  <a:cubicBezTo>
                    <a:pt x="16575" y="30629"/>
                    <a:pt x="15932" y="31081"/>
                    <a:pt x="15313" y="31248"/>
                  </a:cubicBezTo>
                  <a:cubicBezTo>
                    <a:pt x="15230" y="31272"/>
                    <a:pt x="15146" y="31284"/>
                    <a:pt x="15066" y="31284"/>
                  </a:cubicBezTo>
                  <a:cubicBezTo>
                    <a:pt x="14985" y="31284"/>
                    <a:pt x="14908" y="31272"/>
                    <a:pt x="14837" y="31248"/>
                  </a:cubicBezTo>
                  <a:cubicBezTo>
                    <a:pt x="14718" y="31224"/>
                    <a:pt x="14622" y="31200"/>
                    <a:pt x="14503" y="31176"/>
                  </a:cubicBezTo>
                  <a:cubicBezTo>
                    <a:pt x="14265" y="31081"/>
                    <a:pt x="14051" y="30891"/>
                    <a:pt x="14003" y="30653"/>
                  </a:cubicBezTo>
                  <a:cubicBezTo>
                    <a:pt x="13955" y="30533"/>
                    <a:pt x="13955" y="30414"/>
                    <a:pt x="14003" y="30295"/>
                  </a:cubicBezTo>
                  <a:cubicBezTo>
                    <a:pt x="14003" y="30271"/>
                    <a:pt x="14027" y="30248"/>
                    <a:pt x="14027" y="30224"/>
                  </a:cubicBezTo>
                  <a:cubicBezTo>
                    <a:pt x="14051" y="30176"/>
                    <a:pt x="14075" y="30176"/>
                    <a:pt x="14122" y="30176"/>
                  </a:cubicBezTo>
                  <a:cubicBezTo>
                    <a:pt x="14241" y="30152"/>
                    <a:pt x="14313" y="30152"/>
                    <a:pt x="14432" y="30129"/>
                  </a:cubicBezTo>
                  <a:cubicBezTo>
                    <a:pt x="14551" y="30105"/>
                    <a:pt x="14646" y="30033"/>
                    <a:pt x="14646" y="29914"/>
                  </a:cubicBezTo>
                  <a:cubicBezTo>
                    <a:pt x="14646" y="29700"/>
                    <a:pt x="14527" y="29533"/>
                    <a:pt x="14384" y="29414"/>
                  </a:cubicBezTo>
                  <a:cubicBezTo>
                    <a:pt x="14285" y="29335"/>
                    <a:pt x="14138" y="29289"/>
                    <a:pt x="14009" y="29289"/>
                  </a:cubicBezTo>
                  <a:cubicBezTo>
                    <a:pt x="13982" y="29289"/>
                    <a:pt x="13956" y="29291"/>
                    <a:pt x="13932" y="29295"/>
                  </a:cubicBezTo>
                  <a:lnTo>
                    <a:pt x="13884" y="29295"/>
                  </a:lnTo>
                  <a:cubicBezTo>
                    <a:pt x="13598" y="29295"/>
                    <a:pt x="13336" y="29509"/>
                    <a:pt x="13217" y="29795"/>
                  </a:cubicBezTo>
                  <a:cubicBezTo>
                    <a:pt x="13098" y="30105"/>
                    <a:pt x="13122" y="30510"/>
                    <a:pt x="13360" y="30843"/>
                  </a:cubicBezTo>
                  <a:cubicBezTo>
                    <a:pt x="13408" y="30867"/>
                    <a:pt x="13432" y="30938"/>
                    <a:pt x="13455" y="30962"/>
                  </a:cubicBezTo>
                  <a:cubicBezTo>
                    <a:pt x="13455" y="30986"/>
                    <a:pt x="13479" y="30986"/>
                    <a:pt x="13479" y="31010"/>
                  </a:cubicBezTo>
                  <a:cubicBezTo>
                    <a:pt x="13527" y="31057"/>
                    <a:pt x="13574" y="31105"/>
                    <a:pt x="13646" y="31129"/>
                  </a:cubicBezTo>
                  <a:cubicBezTo>
                    <a:pt x="13670" y="31129"/>
                    <a:pt x="13670" y="31176"/>
                    <a:pt x="13694" y="31176"/>
                  </a:cubicBezTo>
                  <a:cubicBezTo>
                    <a:pt x="13908" y="31319"/>
                    <a:pt x="14170" y="31438"/>
                    <a:pt x="14479" y="31486"/>
                  </a:cubicBezTo>
                  <a:cubicBezTo>
                    <a:pt x="14597" y="31508"/>
                    <a:pt x="14719" y="31518"/>
                    <a:pt x="14844" y="31518"/>
                  </a:cubicBezTo>
                  <a:cubicBezTo>
                    <a:pt x="15682" y="31518"/>
                    <a:pt x="16646" y="31031"/>
                    <a:pt x="17123" y="30057"/>
                  </a:cubicBezTo>
                  <a:cubicBezTo>
                    <a:pt x="17647" y="28962"/>
                    <a:pt x="17051" y="27318"/>
                    <a:pt x="15694" y="26795"/>
                  </a:cubicBezTo>
                  <a:cubicBezTo>
                    <a:pt x="15410" y="26687"/>
                    <a:pt x="15106" y="26636"/>
                    <a:pt x="14800" y="26636"/>
                  </a:cubicBezTo>
                  <a:cubicBezTo>
                    <a:pt x="14362" y="26636"/>
                    <a:pt x="13920" y="26741"/>
                    <a:pt x="13527" y="26937"/>
                  </a:cubicBezTo>
                  <a:cubicBezTo>
                    <a:pt x="12836" y="27247"/>
                    <a:pt x="12217" y="27747"/>
                    <a:pt x="11741" y="28343"/>
                  </a:cubicBezTo>
                  <a:cubicBezTo>
                    <a:pt x="10741" y="29533"/>
                    <a:pt x="10098" y="31010"/>
                    <a:pt x="8907" y="32058"/>
                  </a:cubicBezTo>
                  <a:cubicBezTo>
                    <a:pt x="7969" y="32864"/>
                    <a:pt x="6692" y="33360"/>
                    <a:pt x="5412" y="33360"/>
                  </a:cubicBezTo>
                  <a:cubicBezTo>
                    <a:pt x="5067" y="33360"/>
                    <a:pt x="4721" y="33324"/>
                    <a:pt x="4382" y="33248"/>
                  </a:cubicBezTo>
                  <a:cubicBezTo>
                    <a:pt x="2763" y="32867"/>
                    <a:pt x="1405" y="31605"/>
                    <a:pt x="1024" y="30129"/>
                  </a:cubicBezTo>
                  <a:cubicBezTo>
                    <a:pt x="619" y="28628"/>
                    <a:pt x="1191" y="26961"/>
                    <a:pt x="2263" y="26080"/>
                  </a:cubicBezTo>
                  <a:cubicBezTo>
                    <a:pt x="2881" y="25531"/>
                    <a:pt x="3665" y="25290"/>
                    <a:pt x="4438" y="25290"/>
                  </a:cubicBezTo>
                  <a:cubicBezTo>
                    <a:pt x="5005" y="25290"/>
                    <a:pt x="5565" y="25420"/>
                    <a:pt x="6049" y="25651"/>
                  </a:cubicBezTo>
                  <a:cubicBezTo>
                    <a:pt x="6621" y="25937"/>
                    <a:pt x="7097" y="26342"/>
                    <a:pt x="7383" y="26842"/>
                  </a:cubicBezTo>
                  <a:cubicBezTo>
                    <a:pt x="7692" y="27366"/>
                    <a:pt x="7835" y="27914"/>
                    <a:pt x="7811" y="28462"/>
                  </a:cubicBezTo>
                  <a:cubicBezTo>
                    <a:pt x="7764" y="28986"/>
                    <a:pt x="7597" y="29509"/>
                    <a:pt x="7264" y="29819"/>
                  </a:cubicBezTo>
                  <a:cubicBezTo>
                    <a:pt x="6930" y="30176"/>
                    <a:pt x="6502" y="30367"/>
                    <a:pt x="6073" y="30414"/>
                  </a:cubicBezTo>
                  <a:cubicBezTo>
                    <a:pt x="5980" y="30431"/>
                    <a:pt x="5887" y="30438"/>
                    <a:pt x="5796" y="30438"/>
                  </a:cubicBezTo>
                  <a:cubicBezTo>
                    <a:pt x="5487" y="30438"/>
                    <a:pt x="5192" y="30352"/>
                    <a:pt x="4954" y="30224"/>
                  </a:cubicBezTo>
                  <a:cubicBezTo>
                    <a:pt x="4644" y="30010"/>
                    <a:pt x="4477" y="29700"/>
                    <a:pt x="4382" y="29438"/>
                  </a:cubicBezTo>
                  <a:cubicBezTo>
                    <a:pt x="4192" y="28843"/>
                    <a:pt x="4382" y="28343"/>
                    <a:pt x="4549" y="28104"/>
                  </a:cubicBezTo>
                  <a:cubicBezTo>
                    <a:pt x="4739" y="27842"/>
                    <a:pt x="4906" y="27747"/>
                    <a:pt x="4882" y="27747"/>
                  </a:cubicBezTo>
                  <a:cubicBezTo>
                    <a:pt x="4882" y="27747"/>
                    <a:pt x="4835" y="27747"/>
                    <a:pt x="4763" y="27795"/>
                  </a:cubicBezTo>
                  <a:cubicBezTo>
                    <a:pt x="4668" y="27842"/>
                    <a:pt x="4596" y="27914"/>
                    <a:pt x="4477" y="28081"/>
                  </a:cubicBezTo>
                  <a:cubicBezTo>
                    <a:pt x="4263" y="28343"/>
                    <a:pt x="4025" y="28866"/>
                    <a:pt x="4192" y="29533"/>
                  </a:cubicBezTo>
                  <a:cubicBezTo>
                    <a:pt x="4287" y="29867"/>
                    <a:pt x="4477" y="30224"/>
                    <a:pt x="4835" y="30462"/>
                  </a:cubicBezTo>
                  <a:cubicBezTo>
                    <a:pt x="5122" y="30654"/>
                    <a:pt x="5456" y="30768"/>
                    <a:pt x="5849" y="30768"/>
                  </a:cubicBezTo>
                  <a:cubicBezTo>
                    <a:pt x="5944" y="30768"/>
                    <a:pt x="6042" y="30762"/>
                    <a:pt x="6144" y="30748"/>
                  </a:cubicBezTo>
                  <a:cubicBezTo>
                    <a:pt x="6621" y="30700"/>
                    <a:pt x="7121" y="30486"/>
                    <a:pt x="7502" y="30105"/>
                  </a:cubicBezTo>
                  <a:cubicBezTo>
                    <a:pt x="7883" y="29700"/>
                    <a:pt x="8121" y="29105"/>
                    <a:pt x="8169" y="28509"/>
                  </a:cubicBezTo>
                  <a:cubicBezTo>
                    <a:pt x="8192" y="27914"/>
                    <a:pt x="8049" y="27271"/>
                    <a:pt x="7716" y="26699"/>
                  </a:cubicBezTo>
                  <a:cubicBezTo>
                    <a:pt x="7383" y="26128"/>
                    <a:pt x="6859" y="25651"/>
                    <a:pt x="6192" y="25342"/>
                  </a:cubicBezTo>
                  <a:cubicBezTo>
                    <a:pt x="5978" y="25247"/>
                    <a:pt x="5787" y="25151"/>
                    <a:pt x="5573" y="25104"/>
                  </a:cubicBezTo>
                  <a:cubicBezTo>
                    <a:pt x="6859" y="25009"/>
                    <a:pt x="8049" y="24413"/>
                    <a:pt x="8788" y="23461"/>
                  </a:cubicBezTo>
                  <a:cubicBezTo>
                    <a:pt x="8931" y="23318"/>
                    <a:pt x="9002" y="23127"/>
                    <a:pt x="9121" y="22960"/>
                  </a:cubicBezTo>
                  <a:cubicBezTo>
                    <a:pt x="9240" y="22794"/>
                    <a:pt x="9288" y="22603"/>
                    <a:pt x="9383" y="22413"/>
                  </a:cubicBezTo>
                  <a:cubicBezTo>
                    <a:pt x="9502" y="22056"/>
                    <a:pt x="9597" y="21674"/>
                    <a:pt x="9621" y="21293"/>
                  </a:cubicBezTo>
                  <a:cubicBezTo>
                    <a:pt x="9645" y="20531"/>
                    <a:pt x="9502" y="19793"/>
                    <a:pt x="9169" y="19174"/>
                  </a:cubicBezTo>
                  <a:cubicBezTo>
                    <a:pt x="8835" y="18555"/>
                    <a:pt x="8335" y="18007"/>
                    <a:pt x="7764" y="17674"/>
                  </a:cubicBezTo>
                  <a:cubicBezTo>
                    <a:pt x="7217" y="17390"/>
                    <a:pt x="6651" y="17266"/>
                    <a:pt x="6083" y="17266"/>
                  </a:cubicBezTo>
                  <a:cubicBezTo>
                    <a:pt x="6032" y="17266"/>
                    <a:pt x="5981" y="17267"/>
                    <a:pt x="5930" y="17269"/>
                  </a:cubicBezTo>
                  <a:cubicBezTo>
                    <a:pt x="5335" y="17316"/>
                    <a:pt x="4763" y="17555"/>
                    <a:pt x="4358" y="17959"/>
                  </a:cubicBezTo>
                  <a:cubicBezTo>
                    <a:pt x="3953" y="18340"/>
                    <a:pt x="3763" y="18841"/>
                    <a:pt x="3715" y="19341"/>
                  </a:cubicBezTo>
                  <a:cubicBezTo>
                    <a:pt x="3668" y="19817"/>
                    <a:pt x="3811" y="20293"/>
                    <a:pt x="4049" y="20627"/>
                  </a:cubicBezTo>
                  <a:cubicBezTo>
                    <a:pt x="4311" y="20960"/>
                    <a:pt x="4668" y="21174"/>
                    <a:pt x="5001" y="21222"/>
                  </a:cubicBezTo>
                  <a:cubicBezTo>
                    <a:pt x="5143" y="21252"/>
                    <a:pt x="5279" y="21266"/>
                    <a:pt x="5407" y="21266"/>
                  </a:cubicBezTo>
                  <a:cubicBezTo>
                    <a:pt x="5879" y="21266"/>
                    <a:pt x="6248" y="21086"/>
                    <a:pt x="6454" y="20936"/>
                  </a:cubicBezTo>
                  <a:cubicBezTo>
                    <a:pt x="6573" y="20817"/>
                    <a:pt x="6668" y="20698"/>
                    <a:pt x="6692" y="20627"/>
                  </a:cubicBezTo>
                  <a:cubicBezTo>
                    <a:pt x="6740" y="20531"/>
                    <a:pt x="6764" y="20508"/>
                    <a:pt x="6764" y="20508"/>
                  </a:cubicBezTo>
                  <a:cubicBezTo>
                    <a:pt x="6740" y="20508"/>
                    <a:pt x="6668" y="20650"/>
                    <a:pt x="6406" y="20865"/>
                  </a:cubicBezTo>
                  <a:cubicBezTo>
                    <a:pt x="6213" y="21005"/>
                    <a:pt x="5903" y="21133"/>
                    <a:pt x="5515" y="21133"/>
                  </a:cubicBezTo>
                  <a:cubicBezTo>
                    <a:pt x="5377" y="21133"/>
                    <a:pt x="5229" y="21117"/>
                    <a:pt x="5073" y="21079"/>
                  </a:cubicBezTo>
                  <a:cubicBezTo>
                    <a:pt x="4763" y="20984"/>
                    <a:pt x="4477" y="20817"/>
                    <a:pt x="4263" y="20531"/>
                  </a:cubicBezTo>
                  <a:cubicBezTo>
                    <a:pt x="4072" y="20246"/>
                    <a:pt x="3953" y="19817"/>
                    <a:pt x="4025" y="19412"/>
                  </a:cubicBezTo>
                  <a:cubicBezTo>
                    <a:pt x="4072" y="18983"/>
                    <a:pt x="4263" y="18555"/>
                    <a:pt x="4620" y="18221"/>
                  </a:cubicBezTo>
                  <a:cubicBezTo>
                    <a:pt x="4954" y="17888"/>
                    <a:pt x="5454" y="17674"/>
                    <a:pt x="5978" y="17650"/>
                  </a:cubicBezTo>
                  <a:cubicBezTo>
                    <a:pt x="6023" y="17648"/>
                    <a:pt x="6068" y="17647"/>
                    <a:pt x="6114" y="17647"/>
                  </a:cubicBezTo>
                  <a:cubicBezTo>
                    <a:pt x="6619" y="17647"/>
                    <a:pt x="7138" y="17769"/>
                    <a:pt x="7597" y="18031"/>
                  </a:cubicBezTo>
                  <a:cubicBezTo>
                    <a:pt x="8097" y="18340"/>
                    <a:pt x="8526" y="18817"/>
                    <a:pt x="8812" y="19388"/>
                  </a:cubicBezTo>
                  <a:cubicBezTo>
                    <a:pt x="9383" y="20508"/>
                    <a:pt x="9407" y="22079"/>
                    <a:pt x="8454" y="23199"/>
                  </a:cubicBezTo>
                  <a:cubicBezTo>
                    <a:pt x="7747" y="24079"/>
                    <a:pt x="6547" y="24636"/>
                    <a:pt x="5325" y="24636"/>
                  </a:cubicBezTo>
                  <a:cubicBezTo>
                    <a:pt x="5025" y="24636"/>
                    <a:pt x="4725" y="24602"/>
                    <a:pt x="4430" y="24532"/>
                  </a:cubicBezTo>
                  <a:cubicBezTo>
                    <a:pt x="2929" y="24175"/>
                    <a:pt x="1643" y="22841"/>
                    <a:pt x="1215" y="21222"/>
                  </a:cubicBezTo>
                  <a:cubicBezTo>
                    <a:pt x="810" y="19626"/>
                    <a:pt x="1334" y="17888"/>
                    <a:pt x="2334" y="16673"/>
                  </a:cubicBezTo>
                  <a:cubicBezTo>
                    <a:pt x="3334" y="15459"/>
                    <a:pt x="4835" y="14768"/>
                    <a:pt x="5978" y="13744"/>
                  </a:cubicBezTo>
                  <a:cubicBezTo>
                    <a:pt x="6573" y="13244"/>
                    <a:pt x="7049" y="12625"/>
                    <a:pt x="7359" y="11934"/>
                  </a:cubicBezTo>
                  <a:cubicBezTo>
                    <a:pt x="7645" y="11244"/>
                    <a:pt x="7716" y="10458"/>
                    <a:pt x="7454" y="9767"/>
                  </a:cubicBezTo>
                  <a:cubicBezTo>
                    <a:pt x="7029" y="8740"/>
                    <a:pt x="6010" y="8187"/>
                    <a:pt x="5066" y="8187"/>
                  </a:cubicBezTo>
                  <a:cubicBezTo>
                    <a:pt x="4741" y="8187"/>
                    <a:pt x="4424" y="8252"/>
                    <a:pt x="4144" y="8386"/>
                  </a:cubicBezTo>
                  <a:cubicBezTo>
                    <a:pt x="3048" y="8934"/>
                    <a:pt x="2572" y="10148"/>
                    <a:pt x="2739" y="11029"/>
                  </a:cubicBezTo>
                  <a:cubicBezTo>
                    <a:pt x="2763" y="11244"/>
                    <a:pt x="2834" y="11434"/>
                    <a:pt x="2929" y="11577"/>
                  </a:cubicBezTo>
                  <a:cubicBezTo>
                    <a:pt x="3001" y="11815"/>
                    <a:pt x="3191" y="12030"/>
                    <a:pt x="3406" y="12149"/>
                  </a:cubicBezTo>
                  <a:cubicBezTo>
                    <a:pt x="3406" y="12149"/>
                    <a:pt x="3429" y="12149"/>
                    <a:pt x="3453" y="12173"/>
                  </a:cubicBezTo>
                  <a:cubicBezTo>
                    <a:pt x="3644" y="12295"/>
                    <a:pt x="3851" y="12348"/>
                    <a:pt x="4042" y="12348"/>
                  </a:cubicBezTo>
                  <a:cubicBezTo>
                    <a:pt x="4184" y="12348"/>
                    <a:pt x="4318" y="12319"/>
                    <a:pt x="4430" y="12268"/>
                  </a:cubicBezTo>
                  <a:cubicBezTo>
                    <a:pt x="4763" y="12149"/>
                    <a:pt x="4954" y="11839"/>
                    <a:pt x="4954" y="11601"/>
                  </a:cubicBezTo>
                  <a:cubicBezTo>
                    <a:pt x="4954" y="11339"/>
                    <a:pt x="4835" y="11172"/>
                    <a:pt x="4715" y="11053"/>
                  </a:cubicBezTo>
                  <a:lnTo>
                    <a:pt x="4668" y="11053"/>
                  </a:lnTo>
                  <a:cubicBezTo>
                    <a:pt x="4549" y="10934"/>
                    <a:pt x="4430" y="10863"/>
                    <a:pt x="4263" y="10863"/>
                  </a:cubicBezTo>
                  <a:cubicBezTo>
                    <a:pt x="4144" y="10863"/>
                    <a:pt x="4072" y="10982"/>
                    <a:pt x="4049" y="11077"/>
                  </a:cubicBezTo>
                  <a:cubicBezTo>
                    <a:pt x="4025" y="11196"/>
                    <a:pt x="4025" y="11268"/>
                    <a:pt x="4001" y="11411"/>
                  </a:cubicBezTo>
                  <a:cubicBezTo>
                    <a:pt x="4001" y="11434"/>
                    <a:pt x="3953" y="11458"/>
                    <a:pt x="3930" y="11482"/>
                  </a:cubicBezTo>
                  <a:cubicBezTo>
                    <a:pt x="3906" y="11530"/>
                    <a:pt x="3882" y="11530"/>
                    <a:pt x="3834" y="11530"/>
                  </a:cubicBezTo>
                  <a:cubicBezTo>
                    <a:pt x="3775" y="11541"/>
                    <a:pt x="3715" y="11547"/>
                    <a:pt x="3656" y="11547"/>
                  </a:cubicBezTo>
                  <a:cubicBezTo>
                    <a:pt x="3596" y="11547"/>
                    <a:pt x="3537" y="11541"/>
                    <a:pt x="3477" y="11530"/>
                  </a:cubicBezTo>
                  <a:cubicBezTo>
                    <a:pt x="3239" y="11434"/>
                    <a:pt x="3072" y="11220"/>
                    <a:pt x="2977" y="11006"/>
                  </a:cubicBezTo>
                  <a:cubicBezTo>
                    <a:pt x="2953" y="10934"/>
                    <a:pt x="2882" y="10815"/>
                    <a:pt x="2882" y="10696"/>
                  </a:cubicBezTo>
                  <a:cubicBezTo>
                    <a:pt x="2858" y="10506"/>
                    <a:pt x="2858" y="10363"/>
                    <a:pt x="2882" y="10172"/>
                  </a:cubicBezTo>
                  <a:cubicBezTo>
                    <a:pt x="3048" y="9553"/>
                    <a:pt x="3477" y="8934"/>
                    <a:pt x="4168" y="8600"/>
                  </a:cubicBezTo>
                  <a:cubicBezTo>
                    <a:pt x="4402" y="8486"/>
                    <a:pt x="4664" y="8432"/>
                    <a:pt x="4935" y="8432"/>
                  </a:cubicBezTo>
                  <a:cubicBezTo>
                    <a:pt x="5792" y="8432"/>
                    <a:pt x="6723" y="8975"/>
                    <a:pt x="7049" y="9863"/>
                  </a:cubicBezTo>
                  <a:cubicBezTo>
                    <a:pt x="7264" y="10458"/>
                    <a:pt x="7216" y="11125"/>
                    <a:pt x="6930" y="11720"/>
                  </a:cubicBezTo>
                  <a:cubicBezTo>
                    <a:pt x="6668" y="12363"/>
                    <a:pt x="6192" y="12911"/>
                    <a:pt x="5668" y="13387"/>
                  </a:cubicBezTo>
                  <a:cubicBezTo>
                    <a:pt x="4668" y="14197"/>
                    <a:pt x="3429" y="14816"/>
                    <a:pt x="2382" y="15816"/>
                  </a:cubicBezTo>
                  <a:cubicBezTo>
                    <a:pt x="2382" y="15769"/>
                    <a:pt x="2382" y="15745"/>
                    <a:pt x="2405" y="15721"/>
                  </a:cubicBezTo>
                  <a:cubicBezTo>
                    <a:pt x="2453" y="15578"/>
                    <a:pt x="2453" y="15388"/>
                    <a:pt x="2477" y="15221"/>
                  </a:cubicBezTo>
                  <a:cubicBezTo>
                    <a:pt x="2572" y="14435"/>
                    <a:pt x="2501" y="13268"/>
                    <a:pt x="2215" y="11911"/>
                  </a:cubicBezTo>
                  <a:cubicBezTo>
                    <a:pt x="1929" y="10529"/>
                    <a:pt x="1429" y="8934"/>
                    <a:pt x="1167" y="7148"/>
                  </a:cubicBezTo>
                  <a:cubicBezTo>
                    <a:pt x="1048" y="6243"/>
                    <a:pt x="953" y="5290"/>
                    <a:pt x="1096" y="4338"/>
                  </a:cubicBezTo>
                  <a:cubicBezTo>
                    <a:pt x="1215" y="3385"/>
                    <a:pt x="1572" y="2409"/>
                    <a:pt x="2215" y="1670"/>
                  </a:cubicBezTo>
                  <a:cubicBezTo>
                    <a:pt x="2831" y="963"/>
                    <a:pt x="3709" y="453"/>
                    <a:pt x="4598" y="453"/>
                  </a:cubicBezTo>
                  <a:cubicBezTo>
                    <a:pt x="4637" y="453"/>
                    <a:pt x="4676" y="454"/>
                    <a:pt x="4715" y="456"/>
                  </a:cubicBezTo>
                  <a:cubicBezTo>
                    <a:pt x="5620" y="456"/>
                    <a:pt x="6525" y="956"/>
                    <a:pt x="6883" y="1694"/>
                  </a:cubicBezTo>
                  <a:cubicBezTo>
                    <a:pt x="7240" y="2432"/>
                    <a:pt x="7121" y="3361"/>
                    <a:pt x="6692" y="3980"/>
                  </a:cubicBezTo>
                  <a:cubicBezTo>
                    <a:pt x="6323" y="4588"/>
                    <a:pt x="5697" y="4919"/>
                    <a:pt x="5085" y="4919"/>
                  </a:cubicBezTo>
                  <a:cubicBezTo>
                    <a:pt x="5025" y="4919"/>
                    <a:pt x="4965" y="4916"/>
                    <a:pt x="4906" y="4909"/>
                  </a:cubicBezTo>
                  <a:cubicBezTo>
                    <a:pt x="4596" y="4885"/>
                    <a:pt x="4287" y="4766"/>
                    <a:pt x="4072" y="4576"/>
                  </a:cubicBezTo>
                  <a:cubicBezTo>
                    <a:pt x="3882" y="4385"/>
                    <a:pt x="3763" y="4099"/>
                    <a:pt x="3715" y="3861"/>
                  </a:cubicBezTo>
                  <a:cubicBezTo>
                    <a:pt x="3691" y="3599"/>
                    <a:pt x="3763" y="3361"/>
                    <a:pt x="3882" y="3195"/>
                  </a:cubicBezTo>
                  <a:cubicBezTo>
                    <a:pt x="4001" y="3004"/>
                    <a:pt x="4192" y="2909"/>
                    <a:pt x="4382" y="2861"/>
                  </a:cubicBezTo>
                  <a:cubicBezTo>
                    <a:pt x="4462" y="2839"/>
                    <a:pt x="4537" y="2831"/>
                    <a:pt x="4608" y="2831"/>
                  </a:cubicBezTo>
                  <a:cubicBezTo>
                    <a:pt x="4770" y="2831"/>
                    <a:pt x="4909" y="2876"/>
                    <a:pt x="5025" y="2909"/>
                  </a:cubicBezTo>
                  <a:cubicBezTo>
                    <a:pt x="4977" y="2909"/>
                    <a:pt x="4954" y="2885"/>
                    <a:pt x="4882" y="2885"/>
                  </a:cubicBezTo>
                  <a:cubicBezTo>
                    <a:pt x="4596" y="2885"/>
                    <a:pt x="4358" y="3123"/>
                    <a:pt x="4358" y="3433"/>
                  </a:cubicBezTo>
                  <a:cubicBezTo>
                    <a:pt x="4358" y="3718"/>
                    <a:pt x="4596" y="3957"/>
                    <a:pt x="4882" y="3957"/>
                  </a:cubicBezTo>
                  <a:cubicBezTo>
                    <a:pt x="5192" y="3957"/>
                    <a:pt x="5430" y="3718"/>
                    <a:pt x="5430" y="3433"/>
                  </a:cubicBezTo>
                  <a:cubicBezTo>
                    <a:pt x="5430" y="3361"/>
                    <a:pt x="5430" y="3337"/>
                    <a:pt x="5382" y="3266"/>
                  </a:cubicBezTo>
                  <a:cubicBezTo>
                    <a:pt x="5358" y="3195"/>
                    <a:pt x="5335" y="3123"/>
                    <a:pt x="5239" y="3075"/>
                  </a:cubicBezTo>
                  <a:lnTo>
                    <a:pt x="5239" y="3028"/>
                  </a:lnTo>
                  <a:cubicBezTo>
                    <a:pt x="5116" y="2904"/>
                    <a:pt x="4867" y="2780"/>
                    <a:pt x="4539" y="2780"/>
                  </a:cubicBezTo>
                  <a:cubicBezTo>
                    <a:pt x="4489" y="2780"/>
                    <a:pt x="4436" y="2783"/>
                    <a:pt x="4382" y="2790"/>
                  </a:cubicBezTo>
                  <a:cubicBezTo>
                    <a:pt x="4168" y="2837"/>
                    <a:pt x="3953" y="2909"/>
                    <a:pt x="3787" y="3123"/>
                  </a:cubicBezTo>
                  <a:cubicBezTo>
                    <a:pt x="3644" y="3337"/>
                    <a:pt x="3549" y="3599"/>
                    <a:pt x="3572" y="3909"/>
                  </a:cubicBezTo>
                  <a:cubicBezTo>
                    <a:pt x="3596" y="4195"/>
                    <a:pt x="3715" y="4504"/>
                    <a:pt x="3953" y="4766"/>
                  </a:cubicBezTo>
                  <a:cubicBezTo>
                    <a:pt x="4192" y="5004"/>
                    <a:pt x="4525" y="5171"/>
                    <a:pt x="4906" y="5219"/>
                  </a:cubicBezTo>
                  <a:cubicBezTo>
                    <a:pt x="4970" y="5225"/>
                    <a:pt x="5035" y="5228"/>
                    <a:pt x="5100" y="5228"/>
                  </a:cubicBezTo>
                  <a:cubicBezTo>
                    <a:pt x="5809" y="5228"/>
                    <a:pt x="6565" y="4873"/>
                    <a:pt x="7002" y="4219"/>
                  </a:cubicBezTo>
                  <a:cubicBezTo>
                    <a:pt x="7264" y="3861"/>
                    <a:pt x="7406" y="3457"/>
                    <a:pt x="7478" y="2980"/>
                  </a:cubicBezTo>
                  <a:cubicBezTo>
                    <a:pt x="7526" y="2504"/>
                    <a:pt x="7478" y="2028"/>
                    <a:pt x="7264" y="1551"/>
                  </a:cubicBezTo>
                  <a:cubicBezTo>
                    <a:pt x="6859" y="623"/>
                    <a:pt x="5811" y="27"/>
                    <a:pt x="4739" y="3"/>
                  </a:cubicBezTo>
                  <a:cubicBezTo>
                    <a:pt x="4697" y="2"/>
                    <a:pt x="4654" y="1"/>
                    <a:pt x="46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"/>
            <p:cNvSpPr/>
            <p:nvPr/>
          </p:nvSpPr>
          <p:spPr>
            <a:xfrm>
              <a:off x="564975" y="4440250"/>
              <a:ext cx="87525" cy="70125"/>
            </a:xfrm>
            <a:custGeom>
              <a:avLst/>
              <a:gdLst/>
              <a:ahLst/>
              <a:cxnLst/>
              <a:rect l="l" t="t" r="r" b="b"/>
              <a:pathLst>
                <a:path w="3501" h="2805" extrusionOk="0">
                  <a:moveTo>
                    <a:pt x="3501" y="0"/>
                  </a:moveTo>
                  <a:cubicBezTo>
                    <a:pt x="3191" y="0"/>
                    <a:pt x="2858" y="0"/>
                    <a:pt x="2548" y="96"/>
                  </a:cubicBezTo>
                  <a:cubicBezTo>
                    <a:pt x="2263" y="191"/>
                    <a:pt x="1953" y="358"/>
                    <a:pt x="1715" y="596"/>
                  </a:cubicBezTo>
                  <a:cubicBezTo>
                    <a:pt x="1524" y="786"/>
                    <a:pt x="1405" y="1120"/>
                    <a:pt x="1286" y="1406"/>
                  </a:cubicBezTo>
                  <a:cubicBezTo>
                    <a:pt x="1167" y="1715"/>
                    <a:pt x="1072" y="2001"/>
                    <a:pt x="881" y="2263"/>
                  </a:cubicBezTo>
                  <a:cubicBezTo>
                    <a:pt x="715" y="2549"/>
                    <a:pt x="334" y="2739"/>
                    <a:pt x="0" y="2787"/>
                  </a:cubicBezTo>
                  <a:cubicBezTo>
                    <a:pt x="82" y="2799"/>
                    <a:pt x="165" y="2805"/>
                    <a:pt x="249" y="2805"/>
                  </a:cubicBezTo>
                  <a:cubicBezTo>
                    <a:pt x="653" y="2805"/>
                    <a:pt x="1070" y="2666"/>
                    <a:pt x="1405" y="2430"/>
                  </a:cubicBezTo>
                  <a:cubicBezTo>
                    <a:pt x="1810" y="2120"/>
                    <a:pt x="2120" y="1715"/>
                    <a:pt x="2358" y="1286"/>
                  </a:cubicBezTo>
                  <a:cubicBezTo>
                    <a:pt x="2501" y="1025"/>
                    <a:pt x="2644" y="786"/>
                    <a:pt x="2834" y="548"/>
                  </a:cubicBezTo>
                  <a:cubicBezTo>
                    <a:pt x="3001" y="310"/>
                    <a:pt x="3239" y="96"/>
                    <a:pt x="35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"/>
            <p:cNvSpPr/>
            <p:nvPr/>
          </p:nvSpPr>
          <p:spPr>
            <a:xfrm>
              <a:off x="345275" y="4146750"/>
              <a:ext cx="62550" cy="160750"/>
            </a:xfrm>
            <a:custGeom>
              <a:avLst/>
              <a:gdLst/>
              <a:ahLst/>
              <a:cxnLst/>
              <a:rect l="l" t="t" r="r" b="b"/>
              <a:pathLst>
                <a:path w="2502" h="6430" extrusionOk="0">
                  <a:moveTo>
                    <a:pt x="572" y="0"/>
                  </a:moveTo>
                  <a:cubicBezTo>
                    <a:pt x="334" y="405"/>
                    <a:pt x="143" y="857"/>
                    <a:pt x="96" y="1334"/>
                  </a:cubicBezTo>
                  <a:cubicBezTo>
                    <a:pt x="1" y="1810"/>
                    <a:pt x="24" y="2286"/>
                    <a:pt x="215" y="2739"/>
                  </a:cubicBezTo>
                  <a:cubicBezTo>
                    <a:pt x="382" y="3167"/>
                    <a:pt x="715" y="3525"/>
                    <a:pt x="1025" y="3858"/>
                  </a:cubicBezTo>
                  <a:cubicBezTo>
                    <a:pt x="1334" y="4191"/>
                    <a:pt x="1668" y="4525"/>
                    <a:pt x="1882" y="4930"/>
                  </a:cubicBezTo>
                  <a:cubicBezTo>
                    <a:pt x="2096" y="5311"/>
                    <a:pt x="2120" y="5977"/>
                    <a:pt x="1930" y="6430"/>
                  </a:cubicBezTo>
                  <a:cubicBezTo>
                    <a:pt x="2382" y="5858"/>
                    <a:pt x="2501" y="5049"/>
                    <a:pt x="2382" y="4334"/>
                  </a:cubicBezTo>
                  <a:cubicBezTo>
                    <a:pt x="2263" y="3620"/>
                    <a:pt x="1906" y="2929"/>
                    <a:pt x="1525" y="2334"/>
                  </a:cubicBezTo>
                  <a:cubicBezTo>
                    <a:pt x="1287" y="1977"/>
                    <a:pt x="1025" y="1619"/>
                    <a:pt x="834" y="1238"/>
                  </a:cubicBezTo>
                  <a:cubicBezTo>
                    <a:pt x="620" y="857"/>
                    <a:pt x="501" y="405"/>
                    <a:pt x="5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"/>
            <p:cNvSpPr/>
            <p:nvPr/>
          </p:nvSpPr>
          <p:spPr>
            <a:xfrm>
              <a:off x="562000" y="4514675"/>
              <a:ext cx="66100" cy="91100"/>
            </a:xfrm>
            <a:custGeom>
              <a:avLst/>
              <a:gdLst/>
              <a:ahLst/>
              <a:cxnLst/>
              <a:rect l="l" t="t" r="r" b="b"/>
              <a:pathLst>
                <a:path w="2644" h="3644" extrusionOk="0">
                  <a:moveTo>
                    <a:pt x="0" y="0"/>
                  </a:moveTo>
                  <a:cubicBezTo>
                    <a:pt x="238" y="191"/>
                    <a:pt x="405" y="429"/>
                    <a:pt x="500" y="715"/>
                  </a:cubicBezTo>
                  <a:cubicBezTo>
                    <a:pt x="619" y="977"/>
                    <a:pt x="691" y="1286"/>
                    <a:pt x="738" y="1572"/>
                  </a:cubicBezTo>
                  <a:cubicBezTo>
                    <a:pt x="857" y="2048"/>
                    <a:pt x="1072" y="2525"/>
                    <a:pt x="1358" y="2929"/>
                  </a:cubicBezTo>
                  <a:cubicBezTo>
                    <a:pt x="1691" y="3310"/>
                    <a:pt x="2143" y="3596"/>
                    <a:pt x="2643" y="3644"/>
                  </a:cubicBezTo>
                  <a:cubicBezTo>
                    <a:pt x="2358" y="3525"/>
                    <a:pt x="2024" y="3191"/>
                    <a:pt x="1905" y="2906"/>
                  </a:cubicBezTo>
                  <a:cubicBezTo>
                    <a:pt x="1786" y="2596"/>
                    <a:pt x="1786" y="2310"/>
                    <a:pt x="1762" y="1977"/>
                  </a:cubicBezTo>
                  <a:cubicBezTo>
                    <a:pt x="1715" y="1643"/>
                    <a:pt x="1667" y="1310"/>
                    <a:pt x="1548" y="1048"/>
                  </a:cubicBezTo>
                  <a:cubicBezTo>
                    <a:pt x="1405" y="762"/>
                    <a:pt x="1167" y="524"/>
                    <a:pt x="881" y="357"/>
                  </a:cubicBezTo>
                  <a:cubicBezTo>
                    <a:pt x="619" y="191"/>
                    <a:pt x="286" y="9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"/>
            <p:cNvSpPr/>
            <p:nvPr/>
          </p:nvSpPr>
          <p:spPr>
            <a:xfrm>
              <a:off x="591750" y="4700050"/>
              <a:ext cx="161375" cy="58300"/>
            </a:xfrm>
            <a:custGeom>
              <a:avLst/>
              <a:gdLst/>
              <a:ahLst/>
              <a:cxnLst/>
              <a:rect l="l" t="t" r="r" b="b"/>
              <a:pathLst>
                <a:path w="6455" h="2332" extrusionOk="0">
                  <a:moveTo>
                    <a:pt x="1879" y="0"/>
                  </a:moveTo>
                  <a:cubicBezTo>
                    <a:pt x="1682" y="0"/>
                    <a:pt x="1488" y="24"/>
                    <a:pt x="1311" y="63"/>
                  </a:cubicBezTo>
                  <a:cubicBezTo>
                    <a:pt x="834" y="158"/>
                    <a:pt x="406" y="373"/>
                    <a:pt x="1" y="611"/>
                  </a:cubicBezTo>
                  <a:cubicBezTo>
                    <a:pt x="82" y="596"/>
                    <a:pt x="165" y="590"/>
                    <a:pt x="248" y="590"/>
                  </a:cubicBezTo>
                  <a:cubicBezTo>
                    <a:pt x="584" y="590"/>
                    <a:pt x="934" y="696"/>
                    <a:pt x="1239" y="849"/>
                  </a:cubicBezTo>
                  <a:cubicBezTo>
                    <a:pt x="1620" y="1016"/>
                    <a:pt x="2001" y="1278"/>
                    <a:pt x="2358" y="1492"/>
                  </a:cubicBezTo>
                  <a:cubicBezTo>
                    <a:pt x="2978" y="1873"/>
                    <a:pt x="3668" y="2206"/>
                    <a:pt x="4383" y="2302"/>
                  </a:cubicBezTo>
                  <a:cubicBezTo>
                    <a:pt x="4526" y="2321"/>
                    <a:pt x="4675" y="2332"/>
                    <a:pt x="4825" y="2332"/>
                  </a:cubicBezTo>
                  <a:cubicBezTo>
                    <a:pt x="5400" y="2332"/>
                    <a:pt x="6002" y="2179"/>
                    <a:pt x="6455" y="1801"/>
                  </a:cubicBezTo>
                  <a:lnTo>
                    <a:pt x="6455" y="1801"/>
                  </a:lnTo>
                  <a:cubicBezTo>
                    <a:pt x="6242" y="1880"/>
                    <a:pt x="5989" y="1921"/>
                    <a:pt x="5735" y="1921"/>
                  </a:cubicBezTo>
                  <a:cubicBezTo>
                    <a:pt x="5446" y="1921"/>
                    <a:pt x="5158" y="1868"/>
                    <a:pt x="4930" y="1754"/>
                  </a:cubicBezTo>
                  <a:cubicBezTo>
                    <a:pt x="4526" y="1563"/>
                    <a:pt x="4192" y="1230"/>
                    <a:pt x="3859" y="920"/>
                  </a:cubicBezTo>
                  <a:cubicBezTo>
                    <a:pt x="3502" y="635"/>
                    <a:pt x="3144" y="301"/>
                    <a:pt x="2692" y="158"/>
                  </a:cubicBezTo>
                  <a:cubicBezTo>
                    <a:pt x="2441" y="47"/>
                    <a:pt x="2157" y="0"/>
                    <a:pt x="1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"/>
            <p:cNvSpPr/>
            <p:nvPr/>
          </p:nvSpPr>
          <p:spPr>
            <a:xfrm>
              <a:off x="513775" y="4055650"/>
              <a:ext cx="22050" cy="22650"/>
            </a:xfrm>
            <a:custGeom>
              <a:avLst/>
              <a:gdLst/>
              <a:ahLst/>
              <a:cxnLst/>
              <a:rect l="l" t="t" r="r" b="b"/>
              <a:pathLst>
                <a:path w="882" h="906" extrusionOk="0">
                  <a:moveTo>
                    <a:pt x="429" y="0"/>
                  </a:moveTo>
                  <a:cubicBezTo>
                    <a:pt x="167" y="0"/>
                    <a:pt x="0" y="191"/>
                    <a:pt x="0" y="453"/>
                  </a:cubicBezTo>
                  <a:cubicBezTo>
                    <a:pt x="0" y="691"/>
                    <a:pt x="191" y="905"/>
                    <a:pt x="429" y="905"/>
                  </a:cubicBezTo>
                  <a:cubicBezTo>
                    <a:pt x="667" y="905"/>
                    <a:pt x="881" y="691"/>
                    <a:pt x="881" y="453"/>
                  </a:cubicBezTo>
                  <a:cubicBezTo>
                    <a:pt x="881" y="215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"/>
            <p:cNvSpPr/>
            <p:nvPr/>
          </p:nvSpPr>
          <p:spPr>
            <a:xfrm>
              <a:off x="552475" y="4076475"/>
              <a:ext cx="22050" cy="22650"/>
            </a:xfrm>
            <a:custGeom>
              <a:avLst/>
              <a:gdLst/>
              <a:ahLst/>
              <a:cxnLst/>
              <a:rect l="l" t="t" r="r" b="b"/>
              <a:pathLst>
                <a:path w="882" h="906" extrusionOk="0">
                  <a:moveTo>
                    <a:pt x="429" y="1"/>
                  </a:moveTo>
                  <a:cubicBezTo>
                    <a:pt x="167" y="1"/>
                    <a:pt x="0" y="191"/>
                    <a:pt x="0" y="453"/>
                  </a:cubicBezTo>
                  <a:cubicBezTo>
                    <a:pt x="0" y="692"/>
                    <a:pt x="191" y="906"/>
                    <a:pt x="429" y="906"/>
                  </a:cubicBezTo>
                  <a:cubicBezTo>
                    <a:pt x="667" y="906"/>
                    <a:pt x="881" y="692"/>
                    <a:pt x="881" y="453"/>
                  </a:cubicBezTo>
                  <a:cubicBezTo>
                    <a:pt x="881" y="215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"/>
            <p:cNvSpPr/>
            <p:nvPr/>
          </p:nvSpPr>
          <p:spPr>
            <a:xfrm>
              <a:off x="570325" y="41199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67"/>
                    <a:pt x="191" y="881"/>
                    <a:pt x="429" y="881"/>
                  </a:cubicBezTo>
                  <a:cubicBezTo>
                    <a:pt x="667" y="881"/>
                    <a:pt x="882" y="667"/>
                    <a:pt x="882" y="429"/>
                  </a:cubicBezTo>
                  <a:cubicBezTo>
                    <a:pt x="882" y="191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"/>
            <p:cNvSpPr/>
            <p:nvPr/>
          </p:nvSpPr>
          <p:spPr>
            <a:xfrm>
              <a:off x="563175" y="41747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1" y="905"/>
                    <a:pt x="906" y="691"/>
                    <a:pt x="906" y="453"/>
                  </a:cubicBezTo>
                  <a:cubicBezTo>
                    <a:pt x="906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"/>
            <p:cNvSpPr/>
            <p:nvPr/>
          </p:nvSpPr>
          <p:spPr>
            <a:xfrm>
              <a:off x="750725" y="4518825"/>
              <a:ext cx="22650" cy="22075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3" y="1"/>
                  </a:moveTo>
                  <a:cubicBezTo>
                    <a:pt x="215" y="1"/>
                    <a:pt x="0" y="191"/>
                    <a:pt x="0" y="430"/>
                  </a:cubicBezTo>
                  <a:cubicBezTo>
                    <a:pt x="0" y="668"/>
                    <a:pt x="215" y="882"/>
                    <a:pt x="453" y="882"/>
                  </a:cubicBezTo>
                  <a:cubicBezTo>
                    <a:pt x="691" y="882"/>
                    <a:pt x="905" y="668"/>
                    <a:pt x="905" y="430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"/>
            <p:cNvSpPr/>
            <p:nvPr/>
          </p:nvSpPr>
          <p:spPr>
            <a:xfrm>
              <a:off x="789425" y="453967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0" y="191"/>
                    <a:pt x="0" y="429"/>
                  </a:cubicBezTo>
                  <a:cubicBezTo>
                    <a:pt x="0" y="667"/>
                    <a:pt x="215" y="882"/>
                    <a:pt x="453" y="882"/>
                  </a:cubicBezTo>
                  <a:cubicBezTo>
                    <a:pt x="691" y="882"/>
                    <a:pt x="905" y="667"/>
                    <a:pt x="905" y="429"/>
                  </a:cubicBezTo>
                  <a:cubicBezTo>
                    <a:pt x="905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"/>
            <p:cNvSpPr/>
            <p:nvPr/>
          </p:nvSpPr>
          <p:spPr>
            <a:xfrm>
              <a:off x="807275" y="45825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1" y="214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1" y="905"/>
                    <a:pt x="906" y="715"/>
                    <a:pt x="906" y="453"/>
                  </a:cubicBezTo>
                  <a:cubicBezTo>
                    <a:pt x="906" y="214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"/>
            <p:cNvSpPr/>
            <p:nvPr/>
          </p:nvSpPr>
          <p:spPr>
            <a:xfrm>
              <a:off x="800725" y="46379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3" y="1"/>
                  </a:moveTo>
                  <a:cubicBezTo>
                    <a:pt x="215" y="1"/>
                    <a:pt x="1" y="168"/>
                    <a:pt x="1" y="430"/>
                  </a:cubicBezTo>
                  <a:cubicBezTo>
                    <a:pt x="1" y="668"/>
                    <a:pt x="215" y="882"/>
                    <a:pt x="453" y="882"/>
                  </a:cubicBezTo>
                  <a:cubicBezTo>
                    <a:pt x="691" y="882"/>
                    <a:pt x="882" y="668"/>
                    <a:pt x="882" y="430"/>
                  </a:cubicBezTo>
                  <a:cubicBezTo>
                    <a:pt x="882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"/>
            <p:cNvSpPr/>
            <p:nvPr/>
          </p:nvSpPr>
          <p:spPr>
            <a:xfrm>
              <a:off x="1060300" y="4560500"/>
              <a:ext cx="2366600" cy="185800"/>
            </a:xfrm>
            <a:custGeom>
              <a:avLst/>
              <a:gdLst/>
              <a:ahLst/>
              <a:cxnLst/>
              <a:rect l="l" t="t" r="r" b="b"/>
              <a:pathLst>
                <a:path w="94664" h="7432" extrusionOk="0">
                  <a:moveTo>
                    <a:pt x="90829" y="1"/>
                  </a:moveTo>
                  <a:cubicBezTo>
                    <a:pt x="90448" y="25"/>
                    <a:pt x="90043" y="72"/>
                    <a:pt x="89686" y="239"/>
                  </a:cubicBezTo>
                  <a:cubicBezTo>
                    <a:pt x="89353" y="382"/>
                    <a:pt x="89019" y="596"/>
                    <a:pt x="88781" y="906"/>
                  </a:cubicBezTo>
                  <a:cubicBezTo>
                    <a:pt x="88567" y="1216"/>
                    <a:pt x="88448" y="1597"/>
                    <a:pt x="88329" y="1954"/>
                  </a:cubicBezTo>
                  <a:cubicBezTo>
                    <a:pt x="88233" y="2311"/>
                    <a:pt x="88138" y="2668"/>
                    <a:pt x="87972" y="3002"/>
                  </a:cubicBezTo>
                  <a:cubicBezTo>
                    <a:pt x="87852" y="3168"/>
                    <a:pt x="87662" y="3359"/>
                    <a:pt x="87471" y="3478"/>
                  </a:cubicBezTo>
                  <a:lnTo>
                    <a:pt x="239" y="3478"/>
                  </a:lnTo>
                  <a:cubicBezTo>
                    <a:pt x="120" y="3478"/>
                    <a:pt x="1" y="3597"/>
                    <a:pt x="1" y="3716"/>
                  </a:cubicBezTo>
                  <a:cubicBezTo>
                    <a:pt x="1" y="3835"/>
                    <a:pt x="120" y="3954"/>
                    <a:pt x="239" y="3954"/>
                  </a:cubicBezTo>
                  <a:lnTo>
                    <a:pt x="87471" y="3954"/>
                  </a:lnTo>
                  <a:cubicBezTo>
                    <a:pt x="87662" y="4073"/>
                    <a:pt x="87852" y="4240"/>
                    <a:pt x="87972" y="4430"/>
                  </a:cubicBezTo>
                  <a:cubicBezTo>
                    <a:pt x="88162" y="4764"/>
                    <a:pt x="88233" y="5121"/>
                    <a:pt x="88329" y="5478"/>
                  </a:cubicBezTo>
                  <a:cubicBezTo>
                    <a:pt x="88424" y="5836"/>
                    <a:pt x="88543" y="6217"/>
                    <a:pt x="88781" y="6502"/>
                  </a:cubicBezTo>
                  <a:cubicBezTo>
                    <a:pt x="89019" y="6812"/>
                    <a:pt x="89329" y="7050"/>
                    <a:pt x="89686" y="7193"/>
                  </a:cubicBezTo>
                  <a:cubicBezTo>
                    <a:pt x="90043" y="7336"/>
                    <a:pt x="90448" y="7407"/>
                    <a:pt x="90829" y="7431"/>
                  </a:cubicBezTo>
                  <a:cubicBezTo>
                    <a:pt x="90496" y="7288"/>
                    <a:pt x="90258" y="7026"/>
                    <a:pt x="90091" y="6717"/>
                  </a:cubicBezTo>
                  <a:cubicBezTo>
                    <a:pt x="89900" y="6431"/>
                    <a:pt x="89781" y="6097"/>
                    <a:pt x="89639" y="5764"/>
                  </a:cubicBezTo>
                  <a:cubicBezTo>
                    <a:pt x="89400" y="5240"/>
                    <a:pt x="89067" y="4716"/>
                    <a:pt x="88638" y="4311"/>
                  </a:cubicBezTo>
                  <a:cubicBezTo>
                    <a:pt x="88599" y="4272"/>
                    <a:pt x="88566" y="4239"/>
                    <a:pt x="88529" y="4214"/>
                  </a:cubicBezTo>
                  <a:lnTo>
                    <a:pt x="88529" y="4214"/>
                  </a:lnTo>
                  <a:cubicBezTo>
                    <a:pt x="89169" y="4489"/>
                    <a:pt x="90077" y="4788"/>
                    <a:pt x="91091" y="4788"/>
                  </a:cubicBezTo>
                  <a:cubicBezTo>
                    <a:pt x="93068" y="4788"/>
                    <a:pt x="94663" y="3692"/>
                    <a:pt x="94663" y="3692"/>
                  </a:cubicBezTo>
                  <a:cubicBezTo>
                    <a:pt x="94663" y="3692"/>
                    <a:pt x="93068" y="2573"/>
                    <a:pt x="91091" y="2573"/>
                  </a:cubicBezTo>
                  <a:cubicBezTo>
                    <a:pt x="90115" y="2621"/>
                    <a:pt x="89186" y="2906"/>
                    <a:pt x="88543" y="3168"/>
                  </a:cubicBezTo>
                  <a:cubicBezTo>
                    <a:pt x="88567" y="3144"/>
                    <a:pt x="88591" y="3144"/>
                    <a:pt x="88638" y="3121"/>
                  </a:cubicBezTo>
                  <a:cubicBezTo>
                    <a:pt x="89067" y="2740"/>
                    <a:pt x="89377" y="2192"/>
                    <a:pt x="89639" y="1668"/>
                  </a:cubicBezTo>
                  <a:cubicBezTo>
                    <a:pt x="89781" y="1335"/>
                    <a:pt x="89900" y="1001"/>
                    <a:pt x="90091" y="715"/>
                  </a:cubicBezTo>
                  <a:cubicBezTo>
                    <a:pt x="90258" y="406"/>
                    <a:pt x="90496" y="144"/>
                    <a:pt x="908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"/>
            <p:cNvSpPr/>
            <p:nvPr/>
          </p:nvSpPr>
          <p:spPr>
            <a:xfrm>
              <a:off x="3476275" y="4585525"/>
              <a:ext cx="419775" cy="116175"/>
            </a:xfrm>
            <a:custGeom>
              <a:avLst/>
              <a:gdLst/>
              <a:ahLst/>
              <a:cxnLst/>
              <a:rect l="l" t="t" r="r" b="b"/>
              <a:pathLst>
                <a:path w="16791" h="4647" extrusionOk="0">
                  <a:moveTo>
                    <a:pt x="14671" y="0"/>
                  </a:moveTo>
                  <a:cubicBezTo>
                    <a:pt x="14266" y="0"/>
                    <a:pt x="13813" y="48"/>
                    <a:pt x="13385" y="167"/>
                  </a:cubicBezTo>
                  <a:cubicBezTo>
                    <a:pt x="12527" y="357"/>
                    <a:pt x="11670" y="738"/>
                    <a:pt x="10837" y="1191"/>
                  </a:cubicBezTo>
                  <a:cubicBezTo>
                    <a:pt x="10003" y="1643"/>
                    <a:pt x="9170" y="2167"/>
                    <a:pt x="8336" y="2667"/>
                  </a:cubicBezTo>
                  <a:cubicBezTo>
                    <a:pt x="7479" y="3191"/>
                    <a:pt x="6645" y="3620"/>
                    <a:pt x="5764" y="3953"/>
                  </a:cubicBezTo>
                  <a:cubicBezTo>
                    <a:pt x="4968" y="4263"/>
                    <a:pt x="4151" y="4408"/>
                    <a:pt x="3351" y="4408"/>
                  </a:cubicBezTo>
                  <a:cubicBezTo>
                    <a:pt x="3290" y="4408"/>
                    <a:pt x="3229" y="4408"/>
                    <a:pt x="3168" y="4406"/>
                  </a:cubicBezTo>
                  <a:cubicBezTo>
                    <a:pt x="2335" y="4382"/>
                    <a:pt x="1549" y="4168"/>
                    <a:pt x="954" y="3715"/>
                  </a:cubicBezTo>
                  <a:cubicBezTo>
                    <a:pt x="477" y="3358"/>
                    <a:pt x="168" y="2858"/>
                    <a:pt x="168" y="2334"/>
                  </a:cubicBezTo>
                  <a:cubicBezTo>
                    <a:pt x="192" y="2143"/>
                    <a:pt x="263" y="1929"/>
                    <a:pt x="358" y="1786"/>
                  </a:cubicBezTo>
                  <a:cubicBezTo>
                    <a:pt x="477" y="1548"/>
                    <a:pt x="715" y="1334"/>
                    <a:pt x="954" y="1286"/>
                  </a:cubicBezTo>
                  <a:cubicBezTo>
                    <a:pt x="1032" y="1258"/>
                    <a:pt x="1112" y="1244"/>
                    <a:pt x="1191" y="1244"/>
                  </a:cubicBezTo>
                  <a:cubicBezTo>
                    <a:pt x="1378" y="1244"/>
                    <a:pt x="1558" y="1319"/>
                    <a:pt x="1692" y="1453"/>
                  </a:cubicBezTo>
                  <a:cubicBezTo>
                    <a:pt x="1930" y="1691"/>
                    <a:pt x="1954" y="2096"/>
                    <a:pt x="2240" y="2286"/>
                  </a:cubicBezTo>
                  <a:cubicBezTo>
                    <a:pt x="2393" y="2422"/>
                    <a:pt x="2558" y="2468"/>
                    <a:pt x="2707" y="2468"/>
                  </a:cubicBezTo>
                  <a:cubicBezTo>
                    <a:pt x="2951" y="2468"/>
                    <a:pt x="3157" y="2345"/>
                    <a:pt x="3216" y="2286"/>
                  </a:cubicBezTo>
                  <a:cubicBezTo>
                    <a:pt x="3597" y="1905"/>
                    <a:pt x="3168" y="1405"/>
                    <a:pt x="3025" y="1262"/>
                  </a:cubicBezTo>
                  <a:cubicBezTo>
                    <a:pt x="3002" y="1215"/>
                    <a:pt x="3002" y="1191"/>
                    <a:pt x="2978" y="1167"/>
                  </a:cubicBezTo>
                  <a:cubicBezTo>
                    <a:pt x="2859" y="1072"/>
                    <a:pt x="2740" y="953"/>
                    <a:pt x="2573" y="858"/>
                  </a:cubicBezTo>
                  <a:cubicBezTo>
                    <a:pt x="2353" y="739"/>
                    <a:pt x="2060" y="632"/>
                    <a:pt x="1720" y="632"/>
                  </a:cubicBezTo>
                  <a:cubicBezTo>
                    <a:pt x="1583" y="632"/>
                    <a:pt x="1438" y="650"/>
                    <a:pt x="1287" y="691"/>
                  </a:cubicBezTo>
                  <a:cubicBezTo>
                    <a:pt x="763" y="810"/>
                    <a:pt x="263" y="1286"/>
                    <a:pt x="96" y="1929"/>
                  </a:cubicBezTo>
                  <a:cubicBezTo>
                    <a:pt x="1" y="2263"/>
                    <a:pt x="1" y="2644"/>
                    <a:pt x="144" y="2977"/>
                  </a:cubicBezTo>
                  <a:cubicBezTo>
                    <a:pt x="287" y="3334"/>
                    <a:pt x="525" y="3644"/>
                    <a:pt x="858" y="3882"/>
                  </a:cubicBezTo>
                  <a:cubicBezTo>
                    <a:pt x="1477" y="4382"/>
                    <a:pt x="2335" y="4620"/>
                    <a:pt x="3216" y="4644"/>
                  </a:cubicBezTo>
                  <a:cubicBezTo>
                    <a:pt x="3279" y="4646"/>
                    <a:pt x="3341" y="4647"/>
                    <a:pt x="3404" y="4647"/>
                  </a:cubicBezTo>
                  <a:cubicBezTo>
                    <a:pt x="4229" y="4647"/>
                    <a:pt x="5088" y="4501"/>
                    <a:pt x="5907" y="4192"/>
                  </a:cubicBezTo>
                  <a:cubicBezTo>
                    <a:pt x="6812" y="3882"/>
                    <a:pt x="7669" y="3382"/>
                    <a:pt x="8527" y="2882"/>
                  </a:cubicBezTo>
                  <a:cubicBezTo>
                    <a:pt x="9336" y="2334"/>
                    <a:pt x="10170" y="1810"/>
                    <a:pt x="11003" y="1381"/>
                  </a:cubicBezTo>
                  <a:cubicBezTo>
                    <a:pt x="11837" y="953"/>
                    <a:pt x="12670" y="596"/>
                    <a:pt x="13480" y="429"/>
                  </a:cubicBezTo>
                  <a:cubicBezTo>
                    <a:pt x="13885" y="345"/>
                    <a:pt x="14302" y="286"/>
                    <a:pt x="14695" y="286"/>
                  </a:cubicBezTo>
                  <a:cubicBezTo>
                    <a:pt x="15087" y="286"/>
                    <a:pt x="15457" y="345"/>
                    <a:pt x="15766" y="500"/>
                  </a:cubicBezTo>
                  <a:cubicBezTo>
                    <a:pt x="16076" y="667"/>
                    <a:pt x="16290" y="929"/>
                    <a:pt x="16338" y="1215"/>
                  </a:cubicBezTo>
                  <a:cubicBezTo>
                    <a:pt x="16362" y="1286"/>
                    <a:pt x="16362" y="1381"/>
                    <a:pt x="16362" y="1429"/>
                  </a:cubicBezTo>
                  <a:cubicBezTo>
                    <a:pt x="16362" y="1524"/>
                    <a:pt x="16338" y="1572"/>
                    <a:pt x="16338" y="1667"/>
                  </a:cubicBezTo>
                  <a:cubicBezTo>
                    <a:pt x="16314" y="1810"/>
                    <a:pt x="16290" y="1977"/>
                    <a:pt x="16195" y="2096"/>
                  </a:cubicBezTo>
                  <a:cubicBezTo>
                    <a:pt x="15933" y="2596"/>
                    <a:pt x="15385" y="2858"/>
                    <a:pt x="14933" y="2906"/>
                  </a:cubicBezTo>
                  <a:cubicBezTo>
                    <a:pt x="14863" y="2919"/>
                    <a:pt x="14797" y="2925"/>
                    <a:pt x="14734" y="2925"/>
                  </a:cubicBezTo>
                  <a:cubicBezTo>
                    <a:pt x="14583" y="2925"/>
                    <a:pt x="14448" y="2892"/>
                    <a:pt x="14313" y="2858"/>
                  </a:cubicBezTo>
                  <a:cubicBezTo>
                    <a:pt x="14171" y="2763"/>
                    <a:pt x="14028" y="2667"/>
                    <a:pt x="13956" y="2525"/>
                  </a:cubicBezTo>
                  <a:cubicBezTo>
                    <a:pt x="13909" y="2382"/>
                    <a:pt x="13861" y="2263"/>
                    <a:pt x="13909" y="2167"/>
                  </a:cubicBezTo>
                  <a:cubicBezTo>
                    <a:pt x="13932" y="2048"/>
                    <a:pt x="13980" y="2001"/>
                    <a:pt x="14028" y="1929"/>
                  </a:cubicBezTo>
                  <a:cubicBezTo>
                    <a:pt x="14147" y="1834"/>
                    <a:pt x="14218" y="1834"/>
                    <a:pt x="14266" y="1810"/>
                  </a:cubicBezTo>
                  <a:cubicBezTo>
                    <a:pt x="14282" y="1794"/>
                    <a:pt x="14233" y="1734"/>
                    <a:pt x="14125" y="1734"/>
                  </a:cubicBezTo>
                  <a:cubicBezTo>
                    <a:pt x="14074" y="1734"/>
                    <a:pt x="14009" y="1748"/>
                    <a:pt x="13932" y="1786"/>
                  </a:cubicBezTo>
                  <a:cubicBezTo>
                    <a:pt x="13813" y="1834"/>
                    <a:pt x="13718" y="1929"/>
                    <a:pt x="13623" y="2120"/>
                  </a:cubicBezTo>
                  <a:cubicBezTo>
                    <a:pt x="13599" y="2191"/>
                    <a:pt x="13575" y="2286"/>
                    <a:pt x="13599" y="2382"/>
                  </a:cubicBezTo>
                  <a:cubicBezTo>
                    <a:pt x="13623" y="2477"/>
                    <a:pt x="13623" y="2596"/>
                    <a:pt x="13647" y="2667"/>
                  </a:cubicBezTo>
                  <a:cubicBezTo>
                    <a:pt x="13718" y="2882"/>
                    <a:pt x="13885" y="3096"/>
                    <a:pt x="14147" y="3215"/>
                  </a:cubicBezTo>
                  <a:cubicBezTo>
                    <a:pt x="14331" y="3307"/>
                    <a:pt x="14530" y="3342"/>
                    <a:pt x="14744" y="3342"/>
                  </a:cubicBezTo>
                  <a:cubicBezTo>
                    <a:pt x="14805" y="3342"/>
                    <a:pt x="14868" y="3340"/>
                    <a:pt x="14933" y="3334"/>
                  </a:cubicBezTo>
                  <a:cubicBezTo>
                    <a:pt x="15504" y="3263"/>
                    <a:pt x="16171" y="2977"/>
                    <a:pt x="16528" y="2310"/>
                  </a:cubicBezTo>
                  <a:cubicBezTo>
                    <a:pt x="16695" y="2001"/>
                    <a:pt x="16790" y="1643"/>
                    <a:pt x="16695" y="1191"/>
                  </a:cubicBezTo>
                  <a:cubicBezTo>
                    <a:pt x="16600" y="762"/>
                    <a:pt x="16314" y="453"/>
                    <a:pt x="15933" y="238"/>
                  </a:cubicBezTo>
                  <a:cubicBezTo>
                    <a:pt x="15528" y="48"/>
                    <a:pt x="15123" y="0"/>
                    <a:pt x="146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"/>
            <p:cNvSpPr/>
            <p:nvPr/>
          </p:nvSpPr>
          <p:spPr>
            <a:xfrm>
              <a:off x="3724550" y="4608675"/>
              <a:ext cx="420950" cy="114400"/>
            </a:xfrm>
            <a:custGeom>
              <a:avLst/>
              <a:gdLst/>
              <a:ahLst/>
              <a:cxnLst/>
              <a:rect l="l" t="t" r="r" b="b"/>
              <a:pathLst>
                <a:path w="16838" h="4576" extrusionOk="0">
                  <a:moveTo>
                    <a:pt x="13429" y="0"/>
                  </a:moveTo>
                  <a:cubicBezTo>
                    <a:pt x="12586" y="0"/>
                    <a:pt x="11726" y="146"/>
                    <a:pt x="10908" y="455"/>
                  </a:cubicBezTo>
                  <a:cubicBezTo>
                    <a:pt x="10003" y="765"/>
                    <a:pt x="9145" y="1241"/>
                    <a:pt x="8288" y="1765"/>
                  </a:cubicBezTo>
                  <a:cubicBezTo>
                    <a:pt x="7431" y="2265"/>
                    <a:pt x="6621" y="2789"/>
                    <a:pt x="5788" y="3218"/>
                  </a:cubicBezTo>
                  <a:cubicBezTo>
                    <a:pt x="4954" y="3623"/>
                    <a:pt x="4121" y="3980"/>
                    <a:pt x="3311" y="4170"/>
                  </a:cubicBezTo>
                  <a:cubicBezTo>
                    <a:pt x="2906" y="4242"/>
                    <a:pt x="2489" y="4301"/>
                    <a:pt x="2096" y="4301"/>
                  </a:cubicBezTo>
                  <a:cubicBezTo>
                    <a:pt x="1703" y="4301"/>
                    <a:pt x="1334" y="4242"/>
                    <a:pt x="1025" y="4075"/>
                  </a:cubicBezTo>
                  <a:cubicBezTo>
                    <a:pt x="715" y="3932"/>
                    <a:pt x="525" y="3670"/>
                    <a:pt x="453" y="3361"/>
                  </a:cubicBezTo>
                  <a:cubicBezTo>
                    <a:pt x="429" y="3218"/>
                    <a:pt x="429" y="3075"/>
                    <a:pt x="453" y="2908"/>
                  </a:cubicBezTo>
                  <a:cubicBezTo>
                    <a:pt x="477" y="2765"/>
                    <a:pt x="525" y="2623"/>
                    <a:pt x="596" y="2503"/>
                  </a:cubicBezTo>
                  <a:cubicBezTo>
                    <a:pt x="882" y="2003"/>
                    <a:pt x="1406" y="1718"/>
                    <a:pt x="1858" y="1670"/>
                  </a:cubicBezTo>
                  <a:cubicBezTo>
                    <a:pt x="1922" y="1664"/>
                    <a:pt x="1984" y="1661"/>
                    <a:pt x="2044" y="1661"/>
                  </a:cubicBezTo>
                  <a:cubicBezTo>
                    <a:pt x="2208" y="1661"/>
                    <a:pt x="2355" y="1683"/>
                    <a:pt x="2477" y="1718"/>
                  </a:cubicBezTo>
                  <a:cubicBezTo>
                    <a:pt x="2620" y="1813"/>
                    <a:pt x="2787" y="1908"/>
                    <a:pt x="2835" y="2051"/>
                  </a:cubicBezTo>
                  <a:cubicBezTo>
                    <a:pt x="2906" y="2194"/>
                    <a:pt x="2930" y="2313"/>
                    <a:pt x="2906" y="2408"/>
                  </a:cubicBezTo>
                  <a:cubicBezTo>
                    <a:pt x="2858" y="2527"/>
                    <a:pt x="2811" y="2599"/>
                    <a:pt x="2787" y="2646"/>
                  </a:cubicBezTo>
                  <a:cubicBezTo>
                    <a:pt x="2668" y="2742"/>
                    <a:pt x="2573" y="2742"/>
                    <a:pt x="2549" y="2765"/>
                  </a:cubicBezTo>
                  <a:cubicBezTo>
                    <a:pt x="2517" y="2782"/>
                    <a:pt x="2561" y="2841"/>
                    <a:pt x="2666" y="2841"/>
                  </a:cubicBezTo>
                  <a:cubicBezTo>
                    <a:pt x="2717" y="2841"/>
                    <a:pt x="2781" y="2828"/>
                    <a:pt x="2858" y="2789"/>
                  </a:cubicBezTo>
                  <a:cubicBezTo>
                    <a:pt x="2977" y="2742"/>
                    <a:pt x="3073" y="2646"/>
                    <a:pt x="3168" y="2480"/>
                  </a:cubicBezTo>
                  <a:cubicBezTo>
                    <a:pt x="3192" y="2384"/>
                    <a:pt x="3216" y="2289"/>
                    <a:pt x="3192" y="2194"/>
                  </a:cubicBezTo>
                  <a:cubicBezTo>
                    <a:pt x="3168" y="2122"/>
                    <a:pt x="3168" y="2003"/>
                    <a:pt x="3144" y="1908"/>
                  </a:cubicBezTo>
                  <a:cubicBezTo>
                    <a:pt x="3073" y="1694"/>
                    <a:pt x="2906" y="1479"/>
                    <a:pt x="2668" y="1360"/>
                  </a:cubicBezTo>
                  <a:cubicBezTo>
                    <a:pt x="2483" y="1268"/>
                    <a:pt x="2270" y="1233"/>
                    <a:pt x="2050" y="1233"/>
                  </a:cubicBezTo>
                  <a:cubicBezTo>
                    <a:pt x="1987" y="1233"/>
                    <a:pt x="1922" y="1236"/>
                    <a:pt x="1858" y="1241"/>
                  </a:cubicBezTo>
                  <a:cubicBezTo>
                    <a:pt x="1287" y="1313"/>
                    <a:pt x="644" y="1599"/>
                    <a:pt x="286" y="2265"/>
                  </a:cubicBezTo>
                  <a:cubicBezTo>
                    <a:pt x="96" y="2599"/>
                    <a:pt x="1" y="2956"/>
                    <a:pt x="96" y="3385"/>
                  </a:cubicBezTo>
                  <a:cubicBezTo>
                    <a:pt x="191" y="3813"/>
                    <a:pt x="477" y="4147"/>
                    <a:pt x="882" y="4337"/>
                  </a:cubicBezTo>
                  <a:cubicBezTo>
                    <a:pt x="1263" y="4528"/>
                    <a:pt x="1668" y="4575"/>
                    <a:pt x="2120" y="4575"/>
                  </a:cubicBezTo>
                  <a:cubicBezTo>
                    <a:pt x="2549" y="4575"/>
                    <a:pt x="2977" y="4528"/>
                    <a:pt x="3406" y="4409"/>
                  </a:cubicBezTo>
                  <a:cubicBezTo>
                    <a:pt x="4263" y="4218"/>
                    <a:pt x="5121" y="3837"/>
                    <a:pt x="5954" y="3385"/>
                  </a:cubicBezTo>
                  <a:cubicBezTo>
                    <a:pt x="6788" y="2956"/>
                    <a:pt x="7621" y="2408"/>
                    <a:pt x="8455" y="1908"/>
                  </a:cubicBezTo>
                  <a:cubicBezTo>
                    <a:pt x="9336" y="1408"/>
                    <a:pt x="10169" y="956"/>
                    <a:pt x="11027" y="622"/>
                  </a:cubicBezTo>
                  <a:cubicBezTo>
                    <a:pt x="11823" y="312"/>
                    <a:pt x="12661" y="167"/>
                    <a:pt x="13444" y="167"/>
                  </a:cubicBezTo>
                  <a:cubicBezTo>
                    <a:pt x="13504" y="167"/>
                    <a:pt x="13563" y="168"/>
                    <a:pt x="13623" y="170"/>
                  </a:cubicBezTo>
                  <a:cubicBezTo>
                    <a:pt x="14456" y="217"/>
                    <a:pt x="15242" y="408"/>
                    <a:pt x="15837" y="860"/>
                  </a:cubicBezTo>
                  <a:cubicBezTo>
                    <a:pt x="16361" y="1217"/>
                    <a:pt x="16671" y="1813"/>
                    <a:pt x="16623" y="2384"/>
                  </a:cubicBezTo>
                  <a:cubicBezTo>
                    <a:pt x="16599" y="2527"/>
                    <a:pt x="16528" y="2670"/>
                    <a:pt x="16480" y="2837"/>
                  </a:cubicBezTo>
                  <a:cubicBezTo>
                    <a:pt x="16361" y="3075"/>
                    <a:pt x="16123" y="3266"/>
                    <a:pt x="15885" y="3337"/>
                  </a:cubicBezTo>
                  <a:cubicBezTo>
                    <a:pt x="15802" y="3365"/>
                    <a:pt x="15718" y="3378"/>
                    <a:pt x="15637" y="3378"/>
                  </a:cubicBezTo>
                  <a:cubicBezTo>
                    <a:pt x="15440" y="3378"/>
                    <a:pt x="15258" y="3298"/>
                    <a:pt x="15123" y="3146"/>
                  </a:cubicBezTo>
                  <a:cubicBezTo>
                    <a:pt x="14885" y="2908"/>
                    <a:pt x="14861" y="2527"/>
                    <a:pt x="14599" y="2313"/>
                  </a:cubicBezTo>
                  <a:cubicBezTo>
                    <a:pt x="14441" y="2181"/>
                    <a:pt x="14277" y="2137"/>
                    <a:pt x="14129" y="2137"/>
                  </a:cubicBezTo>
                  <a:cubicBezTo>
                    <a:pt x="13874" y="2137"/>
                    <a:pt x="13668" y="2268"/>
                    <a:pt x="13623" y="2313"/>
                  </a:cubicBezTo>
                  <a:cubicBezTo>
                    <a:pt x="13218" y="2718"/>
                    <a:pt x="13646" y="3218"/>
                    <a:pt x="13789" y="3361"/>
                  </a:cubicBezTo>
                  <a:cubicBezTo>
                    <a:pt x="13813" y="3385"/>
                    <a:pt x="13813" y="3432"/>
                    <a:pt x="13861" y="3432"/>
                  </a:cubicBezTo>
                  <a:cubicBezTo>
                    <a:pt x="13980" y="3504"/>
                    <a:pt x="14099" y="3623"/>
                    <a:pt x="14242" y="3718"/>
                  </a:cubicBezTo>
                  <a:cubicBezTo>
                    <a:pt x="14481" y="3854"/>
                    <a:pt x="14768" y="3967"/>
                    <a:pt x="15114" y="3967"/>
                  </a:cubicBezTo>
                  <a:cubicBezTo>
                    <a:pt x="15251" y="3967"/>
                    <a:pt x="15396" y="3949"/>
                    <a:pt x="15551" y="3909"/>
                  </a:cubicBezTo>
                  <a:cubicBezTo>
                    <a:pt x="16052" y="3789"/>
                    <a:pt x="16552" y="3313"/>
                    <a:pt x="16742" y="2646"/>
                  </a:cubicBezTo>
                  <a:cubicBezTo>
                    <a:pt x="16837" y="2313"/>
                    <a:pt x="16837" y="1932"/>
                    <a:pt x="16671" y="1599"/>
                  </a:cubicBezTo>
                  <a:cubicBezTo>
                    <a:pt x="16528" y="1313"/>
                    <a:pt x="16290" y="1003"/>
                    <a:pt x="15956" y="765"/>
                  </a:cubicBezTo>
                  <a:cubicBezTo>
                    <a:pt x="15337" y="265"/>
                    <a:pt x="14480" y="27"/>
                    <a:pt x="13623" y="3"/>
                  </a:cubicBezTo>
                  <a:cubicBezTo>
                    <a:pt x="13558" y="1"/>
                    <a:pt x="13494" y="0"/>
                    <a:pt x="13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"/>
            <p:cNvSpPr/>
            <p:nvPr/>
          </p:nvSpPr>
          <p:spPr>
            <a:xfrm>
              <a:off x="3854950" y="4549200"/>
              <a:ext cx="22625" cy="22050"/>
            </a:xfrm>
            <a:custGeom>
              <a:avLst/>
              <a:gdLst/>
              <a:ahLst/>
              <a:cxnLst/>
              <a:rect l="l" t="t" r="r" b="b"/>
              <a:pathLst>
                <a:path w="905" h="882" extrusionOk="0">
                  <a:moveTo>
                    <a:pt x="452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691"/>
                    <a:pt x="214" y="882"/>
                    <a:pt x="452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215"/>
                    <a:pt x="691" y="1"/>
                    <a:pt x="4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"/>
            <p:cNvSpPr/>
            <p:nvPr/>
          </p:nvSpPr>
          <p:spPr>
            <a:xfrm>
              <a:off x="3893625" y="457005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1" y="214"/>
                    <a:pt x="1" y="452"/>
                  </a:cubicBezTo>
                  <a:cubicBezTo>
                    <a:pt x="1" y="691"/>
                    <a:pt x="215" y="881"/>
                    <a:pt x="453" y="881"/>
                  </a:cubicBezTo>
                  <a:cubicBezTo>
                    <a:pt x="692" y="881"/>
                    <a:pt x="906" y="691"/>
                    <a:pt x="906" y="452"/>
                  </a:cubicBezTo>
                  <a:cubicBezTo>
                    <a:pt x="906" y="214"/>
                    <a:pt x="692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"/>
            <p:cNvSpPr/>
            <p:nvPr/>
          </p:nvSpPr>
          <p:spPr>
            <a:xfrm>
              <a:off x="3911500" y="461410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0" y="191"/>
                    <a:pt x="0" y="429"/>
                  </a:cubicBezTo>
                  <a:cubicBezTo>
                    <a:pt x="0" y="667"/>
                    <a:pt x="215" y="881"/>
                    <a:pt x="453" y="881"/>
                  </a:cubicBezTo>
                  <a:cubicBezTo>
                    <a:pt x="691" y="881"/>
                    <a:pt x="905" y="667"/>
                    <a:pt x="905" y="429"/>
                  </a:cubicBezTo>
                  <a:cubicBezTo>
                    <a:pt x="905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"/>
            <p:cNvSpPr/>
            <p:nvPr/>
          </p:nvSpPr>
          <p:spPr>
            <a:xfrm>
              <a:off x="3810275" y="454920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1"/>
                    <a:pt x="215" y="882"/>
                    <a:pt x="453" y="882"/>
                  </a:cubicBezTo>
                  <a:cubicBezTo>
                    <a:pt x="692" y="882"/>
                    <a:pt x="906" y="691"/>
                    <a:pt x="906" y="453"/>
                  </a:cubicBezTo>
                  <a:cubicBezTo>
                    <a:pt x="906" y="215"/>
                    <a:pt x="692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"/>
            <p:cNvSpPr/>
            <p:nvPr/>
          </p:nvSpPr>
          <p:spPr>
            <a:xfrm>
              <a:off x="3742425" y="4736150"/>
              <a:ext cx="22625" cy="22050"/>
            </a:xfrm>
            <a:custGeom>
              <a:avLst/>
              <a:gdLst/>
              <a:ahLst/>
              <a:cxnLst/>
              <a:rect l="l" t="t" r="r" b="b"/>
              <a:pathLst>
                <a:path w="905" h="882" extrusionOk="0">
                  <a:moveTo>
                    <a:pt x="453" y="0"/>
                  </a:moveTo>
                  <a:cubicBezTo>
                    <a:pt x="214" y="0"/>
                    <a:pt x="0" y="191"/>
                    <a:pt x="0" y="429"/>
                  </a:cubicBezTo>
                  <a:cubicBezTo>
                    <a:pt x="0" y="667"/>
                    <a:pt x="214" y="881"/>
                    <a:pt x="453" y="881"/>
                  </a:cubicBezTo>
                  <a:cubicBezTo>
                    <a:pt x="691" y="881"/>
                    <a:pt x="905" y="667"/>
                    <a:pt x="905" y="429"/>
                  </a:cubicBezTo>
                  <a:cubicBezTo>
                    <a:pt x="905" y="167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"/>
            <p:cNvSpPr/>
            <p:nvPr/>
          </p:nvSpPr>
          <p:spPr>
            <a:xfrm>
              <a:off x="3703725" y="471470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692"/>
                    <a:pt x="214" y="906"/>
                    <a:pt x="453" y="906"/>
                  </a:cubicBezTo>
                  <a:cubicBezTo>
                    <a:pt x="691" y="906"/>
                    <a:pt x="905" y="692"/>
                    <a:pt x="905" y="453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"/>
            <p:cNvSpPr/>
            <p:nvPr/>
          </p:nvSpPr>
          <p:spPr>
            <a:xfrm>
              <a:off x="3685850" y="46718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1" y="905"/>
                    <a:pt x="906" y="691"/>
                    <a:pt x="906" y="453"/>
                  </a:cubicBezTo>
                  <a:cubicBezTo>
                    <a:pt x="906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"/>
            <p:cNvSpPr/>
            <p:nvPr/>
          </p:nvSpPr>
          <p:spPr>
            <a:xfrm>
              <a:off x="3787075" y="473615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4" y="0"/>
                    <a:pt x="0" y="191"/>
                    <a:pt x="0" y="429"/>
                  </a:cubicBezTo>
                  <a:cubicBezTo>
                    <a:pt x="0" y="667"/>
                    <a:pt x="214" y="881"/>
                    <a:pt x="453" y="881"/>
                  </a:cubicBezTo>
                  <a:cubicBezTo>
                    <a:pt x="691" y="881"/>
                    <a:pt x="905" y="667"/>
                    <a:pt x="905" y="429"/>
                  </a:cubicBezTo>
                  <a:cubicBezTo>
                    <a:pt x="905" y="191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"/>
            <p:cNvSpPr/>
            <p:nvPr/>
          </p:nvSpPr>
          <p:spPr>
            <a:xfrm>
              <a:off x="6612050" y="3880550"/>
              <a:ext cx="638250" cy="846825"/>
            </a:xfrm>
            <a:custGeom>
              <a:avLst/>
              <a:gdLst/>
              <a:ahLst/>
              <a:cxnLst/>
              <a:rect l="l" t="t" r="r" b="b"/>
              <a:pathLst>
                <a:path w="25530" h="33873" extrusionOk="0">
                  <a:moveTo>
                    <a:pt x="20916" y="0"/>
                  </a:moveTo>
                  <a:cubicBezTo>
                    <a:pt x="20874" y="0"/>
                    <a:pt x="20833" y="1"/>
                    <a:pt x="20791" y="3"/>
                  </a:cubicBezTo>
                  <a:cubicBezTo>
                    <a:pt x="19719" y="51"/>
                    <a:pt x="18671" y="646"/>
                    <a:pt x="18243" y="1551"/>
                  </a:cubicBezTo>
                  <a:cubicBezTo>
                    <a:pt x="18052" y="2027"/>
                    <a:pt x="17981" y="2503"/>
                    <a:pt x="18052" y="2980"/>
                  </a:cubicBezTo>
                  <a:cubicBezTo>
                    <a:pt x="18100" y="3456"/>
                    <a:pt x="18290" y="3885"/>
                    <a:pt x="18529" y="4242"/>
                  </a:cubicBezTo>
                  <a:cubicBezTo>
                    <a:pt x="18973" y="4898"/>
                    <a:pt x="19699" y="5234"/>
                    <a:pt x="20357" y="5234"/>
                  </a:cubicBezTo>
                  <a:cubicBezTo>
                    <a:pt x="20439" y="5234"/>
                    <a:pt x="20521" y="5229"/>
                    <a:pt x="20600" y="5218"/>
                  </a:cubicBezTo>
                  <a:cubicBezTo>
                    <a:pt x="20958" y="5195"/>
                    <a:pt x="21315" y="5004"/>
                    <a:pt x="21553" y="4766"/>
                  </a:cubicBezTo>
                  <a:cubicBezTo>
                    <a:pt x="21791" y="4528"/>
                    <a:pt x="21910" y="4218"/>
                    <a:pt x="21934" y="3909"/>
                  </a:cubicBezTo>
                  <a:cubicBezTo>
                    <a:pt x="21982" y="3623"/>
                    <a:pt x="21886" y="3337"/>
                    <a:pt x="21744" y="3146"/>
                  </a:cubicBezTo>
                  <a:cubicBezTo>
                    <a:pt x="21577" y="2932"/>
                    <a:pt x="21339" y="2837"/>
                    <a:pt x="21148" y="2813"/>
                  </a:cubicBezTo>
                  <a:cubicBezTo>
                    <a:pt x="21077" y="2801"/>
                    <a:pt x="21011" y="2796"/>
                    <a:pt x="20948" y="2796"/>
                  </a:cubicBezTo>
                  <a:cubicBezTo>
                    <a:pt x="20628" y="2796"/>
                    <a:pt x="20406" y="2932"/>
                    <a:pt x="20267" y="3051"/>
                  </a:cubicBezTo>
                  <a:lnTo>
                    <a:pt x="20267" y="3075"/>
                  </a:lnTo>
                  <a:cubicBezTo>
                    <a:pt x="20219" y="3146"/>
                    <a:pt x="20148" y="3194"/>
                    <a:pt x="20124" y="3289"/>
                  </a:cubicBezTo>
                  <a:cubicBezTo>
                    <a:pt x="20124" y="3337"/>
                    <a:pt x="20100" y="3385"/>
                    <a:pt x="20100" y="3432"/>
                  </a:cubicBezTo>
                  <a:cubicBezTo>
                    <a:pt x="20100" y="3742"/>
                    <a:pt x="20338" y="3980"/>
                    <a:pt x="20624" y="3980"/>
                  </a:cubicBezTo>
                  <a:cubicBezTo>
                    <a:pt x="20934" y="3980"/>
                    <a:pt x="21172" y="3742"/>
                    <a:pt x="21172" y="3432"/>
                  </a:cubicBezTo>
                  <a:cubicBezTo>
                    <a:pt x="21172" y="3146"/>
                    <a:pt x="20934" y="2908"/>
                    <a:pt x="20624" y="2908"/>
                  </a:cubicBezTo>
                  <a:cubicBezTo>
                    <a:pt x="20577" y="2908"/>
                    <a:pt x="20553" y="2908"/>
                    <a:pt x="20481" y="2932"/>
                  </a:cubicBezTo>
                  <a:cubicBezTo>
                    <a:pt x="20577" y="2869"/>
                    <a:pt x="20714" y="2837"/>
                    <a:pt x="20880" y="2837"/>
                  </a:cubicBezTo>
                  <a:cubicBezTo>
                    <a:pt x="20963" y="2837"/>
                    <a:pt x="21053" y="2845"/>
                    <a:pt x="21148" y="2861"/>
                  </a:cubicBezTo>
                  <a:cubicBezTo>
                    <a:pt x="21315" y="2908"/>
                    <a:pt x="21529" y="3027"/>
                    <a:pt x="21648" y="3194"/>
                  </a:cubicBezTo>
                  <a:cubicBezTo>
                    <a:pt x="21767" y="3385"/>
                    <a:pt x="21815" y="3647"/>
                    <a:pt x="21791" y="3885"/>
                  </a:cubicBezTo>
                  <a:cubicBezTo>
                    <a:pt x="21767" y="4147"/>
                    <a:pt x="21648" y="4409"/>
                    <a:pt x="21434" y="4599"/>
                  </a:cubicBezTo>
                  <a:cubicBezTo>
                    <a:pt x="21220" y="4813"/>
                    <a:pt x="20934" y="4933"/>
                    <a:pt x="20600" y="4933"/>
                  </a:cubicBezTo>
                  <a:cubicBezTo>
                    <a:pt x="20560" y="4936"/>
                    <a:pt x="20519" y="4937"/>
                    <a:pt x="20478" y="4937"/>
                  </a:cubicBezTo>
                  <a:cubicBezTo>
                    <a:pt x="19869" y="4937"/>
                    <a:pt x="19216" y="4606"/>
                    <a:pt x="18814" y="4004"/>
                  </a:cubicBezTo>
                  <a:cubicBezTo>
                    <a:pt x="18409" y="3385"/>
                    <a:pt x="18243" y="2456"/>
                    <a:pt x="18648" y="1718"/>
                  </a:cubicBezTo>
                  <a:cubicBezTo>
                    <a:pt x="19005" y="956"/>
                    <a:pt x="19886" y="455"/>
                    <a:pt x="20815" y="455"/>
                  </a:cubicBezTo>
                  <a:cubicBezTo>
                    <a:pt x="20836" y="455"/>
                    <a:pt x="20857" y="455"/>
                    <a:pt x="20878" y="455"/>
                  </a:cubicBezTo>
                  <a:cubicBezTo>
                    <a:pt x="21785" y="455"/>
                    <a:pt x="22664" y="949"/>
                    <a:pt x="23315" y="1670"/>
                  </a:cubicBezTo>
                  <a:cubicBezTo>
                    <a:pt x="23934" y="2456"/>
                    <a:pt x="24292" y="3408"/>
                    <a:pt x="24411" y="4361"/>
                  </a:cubicBezTo>
                  <a:cubicBezTo>
                    <a:pt x="24530" y="5314"/>
                    <a:pt x="24482" y="6266"/>
                    <a:pt x="24363" y="7147"/>
                  </a:cubicBezTo>
                  <a:cubicBezTo>
                    <a:pt x="24077" y="8933"/>
                    <a:pt x="23553" y="10553"/>
                    <a:pt x="23315" y="11910"/>
                  </a:cubicBezTo>
                  <a:cubicBezTo>
                    <a:pt x="23006" y="13291"/>
                    <a:pt x="22982" y="14458"/>
                    <a:pt x="23053" y="15220"/>
                  </a:cubicBezTo>
                  <a:cubicBezTo>
                    <a:pt x="23077" y="15435"/>
                    <a:pt x="23077" y="15578"/>
                    <a:pt x="23101" y="15720"/>
                  </a:cubicBezTo>
                  <a:cubicBezTo>
                    <a:pt x="23101" y="15768"/>
                    <a:pt x="23101" y="15792"/>
                    <a:pt x="23125" y="15816"/>
                  </a:cubicBezTo>
                  <a:cubicBezTo>
                    <a:pt x="22053" y="14839"/>
                    <a:pt x="20815" y="14220"/>
                    <a:pt x="19862" y="13410"/>
                  </a:cubicBezTo>
                  <a:cubicBezTo>
                    <a:pt x="19291" y="12934"/>
                    <a:pt x="18838" y="12363"/>
                    <a:pt x="18576" y="11743"/>
                  </a:cubicBezTo>
                  <a:cubicBezTo>
                    <a:pt x="18314" y="11124"/>
                    <a:pt x="18219" y="10434"/>
                    <a:pt x="18457" y="9862"/>
                  </a:cubicBezTo>
                  <a:cubicBezTo>
                    <a:pt x="18799" y="8980"/>
                    <a:pt x="19712" y="8452"/>
                    <a:pt x="20559" y="8452"/>
                  </a:cubicBezTo>
                  <a:cubicBezTo>
                    <a:pt x="20833" y="8452"/>
                    <a:pt x="21100" y="8507"/>
                    <a:pt x="21339" y="8624"/>
                  </a:cubicBezTo>
                  <a:cubicBezTo>
                    <a:pt x="22029" y="8933"/>
                    <a:pt x="22482" y="9576"/>
                    <a:pt x="22625" y="10196"/>
                  </a:cubicBezTo>
                  <a:cubicBezTo>
                    <a:pt x="22648" y="10362"/>
                    <a:pt x="22648" y="10529"/>
                    <a:pt x="22625" y="10696"/>
                  </a:cubicBezTo>
                  <a:cubicBezTo>
                    <a:pt x="22601" y="10815"/>
                    <a:pt x="22577" y="10910"/>
                    <a:pt x="22529" y="11029"/>
                  </a:cubicBezTo>
                  <a:cubicBezTo>
                    <a:pt x="22458" y="11267"/>
                    <a:pt x="22267" y="11482"/>
                    <a:pt x="22029" y="11529"/>
                  </a:cubicBezTo>
                  <a:cubicBezTo>
                    <a:pt x="21970" y="11541"/>
                    <a:pt x="21910" y="11547"/>
                    <a:pt x="21851" y="11547"/>
                  </a:cubicBezTo>
                  <a:cubicBezTo>
                    <a:pt x="21791" y="11547"/>
                    <a:pt x="21732" y="11541"/>
                    <a:pt x="21672" y="11529"/>
                  </a:cubicBezTo>
                  <a:cubicBezTo>
                    <a:pt x="21648" y="11529"/>
                    <a:pt x="21624" y="11505"/>
                    <a:pt x="21577" y="11505"/>
                  </a:cubicBezTo>
                  <a:cubicBezTo>
                    <a:pt x="21553" y="11482"/>
                    <a:pt x="21553" y="11434"/>
                    <a:pt x="21529" y="11410"/>
                  </a:cubicBezTo>
                  <a:cubicBezTo>
                    <a:pt x="21505" y="11291"/>
                    <a:pt x="21505" y="11196"/>
                    <a:pt x="21458" y="11077"/>
                  </a:cubicBezTo>
                  <a:cubicBezTo>
                    <a:pt x="21434" y="10958"/>
                    <a:pt x="21386" y="10886"/>
                    <a:pt x="21267" y="10886"/>
                  </a:cubicBezTo>
                  <a:cubicBezTo>
                    <a:pt x="21101" y="10886"/>
                    <a:pt x="20958" y="10934"/>
                    <a:pt x="20839" y="11053"/>
                  </a:cubicBezTo>
                  <a:lnTo>
                    <a:pt x="20815" y="11053"/>
                  </a:lnTo>
                  <a:cubicBezTo>
                    <a:pt x="20696" y="11172"/>
                    <a:pt x="20577" y="11386"/>
                    <a:pt x="20577" y="11624"/>
                  </a:cubicBezTo>
                  <a:cubicBezTo>
                    <a:pt x="20577" y="11886"/>
                    <a:pt x="20743" y="12148"/>
                    <a:pt x="21077" y="12267"/>
                  </a:cubicBezTo>
                  <a:cubicBezTo>
                    <a:pt x="21192" y="12320"/>
                    <a:pt x="21336" y="12349"/>
                    <a:pt x="21487" y="12349"/>
                  </a:cubicBezTo>
                  <a:cubicBezTo>
                    <a:pt x="21678" y="12349"/>
                    <a:pt x="21880" y="12302"/>
                    <a:pt x="22053" y="12196"/>
                  </a:cubicBezTo>
                  <a:cubicBezTo>
                    <a:pt x="22053" y="12196"/>
                    <a:pt x="22101" y="12196"/>
                    <a:pt x="22125" y="12148"/>
                  </a:cubicBezTo>
                  <a:cubicBezTo>
                    <a:pt x="22339" y="12029"/>
                    <a:pt x="22506" y="11839"/>
                    <a:pt x="22601" y="11601"/>
                  </a:cubicBezTo>
                  <a:cubicBezTo>
                    <a:pt x="22696" y="11410"/>
                    <a:pt x="22744" y="11243"/>
                    <a:pt x="22768" y="11053"/>
                  </a:cubicBezTo>
                  <a:cubicBezTo>
                    <a:pt x="22958" y="10124"/>
                    <a:pt x="22482" y="8933"/>
                    <a:pt x="21386" y="8409"/>
                  </a:cubicBezTo>
                  <a:cubicBezTo>
                    <a:pt x="21097" y="8268"/>
                    <a:pt x="20774" y="8199"/>
                    <a:pt x="20444" y="8199"/>
                  </a:cubicBezTo>
                  <a:cubicBezTo>
                    <a:pt x="19499" y="8199"/>
                    <a:pt x="18500" y="8761"/>
                    <a:pt x="18076" y="9767"/>
                  </a:cubicBezTo>
                  <a:cubicBezTo>
                    <a:pt x="17814" y="10457"/>
                    <a:pt x="17862" y="11267"/>
                    <a:pt x="18171" y="11958"/>
                  </a:cubicBezTo>
                  <a:cubicBezTo>
                    <a:pt x="18457" y="12625"/>
                    <a:pt x="18933" y="13268"/>
                    <a:pt x="19529" y="13768"/>
                  </a:cubicBezTo>
                  <a:cubicBezTo>
                    <a:pt x="20719" y="14768"/>
                    <a:pt x="22172" y="15459"/>
                    <a:pt x="23196" y="16673"/>
                  </a:cubicBezTo>
                  <a:cubicBezTo>
                    <a:pt x="24173" y="17911"/>
                    <a:pt x="24673" y="19626"/>
                    <a:pt x="24292" y="21245"/>
                  </a:cubicBezTo>
                  <a:cubicBezTo>
                    <a:pt x="23887" y="22841"/>
                    <a:pt x="22601" y="24175"/>
                    <a:pt x="21077" y="24532"/>
                  </a:cubicBezTo>
                  <a:cubicBezTo>
                    <a:pt x="20777" y="24602"/>
                    <a:pt x="20474" y="24635"/>
                    <a:pt x="20175" y="24635"/>
                  </a:cubicBezTo>
                  <a:cubicBezTo>
                    <a:pt x="18952" y="24635"/>
                    <a:pt x="17779" y="24078"/>
                    <a:pt x="17052" y="23198"/>
                  </a:cubicBezTo>
                  <a:cubicBezTo>
                    <a:pt x="16147" y="22103"/>
                    <a:pt x="16147" y="20531"/>
                    <a:pt x="16695" y="19388"/>
                  </a:cubicBezTo>
                  <a:cubicBezTo>
                    <a:pt x="16981" y="18816"/>
                    <a:pt x="17409" y="18340"/>
                    <a:pt x="17933" y="18054"/>
                  </a:cubicBezTo>
                  <a:cubicBezTo>
                    <a:pt x="18363" y="17788"/>
                    <a:pt x="18845" y="17663"/>
                    <a:pt x="19304" y="17663"/>
                  </a:cubicBezTo>
                  <a:cubicBezTo>
                    <a:pt x="19380" y="17663"/>
                    <a:pt x="19455" y="17667"/>
                    <a:pt x="19529" y="17673"/>
                  </a:cubicBezTo>
                  <a:cubicBezTo>
                    <a:pt x="20076" y="17697"/>
                    <a:pt x="20577" y="17911"/>
                    <a:pt x="20910" y="18221"/>
                  </a:cubicBezTo>
                  <a:cubicBezTo>
                    <a:pt x="21220" y="18554"/>
                    <a:pt x="21434" y="19007"/>
                    <a:pt x="21505" y="19412"/>
                  </a:cubicBezTo>
                  <a:cubicBezTo>
                    <a:pt x="21553" y="19840"/>
                    <a:pt x="21434" y="20221"/>
                    <a:pt x="21267" y="20555"/>
                  </a:cubicBezTo>
                  <a:cubicBezTo>
                    <a:pt x="21053" y="20841"/>
                    <a:pt x="20743" y="21031"/>
                    <a:pt x="20458" y="21079"/>
                  </a:cubicBezTo>
                  <a:cubicBezTo>
                    <a:pt x="20283" y="21134"/>
                    <a:pt x="20117" y="21158"/>
                    <a:pt x="19963" y="21158"/>
                  </a:cubicBezTo>
                  <a:cubicBezTo>
                    <a:pt x="19592" y="21158"/>
                    <a:pt x="19292" y="21023"/>
                    <a:pt x="19124" y="20888"/>
                  </a:cubicBezTo>
                  <a:cubicBezTo>
                    <a:pt x="18838" y="20698"/>
                    <a:pt x="18791" y="20531"/>
                    <a:pt x="18767" y="20531"/>
                  </a:cubicBezTo>
                  <a:lnTo>
                    <a:pt x="18767" y="20531"/>
                  </a:lnTo>
                  <a:cubicBezTo>
                    <a:pt x="18767" y="20531"/>
                    <a:pt x="18767" y="20579"/>
                    <a:pt x="18814" y="20650"/>
                  </a:cubicBezTo>
                  <a:cubicBezTo>
                    <a:pt x="18838" y="20721"/>
                    <a:pt x="18933" y="20817"/>
                    <a:pt x="19052" y="20936"/>
                  </a:cubicBezTo>
                  <a:cubicBezTo>
                    <a:pt x="19256" y="21121"/>
                    <a:pt x="19632" y="21291"/>
                    <a:pt x="20091" y="21291"/>
                  </a:cubicBezTo>
                  <a:cubicBezTo>
                    <a:pt x="20223" y="21291"/>
                    <a:pt x="20362" y="21277"/>
                    <a:pt x="20505" y="21245"/>
                  </a:cubicBezTo>
                  <a:cubicBezTo>
                    <a:pt x="20839" y="21174"/>
                    <a:pt x="21196" y="20960"/>
                    <a:pt x="21458" y="20650"/>
                  </a:cubicBezTo>
                  <a:cubicBezTo>
                    <a:pt x="21696" y="20293"/>
                    <a:pt x="21815" y="19840"/>
                    <a:pt x="21791" y="19364"/>
                  </a:cubicBezTo>
                  <a:cubicBezTo>
                    <a:pt x="21767" y="18888"/>
                    <a:pt x="21553" y="18388"/>
                    <a:pt x="21172" y="17959"/>
                  </a:cubicBezTo>
                  <a:cubicBezTo>
                    <a:pt x="20791" y="17554"/>
                    <a:pt x="20219" y="17316"/>
                    <a:pt x="19600" y="17268"/>
                  </a:cubicBezTo>
                  <a:cubicBezTo>
                    <a:pt x="19526" y="17262"/>
                    <a:pt x="19450" y="17259"/>
                    <a:pt x="19374" y="17259"/>
                  </a:cubicBezTo>
                  <a:cubicBezTo>
                    <a:pt x="18839" y="17259"/>
                    <a:pt x="18264" y="17405"/>
                    <a:pt x="17743" y="17697"/>
                  </a:cubicBezTo>
                  <a:cubicBezTo>
                    <a:pt x="17171" y="18030"/>
                    <a:pt x="16671" y="18531"/>
                    <a:pt x="16338" y="19174"/>
                  </a:cubicBezTo>
                  <a:cubicBezTo>
                    <a:pt x="16028" y="19817"/>
                    <a:pt x="15838" y="20555"/>
                    <a:pt x="15909" y="21293"/>
                  </a:cubicBezTo>
                  <a:cubicBezTo>
                    <a:pt x="15933" y="21674"/>
                    <a:pt x="15980" y="22079"/>
                    <a:pt x="16147" y="22436"/>
                  </a:cubicBezTo>
                  <a:cubicBezTo>
                    <a:pt x="16219" y="22603"/>
                    <a:pt x="16290" y="22793"/>
                    <a:pt x="16409" y="22960"/>
                  </a:cubicBezTo>
                  <a:cubicBezTo>
                    <a:pt x="16528" y="23151"/>
                    <a:pt x="16623" y="23317"/>
                    <a:pt x="16742" y="23460"/>
                  </a:cubicBezTo>
                  <a:cubicBezTo>
                    <a:pt x="17481" y="24413"/>
                    <a:pt x="18671" y="25008"/>
                    <a:pt x="19957" y="25103"/>
                  </a:cubicBezTo>
                  <a:cubicBezTo>
                    <a:pt x="19743" y="25175"/>
                    <a:pt x="19529" y="25246"/>
                    <a:pt x="19314" y="25341"/>
                  </a:cubicBezTo>
                  <a:cubicBezTo>
                    <a:pt x="18695" y="25651"/>
                    <a:pt x="18171" y="26151"/>
                    <a:pt x="17814" y="26723"/>
                  </a:cubicBezTo>
                  <a:cubicBezTo>
                    <a:pt x="17481" y="27270"/>
                    <a:pt x="17338" y="27937"/>
                    <a:pt x="17362" y="28533"/>
                  </a:cubicBezTo>
                  <a:cubicBezTo>
                    <a:pt x="17385" y="29128"/>
                    <a:pt x="17624" y="29723"/>
                    <a:pt x="18005" y="30104"/>
                  </a:cubicBezTo>
                  <a:cubicBezTo>
                    <a:pt x="18409" y="30485"/>
                    <a:pt x="18910" y="30700"/>
                    <a:pt x="19386" y="30771"/>
                  </a:cubicBezTo>
                  <a:cubicBezTo>
                    <a:pt x="19455" y="30778"/>
                    <a:pt x="19525" y="30781"/>
                    <a:pt x="19594" y="30781"/>
                  </a:cubicBezTo>
                  <a:cubicBezTo>
                    <a:pt x="19999" y="30781"/>
                    <a:pt x="20391" y="30665"/>
                    <a:pt x="20696" y="30462"/>
                  </a:cubicBezTo>
                  <a:cubicBezTo>
                    <a:pt x="21053" y="30223"/>
                    <a:pt x="21220" y="29866"/>
                    <a:pt x="21315" y="29533"/>
                  </a:cubicBezTo>
                  <a:cubicBezTo>
                    <a:pt x="21505" y="28890"/>
                    <a:pt x="21267" y="28342"/>
                    <a:pt x="21053" y="28080"/>
                  </a:cubicBezTo>
                  <a:cubicBezTo>
                    <a:pt x="20934" y="27937"/>
                    <a:pt x="20839" y="27866"/>
                    <a:pt x="20743" y="27818"/>
                  </a:cubicBezTo>
                  <a:cubicBezTo>
                    <a:pt x="20672" y="27794"/>
                    <a:pt x="20624" y="27747"/>
                    <a:pt x="20624" y="27747"/>
                  </a:cubicBezTo>
                  <a:lnTo>
                    <a:pt x="20624" y="27747"/>
                  </a:lnTo>
                  <a:cubicBezTo>
                    <a:pt x="20600" y="27794"/>
                    <a:pt x="20791" y="27842"/>
                    <a:pt x="20958" y="28104"/>
                  </a:cubicBezTo>
                  <a:cubicBezTo>
                    <a:pt x="21148" y="28390"/>
                    <a:pt x="21315" y="28890"/>
                    <a:pt x="21148" y="29461"/>
                  </a:cubicBezTo>
                  <a:cubicBezTo>
                    <a:pt x="21053" y="29747"/>
                    <a:pt x="20862" y="30057"/>
                    <a:pt x="20577" y="30223"/>
                  </a:cubicBezTo>
                  <a:cubicBezTo>
                    <a:pt x="20329" y="30376"/>
                    <a:pt x="20020" y="30452"/>
                    <a:pt x="19687" y="30452"/>
                  </a:cubicBezTo>
                  <a:cubicBezTo>
                    <a:pt x="19604" y="30452"/>
                    <a:pt x="19519" y="30447"/>
                    <a:pt x="19434" y="30438"/>
                  </a:cubicBezTo>
                  <a:cubicBezTo>
                    <a:pt x="19029" y="30366"/>
                    <a:pt x="18576" y="30176"/>
                    <a:pt x="18243" y="29842"/>
                  </a:cubicBezTo>
                  <a:cubicBezTo>
                    <a:pt x="17933" y="29485"/>
                    <a:pt x="17743" y="29009"/>
                    <a:pt x="17719" y="28461"/>
                  </a:cubicBezTo>
                  <a:cubicBezTo>
                    <a:pt x="17695" y="27937"/>
                    <a:pt x="17838" y="27366"/>
                    <a:pt x="18124" y="26866"/>
                  </a:cubicBezTo>
                  <a:cubicBezTo>
                    <a:pt x="18433" y="26365"/>
                    <a:pt x="18910" y="25937"/>
                    <a:pt x="19481" y="25675"/>
                  </a:cubicBezTo>
                  <a:cubicBezTo>
                    <a:pt x="19964" y="25439"/>
                    <a:pt x="20531" y="25304"/>
                    <a:pt x="21105" y="25304"/>
                  </a:cubicBezTo>
                  <a:cubicBezTo>
                    <a:pt x="21863" y="25304"/>
                    <a:pt x="22634" y="25538"/>
                    <a:pt x="23244" y="26080"/>
                  </a:cubicBezTo>
                  <a:cubicBezTo>
                    <a:pt x="24363" y="27008"/>
                    <a:pt x="24887" y="28652"/>
                    <a:pt x="24506" y="30128"/>
                  </a:cubicBezTo>
                  <a:cubicBezTo>
                    <a:pt x="24125" y="31652"/>
                    <a:pt x="22744" y="32914"/>
                    <a:pt x="21148" y="33272"/>
                  </a:cubicBezTo>
                  <a:cubicBezTo>
                    <a:pt x="20804" y="33353"/>
                    <a:pt x="20456" y="33391"/>
                    <a:pt x="20109" y="33391"/>
                  </a:cubicBezTo>
                  <a:cubicBezTo>
                    <a:pt x="18824" y="33391"/>
                    <a:pt x="17561" y="32869"/>
                    <a:pt x="16623" y="32081"/>
                  </a:cubicBezTo>
                  <a:cubicBezTo>
                    <a:pt x="15433" y="31033"/>
                    <a:pt x="14766" y="29533"/>
                    <a:pt x="13789" y="28342"/>
                  </a:cubicBezTo>
                  <a:cubicBezTo>
                    <a:pt x="13289" y="27747"/>
                    <a:pt x="12694" y="27247"/>
                    <a:pt x="12003" y="26961"/>
                  </a:cubicBezTo>
                  <a:cubicBezTo>
                    <a:pt x="11578" y="26770"/>
                    <a:pt x="11106" y="26661"/>
                    <a:pt x="10651" y="26661"/>
                  </a:cubicBezTo>
                  <a:cubicBezTo>
                    <a:pt x="10369" y="26661"/>
                    <a:pt x="10092" y="26703"/>
                    <a:pt x="9836" y="26794"/>
                  </a:cubicBezTo>
                  <a:cubicBezTo>
                    <a:pt x="8455" y="27342"/>
                    <a:pt x="7860" y="28985"/>
                    <a:pt x="8407" y="30081"/>
                  </a:cubicBezTo>
                  <a:cubicBezTo>
                    <a:pt x="8865" y="31038"/>
                    <a:pt x="9833" y="31541"/>
                    <a:pt x="10690" y="31541"/>
                  </a:cubicBezTo>
                  <a:cubicBezTo>
                    <a:pt x="10813" y="31541"/>
                    <a:pt x="10934" y="31530"/>
                    <a:pt x="11051" y="31509"/>
                  </a:cubicBezTo>
                  <a:cubicBezTo>
                    <a:pt x="11337" y="31438"/>
                    <a:pt x="11622" y="31366"/>
                    <a:pt x="11837" y="31176"/>
                  </a:cubicBezTo>
                  <a:cubicBezTo>
                    <a:pt x="11861" y="31176"/>
                    <a:pt x="11861" y="31152"/>
                    <a:pt x="11884" y="31152"/>
                  </a:cubicBezTo>
                  <a:cubicBezTo>
                    <a:pt x="11956" y="31128"/>
                    <a:pt x="11980" y="31057"/>
                    <a:pt x="12027" y="31033"/>
                  </a:cubicBezTo>
                  <a:cubicBezTo>
                    <a:pt x="12027" y="31033"/>
                    <a:pt x="12075" y="31009"/>
                    <a:pt x="12075" y="30962"/>
                  </a:cubicBezTo>
                  <a:cubicBezTo>
                    <a:pt x="12099" y="30938"/>
                    <a:pt x="12122" y="30914"/>
                    <a:pt x="12146" y="30843"/>
                  </a:cubicBezTo>
                  <a:cubicBezTo>
                    <a:pt x="12384" y="30533"/>
                    <a:pt x="12432" y="30104"/>
                    <a:pt x="12313" y="29819"/>
                  </a:cubicBezTo>
                  <a:cubicBezTo>
                    <a:pt x="12194" y="29485"/>
                    <a:pt x="11908" y="29295"/>
                    <a:pt x="11646" y="29295"/>
                  </a:cubicBezTo>
                  <a:lnTo>
                    <a:pt x="11575" y="29295"/>
                  </a:lnTo>
                  <a:cubicBezTo>
                    <a:pt x="11432" y="29295"/>
                    <a:pt x="11265" y="29342"/>
                    <a:pt x="11146" y="29414"/>
                  </a:cubicBezTo>
                  <a:cubicBezTo>
                    <a:pt x="10956" y="29533"/>
                    <a:pt x="10836" y="29723"/>
                    <a:pt x="10860" y="29938"/>
                  </a:cubicBezTo>
                  <a:cubicBezTo>
                    <a:pt x="10860" y="30057"/>
                    <a:pt x="10979" y="30104"/>
                    <a:pt x="11075" y="30128"/>
                  </a:cubicBezTo>
                  <a:cubicBezTo>
                    <a:pt x="11194" y="30176"/>
                    <a:pt x="11289" y="30176"/>
                    <a:pt x="11408" y="30200"/>
                  </a:cubicBezTo>
                  <a:cubicBezTo>
                    <a:pt x="11432" y="30200"/>
                    <a:pt x="11479" y="30223"/>
                    <a:pt x="11503" y="30223"/>
                  </a:cubicBezTo>
                  <a:cubicBezTo>
                    <a:pt x="11527" y="30247"/>
                    <a:pt x="11527" y="30295"/>
                    <a:pt x="11527" y="30319"/>
                  </a:cubicBezTo>
                  <a:cubicBezTo>
                    <a:pt x="11551" y="30438"/>
                    <a:pt x="11551" y="30557"/>
                    <a:pt x="11527" y="30676"/>
                  </a:cubicBezTo>
                  <a:cubicBezTo>
                    <a:pt x="11432" y="30914"/>
                    <a:pt x="11241" y="31081"/>
                    <a:pt x="11027" y="31176"/>
                  </a:cubicBezTo>
                  <a:cubicBezTo>
                    <a:pt x="10932" y="31200"/>
                    <a:pt x="10813" y="31271"/>
                    <a:pt x="10694" y="31271"/>
                  </a:cubicBezTo>
                  <a:cubicBezTo>
                    <a:pt x="10622" y="31283"/>
                    <a:pt x="10539" y="31289"/>
                    <a:pt x="10455" y="31289"/>
                  </a:cubicBezTo>
                  <a:cubicBezTo>
                    <a:pt x="10372" y="31289"/>
                    <a:pt x="10289" y="31283"/>
                    <a:pt x="10217" y="31271"/>
                  </a:cubicBezTo>
                  <a:cubicBezTo>
                    <a:pt x="9550" y="31081"/>
                    <a:pt x="8931" y="30652"/>
                    <a:pt x="8646" y="29938"/>
                  </a:cubicBezTo>
                  <a:cubicBezTo>
                    <a:pt x="8193" y="28937"/>
                    <a:pt x="8765" y="27485"/>
                    <a:pt x="9955" y="27080"/>
                  </a:cubicBezTo>
                  <a:cubicBezTo>
                    <a:pt x="10177" y="27000"/>
                    <a:pt x="10409" y="26963"/>
                    <a:pt x="10644" y="26963"/>
                  </a:cubicBezTo>
                  <a:cubicBezTo>
                    <a:pt x="11038" y="26963"/>
                    <a:pt x="11440" y="27067"/>
                    <a:pt x="11813" y="27247"/>
                  </a:cubicBezTo>
                  <a:cubicBezTo>
                    <a:pt x="12456" y="27556"/>
                    <a:pt x="12980" y="27985"/>
                    <a:pt x="13456" y="28556"/>
                  </a:cubicBezTo>
                  <a:cubicBezTo>
                    <a:pt x="14194" y="29485"/>
                    <a:pt x="14766" y="30652"/>
                    <a:pt x="15623" y="31676"/>
                  </a:cubicBezTo>
                  <a:cubicBezTo>
                    <a:pt x="15504" y="31676"/>
                    <a:pt x="15385" y="31652"/>
                    <a:pt x="15266" y="31652"/>
                  </a:cubicBezTo>
                  <a:cubicBezTo>
                    <a:pt x="15056" y="31626"/>
                    <a:pt x="14816" y="31612"/>
                    <a:pt x="14550" y="31612"/>
                  </a:cubicBezTo>
                  <a:cubicBezTo>
                    <a:pt x="13848" y="31612"/>
                    <a:pt x="12964" y="31707"/>
                    <a:pt x="11980" y="31914"/>
                  </a:cubicBezTo>
                  <a:cubicBezTo>
                    <a:pt x="10598" y="32200"/>
                    <a:pt x="9003" y="32700"/>
                    <a:pt x="7217" y="32962"/>
                  </a:cubicBezTo>
                  <a:cubicBezTo>
                    <a:pt x="6635" y="33039"/>
                    <a:pt x="6034" y="33105"/>
                    <a:pt x="5426" y="33105"/>
                  </a:cubicBezTo>
                  <a:cubicBezTo>
                    <a:pt x="5088" y="33105"/>
                    <a:pt x="4747" y="33085"/>
                    <a:pt x="4407" y="33034"/>
                  </a:cubicBezTo>
                  <a:cubicBezTo>
                    <a:pt x="3454" y="32914"/>
                    <a:pt x="2478" y="32557"/>
                    <a:pt x="1739" y="31914"/>
                  </a:cubicBezTo>
                  <a:cubicBezTo>
                    <a:pt x="977" y="31271"/>
                    <a:pt x="477" y="30342"/>
                    <a:pt x="501" y="29414"/>
                  </a:cubicBezTo>
                  <a:cubicBezTo>
                    <a:pt x="501" y="28509"/>
                    <a:pt x="1025" y="27604"/>
                    <a:pt x="1763" y="27247"/>
                  </a:cubicBezTo>
                  <a:cubicBezTo>
                    <a:pt x="2061" y="27102"/>
                    <a:pt x="2390" y="27036"/>
                    <a:pt x="2717" y="27036"/>
                  </a:cubicBezTo>
                  <a:cubicBezTo>
                    <a:pt x="3201" y="27036"/>
                    <a:pt x="3680" y="27181"/>
                    <a:pt x="4049" y="27437"/>
                  </a:cubicBezTo>
                  <a:cubicBezTo>
                    <a:pt x="4716" y="27842"/>
                    <a:pt x="5026" y="28556"/>
                    <a:pt x="4978" y="29223"/>
                  </a:cubicBezTo>
                  <a:cubicBezTo>
                    <a:pt x="4954" y="29533"/>
                    <a:pt x="4835" y="29842"/>
                    <a:pt x="4645" y="30057"/>
                  </a:cubicBezTo>
                  <a:cubicBezTo>
                    <a:pt x="4430" y="30247"/>
                    <a:pt x="4168" y="30366"/>
                    <a:pt x="3930" y="30414"/>
                  </a:cubicBezTo>
                  <a:cubicBezTo>
                    <a:pt x="3896" y="30417"/>
                    <a:pt x="3863" y="30418"/>
                    <a:pt x="3830" y="30418"/>
                  </a:cubicBezTo>
                  <a:cubicBezTo>
                    <a:pt x="3608" y="30418"/>
                    <a:pt x="3406" y="30351"/>
                    <a:pt x="3240" y="30247"/>
                  </a:cubicBezTo>
                  <a:cubicBezTo>
                    <a:pt x="3073" y="30128"/>
                    <a:pt x="2978" y="29938"/>
                    <a:pt x="2930" y="29747"/>
                  </a:cubicBezTo>
                  <a:cubicBezTo>
                    <a:pt x="2859" y="29509"/>
                    <a:pt x="2930" y="29271"/>
                    <a:pt x="2978" y="29128"/>
                  </a:cubicBezTo>
                  <a:lnTo>
                    <a:pt x="2978" y="29128"/>
                  </a:lnTo>
                  <a:cubicBezTo>
                    <a:pt x="2978" y="29152"/>
                    <a:pt x="2954" y="29223"/>
                    <a:pt x="2954" y="29271"/>
                  </a:cubicBezTo>
                  <a:cubicBezTo>
                    <a:pt x="2954" y="29580"/>
                    <a:pt x="3192" y="29819"/>
                    <a:pt x="3478" y="29819"/>
                  </a:cubicBezTo>
                  <a:cubicBezTo>
                    <a:pt x="3787" y="29819"/>
                    <a:pt x="4026" y="29580"/>
                    <a:pt x="4026" y="29271"/>
                  </a:cubicBezTo>
                  <a:cubicBezTo>
                    <a:pt x="4026" y="28985"/>
                    <a:pt x="3787" y="28747"/>
                    <a:pt x="3478" y="28747"/>
                  </a:cubicBezTo>
                  <a:cubicBezTo>
                    <a:pt x="3430" y="28747"/>
                    <a:pt x="3406" y="28747"/>
                    <a:pt x="3335" y="28771"/>
                  </a:cubicBezTo>
                  <a:lnTo>
                    <a:pt x="3311" y="28771"/>
                  </a:lnTo>
                  <a:cubicBezTo>
                    <a:pt x="3216" y="28795"/>
                    <a:pt x="3121" y="28866"/>
                    <a:pt x="3073" y="28914"/>
                  </a:cubicBezTo>
                  <a:cubicBezTo>
                    <a:pt x="2930" y="29057"/>
                    <a:pt x="2763" y="29366"/>
                    <a:pt x="2835" y="29771"/>
                  </a:cubicBezTo>
                  <a:cubicBezTo>
                    <a:pt x="2859" y="29985"/>
                    <a:pt x="2954" y="30200"/>
                    <a:pt x="3168" y="30366"/>
                  </a:cubicBezTo>
                  <a:cubicBezTo>
                    <a:pt x="3356" y="30512"/>
                    <a:pt x="3580" y="30585"/>
                    <a:pt x="3824" y="30585"/>
                  </a:cubicBezTo>
                  <a:cubicBezTo>
                    <a:pt x="3859" y="30585"/>
                    <a:pt x="3895" y="30584"/>
                    <a:pt x="3930" y="30581"/>
                  </a:cubicBezTo>
                  <a:cubicBezTo>
                    <a:pt x="4240" y="30557"/>
                    <a:pt x="4526" y="30438"/>
                    <a:pt x="4788" y="30200"/>
                  </a:cubicBezTo>
                  <a:cubicBezTo>
                    <a:pt x="5026" y="29961"/>
                    <a:pt x="5216" y="29628"/>
                    <a:pt x="5240" y="29247"/>
                  </a:cubicBezTo>
                  <a:cubicBezTo>
                    <a:pt x="5335" y="28509"/>
                    <a:pt x="4978" y="27628"/>
                    <a:pt x="4264" y="27151"/>
                  </a:cubicBezTo>
                  <a:cubicBezTo>
                    <a:pt x="3906" y="26889"/>
                    <a:pt x="3502" y="26747"/>
                    <a:pt x="3002" y="26675"/>
                  </a:cubicBezTo>
                  <a:cubicBezTo>
                    <a:pt x="2892" y="26664"/>
                    <a:pt x="2782" y="26658"/>
                    <a:pt x="2673" y="26658"/>
                  </a:cubicBezTo>
                  <a:cubicBezTo>
                    <a:pt x="2307" y="26658"/>
                    <a:pt x="1945" y="26724"/>
                    <a:pt x="1596" y="26889"/>
                  </a:cubicBezTo>
                  <a:cubicBezTo>
                    <a:pt x="668" y="27318"/>
                    <a:pt x="72" y="28342"/>
                    <a:pt x="25" y="29414"/>
                  </a:cubicBezTo>
                  <a:cubicBezTo>
                    <a:pt x="1" y="30533"/>
                    <a:pt x="572" y="31605"/>
                    <a:pt x="1406" y="32319"/>
                  </a:cubicBezTo>
                  <a:cubicBezTo>
                    <a:pt x="2263" y="33034"/>
                    <a:pt x="3335" y="33415"/>
                    <a:pt x="4359" y="33534"/>
                  </a:cubicBezTo>
                  <a:cubicBezTo>
                    <a:pt x="4716" y="33583"/>
                    <a:pt x="5070" y="33604"/>
                    <a:pt x="5418" y="33604"/>
                  </a:cubicBezTo>
                  <a:cubicBezTo>
                    <a:pt x="6069" y="33604"/>
                    <a:pt x="6699" y="33531"/>
                    <a:pt x="7288" y="33438"/>
                  </a:cubicBezTo>
                  <a:cubicBezTo>
                    <a:pt x="9146" y="33105"/>
                    <a:pt x="10717" y="32581"/>
                    <a:pt x="12051" y="32271"/>
                  </a:cubicBezTo>
                  <a:cubicBezTo>
                    <a:pt x="13408" y="31962"/>
                    <a:pt x="14528" y="31867"/>
                    <a:pt x="15266" y="31867"/>
                  </a:cubicBezTo>
                  <a:cubicBezTo>
                    <a:pt x="15456" y="31867"/>
                    <a:pt x="15623" y="31867"/>
                    <a:pt x="15790" y="31890"/>
                  </a:cubicBezTo>
                  <a:cubicBezTo>
                    <a:pt x="15957" y="32081"/>
                    <a:pt x="16099" y="32248"/>
                    <a:pt x="16314" y="32438"/>
                  </a:cubicBezTo>
                  <a:cubicBezTo>
                    <a:pt x="17331" y="33304"/>
                    <a:pt x="18719" y="33873"/>
                    <a:pt x="20151" y="33873"/>
                  </a:cubicBezTo>
                  <a:cubicBezTo>
                    <a:pt x="20530" y="33873"/>
                    <a:pt x="20912" y="33833"/>
                    <a:pt x="21291" y="33748"/>
                  </a:cubicBezTo>
                  <a:cubicBezTo>
                    <a:pt x="23077" y="33319"/>
                    <a:pt x="24554" y="31962"/>
                    <a:pt x="25006" y="30223"/>
                  </a:cubicBezTo>
                  <a:cubicBezTo>
                    <a:pt x="25530" y="28628"/>
                    <a:pt x="24863" y="26842"/>
                    <a:pt x="23649" y="25794"/>
                  </a:cubicBezTo>
                  <a:cubicBezTo>
                    <a:pt x="23506" y="25651"/>
                    <a:pt x="23315" y="25556"/>
                    <a:pt x="23149" y="25461"/>
                  </a:cubicBezTo>
                  <a:cubicBezTo>
                    <a:pt x="22982" y="25341"/>
                    <a:pt x="22768" y="25246"/>
                    <a:pt x="22601" y="25199"/>
                  </a:cubicBezTo>
                  <a:cubicBezTo>
                    <a:pt x="22244" y="25056"/>
                    <a:pt x="21863" y="24984"/>
                    <a:pt x="21505" y="24960"/>
                  </a:cubicBezTo>
                  <a:cubicBezTo>
                    <a:pt x="23101" y="24484"/>
                    <a:pt x="24411" y="23055"/>
                    <a:pt x="24839" y="21388"/>
                  </a:cubicBezTo>
                  <a:cubicBezTo>
                    <a:pt x="25292" y="19602"/>
                    <a:pt x="24720" y="17721"/>
                    <a:pt x="23625" y="16387"/>
                  </a:cubicBezTo>
                  <a:cubicBezTo>
                    <a:pt x="23506" y="16268"/>
                    <a:pt x="23411" y="16149"/>
                    <a:pt x="23291" y="16030"/>
                  </a:cubicBezTo>
                  <a:cubicBezTo>
                    <a:pt x="23291" y="15935"/>
                    <a:pt x="23244" y="15887"/>
                    <a:pt x="23244" y="15768"/>
                  </a:cubicBezTo>
                  <a:cubicBezTo>
                    <a:pt x="23244" y="15601"/>
                    <a:pt x="23244" y="15435"/>
                    <a:pt x="23220" y="15244"/>
                  </a:cubicBezTo>
                  <a:cubicBezTo>
                    <a:pt x="23196" y="14482"/>
                    <a:pt x="23315" y="13387"/>
                    <a:pt x="23649" y="12029"/>
                  </a:cubicBezTo>
                  <a:cubicBezTo>
                    <a:pt x="23934" y="10696"/>
                    <a:pt x="24482" y="9124"/>
                    <a:pt x="24792" y="7266"/>
                  </a:cubicBezTo>
                  <a:cubicBezTo>
                    <a:pt x="24958" y="6361"/>
                    <a:pt x="25030" y="5361"/>
                    <a:pt x="24887" y="4337"/>
                  </a:cubicBezTo>
                  <a:cubicBezTo>
                    <a:pt x="24768" y="3313"/>
                    <a:pt x="24387" y="2242"/>
                    <a:pt x="23672" y="1384"/>
                  </a:cubicBezTo>
                  <a:cubicBezTo>
                    <a:pt x="22986" y="560"/>
                    <a:pt x="21947" y="0"/>
                    <a:pt x="209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"/>
            <p:cNvSpPr/>
            <p:nvPr/>
          </p:nvSpPr>
          <p:spPr>
            <a:xfrm>
              <a:off x="6968075" y="4438850"/>
              <a:ext cx="87550" cy="70025"/>
            </a:xfrm>
            <a:custGeom>
              <a:avLst/>
              <a:gdLst/>
              <a:ahLst/>
              <a:cxnLst/>
              <a:rect l="l" t="t" r="r" b="b"/>
              <a:pathLst>
                <a:path w="3502" h="2801" extrusionOk="0">
                  <a:moveTo>
                    <a:pt x="233" y="0"/>
                  </a:moveTo>
                  <a:cubicBezTo>
                    <a:pt x="157" y="0"/>
                    <a:pt x="80" y="3"/>
                    <a:pt x="1" y="9"/>
                  </a:cubicBezTo>
                  <a:cubicBezTo>
                    <a:pt x="263" y="104"/>
                    <a:pt x="501" y="295"/>
                    <a:pt x="692" y="533"/>
                  </a:cubicBezTo>
                  <a:cubicBezTo>
                    <a:pt x="858" y="771"/>
                    <a:pt x="977" y="1057"/>
                    <a:pt x="1168" y="1295"/>
                  </a:cubicBezTo>
                  <a:cubicBezTo>
                    <a:pt x="1430" y="1700"/>
                    <a:pt x="1716" y="2128"/>
                    <a:pt x="2120" y="2414"/>
                  </a:cubicBezTo>
                  <a:cubicBezTo>
                    <a:pt x="2442" y="2660"/>
                    <a:pt x="2823" y="2800"/>
                    <a:pt x="3205" y="2800"/>
                  </a:cubicBezTo>
                  <a:cubicBezTo>
                    <a:pt x="3304" y="2800"/>
                    <a:pt x="3403" y="2791"/>
                    <a:pt x="3502" y="2771"/>
                  </a:cubicBezTo>
                  <a:cubicBezTo>
                    <a:pt x="3192" y="2771"/>
                    <a:pt x="2787" y="2557"/>
                    <a:pt x="2621" y="2295"/>
                  </a:cubicBezTo>
                  <a:cubicBezTo>
                    <a:pt x="2430" y="2033"/>
                    <a:pt x="2359" y="1723"/>
                    <a:pt x="2240" y="1438"/>
                  </a:cubicBezTo>
                  <a:cubicBezTo>
                    <a:pt x="2120" y="1128"/>
                    <a:pt x="2001" y="842"/>
                    <a:pt x="1787" y="604"/>
                  </a:cubicBezTo>
                  <a:cubicBezTo>
                    <a:pt x="1573" y="366"/>
                    <a:pt x="1287" y="176"/>
                    <a:pt x="954" y="104"/>
                  </a:cubicBezTo>
                  <a:cubicBezTo>
                    <a:pt x="717" y="31"/>
                    <a:pt x="481" y="0"/>
                    <a:pt x="2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"/>
            <p:cNvSpPr/>
            <p:nvPr/>
          </p:nvSpPr>
          <p:spPr>
            <a:xfrm>
              <a:off x="7213375" y="4146750"/>
              <a:ext cx="63725" cy="160175"/>
            </a:xfrm>
            <a:custGeom>
              <a:avLst/>
              <a:gdLst/>
              <a:ahLst/>
              <a:cxnLst/>
              <a:rect l="l" t="t" r="r" b="b"/>
              <a:pathLst>
                <a:path w="2549" h="6407" extrusionOk="0">
                  <a:moveTo>
                    <a:pt x="1953" y="0"/>
                  </a:moveTo>
                  <a:cubicBezTo>
                    <a:pt x="2001" y="405"/>
                    <a:pt x="1858" y="857"/>
                    <a:pt x="1668" y="1238"/>
                  </a:cubicBezTo>
                  <a:cubicBezTo>
                    <a:pt x="1477" y="1619"/>
                    <a:pt x="1239" y="1977"/>
                    <a:pt x="1001" y="2334"/>
                  </a:cubicBezTo>
                  <a:cubicBezTo>
                    <a:pt x="572" y="2929"/>
                    <a:pt x="239" y="3620"/>
                    <a:pt x="120" y="4334"/>
                  </a:cubicBezTo>
                  <a:cubicBezTo>
                    <a:pt x="1" y="5049"/>
                    <a:pt x="120" y="5858"/>
                    <a:pt x="572" y="6406"/>
                  </a:cubicBezTo>
                  <a:cubicBezTo>
                    <a:pt x="405" y="5977"/>
                    <a:pt x="429" y="5311"/>
                    <a:pt x="667" y="4930"/>
                  </a:cubicBezTo>
                  <a:cubicBezTo>
                    <a:pt x="882" y="4525"/>
                    <a:pt x="1239" y="4215"/>
                    <a:pt x="1525" y="3858"/>
                  </a:cubicBezTo>
                  <a:cubicBezTo>
                    <a:pt x="1858" y="3525"/>
                    <a:pt x="2144" y="3143"/>
                    <a:pt x="2334" y="2715"/>
                  </a:cubicBezTo>
                  <a:cubicBezTo>
                    <a:pt x="2501" y="2286"/>
                    <a:pt x="2549" y="1810"/>
                    <a:pt x="2453" y="1334"/>
                  </a:cubicBezTo>
                  <a:cubicBezTo>
                    <a:pt x="2358" y="857"/>
                    <a:pt x="2191" y="405"/>
                    <a:pt x="19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"/>
            <p:cNvSpPr/>
            <p:nvPr/>
          </p:nvSpPr>
          <p:spPr>
            <a:xfrm>
              <a:off x="6992500" y="4514075"/>
              <a:ext cx="66100" cy="91125"/>
            </a:xfrm>
            <a:custGeom>
              <a:avLst/>
              <a:gdLst/>
              <a:ahLst/>
              <a:cxnLst/>
              <a:rect l="l" t="t" r="r" b="b"/>
              <a:pathLst>
                <a:path w="2644" h="3645" extrusionOk="0">
                  <a:moveTo>
                    <a:pt x="2644" y="0"/>
                  </a:moveTo>
                  <a:cubicBezTo>
                    <a:pt x="2310" y="72"/>
                    <a:pt x="2025" y="191"/>
                    <a:pt x="1763" y="358"/>
                  </a:cubicBezTo>
                  <a:cubicBezTo>
                    <a:pt x="1501" y="572"/>
                    <a:pt x="1263" y="786"/>
                    <a:pt x="1096" y="1072"/>
                  </a:cubicBezTo>
                  <a:cubicBezTo>
                    <a:pt x="953" y="1382"/>
                    <a:pt x="929" y="1667"/>
                    <a:pt x="881" y="2001"/>
                  </a:cubicBezTo>
                  <a:cubicBezTo>
                    <a:pt x="858" y="2334"/>
                    <a:pt x="858" y="2620"/>
                    <a:pt x="739" y="2930"/>
                  </a:cubicBezTo>
                  <a:cubicBezTo>
                    <a:pt x="620" y="3215"/>
                    <a:pt x="286" y="3525"/>
                    <a:pt x="0" y="3644"/>
                  </a:cubicBezTo>
                  <a:cubicBezTo>
                    <a:pt x="500" y="3596"/>
                    <a:pt x="953" y="3311"/>
                    <a:pt x="1286" y="2930"/>
                  </a:cubicBezTo>
                  <a:cubicBezTo>
                    <a:pt x="1596" y="2525"/>
                    <a:pt x="1786" y="2048"/>
                    <a:pt x="1906" y="1572"/>
                  </a:cubicBezTo>
                  <a:cubicBezTo>
                    <a:pt x="2001" y="1286"/>
                    <a:pt x="2048" y="1024"/>
                    <a:pt x="2144" y="715"/>
                  </a:cubicBezTo>
                  <a:cubicBezTo>
                    <a:pt x="2263" y="453"/>
                    <a:pt x="2406" y="191"/>
                    <a:pt x="264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"/>
            <p:cNvSpPr/>
            <p:nvPr/>
          </p:nvSpPr>
          <p:spPr>
            <a:xfrm>
              <a:off x="6869250" y="4699625"/>
              <a:ext cx="161375" cy="57850"/>
            </a:xfrm>
            <a:custGeom>
              <a:avLst/>
              <a:gdLst/>
              <a:ahLst/>
              <a:cxnLst/>
              <a:rect l="l" t="t" r="r" b="b"/>
              <a:pathLst>
                <a:path w="6455" h="2314" extrusionOk="0">
                  <a:moveTo>
                    <a:pt x="4577" y="0"/>
                  </a:moveTo>
                  <a:cubicBezTo>
                    <a:pt x="4281" y="0"/>
                    <a:pt x="3994" y="49"/>
                    <a:pt x="3716" y="151"/>
                  </a:cubicBezTo>
                  <a:cubicBezTo>
                    <a:pt x="3263" y="318"/>
                    <a:pt x="2906" y="628"/>
                    <a:pt x="2549" y="913"/>
                  </a:cubicBezTo>
                  <a:cubicBezTo>
                    <a:pt x="2192" y="1223"/>
                    <a:pt x="1906" y="1533"/>
                    <a:pt x="1477" y="1747"/>
                  </a:cubicBezTo>
                  <a:cubicBezTo>
                    <a:pt x="1269" y="1857"/>
                    <a:pt x="991" y="1911"/>
                    <a:pt x="715" y="1911"/>
                  </a:cubicBezTo>
                  <a:cubicBezTo>
                    <a:pt x="455" y="1911"/>
                    <a:pt x="197" y="1863"/>
                    <a:pt x="1" y="1771"/>
                  </a:cubicBezTo>
                  <a:lnTo>
                    <a:pt x="1" y="1771"/>
                  </a:lnTo>
                  <a:cubicBezTo>
                    <a:pt x="453" y="2164"/>
                    <a:pt x="1068" y="2314"/>
                    <a:pt x="1684" y="2314"/>
                  </a:cubicBezTo>
                  <a:cubicBezTo>
                    <a:pt x="1814" y="2314"/>
                    <a:pt x="1944" y="2307"/>
                    <a:pt x="2073" y="2295"/>
                  </a:cubicBezTo>
                  <a:cubicBezTo>
                    <a:pt x="2787" y="2199"/>
                    <a:pt x="3478" y="1866"/>
                    <a:pt x="4097" y="1485"/>
                  </a:cubicBezTo>
                  <a:cubicBezTo>
                    <a:pt x="4454" y="1247"/>
                    <a:pt x="4811" y="1009"/>
                    <a:pt x="5192" y="818"/>
                  </a:cubicBezTo>
                  <a:cubicBezTo>
                    <a:pt x="5536" y="677"/>
                    <a:pt x="5897" y="570"/>
                    <a:pt x="6260" y="570"/>
                  </a:cubicBezTo>
                  <a:cubicBezTo>
                    <a:pt x="6325" y="570"/>
                    <a:pt x="6390" y="573"/>
                    <a:pt x="6454" y="580"/>
                  </a:cubicBezTo>
                  <a:cubicBezTo>
                    <a:pt x="6026" y="342"/>
                    <a:pt x="5621" y="175"/>
                    <a:pt x="5145" y="56"/>
                  </a:cubicBezTo>
                  <a:cubicBezTo>
                    <a:pt x="4952" y="19"/>
                    <a:pt x="4763" y="0"/>
                    <a:pt x="457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"/>
            <p:cNvSpPr/>
            <p:nvPr/>
          </p:nvSpPr>
          <p:spPr>
            <a:xfrm>
              <a:off x="7084775" y="40556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715" y="905"/>
                    <a:pt x="906" y="691"/>
                    <a:pt x="906" y="453"/>
                  </a:cubicBezTo>
                  <a:cubicBezTo>
                    <a:pt x="906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"/>
            <p:cNvSpPr/>
            <p:nvPr/>
          </p:nvSpPr>
          <p:spPr>
            <a:xfrm>
              <a:off x="7046075" y="40764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2"/>
                    <a:pt x="215" y="906"/>
                    <a:pt x="453" y="906"/>
                  </a:cubicBezTo>
                  <a:cubicBezTo>
                    <a:pt x="715" y="906"/>
                    <a:pt x="906" y="692"/>
                    <a:pt x="906" y="453"/>
                  </a:cubicBezTo>
                  <a:cubicBezTo>
                    <a:pt x="906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"/>
            <p:cNvSpPr/>
            <p:nvPr/>
          </p:nvSpPr>
          <p:spPr>
            <a:xfrm>
              <a:off x="7028225" y="411995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0" y="191"/>
                    <a:pt x="0" y="429"/>
                  </a:cubicBezTo>
                  <a:cubicBezTo>
                    <a:pt x="0" y="667"/>
                    <a:pt x="215" y="881"/>
                    <a:pt x="453" y="881"/>
                  </a:cubicBezTo>
                  <a:cubicBezTo>
                    <a:pt x="691" y="881"/>
                    <a:pt x="905" y="667"/>
                    <a:pt x="905" y="429"/>
                  </a:cubicBezTo>
                  <a:cubicBezTo>
                    <a:pt x="905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"/>
            <p:cNvSpPr/>
            <p:nvPr/>
          </p:nvSpPr>
          <p:spPr>
            <a:xfrm>
              <a:off x="7034775" y="41747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0" y="215"/>
                    <a:pt x="0" y="453"/>
                  </a:cubicBezTo>
                  <a:cubicBezTo>
                    <a:pt x="0" y="691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"/>
            <p:cNvSpPr/>
            <p:nvPr/>
          </p:nvSpPr>
          <p:spPr>
            <a:xfrm>
              <a:off x="6847225" y="4518825"/>
              <a:ext cx="22650" cy="22075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3" y="1"/>
                  </a:moveTo>
                  <a:cubicBezTo>
                    <a:pt x="215" y="1"/>
                    <a:pt x="1" y="191"/>
                    <a:pt x="1" y="430"/>
                  </a:cubicBezTo>
                  <a:cubicBezTo>
                    <a:pt x="1" y="668"/>
                    <a:pt x="215" y="882"/>
                    <a:pt x="453" y="882"/>
                  </a:cubicBezTo>
                  <a:cubicBezTo>
                    <a:pt x="691" y="882"/>
                    <a:pt x="906" y="668"/>
                    <a:pt x="906" y="430"/>
                  </a:cubicBezTo>
                  <a:cubicBezTo>
                    <a:pt x="906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"/>
            <p:cNvSpPr/>
            <p:nvPr/>
          </p:nvSpPr>
          <p:spPr>
            <a:xfrm>
              <a:off x="6808525" y="453967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1" y="191"/>
                    <a:pt x="1" y="429"/>
                  </a:cubicBezTo>
                  <a:cubicBezTo>
                    <a:pt x="1" y="667"/>
                    <a:pt x="215" y="882"/>
                    <a:pt x="453" y="882"/>
                  </a:cubicBezTo>
                  <a:cubicBezTo>
                    <a:pt x="691" y="882"/>
                    <a:pt x="906" y="667"/>
                    <a:pt x="906" y="429"/>
                  </a:cubicBezTo>
                  <a:cubicBezTo>
                    <a:pt x="906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"/>
            <p:cNvSpPr/>
            <p:nvPr/>
          </p:nvSpPr>
          <p:spPr>
            <a:xfrm>
              <a:off x="6790675" y="45825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0" y="214"/>
                    <a:pt x="0" y="453"/>
                  </a:cubicBezTo>
                  <a:cubicBezTo>
                    <a:pt x="0" y="715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4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"/>
            <p:cNvSpPr/>
            <p:nvPr/>
          </p:nvSpPr>
          <p:spPr>
            <a:xfrm>
              <a:off x="6797825" y="46379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29" y="1"/>
                  </a:moveTo>
                  <a:cubicBezTo>
                    <a:pt x="191" y="1"/>
                    <a:pt x="0" y="191"/>
                    <a:pt x="0" y="430"/>
                  </a:cubicBezTo>
                  <a:cubicBezTo>
                    <a:pt x="0" y="668"/>
                    <a:pt x="167" y="882"/>
                    <a:pt x="429" y="882"/>
                  </a:cubicBezTo>
                  <a:cubicBezTo>
                    <a:pt x="667" y="882"/>
                    <a:pt x="881" y="668"/>
                    <a:pt x="881" y="430"/>
                  </a:cubicBezTo>
                  <a:cubicBezTo>
                    <a:pt x="881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"/>
            <p:cNvSpPr/>
            <p:nvPr/>
          </p:nvSpPr>
          <p:spPr>
            <a:xfrm>
              <a:off x="4191900" y="4561100"/>
              <a:ext cx="2366600" cy="186375"/>
            </a:xfrm>
            <a:custGeom>
              <a:avLst/>
              <a:gdLst/>
              <a:ahLst/>
              <a:cxnLst/>
              <a:rect l="l" t="t" r="r" b="b"/>
              <a:pathLst>
                <a:path w="94664" h="7455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69" y="144"/>
                    <a:pt x="4407" y="406"/>
                    <a:pt x="4597" y="715"/>
                  </a:cubicBezTo>
                  <a:cubicBezTo>
                    <a:pt x="4764" y="1001"/>
                    <a:pt x="4883" y="1334"/>
                    <a:pt x="5026" y="1668"/>
                  </a:cubicBezTo>
                  <a:cubicBezTo>
                    <a:pt x="5264" y="2192"/>
                    <a:pt x="5597" y="2692"/>
                    <a:pt x="6050" y="3120"/>
                  </a:cubicBezTo>
                  <a:cubicBezTo>
                    <a:pt x="6074" y="3144"/>
                    <a:pt x="6098" y="3144"/>
                    <a:pt x="6145" y="3168"/>
                  </a:cubicBezTo>
                  <a:cubicBezTo>
                    <a:pt x="5478" y="2906"/>
                    <a:pt x="4597" y="2620"/>
                    <a:pt x="3573" y="2620"/>
                  </a:cubicBezTo>
                  <a:cubicBezTo>
                    <a:pt x="1620" y="2620"/>
                    <a:pt x="1" y="3716"/>
                    <a:pt x="1" y="3716"/>
                  </a:cubicBezTo>
                  <a:cubicBezTo>
                    <a:pt x="1" y="3716"/>
                    <a:pt x="1620" y="4811"/>
                    <a:pt x="3573" y="4811"/>
                  </a:cubicBezTo>
                  <a:cubicBezTo>
                    <a:pt x="4645" y="4811"/>
                    <a:pt x="5597" y="4478"/>
                    <a:pt x="6264" y="4192"/>
                  </a:cubicBezTo>
                  <a:lnTo>
                    <a:pt x="6264" y="4192"/>
                  </a:lnTo>
                  <a:cubicBezTo>
                    <a:pt x="6193" y="4264"/>
                    <a:pt x="6145" y="4287"/>
                    <a:pt x="6050" y="4335"/>
                  </a:cubicBezTo>
                  <a:cubicBezTo>
                    <a:pt x="5597" y="4716"/>
                    <a:pt x="5312" y="5264"/>
                    <a:pt x="5026" y="5788"/>
                  </a:cubicBezTo>
                  <a:cubicBezTo>
                    <a:pt x="4883" y="6121"/>
                    <a:pt x="4764" y="6454"/>
                    <a:pt x="4597" y="6740"/>
                  </a:cubicBezTo>
                  <a:cubicBezTo>
                    <a:pt x="4407" y="7050"/>
                    <a:pt x="4169" y="7312"/>
                    <a:pt x="3835" y="7455"/>
                  </a:cubicBezTo>
                  <a:cubicBezTo>
                    <a:pt x="4240" y="7431"/>
                    <a:pt x="4621" y="7383"/>
                    <a:pt x="4978" y="7240"/>
                  </a:cubicBezTo>
                  <a:cubicBezTo>
                    <a:pt x="5335" y="7074"/>
                    <a:pt x="5669" y="6859"/>
                    <a:pt x="5907" y="6550"/>
                  </a:cubicBezTo>
                  <a:cubicBezTo>
                    <a:pt x="6098" y="6240"/>
                    <a:pt x="6217" y="5859"/>
                    <a:pt x="6336" y="5502"/>
                  </a:cubicBezTo>
                  <a:cubicBezTo>
                    <a:pt x="6431" y="5145"/>
                    <a:pt x="6526" y="4787"/>
                    <a:pt x="6693" y="4454"/>
                  </a:cubicBezTo>
                  <a:cubicBezTo>
                    <a:pt x="6812" y="4287"/>
                    <a:pt x="7002" y="4097"/>
                    <a:pt x="7217" y="3978"/>
                  </a:cubicBezTo>
                  <a:lnTo>
                    <a:pt x="94425" y="3978"/>
                  </a:lnTo>
                  <a:cubicBezTo>
                    <a:pt x="94545" y="3978"/>
                    <a:pt x="94664" y="3859"/>
                    <a:pt x="94664" y="3740"/>
                  </a:cubicBezTo>
                  <a:cubicBezTo>
                    <a:pt x="94664" y="3621"/>
                    <a:pt x="94592" y="3478"/>
                    <a:pt x="94425" y="3478"/>
                  </a:cubicBezTo>
                  <a:lnTo>
                    <a:pt x="7217" y="3478"/>
                  </a:lnTo>
                  <a:cubicBezTo>
                    <a:pt x="7002" y="3359"/>
                    <a:pt x="6836" y="3192"/>
                    <a:pt x="6693" y="3001"/>
                  </a:cubicBezTo>
                  <a:cubicBezTo>
                    <a:pt x="6526" y="2668"/>
                    <a:pt x="6431" y="2311"/>
                    <a:pt x="6336" y="1954"/>
                  </a:cubicBezTo>
                  <a:cubicBezTo>
                    <a:pt x="6264" y="1596"/>
                    <a:pt x="6145" y="1215"/>
                    <a:pt x="5907" y="930"/>
                  </a:cubicBezTo>
                  <a:cubicBezTo>
                    <a:pt x="5669" y="620"/>
                    <a:pt x="5335" y="382"/>
                    <a:pt x="4978" y="239"/>
                  </a:cubicBezTo>
                  <a:cubicBezTo>
                    <a:pt x="4621" y="96"/>
                    <a:pt x="4240" y="25"/>
                    <a:pt x="3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"/>
            <p:cNvSpPr/>
            <p:nvPr/>
          </p:nvSpPr>
          <p:spPr>
            <a:xfrm>
              <a:off x="494125" y="3023900"/>
              <a:ext cx="11925" cy="801975"/>
            </a:xfrm>
            <a:custGeom>
              <a:avLst/>
              <a:gdLst/>
              <a:ahLst/>
              <a:cxnLst/>
              <a:rect l="l" t="t" r="r" b="b"/>
              <a:pathLst>
                <a:path w="477" h="32079" extrusionOk="0">
                  <a:moveTo>
                    <a:pt x="238" y="0"/>
                  </a:moveTo>
                  <a:cubicBezTo>
                    <a:pt x="119" y="0"/>
                    <a:pt x="0" y="119"/>
                    <a:pt x="0" y="238"/>
                  </a:cubicBezTo>
                  <a:lnTo>
                    <a:pt x="0" y="31840"/>
                  </a:lnTo>
                  <a:cubicBezTo>
                    <a:pt x="0" y="31959"/>
                    <a:pt x="119" y="32078"/>
                    <a:pt x="238" y="32078"/>
                  </a:cubicBezTo>
                  <a:cubicBezTo>
                    <a:pt x="357" y="32078"/>
                    <a:pt x="477" y="31959"/>
                    <a:pt x="477" y="31840"/>
                  </a:cubicBezTo>
                  <a:lnTo>
                    <a:pt x="477" y="238"/>
                  </a:lnTo>
                  <a:cubicBezTo>
                    <a:pt x="477" y="143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"/>
            <p:cNvSpPr/>
            <p:nvPr/>
          </p:nvSpPr>
          <p:spPr>
            <a:xfrm>
              <a:off x="7113950" y="3023900"/>
              <a:ext cx="11925" cy="801975"/>
            </a:xfrm>
            <a:custGeom>
              <a:avLst/>
              <a:gdLst/>
              <a:ahLst/>
              <a:cxnLst/>
              <a:rect l="l" t="t" r="r" b="b"/>
              <a:pathLst>
                <a:path w="477" h="32079" extrusionOk="0">
                  <a:moveTo>
                    <a:pt x="239" y="0"/>
                  </a:moveTo>
                  <a:cubicBezTo>
                    <a:pt x="120" y="0"/>
                    <a:pt x="0" y="119"/>
                    <a:pt x="0" y="238"/>
                  </a:cubicBezTo>
                  <a:lnTo>
                    <a:pt x="0" y="31840"/>
                  </a:lnTo>
                  <a:cubicBezTo>
                    <a:pt x="0" y="31959"/>
                    <a:pt x="120" y="32078"/>
                    <a:pt x="239" y="32078"/>
                  </a:cubicBezTo>
                  <a:cubicBezTo>
                    <a:pt x="358" y="32078"/>
                    <a:pt x="477" y="31959"/>
                    <a:pt x="477" y="31840"/>
                  </a:cubicBezTo>
                  <a:lnTo>
                    <a:pt x="477" y="238"/>
                  </a:lnTo>
                  <a:cubicBezTo>
                    <a:pt x="477" y="143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"/>
            <p:cNvSpPr/>
            <p:nvPr/>
          </p:nvSpPr>
          <p:spPr>
            <a:xfrm>
              <a:off x="371475" y="982550"/>
              <a:ext cx="636475" cy="848925"/>
            </a:xfrm>
            <a:custGeom>
              <a:avLst/>
              <a:gdLst/>
              <a:ahLst/>
              <a:cxnLst/>
              <a:rect l="l" t="t" r="r" b="b"/>
              <a:pathLst>
                <a:path w="25459" h="33957" extrusionOk="0">
                  <a:moveTo>
                    <a:pt x="5325" y="1"/>
                  </a:moveTo>
                  <a:cubicBezTo>
                    <a:pt x="4932" y="1"/>
                    <a:pt x="4537" y="45"/>
                    <a:pt x="4144" y="138"/>
                  </a:cubicBezTo>
                  <a:cubicBezTo>
                    <a:pt x="2358" y="542"/>
                    <a:pt x="858" y="1924"/>
                    <a:pt x="405" y="3638"/>
                  </a:cubicBezTo>
                  <a:cubicBezTo>
                    <a:pt x="0" y="5329"/>
                    <a:pt x="620" y="7163"/>
                    <a:pt x="1834" y="8163"/>
                  </a:cubicBezTo>
                  <a:cubicBezTo>
                    <a:pt x="2001" y="8330"/>
                    <a:pt x="2168" y="8401"/>
                    <a:pt x="2358" y="8496"/>
                  </a:cubicBezTo>
                  <a:cubicBezTo>
                    <a:pt x="2501" y="8615"/>
                    <a:pt x="2715" y="8711"/>
                    <a:pt x="2882" y="8758"/>
                  </a:cubicBezTo>
                  <a:cubicBezTo>
                    <a:pt x="3239" y="8925"/>
                    <a:pt x="3620" y="8973"/>
                    <a:pt x="3977" y="8997"/>
                  </a:cubicBezTo>
                  <a:cubicBezTo>
                    <a:pt x="2382" y="9473"/>
                    <a:pt x="1072" y="10902"/>
                    <a:pt x="643" y="12569"/>
                  </a:cubicBezTo>
                  <a:cubicBezTo>
                    <a:pt x="215" y="14355"/>
                    <a:pt x="763" y="16236"/>
                    <a:pt x="1882" y="17570"/>
                  </a:cubicBezTo>
                  <a:cubicBezTo>
                    <a:pt x="2001" y="17689"/>
                    <a:pt x="2072" y="17808"/>
                    <a:pt x="2191" y="17927"/>
                  </a:cubicBezTo>
                  <a:cubicBezTo>
                    <a:pt x="2191" y="18022"/>
                    <a:pt x="2239" y="18094"/>
                    <a:pt x="2239" y="18213"/>
                  </a:cubicBezTo>
                  <a:cubicBezTo>
                    <a:pt x="2239" y="18356"/>
                    <a:pt x="2239" y="18522"/>
                    <a:pt x="2263" y="18713"/>
                  </a:cubicBezTo>
                  <a:cubicBezTo>
                    <a:pt x="2287" y="19475"/>
                    <a:pt x="2168" y="20594"/>
                    <a:pt x="1834" y="21928"/>
                  </a:cubicBezTo>
                  <a:cubicBezTo>
                    <a:pt x="1548" y="23261"/>
                    <a:pt x="1001" y="24833"/>
                    <a:pt x="691" y="26691"/>
                  </a:cubicBezTo>
                  <a:cubicBezTo>
                    <a:pt x="524" y="27619"/>
                    <a:pt x="453" y="28596"/>
                    <a:pt x="596" y="29644"/>
                  </a:cubicBezTo>
                  <a:cubicBezTo>
                    <a:pt x="715" y="30644"/>
                    <a:pt x="1096" y="31715"/>
                    <a:pt x="1810" y="32573"/>
                  </a:cubicBezTo>
                  <a:cubicBezTo>
                    <a:pt x="2496" y="33418"/>
                    <a:pt x="3532" y="33957"/>
                    <a:pt x="4562" y="33957"/>
                  </a:cubicBezTo>
                  <a:cubicBezTo>
                    <a:pt x="4605" y="33957"/>
                    <a:pt x="4649" y="33956"/>
                    <a:pt x="4692" y="33954"/>
                  </a:cubicBezTo>
                  <a:cubicBezTo>
                    <a:pt x="5764" y="33930"/>
                    <a:pt x="6811" y="33335"/>
                    <a:pt x="7240" y="32406"/>
                  </a:cubicBezTo>
                  <a:cubicBezTo>
                    <a:pt x="7431" y="31930"/>
                    <a:pt x="7502" y="31453"/>
                    <a:pt x="7431" y="30977"/>
                  </a:cubicBezTo>
                  <a:cubicBezTo>
                    <a:pt x="7383" y="30501"/>
                    <a:pt x="7192" y="30072"/>
                    <a:pt x="6954" y="29715"/>
                  </a:cubicBezTo>
                  <a:cubicBezTo>
                    <a:pt x="6510" y="29059"/>
                    <a:pt x="5784" y="28723"/>
                    <a:pt x="5126" y="28723"/>
                  </a:cubicBezTo>
                  <a:cubicBezTo>
                    <a:pt x="5043" y="28723"/>
                    <a:pt x="4962" y="28728"/>
                    <a:pt x="4882" y="28739"/>
                  </a:cubicBezTo>
                  <a:cubicBezTo>
                    <a:pt x="4525" y="28762"/>
                    <a:pt x="4168" y="28953"/>
                    <a:pt x="3930" y="29191"/>
                  </a:cubicBezTo>
                  <a:cubicBezTo>
                    <a:pt x="3692" y="29429"/>
                    <a:pt x="3573" y="29763"/>
                    <a:pt x="3549" y="30048"/>
                  </a:cubicBezTo>
                  <a:cubicBezTo>
                    <a:pt x="3501" y="30358"/>
                    <a:pt x="3596" y="30620"/>
                    <a:pt x="3739" y="30834"/>
                  </a:cubicBezTo>
                  <a:cubicBezTo>
                    <a:pt x="3906" y="31025"/>
                    <a:pt x="4144" y="31120"/>
                    <a:pt x="4335" y="31144"/>
                  </a:cubicBezTo>
                  <a:cubicBezTo>
                    <a:pt x="4412" y="31157"/>
                    <a:pt x="4485" y="31163"/>
                    <a:pt x="4554" y="31163"/>
                  </a:cubicBezTo>
                  <a:cubicBezTo>
                    <a:pt x="4863" y="31163"/>
                    <a:pt x="5079" y="31042"/>
                    <a:pt x="5216" y="30906"/>
                  </a:cubicBezTo>
                  <a:lnTo>
                    <a:pt x="5216" y="30882"/>
                  </a:lnTo>
                  <a:cubicBezTo>
                    <a:pt x="5263" y="30834"/>
                    <a:pt x="5311" y="30763"/>
                    <a:pt x="5359" y="30668"/>
                  </a:cubicBezTo>
                  <a:cubicBezTo>
                    <a:pt x="5359" y="30620"/>
                    <a:pt x="5383" y="30596"/>
                    <a:pt x="5383" y="30525"/>
                  </a:cubicBezTo>
                  <a:cubicBezTo>
                    <a:pt x="5383" y="30239"/>
                    <a:pt x="5144" y="30001"/>
                    <a:pt x="4859" y="30001"/>
                  </a:cubicBezTo>
                  <a:cubicBezTo>
                    <a:pt x="4549" y="30001"/>
                    <a:pt x="4311" y="30239"/>
                    <a:pt x="4311" y="30525"/>
                  </a:cubicBezTo>
                  <a:cubicBezTo>
                    <a:pt x="4311" y="30834"/>
                    <a:pt x="4549" y="31072"/>
                    <a:pt x="4859" y="31072"/>
                  </a:cubicBezTo>
                  <a:cubicBezTo>
                    <a:pt x="4884" y="31072"/>
                    <a:pt x="4903" y="31072"/>
                    <a:pt x="4926" y="31065"/>
                  </a:cubicBezTo>
                  <a:lnTo>
                    <a:pt x="4926" y="31065"/>
                  </a:lnTo>
                  <a:cubicBezTo>
                    <a:pt x="4838" y="31102"/>
                    <a:pt x="4729" y="31120"/>
                    <a:pt x="4603" y="31120"/>
                  </a:cubicBezTo>
                  <a:cubicBezTo>
                    <a:pt x="4520" y="31120"/>
                    <a:pt x="4430" y="31112"/>
                    <a:pt x="4335" y="31096"/>
                  </a:cubicBezTo>
                  <a:cubicBezTo>
                    <a:pt x="4168" y="31072"/>
                    <a:pt x="3954" y="30953"/>
                    <a:pt x="3835" y="30763"/>
                  </a:cubicBezTo>
                  <a:cubicBezTo>
                    <a:pt x="3716" y="30596"/>
                    <a:pt x="3668" y="30310"/>
                    <a:pt x="3692" y="30072"/>
                  </a:cubicBezTo>
                  <a:cubicBezTo>
                    <a:pt x="3716" y="29810"/>
                    <a:pt x="3835" y="29548"/>
                    <a:pt x="4049" y="29358"/>
                  </a:cubicBezTo>
                  <a:cubicBezTo>
                    <a:pt x="4263" y="29167"/>
                    <a:pt x="4549" y="29048"/>
                    <a:pt x="4882" y="29048"/>
                  </a:cubicBezTo>
                  <a:cubicBezTo>
                    <a:pt x="4940" y="29042"/>
                    <a:pt x="4998" y="29039"/>
                    <a:pt x="5056" y="29039"/>
                  </a:cubicBezTo>
                  <a:cubicBezTo>
                    <a:pt x="5651" y="29039"/>
                    <a:pt x="6278" y="29367"/>
                    <a:pt x="6669" y="29953"/>
                  </a:cubicBezTo>
                  <a:cubicBezTo>
                    <a:pt x="7073" y="30596"/>
                    <a:pt x="7240" y="31501"/>
                    <a:pt x="6835" y="32263"/>
                  </a:cubicBezTo>
                  <a:cubicBezTo>
                    <a:pt x="6478" y="33001"/>
                    <a:pt x="5597" y="33501"/>
                    <a:pt x="4668" y="33501"/>
                  </a:cubicBezTo>
                  <a:cubicBezTo>
                    <a:pt x="4647" y="33502"/>
                    <a:pt x="4626" y="33502"/>
                    <a:pt x="4604" y="33502"/>
                  </a:cubicBezTo>
                  <a:cubicBezTo>
                    <a:pt x="3698" y="33502"/>
                    <a:pt x="2819" y="33008"/>
                    <a:pt x="2168" y="32287"/>
                  </a:cubicBezTo>
                  <a:cubicBezTo>
                    <a:pt x="1548" y="31501"/>
                    <a:pt x="1191" y="30549"/>
                    <a:pt x="1072" y="29596"/>
                  </a:cubicBezTo>
                  <a:cubicBezTo>
                    <a:pt x="953" y="28643"/>
                    <a:pt x="1001" y="27691"/>
                    <a:pt x="1120" y="26810"/>
                  </a:cubicBezTo>
                  <a:cubicBezTo>
                    <a:pt x="1405" y="25024"/>
                    <a:pt x="1929" y="23404"/>
                    <a:pt x="2168" y="22047"/>
                  </a:cubicBezTo>
                  <a:cubicBezTo>
                    <a:pt x="2477" y="20666"/>
                    <a:pt x="2501" y="19522"/>
                    <a:pt x="2430" y="18737"/>
                  </a:cubicBezTo>
                  <a:cubicBezTo>
                    <a:pt x="2406" y="18522"/>
                    <a:pt x="2406" y="18379"/>
                    <a:pt x="2382" y="18236"/>
                  </a:cubicBezTo>
                  <a:cubicBezTo>
                    <a:pt x="2382" y="18213"/>
                    <a:pt x="2382" y="18165"/>
                    <a:pt x="2358" y="18141"/>
                  </a:cubicBezTo>
                  <a:lnTo>
                    <a:pt x="2358" y="18141"/>
                  </a:lnTo>
                  <a:cubicBezTo>
                    <a:pt x="3430" y="19118"/>
                    <a:pt x="4668" y="19761"/>
                    <a:pt x="5621" y="20546"/>
                  </a:cubicBezTo>
                  <a:cubicBezTo>
                    <a:pt x="6192" y="21023"/>
                    <a:pt x="6621" y="21594"/>
                    <a:pt x="6907" y="22213"/>
                  </a:cubicBezTo>
                  <a:cubicBezTo>
                    <a:pt x="7169" y="22856"/>
                    <a:pt x="7264" y="23523"/>
                    <a:pt x="7026" y="24095"/>
                  </a:cubicBezTo>
                  <a:cubicBezTo>
                    <a:pt x="6682" y="24982"/>
                    <a:pt x="5759" y="25525"/>
                    <a:pt x="4898" y="25525"/>
                  </a:cubicBezTo>
                  <a:cubicBezTo>
                    <a:pt x="4626" y="25525"/>
                    <a:pt x="4360" y="25471"/>
                    <a:pt x="4120" y="25357"/>
                  </a:cubicBezTo>
                  <a:cubicBezTo>
                    <a:pt x="3454" y="25024"/>
                    <a:pt x="3001" y="24404"/>
                    <a:pt x="2858" y="23761"/>
                  </a:cubicBezTo>
                  <a:cubicBezTo>
                    <a:pt x="2811" y="23595"/>
                    <a:pt x="2811" y="23452"/>
                    <a:pt x="2858" y="23261"/>
                  </a:cubicBezTo>
                  <a:cubicBezTo>
                    <a:pt x="2882" y="23142"/>
                    <a:pt x="2906" y="23047"/>
                    <a:pt x="2930" y="22928"/>
                  </a:cubicBezTo>
                  <a:cubicBezTo>
                    <a:pt x="3025" y="22690"/>
                    <a:pt x="3215" y="22499"/>
                    <a:pt x="3454" y="22428"/>
                  </a:cubicBezTo>
                  <a:cubicBezTo>
                    <a:pt x="3513" y="22416"/>
                    <a:pt x="3573" y="22410"/>
                    <a:pt x="3632" y="22410"/>
                  </a:cubicBezTo>
                  <a:cubicBezTo>
                    <a:pt x="3692" y="22410"/>
                    <a:pt x="3751" y="22416"/>
                    <a:pt x="3811" y="22428"/>
                  </a:cubicBezTo>
                  <a:cubicBezTo>
                    <a:pt x="3835" y="22428"/>
                    <a:pt x="3858" y="22452"/>
                    <a:pt x="3882" y="22452"/>
                  </a:cubicBezTo>
                  <a:cubicBezTo>
                    <a:pt x="3930" y="22499"/>
                    <a:pt x="3930" y="22523"/>
                    <a:pt x="3954" y="22547"/>
                  </a:cubicBezTo>
                  <a:cubicBezTo>
                    <a:pt x="3977" y="22666"/>
                    <a:pt x="3977" y="22761"/>
                    <a:pt x="4001" y="22880"/>
                  </a:cubicBezTo>
                  <a:cubicBezTo>
                    <a:pt x="4049" y="22999"/>
                    <a:pt x="4097" y="23095"/>
                    <a:pt x="4216" y="23095"/>
                  </a:cubicBezTo>
                  <a:cubicBezTo>
                    <a:pt x="4358" y="23095"/>
                    <a:pt x="4525" y="23023"/>
                    <a:pt x="4644" y="22904"/>
                  </a:cubicBezTo>
                  <a:lnTo>
                    <a:pt x="4668" y="22904"/>
                  </a:lnTo>
                  <a:cubicBezTo>
                    <a:pt x="4787" y="22785"/>
                    <a:pt x="4906" y="22571"/>
                    <a:pt x="4906" y="22333"/>
                  </a:cubicBezTo>
                  <a:cubicBezTo>
                    <a:pt x="4906" y="22071"/>
                    <a:pt x="4716" y="21809"/>
                    <a:pt x="4406" y="21690"/>
                  </a:cubicBezTo>
                  <a:cubicBezTo>
                    <a:pt x="4284" y="21639"/>
                    <a:pt x="4145" y="21610"/>
                    <a:pt x="3999" y="21610"/>
                  </a:cubicBezTo>
                  <a:cubicBezTo>
                    <a:pt x="3804" y="21610"/>
                    <a:pt x="3597" y="21662"/>
                    <a:pt x="3406" y="21785"/>
                  </a:cubicBezTo>
                  <a:cubicBezTo>
                    <a:pt x="3406" y="21785"/>
                    <a:pt x="3382" y="21785"/>
                    <a:pt x="3358" y="21809"/>
                  </a:cubicBezTo>
                  <a:cubicBezTo>
                    <a:pt x="3144" y="21928"/>
                    <a:pt x="2977" y="22118"/>
                    <a:pt x="2882" y="22380"/>
                  </a:cubicBezTo>
                  <a:cubicBezTo>
                    <a:pt x="2787" y="22547"/>
                    <a:pt x="2739" y="22737"/>
                    <a:pt x="2691" y="22904"/>
                  </a:cubicBezTo>
                  <a:cubicBezTo>
                    <a:pt x="2525" y="23833"/>
                    <a:pt x="3001" y="25024"/>
                    <a:pt x="4097" y="25547"/>
                  </a:cubicBezTo>
                  <a:cubicBezTo>
                    <a:pt x="4380" y="25689"/>
                    <a:pt x="4700" y="25758"/>
                    <a:pt x="5029" y="25758"/>
                  </a:cubicBezTo>
                  <a:cubicBezTo>
                    <a:pt x="5971" y="25758"/>
                    <a:pt x="6983" y="25196"/>
                    <a:pt x="7407" y="24190"/>
                  </a:cubicBezTo>
                  <a:cubicBezTo>
                    <a:pt x="7669" y="23499"/>
                    <a:pt x="7621" y="22690"/>
                    <a:pt x="7311" y="22023"/>
                  </a:cubicBezTo>
                  <a:cubicBezTo>
                    <a:pt x="7026" y="21332"/>
                    <a:pt x="6549" y="20713"/>
                    <a:pt x="5954" y="20189"/>
                  </a:cubicBezTo>
                  <a:cubicBezTo>
                    <a:pt x="4763" y="19189"/>
                    <a:pt x="3287" y="18498"/>
                    <a:pt x="2287" y="17284"/>
                  </a:cubicBezTo>
                  <a:cubicBezTo>
                    <a:pt x="1310" y="16069"/>
                    <a:pt x="786" y="14331"/>
                    <a:pt x="1191" y="12735"/>
                  </a:cubicBezTo>
                  <a:cubicBezTo>
                    <a:pt x="1596" y="11116"/>
                    <a:pt x="2882" y="9782"/>
                    <a:pt x="4406" y="9425"/>
                  </a:cubicBezTo>
                  <a:cubicBezTo>
                    <a:pt x="4701" y="9355"/>
                    <a:pt x="5001" y="9321"/>
                    <a:pt x="5299" y="9321"/>
                  </a:cubicBezTo>
                  <a:cubicBezTo>
                    <a:pt x="6515" y="9321"/>
                    <a:pt x="7699" y="9879"/>
                    <a:pt x="8407" y="10759"/>
                  </a:cubicBezTo>
                  <a:cubicBezTo>
                    <a:pt x="9336" y="11854"/>
                    <a:pt x="9336" y="13450"/>
                    <a:pt x="8764" y="14569"/>
                  </a:cubicBezTo>
                  <a:cubicBezTo>
                    <a:pt x="8502" y="15141"/>
                    <a:pt x="8050" y="15617"/>
                    <a:pt x="7550" y="15903"/>
                  </a:cubicBezTo>
                  <a:cubicBezTo>
                    <a:pt x="7091" y="16187"/>
                    <a:pt x="6571" y="16310"/>
                    <a:pt x="6084" y="16310"/>
                  </a:cubicBezTo>
                  <a:cubicBezTo>
                    <a:pt x="6041" y="16310"/>
                    <a:pt x="5997" y="16309"/>
                    <a:pt x="5954" y="16308"/>
                  </a:cubicBezTo>
                  <a:cubicBezTo>
                    <a:pt x="5406" y="16260"/>
                    <a:pt x="4906" y="16069"/>
                    <a:pt x="4573" y="15736"/>
                  </a:cubicBezTo>
                  <a:cubicBezTo>
                    <a:pt x="4239" y="15403"/>
                    <a:pt x="4049" y="14950"/>
                    <a:pt x="3977" y="14545"/>
                  </a:cubicBezTo>
                  <a:cubicBezTo>
                    <a:pt x="3930" y="14117"/>
                    <a:pt x="4049" y="13736"/>
                    <a:pt x="4216" y="13402"/>
                  </a:cubicBezTo>
                  <a:cubicBezTo>
                    <a:pt x="4430" y="13116"/>
                    <a:pt x="4716" y="12926"/>
                    <a:pt x="5025" y="12878"/>
                  </a:cubicBezTo>
                  <a:cubicBezTo>
                    <a:pt x="5197" y="12823"/>
                    <a:pt x="5362" y="12800"/>
                    <a:pt x="5514" y="12800"/>
                  </a:cubicBezTo>
                  <a:cubicBezTo>
                    <a:pt x="5888" y="12800"/>
                    <a:pt x="6190" y="12940"/>
                    <a:pt x="6359" y="13093"/>
                  </a:cubicBezTo>
                  <a:cubicBezTo>
                    <a:pt x="6621" y="13259"/>
                    <a:pt x="6692" y="13450"/>
                    <a:pt x="6716" y="13450"/>
                  </a:cubicBezTo>
                  <a:cubicBezTo>
                    <a:pt x="6716" y="13450"/>
                    <a:pt x="6716" y="13378"/>
                    <a:pt x="6669" y="13331"/>
                  </a:cubicBezTo>
                  <a:cubicBezTo>
                    <a:pt x="6621" y="13235"/>
                    <a:pt x="6549" y="13140"/>
                    <a:pt x="6430" y="13021"/>
                  </a:cubicBezTo>
                  <a:cubicBezTo>
                    <a:pt x="6215" y="12842"/>
                    <a:pt x="5865" y="12676"/>
                    <a:pt x="5421" y="12676"/>
                  </a:cubicBezTo>
                  <a:cubicBezTo>
                    <a:pt x="5275" y="12676"/>
                    <a:pt x="5119" y="12694"/>
                    <a:pt x="4954" y="12735"/>
                  </a:cubicBezTo>
                  <a:cubicBezTo>
                    <a:pt x="4644" y="12783"/>
                    <a:pt x="4287" y="12997"/>
                    <a:pt x="4001" y="13331"/>
                  </a:cubicBezTo>
                  <a:cubicBezTo>
                    <a:pt x="3763" y="13688"/>
                    <a:pt x="3644" y="14117"/>
                    <a:pt x="3692" y="14593"/>
                  </a:cubicBezTo>
                  <a:cubicBezTo>
                    <a:pt x="3716" y="15069"/>
                    <a:pt x="3930" y="15593"/>
                    <a:pt x="4311" y="15998"/>
                  </a:cubicBezTo>
                  <a:cubicBezTo>
                    <a:pt x="4692" y="16427"/>
                    <a:pt x="5263" y="16665"/>
                    <a:pt x="5883" y="16689"/>
                  </a:cubicBezTo>
                  <a:cubicBezTo>
                    <a:pt x="5957" y="16694"/>
                    <a:pt x="6033" y="16697"/>
                    <a:pt x="6109" y="16697"/>
                  </a:cubicBezTo>
                  <a:cubicBezTo>
                    <a:pt x="6644" y="16697"/>
                    <a:pt x="7219" y="16552"/>
                    <a:pt x="7740" y="16260"/>
                  </a:cubicBezTo>
                  <a:cubicBezTo>
                    <a:pt x="8288" y="15950"/>
                    <a:pt x="8812" y="15426"/>
                    <a:pt x="9121" y="14783"/>
                  </a:cubicBezTo>
                  <a:cubicBezTo>
                    <a:pt x="9455" y="14164"/>
                    <a:pt x="9645" y="13402"/>
                    <a:pt x="9574" y="12664"/>
                  </a:cubicBezTo>
                  <a:cubicBezTo>
                    <a:pt x="9550" y="12283"/>
                    <a:pt x="9502" y="11902"/>
                    <a:pt x="9336" y="11545"/>
                  </a:cubicBezTo>
                  <a:cubicBezTo>
                    <a:pt x="9264" y="11354"/>
                    <a:pt x="9193" y="11187"/>
                    <a:pt x="9074" y="10997"/>
                  </a:cubicBezTo>
                  <a:cubicBezTo>
                    <a:pt x="8955" y="10830"/>
                    <a:pt x="8859" y="10640"/>
                    <a:pt x="8740" y="10497"/>
                  </a:cubicBezTo>
                  <a:cubicBezTo>
                    <a:pt x="8002" y="9544"/>
                    <a:pt x="6811" y="8949"/>
                    <a:pt x="5525" y="8854"/>
                  </a:cubicBezTo>
                  <a:cubicBezTo>
                    <a:pt x="5740" y="8806"/>
                    <a:pt x="5954" y="8711"/>
                    <a:pt x="6168" y="8615"/>
                  </a:cubicBezTo>
                  <a:cubicBezTo>
                    <a:pt x="6788" y="8330"/>
                    <a:pt x="7311" y="7806"/>
                    <a:pt x="7669" y="7258"/>
                  </a:cubicBezTo>
                  <a:cubicBezTo>
                    <a:pt x="8002" y="6687"/>
                    <a:pt x="8145" y="6020"/>
                    <a:pt x="8121" y="5424"/>
                  </a:cubicBezTo>
                  <a:cubicBezTo>
                    <a:pt x="8097" y="4829"/>
                    <a:pt x="7859" y="4234"/>
                    <a:pt x="7478" y="3853"/>
                  </a:cubicBezTo>
                  <a:cubicBezTo>
                    <a:pt x="7073" y="3472"/>
                    <a:pt x="6573" y="3257"/>
                    <a:pt x="6097" y="3210"/>
                  </a:cubicBezTo>
                  <a:cubicBezTo>
                    <a:pt x="6004" y="3196"/>
                    <a:pt x="5912" y="3189"/>
                    <a:pt x="5820" y="3189"/>
                  </a:cubicBezTo>
                  <a:cubicBezTo>
                    <a:pt x="5440" y="3189"/>
                    <a:pt x="5075" y="3304"/>
                    <a:pt x="4787" y="3495"/>
                  </a:cubicBezTo>
                  <a:cubicBezTo>
                    <a:pt x="4430" y="3734"/>
                    <a:pt x="4263" y="4091"/>
                    <a:pt x="4168" y="4424"/>
                  </a:cubicBezTo>
                  <a:cubicBezTo>
                    <a:pt x="3977" y="5067"/>
                    <a:pt x="4216" y="5615"/>
                    <a:pt x="4430" y="5877"/>
                  </a:cubicBezTo>
                  <a:cubicBezTo>
                    <a:pt x="4549" y="6020"/>
                    <a:pt x="4644" y="6091"/>
                    <a:pt x="4716" y="6139"/>
                  </a:cubicBezTo>
                  <a:cubicBezTo>
                    <a:pt x="4811" y="6186"/>
                    <a:pt x="4835" y="6210"/>
                    <a:pt x="4835" y="6210"/>
                  </a:cubicBezTo>
                  <a:cubicBezTo>
                    <a:pt x="4882" y="6186"/>
                    <a:pt x="4692" y="6115"/>
                    <a:pt x="4525" y="5853"/>
                  </a:cubicBezTo>
                  <a:cubicBezTo>
                    <a:pt x="4335" y="5591"/>
                    <a:pt x="4168" y="5067"/>
                    <a:pt x="4335" y="4519"/>
                  </a:cubicBezTo>
                  <a:cubicBezTo>
                    <a:pt x="4430" y="4210"/>
                    <a:pt x="4597" y="3924"/>
                    <a:pt x="4906" y="3734"/>
                  </a:cubicBezTo>
                  <a:cubicBezTo>
                    <a:pt x="5142" y="3596"/>
                    <a:pt x="5476" y="3507"/>
                    <a:pt x="5813" y="3507"/>
                  </a:cubicBezTo>
                  <a:cubicBezTo>
                    <a:pt x="5884" y="3507"/>
                    <a:pt x="5955" y="3511"/>
                    <a:pt x="6026" y="3519"/>
                  </a:cubicBezTo>
                  <a:cubicBezTo>
                    <a:pt x="6454" y="3591"/>
                    <a:pt x="6907" y="3805"/>
                    <a:pt x="7216" y="4115"/>
                  </a:cubicBezTo>
                  <a:cubicBezTo>
                    <a:pt x="7550" y="4472"/>
                    <a:pt x="7740" y="4948"/>
                    <a:pt x="7764" y="5496"/>
                  </a:cubicBezTo>
                  <a:cubicBezTo>
                    <a:pt x="7788" y="6020"/>
                    <a:pt x="7645" y="6591"/>
                    <a:pt x="7335" y="7091"/>
                  </a:cubicBezTo>
                  <a:cubicBezTo>
                    <a:pt x="7050" y="7615"/>
                    <a:pt x="6573" y="8020"/>
                    <a:pt x="6002" y="8282"/>
                  </a:cubicBezTo>
                  <a:cubicBezTo>
                    <a:pt x="5519" y="8518"/>
                    <a:pt x="4948" y="8653"/>
                    <a:pt x="4368" y="8653"/>
                  </a:cubicBezTo>
                  <a:cubicBezTo>
                    <a:pt x="3604" y="8653"/>
                    <a:pt x="2825" y="8419"/>
                    <a:pt x="2215" y="7877"/>
                  </a:cubicBezTo>
                  <a:cubicBezTo>
                    <a:pt x="1120" y="6948"/>
                    <a:pt x="596" y="5305"/>
                    <a:pt x="977" y="3829"/>
                  </a:cubicBezTo>
                  <a:cubicBezTo>
                    <a:pt x="1358" y="2305"/>
                    <a:pt x="2739" y="1066"/>
                    <a:pt x="4335" y="709"/>
                  </a:cubicBezTo>
                  <a:cubicBezTo>
                    <a:pt x="4692" y="620"/>
                    <a:pt x="5053" y="578"/>
                    <a:pt x="5412" y="578"/>
                  </a:cubicBezTo>
                  <a:cubicBezTo>
                    <a:pt x="6684" y="578"/>
                    <a:pt x="7931" y="1101"/>
                    <a:pt x="8859" y="1900"/>
                  </a:cubicBezTo>
                  <a:cubicBezTo>
                    <a:pt x="10050" y="2924"/>
                    <a:pt x="10717" y="4424"/>
                    <a:pt x="11693" y="5615"/>
                  </a:cubicBezTo>
                  <a:cubicBezTo>
                    <a:pt x="12193" y="6210"/>
                    <a:pt x="12789" y="6710"/>
                    <a:pt x="13479" y="7020"/>
                  </a:cubicBezTo>
                  <a:cubicBezTo>
                    <a:pt x="13901" y="7194"/>
                    <a:pt x="14358" y="7298"/>
                    <a:pt x="14807" y="7298"/>
                  </a:cubicBezTo>
                  <a:cubicBezTo>
                    <a:pt x="15094" y="7298"/>
                    <a:pt x="15377" y="7256"/>
                    <a:pt x="15647" y="7163"/>
                  </a:cubicBezTo>
                  <a:cubicBezTo>
                    <a:pt x="17028" y="6615"/>
                    <a:pt x="17623" y="4996"/>
                    <a:pt x="17075" y="3876"/>
                  </a:cubicBezTo>
                  <a:cubicBezTo>
                    <a:pt x="16617" y="2919"/>
                    <a:pt x="15650" y="2416"/>
                    <a:pt x="14793" y="2416"/>
                  </a:cubicBezTo>
                  <a:cubicBezTo>
                    <a:pt x="14670" y="2416"/>
                    <a:pt x="14549" y="2427"/>
                    <a:pt x="14432" y="2448"/>
                  </a:cubicBezTo>
                  <a:cubicBezTo>
                    <a:pt x="14122" y="2519"/>
                    <a:pt x="13860" y="2614"/>
                    <a:pt x="13646" y="2781"/>
                  </a:cubicBezTo>
                  <a:cubicBezTo>
                    <a:pt x="13622" y="2781"/>
                    <a:pt x="13622" y="2805"/>
                    <a:pt x="13599" y="2805"/>
                  </a:cubicBezTo>
                  <a:cubicBezTo>
                    <a:pt x="13527" y="2852"/>
                    <a:pt x="13503" y="2900"/>
                    <a:pt x="13456" y="2924"/>
                  </a:cubicBezTo>
                  <a:cubicBezTo>
                    <a:pt x="13456" y="2924"/>
                    <a:pt x="13408" y="2971"/>
                    <a:pt x="13408" y="2995"/>
                  </a:cubicBezTo>
                  <a:cubicBezTo>
                    <a:pt x="13384" y="3019"/>
                    <a:pt x="13360" y="3043"/>
                    <a:pt x="13337" y="3114"/>
                  </a:cubicBezTo>
                  <a:cubicBezTo>
                    <a:pt x="13098" y="3448"/>
                    <a:pt x="13051" y="3853"/>
                    <a:pt x="13170" y="4162"/>
                  </a:cubicBezTo>
                  <a:cubicBezTo>
                    <a:pt x="13289" y="4472"/>
                    <a:pt x="13575" y="4662"/>
                    <a:pt x="13837" y="4662"/>
                  </a:cubicBezTo>
                  <a:lnTo>
                    <a:pt x="13884" y="4662"/>
                  </a:lnTo>
                  <a:cubicBezTo>
                    <a:pt x="14051" y="4662"/>
                    <a:pt x="14218" y="4638"/>
                    <a:pt x="14337" y="4543"/>
                  </a:cubicBezTo>
                  <a:cubicBezTo>
                    <a:pt x="14527" y="4424"/>
                    <a:pt x="14646" y="4234"/>
                    <a:pt x="14599" y="4043"/>
                  </a:cubicBezTo>
                  <a:cubicBezTo>
                    <a:pt x="14599" y="3924"/>
                    <a:pt x="14480" y="3853"/>
                    <a:pt x="14408" y="3829"/>
                  </a:cubicBezTo>
                  <a:cubicBezTo>
                    <a:pt x="14289" y="3805"/>
                    <a:pt x="14194" y="3805"/>
                    <a:pt x="14075" y="3757"/>
                  </a:cubicBezTo>
                  <a:cubicBezTo>
                    <a:pt x="14051" y="3757"/>
                    <a:pt x="14003" y="3734"/>
                    <a:pt x="13980" y="3734"/>
                  </a:cubicBezTo>
                  <a:cubicBezTo>
                    <a:pt x="13956" y="3710"/>
                    <a:pt x="13956" y="3686"/>
                    <a:pt x="13956" y="3638"/>
                  </a:cubicBezTo>
                  <a:cubicBezTo>
                    <a:pt x="13932" y="3519"/>
                    <a:pt x="13932" y="3400"/>
                    <a:pt x="13956" y="3281"/>
                  </a:cubicBezTo>
                  <a:cubicBezTo>
                    <a:pt x="14051" y="3043"/>
                    <a:pt x="14265" y="2876"/>
                    <a:pt x="14456" y="2781"/>
                  </a:cubicBezTo>
                  <a:cubicBezTo>
                    <a:pt x="14551" y="2757"/>
                    <a:pt x="14670" y="2686"/>
                    <a:pt x="14789" y="2686"/>
                  </a:cubicBezTo>
                  <a:cubicBezTo>
                    <a:pt x="14861" y="2674"/>
                    <a:pt x="14944" y="2668"/>
                    <a:pt x="15027" y="2668"/>
                  </a:cubicBezTo>
                  <a:cubicBezTo>
                    <a:pt x="15111" y="2668"/>
                    <a:pt x="15194" y="2674"/>
                    <a:pt x="15266" y="2686"/>
                  </a:cubicBezTo>
                  <a:cubicBezTo>
                    <a:pt x="15909" y="2876"/>
                    <a:pt x="16552" y="3329"/>
                    <a:pt x="16837" y="4043"/>
                  </a:cubicBezTo>
                  <a:cubicBezTo>
                    <a:pt x="17290" y="5020"/>
                    <a:pt x="16718" y="6472"/>
                    <a:pt x="15527" y="6901"/>
                  </a:cubicBezTo>
                  <a:cubicBezTo>
                    <a:pt x="15307" y="6971"/>
                    <a:pt x="15074" y="7006"/>
                    <a:pt x="14837" y="7006"/>
                  </a:cubicBezTo>
                  <a:cubicBezTo>
                    <a:pt x="14434" y="7006"/>
                    <a:pt x="14021" y="6905"/>
                    <a:pt x="13646" y="6710"/>
                  </a:cubicBezTo>
                  <a:cubicBezTo>
                    <a:pt x="13027" y="6425"/>
                    <a:pt x="12503" y="5972"/>
                    <a:pt x="12027" y="5401"/>
                  </a:cubicBezTo>
                  <a:cubicBezTo>
                    <a:pt x="11265" y="4472"/>
                    <a:pt x="10717" y="3329"/>
                    <a:pt x="9836" y="2281"/>
                  </a:cubicBezTo>
                  <a:cubicBezTo>
                    <a:pt x="9955" y="2281"/>
                    <a:pt x="10074" y="2305"/>
                    <a:pt x="10193" y="2305"/>
                  </a:cubicBezTo>
                  <a:cubicBezTo>
                    <a:pt x="10409" y="2331"/>
                    <a:pt x="10654" y="2344"/>
                    <a:pt x="10924" y="2344"/>
                  </a:cubicBezTo>
                  <a:cubicBezTo>
                    <a:pt x="11635" y="2344"/>
                    <a:pt x="12519" y="2250"/>
                    <a:pt x="13503" y="2043"/>
                  </a:cubicBezTo>
                  <a:cubicBezTo>
                    <a:pt x="14884" y="1781"/>
                    <a:pt x="16480" y="1257"/>
                    <a:pt x="18266" y="995"/>
                  </a:cubicBezTo>
                  <a:cubicBezTo>
                    <a:pt x="18822" y="922"/>
                    <a:pt x="19396" y="858"/>
                    <a:pt x="19976" y="858"/>
                  </a:cubicBezTo>
                  <a:cubicBezTo>
                    <a:pt x="20341" y="858"/>
                    <a:pt x="20709" y="883"/>
                    <a:pt x="21076" y="947"/>
                  </a:cubicBezTo>
                  <a:cubicBezTo>
                    <a:pt x="22029" y="1066"/>
                    <a:pt x="23005" y="1424"/>
                    <a:pt x="23743" y="2043"/>
                  </a:cubicBezTo>
                  <a:cubicBezTo>
                    <a:pt x="24482" y="2686"/>
                    <a:pt x="25006" y="3614"/>
                    <a:pt x="24958" y="4543"/>
                  </a:cubicBezTo>
                  <a:cubicBezTo>
                    <a:pt x="24958" y="5472"/>
                    <a:pt x="24458" y="6353"/>
                    <a:pt x="23720" y="6710"/>
                  </a:cubicBezTo>
                  <a:cubicBezTo>
                    <a:pt x="23418" y="6856"/>
                    <a:pt x="23085" y="6923"/>
                    <a:pt x="22754" y="6923"/>
                  </a:cubicBezTo>
                  <a:cubicBezTo>
                    <a:pt x="22275" y="6923"/>
                    <a:pt x="21800" y="6783"/>
                    <a:pt x="21433" y="6544"/>
                  </a:cubicBezTo>
                  <a:cubicBezTo>
                    <a:pt x="20767" y="6115"/>
                    <a:pt x="20433" y="5401"/>
                    <a:pt x="20505" y="4758"/>
                  </a:cubicBezTo>
                  <a:cubicBezTo>
                    <a:pt x="20529" y="4424"/>
                    <a:pt x="20648" y="4115"/>
                    <a:pt x="20838" y="3924"/>
                  </a:cubicBezTo>
                  <a:cubicBezTo>
                    <a:pt x="21029" y="3710"/>
                    <a:pt x="21314" y="3591"/>
                    <a:pt x="21553" y="3567"/>
                  </a:cubicBezTo>
                  <a:cubicBezTo>
                    <a:pt x="21609" y="3557"/>
                    <a:pt x="21663" y="3552"/>
                    <a:pt x="21717" y="3552"/>
                  </a:cubicBezTo>
                  <a:cubicBezTo>
                    <a:pt x="21913" y="3552"/>
                    <a:pt x="22088" y="3616"/>
                    <a:pt x="22219" y="3710"/>
                  </a:cubicBezTo>
                  <a:cubicBezTo>
                    <a:pt x="22410" y="3829"/>
                    <a:pt x="22505" y="4043"/>
                    <a:pt x="22553" y="4210"/>
                  </a:cubicBezTo>
                  <a:cubicBezTo>
                    <a:pt x="22624" y="4448"/>
                    <a:pt x="22553" y="4686"/>
                    <a:pt x="22505" y="4829"/>
                  </a:cubicBezTo>
                  <a:cubicBezTo>
                    <a:pt x="22505" y="4805"/>
                    <a:pt x="22529" y="4758"/>
                    <a:pt x="22529" y="4686"/>
                  </a:cubicBezTo>
                  <a:cubicBezTo>
                    <a:pt x="22529" y="4400"/>
                    <a:pt x="22291" y="4162"/>
                    <a:pt x="21981" y="4162"/>
                  </a:cubicBezTo>
                  <a:cubicBezTo>
                    <a:pt x="21695" y="4162"/>
                    <a:pt x="21457" y="4400"/>
                    <a:pt x="21457" y="4686"/>
                  </a:cubicBezTo>
                  <a:cubicBezTo>
                    <a:pt x="21457" y="4996"/>
                    <a:pt x="21695" y="5234"/>
                    <a:pt x="21981" y="5234"/>
                  </a:cubicBezTo>
                  <a:cubicBezTo>
                    <a:pt x="22053" y="5234"/>
                    <a:pt x="22076" y="5234"/>
                    <a:pt x="22148" y="5186"/>
                  </a:cubicBezTo>
                  <a:lnTo>
                    <a:pt x="22172" y="5186"/>
                  </a:lnTo>
                  <a:cubicBezTo>
                    <a:pt x="22267" y="5162"/>
                    <a:pt x="22338" y="5115"/>
                    <a:pt x="22410" y="5043"/>
                  </a:cubicBezTo>
                  <a:cubicBezTo>
                    <a:pt x="22553" y="4900"/>
                    <a:pt x="22696" y="4591"/>
                    <a:pt x="22648" y="4186"/>
                  </a:cubicBezTo>
                  <a:cubicBezTo>
                    <a:pt x="22624" y="3972"/>
                    <a:pt x="22529" y="3757"/>
                    <a:pt x="22315" y="3591"/>
                  </a:cubicBezTo>
                  <a:cubicBezTo>
                    <a:pt x="22079" y="3376"/>
                    <a:pt x="21823" y="3278"/>
                    <a:pt x="21549" y="3278"/>
                  </a:cubicBezTo>
                  <a:cubicBezTo>
                    <a:pt x="21518" y="3278"/>
                    <a:pt x="21488" y="3279"/>
                    <a:pt x="21457" y="3281"/>
                  </a:cubicBezTo>
                  <a:cubicBezTo>
                    <a:pt x="21172" y="3329"/>
                    <a:pt x="20862" y="3448"/>
                    <a:pt x="20600" y="3686"/>
                  </a:cubicBezTo>
                  <a:cubicBezTo>
                    <a:pt x="20362" y="3924"/>
                    <a:pt x="20171" y="4234"/>
                    <a:pt x="20148" y="4638"/>
                  </a:cubicBezTo>
                  <a:cubicBezTo>
                    <a:pt x="20052" y="5377"/>
                    <a:pt x="20409" y="6234"/>
                    <a:pt x="21124" y="6710"/>
                  </a:cubicBezTo>
                  <a:cubicBezTo>
                    <a:pt x="21481" y="6972"/>
                    <a:pt x="21910" y="7139"/>
                    <a:pt x="22386" y="7187"/>
                  </a:cubicBezTo>
                  <a:cubicBezTo>
                    <a:pt x="22505" y="7204"/>
                    <a:pt x="22624" y="7213"/>
                    <a:pt x="22743" y="7213"/>
                  </a:cubicBezTo>
                  <a:cubicBezTo>
                    <a:pt x="23100" y="7213"/>
                    <a:pt x="23458" y="7133"/>
                    <a:pt x="23815" y="6972"/>
                  </a:cubicBezTo>
                  <a:cubicBezTo>
                    <a:pt x="24720" y="6567"/>
                    <a:pt x="25315" y="5520"/>
                    <a:pt x="25363" y="4448"/>
                  </a:cubicBezTo>
                  <a:cubicBezTo>
                    <a:pt x="25458" y="3353"/>
                    <a:pt x="24887" y="2281"/>
                    <a:pt x="24029" y="1566"/>
                  </a:cubicBezTo>
                  <a:cubicBezTo>
                    <a:pt x="23148" y="852"/>
                    <a:pt x="22076" y="471"/>
                    <a:pt x="21076" y="328"/>
                  </a:cubicBezTo>
                  <a:cubicBezTo>
                    <a:pt x="20711" y="278"/>
                    <a:pt x="20354" y="257"/>
                    <a:pt x="20005" y="257"/>
                  </a:cubicBezTo>
                  <a:cubicBezTo>
                    <a:pt x="19353" y="257"/>
                    <a:pt x="18728" y="330"/>
                    <a:pt x="18123" y="423"/>
                  </a:cubicBezTo>
                  <a:cubicBezTo>
                    <a:pt x="16266" y="757"/>
                    <a:pt x="14694" y="1304"/>
                    <a:pt x="13360" y="1590"/>
                  </a:cubicBezTo>
                  <a:cubicBezTo>
                    <a:pt x="12027" y="1924"/>
                    <a:pt x="10931" y="2019"/>
                    <a:pt x="10145" y="2019"/>
                  </a:cubicBezTo>
                  <a:cubicBezTo>
                    <a:pt x="9979" y="2019"/>
                    <a:pt x="9788" y="2019"/>
                    <a:pt x="9645" y="1971"/>
                  </a:cubicBezTo>
                  <a:cubicBezTo>
                    <a:pt x="9455" y="1805"/>
                    <a:pt x="9312" y="1614"/>
                    <a:pt x="9098" y="1447"/>
                  </a:cubicBezTo>
                  <a:cubicBezTo>
                    <a:pt x="8109" y="571"/>
                    <a:pt x="6741" y="1"/>
                    <a:pt x="53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"/>
            <p:cNvSpPr/>
            <p:nvPr/>
          </p:nvSpPr>
          <p:spPr>
            <a:xfrm>
              <a:off x="564975" y="1203200"/>
              <a:ext cx="87525" cy="70250"/>
            </a:xfrm>
            <a:custGeom>
              <a:avLst/>
              <a:gdLst/>
              <a:ahLst/>
              <a:cxnLst/>
              <a:rect l="l" t="t" r="r" b="b"/>
              <a:pathLst>
                <a:path w="3501" h="2810" extrusionOk="0">
                  <a:moveTo>
                    <a:pt x="276" y="1"/>
                  </a:moveTo>
                  <a:cubicBezTo>
                    <a:pt x="184" y="1"/>
                    <a:pt x="92" y="9"/>
                    <a:pt x="0" y="28"/>
                  </a:cubicBezTo>
                  <a:cubicBezTo>
                    <a:pt x="334" y="28"/>
                    <a:pt x="715" y="242"/>
                    <a:pt x="881" y="504"/>
                  </a:cubicBezTo>
                  <a:cubicBezTo>
                    <a:pt x="1072" y="766"/>
                    <a:pt x="1167" y="1075"/>
                    <a:pt x="1286" y="1361"/>
                  </a:cubicBezTo>
                  <a:cubicBezTo>
                    <a:pt x="1381" y="1671"/>
                    <a:pt x="1500" y="1957"/>
                    <a:pt x="1715" y="2195"/>
                  </a:cubicBezTo>
                  <a:cubicBezTo>
                    <a:pt x="1929" y="2433"/>
                    <a:pt x="2239" y="2623"/>
                    <a:pt x="2548" y="2719"/>
                  </a:cubicBezTo>
                  <a:cubicBezTo>
                    <a:pt x="2771" y="2770"/>
                    <a:pt x="2995" y="2809"/>
                    <a:pt x="3227" y="2809"/>
                  </a:cubicBezTo>
                  <a:cubicBezTo>
                    <a:pt x="3317" y="2809"/>
                    <a:pt x="3408" y="2803"/>
                    <a:pt x="3501" y="2790"/>
                  </a:cubicBezTo>
                  <a:cubicBezTo>
                    <a:pt x="3239" y="2719"/>
                    <a:pt x="3001" y="2504"/>
                    <a:pt x="2834" y="2266"/>
                  </a:cubicBezTo>
                  <a:cubicBezTo>
                    <a:pt x="2644" y="2028"/>
                    <a:pt x="2524" y="1766"/>
                    <a:pt x="2358" y="1528"/>
                  </a:cubicBezTo>
                  <a:cubicBezTo>
                    <a:pt x="2072" y="1099"/>
                    <a:pt x="1786" y="694"/>
                    <a:pt x="1381" y="385"/>
                  </a:cubicBezTo>
                  <a:cubicBezTo>
                    <a:pt x="1054" y="154"/>
                    <a:pt x="665" y="1"/>
                    <a:pt x="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"/>
            <p:cNvSpPr/>
            <p:nvPr/>
          </p:nvSpPr>
          <p:spPr>
            <a:xfrm>
              <a:off x="344075" y="1404525"/>
              <a:ext cx="63150" cy="161350"/>
            </a:xfrm>
            <a:custGeom>
              <a:avLst/>
              <a:gdLst/>
              <a:ahLst/>
              <a:cxnLst/>
              <a:rect l="l" t="t" r="r" b="b"/>
              <a:pathLst>
                <a:path w="2526" h="6454" extrusionOk="0">
                  <a:moveTo>
                    <a:pt x="1954" y="0"/>
                  </a:moveTo>
                  <a:lnTo>
                    <a:pt x="1954" y="0"/>
                  </a:lnTo>
                  <a:cubicBezTo>
                    <a:pt x="2144" y="453"/>
                    <a:pt x="2097" y="1119"/>
                    <a:pt x="1859" y="1500"/>
                  </a:cubicBezTo>
                  <a:cubicBezTo>
                    <a:pt x="1644" y="1905"/>
                    <a:pt x="1287" y="2215"/>
                    <a:pt x="1001" y="2572"/>
                  </a:cubicBezTo>
                  <a:cubicBezTo>
                    <a:pt x="668" y="2905"/>
                    <a:pt x="382" y="3286"/>
                    <a:pt x="191" y="3691"/>
                  </a:cubicBezTo>
                  <a:cubicBezTo>
                    <a:pt x="25" y="4144"/>
                    <a:pt x="1" y="4620"/>
                    <a:pt x="72" y="5096"/>
                  </a:cubicBezTo>
                  <a:cubicBezTo>
                    <a:pt x="168" y="5573"/>
                    <a:pt x="358" y="6025"/>
                    <a:pt x="596" y="6454"/>
                  </a:cubicBezTo>
                  <a:cubicBezTo>
                    <a:pt x="525" y="6025"/>
                    <a:pt x="668" y="5573"/>
                    <a:pt x="858" y="5192"/>
                  </a:cubicBezTo>
                  <a:cubicBezTo>
                    <a:pt x="1049" y="4811"/>
                    <a:pt x="1287" y="4453"/>
                    <a:pt x="1525" y="4096"/>
                  </a:cubicBezTo>
                  <a:cubicBezTo>
                    <a:pt x="1954" y="3501"/>
                    <a:pt x="2287" y="2810"/>
                    <a:pt x="2406" y="2096"/>
                  </a:cubicBezTo>
                  <a:cubicBezTo>
                    <a:pt x="2525" y="1381"/>
                    <a:pt x="2406" y="572"/>
                    <a:pt x="195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"/>
            <p:cNvSpPr/>
            <p:nvPr/>
          </p:nvSpPr>
          <p:spPr>
            <a:xfrm>
              <a:off x="562000" y="1107425"/>
              <a:ext cx="66100" cy="90525"/>
            </a:xfrm>
            <a:custGeom>
              <a:avLst/>
              <a:gdLst/>
              <a:ahLst/>
              <a:cxnLst/>
              <a:rect l="l" t="t" r="r" b="b"/>
              <a:pathLst>
                <a:path w="2644" h="3621" extrusionOk="0">
                  <a:moveTo>
                    <a:pt x="2643" y="1"/>
                  </a:moveTo>
                  <a:cubicBezTo>
                    <a:pt x="2143" y="25"/>
                    <a:pt x="1691" y="310"/>
                    <a:pt x="1358" y="715"/>
                  </a:cubicBezTo>
                  <a:cubicBezTo>
                    <a:pt x="1048" y="1096"/>
                    <a:pt x="857" y="1572"/>
                    <a:pt x="738" y="2049"/>
                  </a:cubicBezTo>
                  <a:cubicBezTo>
                    <a:pt x="643" y="2334"/>
                    <a:pt x="595" y="2620"/>
                    <a:pt x="500" y="2906"/>
                  </a:cubicBezTo>
                  <a:cubicBezTo>
                    <a:pt x="381" y="3168"/>
                    <a:pt x="238" y="3430"/>
                    <a:pt x="0" y="3620"/>
                  </a:cubicBezTo>
                  <a:cubicBezTo>
                    <a:pt x="333" y="3549"/>
                    <a:pt x="619" y="3430"/>
                    <a:pt x="881" y="3263"/>
                  </a:cubicBezTo>
                  <a:cubicBezTo>
                    <a:pt x="1167" y="3049"/>
                    <a:pt x="1405" y="2858"/>
                    <a:pt x="1548" y="2549"/>
                  </a:cubicBezTo>
                  <a:cubicBezTo>
                    <a:pt x="1691" y="2263"/>
                    <a:pt x="1715" y="1953"/>
                    <a:pt x="1762" y="1620"/>
                  </a:cubicBezTo>
                  <a:cubicBezTo>
                    <a:pt x="1786" y="1310"/>
                    <a:pt x="1786" y="1001"/>
                    <a:pt x="1905" y="715"/>
                  </a:cubicBezTo>
                  <a:cubicBezTo>
                    <a:pt x="2024" y="406"/>
                    <a:pt x="2358" y="120"/>
                    <a:pt x="26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"/>
            <p:cNvSpPr/>
            <p:nvPr/>
          </p:nvSpPr>
          <p:spPr>
            <a:xfrm>
              <a:off x="589975" y="954550"/>
              <a:ext cx="161950" cy="57875"/>
            </a:xfrm>
            <a:custGeom>
              <a:avLst/>
              <a:gdLst/>
              <a:ahLst/>
              <a:cxnLst/>
              <a:rect l="l" t="t" r="r" b="b"/>
              <a:pathLst>
                <a:path w="6478" h="2315" extrusionOk="0">
                  <a:moveTo>
                    <a:pt x="4771" y="0"/>
                  </a:moveTo>
                  <a:cubicBezTo>
                    <a:pt x="4641" y="0"/>
                    <a:pt x="4511" y="7"/>
                    <a:pt x="4382" y="19"/>
                  </a:cubicBezTo>
                  <a:cubicBezTo>
                    <a:pt x="3668" y="114"/>
                    <a:pt x="2977" y="448"/>
                    <a:pt x="2358" y="829"/>
                  </a:cubicBezTo>
                  <a:cubicBezTo>
                    <a:pt x="2001" y="1067"/>
                    <a:pt x="1644" y="1305"/>
                    <a:pt x="1263" y="1496"/>
                  </a:cubicBezTo>
                  <a:cubicBezTo>
                    <a:pt x="939" y="1637"/>
                    <a:pt x="564" y="1744"/>
                    <a:pt x="196" y="1744"/>
                  </a:cubicBezTo>
                  <a:cubicBezTo>
                    <a:pt x="130" y="1744"/>
                    <a:pt x="65" y="1741"/>
                    <a:pt x="0" y="1734"/>
                  </a:cubicBezTo>
                  <a:lnTo>
                    <a:pt x="0" y="1734"/>
                  </a:lnTo>
                  <a:cubicBezTo>
                    <a:pt x="429" y="1972"/>
                    <a:pt x="834" y="2139"/>
                    <a:pt x="1310" y="2258"/>
                  </a:cubicBezTo>
                  <a:cubicBezTo>
                    <a:pt x="1520" y="2296"/>
                    <a:pt x="1722" y="2315"/>
                    <a:pt x="1916" y="2315"/>
                  </a:cubicBezTo>
                  <a:cubicBezTo>
                    <a:pt x="2207" y="2315"/>
                    <a:pt x="2482" y="2272"/>
                    <a:pt x="2739" y="2186"/>
                  </a:cubicBezTo>
                  <a:cubicBezTo>
                    <a:pt x="3192" y="1996"/>
                    <a:pt x="3549" y="1710"/>
                    <a:pt x="3906" y="1400"/>
                  </a:cubicBezTo>
                  <a:cubicBezTo>
                    <a:pt x="4263" y="1115"/>
                    <a:pt x="4573" y="781"/>
                    <a:pt x="4978" y="567"/>
                  </a:cubicBezTo>
                  <a:cubicBezTo>
                    <a:pt x="5198" y="457"/>
                    <a:pt x="5476" y="403"/>
                    <a:pt x="5751" y="403"/>
                  </a:cubicBezTo>
                  <a:cubicBezTo>
                    <a:pt x="6011" y="403"/>
                    <a:pt x="6270" y="451"/>
                    <a:pt x="6478" y="543"/>
                  </a:cubicBezTo>
                  <a:cubicBezTo>
                    <a:pt x="6006" y="150"/>
                    <a:pt x="5388" y="0"/>
                    <a:pt x="47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"/>
            <p:cNvSpPr/>
            <p:nvPr/>
          </p:nvSpPr>
          <p:spPr>
            <a:xfrm>
              <a:off x="513775" y="1634325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29" y="0"/>
                  </a:moveTo>
                  <a:cubicBezTo>
                    <a:pt x="167" y="0"/>
                    <a:pt x="0" y="191"/>
                    <a:pt x="0" y="429"/>
                  </a:cubicBezTo>
                  <a:cubicBezTo>
                    <a:pt x="0" y="667"/>
                    <a:pt x="191" y="882"/>
                    <a:pt x="429" y="882"/>
                  </a:cubicBezTo>
                  <a:cubicBezTo>
                    <a:pt x="667" y="882"/>
                    <a:pt x="881" y="667"/>
                    <a:pt x="881" y="429"/>
                  </a:cubicBezTo>
                  <a:cubicBezTo>
                    <a:pt x="881" y="191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"/>
            <p:cNvSpPr/>
            <p:nvPr/>
          </p:nvSpPr>
          <p:spPr>
            <a:xfrm>
              <a:off x="552475" y="1613475"/>
              <a:ext cx="22050" cy="22075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429" y="1"/>
                  </a:moveTo>
                  <a:cubicBezTo>
                    <a:pt x="167" y="1"/>
                    <a:pt x="0" y="191"/>
                    <a:pt x="0" y="430"/>
                  </a:cubicBezTo>
                  <a:cubicBezTo>
                    <a:pt x="0" y="668"/>
                    <a:pt x="191" y="882"/>
                    <a:pt x="429" y="882"/>
                  </a:cubicBezTo>
                  <a:cubicBezTo>
                    <a:pt x="667" y="882"/>
                    <a:pt x="881" y="668"/>
                    <a:pt x="881" y="430"/>
                  </a:cubicBezTo>
                  <a:cubicBezTo>
                    <a:pt x="881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"/>
            <p:cNvSpPr/>
            <p:nvPr/>
          </p:nvSpPr>
          <p:spPr>
            <a:xfrm>
              <a:off x="570325" y="1570025"/>
              <a:ext cx="22050" cy="22650"/>
            </a:xfrm>
            <a:custGeom>
              <a:avLst/>
              <a:gdLst/>
              <a:ahLst/>
              <a:cxnLst/>
              <a:rect l="l" t="t" r="r" b="b"/>
              <a:pathLst>
                <a:path w="882" h="906" extrusionOk="0">
                  <a:moveTo>
                    <a:pt x="429" y="0"/>
                  </a:moveTo>
                  <a:cubicBezTo>
                    <a:pt x="191" y="0"/>
                    <a:pt x="0" y="215"/>
                    <a:pt x="0" y="453"/>
                  </a:cubicBezTo>
                  <a:cubicBezTo>
                    <a:pt x="0" y="691"/>
                    <a:pt x="191" y="905"/>
                    <a:pt x="429" y="905"/>
                  </a:cubicBezTo>
                  <a:cubicBezTo>
                    <a:pt x="667" y="905"/>
                    <a:pt x="882" y="691"/>
                    <a:pt x="882" y="453"/>
                  </a:cubicBezTo>
                  <a:cubicBezTo>
                    <a:pt x="882" y="215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"/>
            <p:cNvSpPr/>
            <p:nvPr/>
          </p:nvSpPr>
          <p:spPr>
            <a:xfrm>
              <a:off x="563175" y="151525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1" y="191"/>
                    <a:pt x="1" y="429"/>
                  </a:cubicBezTo>
                  <a:cubicBezTo>
                    <a:pt x="1" y="667"/>
                    <a:pt x="215" y="882"/>
                    <a:pt x="453" y="882"/>
                  </a:cubicBezTo>
                  <a:cubicBezTo>
                    <a:pt x="691" y="882"/>
                    <a:pt x="906" y="667"/>
                    <a:pt x="906" y="429"/>
                  </a:cubicBezTo>
                  <a:cubicBezTo>
                    <a:pt x="906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"/>
            <p:cNvSpPr/>
            <p:nvPr/>
          </p:nvSpPr>
          <p:spPr>
            <a:xfrm>
              <a:off x="750725" y="11711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5" y="1"/>
                    <a:pt x="0" y="215"/>
                    <a:pt x="0" y="453"/>
                  </a:cubicBezTo>
                  <a:cubicBezTo>
                    <a:pt x="0" y="691"/>
                    <a:pt x="215" y="906"/>
                    <a:pt x="453" y="906"/>
                  </a:cubicBezTo>
                  <a:cubicBezTo>
                    <a:pt x="691" y="906"/>
                    <a:pt x="905" y="691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"/>
            <p:cNvSpPr/>
            <p:nvPr/>
          </p:nvSpPr>
          <p:spPr>
            <a:xfrm>
              <a:off x="789425" y="115030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0" y="215"/>
                    <a:pt x="0" y="453"/>
                  </a:cubicBezTo>
                  <a:cubicBezTo>
                    <a:pt x="0" y="691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"/>
            <p:cNvSpPr/>
            <p:nvPr/>
          </p:nvSpPr>
          <p:spPr>
            <a:xfrm>
              <a:off x="807275" y="110742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1" y="191"/>
                    <a:pt x="1" y="429"/>
                  </a:cubicBezTo>
                  <a:cubicBezTo>
                    <a:pt x="1" y="667"/>
                    <a:pt x="215" y="882"/>
                    <a:pt x="453" y="882"/>
                  </a:cubicBezTo>
                  <a:cubicBezTo>
                    <a:pt x="691" y="882"/>
                    <a:pt x="906" y="667"/>
                    <a:pt x="906" y="429"/>
                  </a:cubicBezTo>
                  <a:cubicBezTo>
                    <a:pt x="906" y="167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"/>
            <p:cNvSpPr/>
            <p:nvPr/>
          </p:nvSpPr>
          <p:spPr>
            <a:xfrm>
              <a:off x="800725" y="1052050"/>
              <a:ext cx="22050" cy="22650"/>
            </a:xfrm>
            <a:custGeom>
              <a:avLst/>
              <a:gdLst/>
              <a:ahLst/>
              <a:cxnLst/>
              <a:rect l="l" t="t" r="r" b="b"/>
              <a:pathLst>
                <a:path w="882" h="906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2"/>
                    <a:pt x="215" y="906"/>
                    <a:pt x="453" y="906"/>
                  </a:cubicBezTo>
                  <a:cubicBezTo>
                    <a:pt x="691" y="906"/>
                    <a:pt x="882" y="692"/>
                    <a:pt x="882" y="453"/>
                  </a:cubicBezTo>
                  <a:cubicBezTo>
                    <a:pt x="882" y="215"/>
                    <a:pt x="715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"/>
            <p:cNvSpPr/>
            <p:nvPr/>
          </p:nvSpPr>
          <p:spPr>
            <a:xfrm>
              <a:off x="3475700" y="1014500"/>
              <a:ext cx="420350" cy="114975"/>
            </a:xfrm>
            <a:custGeom>
              <a:avLst/>
              <a:gdLst/>
              <a:ahLst/>
              <a:cxnLst/>
              <a:rect l="l" t="t" r="r" b="b"/>
              <a:pathLst>
                <a:path w="16814" h="4599" extrusionOk="0">
                  <a:moveTo>
                    <a:pt x="3404" y="0"/>
                  </a:moveTo>
                  <a:cubicBezTo>
                    <a:pt x="3341" y="0"/>
                    <a:pt x="3278" y="1"/>
                    <a:pt x="3215" y="3"/>
                  </a:cubicBezTo>
                  <a:cubicBezTo>
                    <a:pt x="2334" y="74"/>
                    <a:pt x="1477" y="312"/>
                    <a:pt x="857" y="789"/>
                  </a:cubicBezTo>
                  <a:cubicBezTo>
                    <a:pt x="548" y="1027"/>
                    <a:pt x="286" y="1360"/>
                    <a:pt x="143" y="1670"/>
                  </a:cubicBezTo>
                  <a:cubicBezTo>
                    <a:pt x="0" y="2027"/>
                    <a:pt x="0" y="2384"/>
                    <a:pt x="72" y="2717"/>
                  </a:cubicBezTo>
                  <a:cubicBezTo>
                    <a:pt x="262" y="3289"/>
                    <a:pt x="762" y="3765"/>
                    <a:pt x="1310" y="3908"/>
                  </a:cubicBezTo>
                  <a:cubicBezTo>
                    <a:pt x="1463" y="3957"/>
                    <a:pt x="1611" y="3977"/>
                    <a:pt x="1750" y="3977"/>
                  </a:cubicBezTo>
                  <a:cubicBezTo>
                    <a:pt x="2087" y="3977"/>
                    <a:pt x="2377" y="3859"/>
                    <a:pt x="2596" y="3742"/>
                  </a:cubicBezTo>
                  <a:cubicBezTo>
                    <a:pt x="2786" y="3646"/>
                    <a:pt x="2882" y="3527"/>
                    <a:pt x="3001" y="3432"/>
                  </a:cubicBezTo>
                  <a:cubicBezTo>
                    <a:pt x="3025" y="3408"/>
                    <a:pt x="3048" y="3384"/>
                    <a:pt x="3048" y="3360"/>
                  </a:cubicBezTo>
                  <a:cubicBezTo>
                    <a:pt x="3168" y="3194"/>
                    <a:pt x="3596" y="2717"/>
                    <a:pt x="3239" y="2313"/>
                  </a:cubicBezTo>
                  <a:cubicBezTo>
                    <a:pt x="3180" y="2253"/>
                    <a:pt x="2972" y="2120"/>
                    <a:pt x="2727" y="2120"/>
                  </a:cubicBezTo>
                  <a:cubicBezTo>
                    <a:pt x="2578" y="2120"/>
                    <a:pt x="2415" y="2169"/>
                    <a:pt x="2263" y="2313"/>
                  </a:cubicBezTo>
                  <a:cubicBezTo>
                    <a:pt x="2001" y="2527"/>
                    <a:pt x="1953" y="2908"/>
                    <a:pt x="1715" y="3146"/>
                  </a:cubicBezTo>
                  <a:cubicBezTo>
                    <a:pt x="1574" y="3269"/>
                    <a:pt x="1368" y="3340"/>
                    <a:pt x="1175" y="3340"/>
                  </a:cubicBezTo>
                  <a:cubicBezTo>
                    <a:pt x="1106" y="3340"/>
                    <a:pt x="1039" y="3332"/>
                    <a:pt x="977" y="3313"/>
                  </a:cubicBezTo>
                  <a:cubicBezTo>
                    <a:pt x="715" y="3241"/>
                    <a:pt x="500" y="3051"/>
                    <a:pt x="381" y="2813"/>
                  </a:cubicBezTo>
                  <a:cubicBezTo>
                    <a:pt x="286" y="2646"/>
                    <a:pt x="215" y="2456"/>
                    <a:pt x="191" y="2289"/>
                  </a:cubicBezTo>
                  <a:cubicBezTo>
                    <a:pt x="191" y="1765"/>
                    <a:pt x="500" y="1241"/>
                    <a:pt x="977" y="884"/>
                  </a:cubicBezTo>
                  <a:cubicBezTo>
                    <a:pt x="1572" y="431"/>
                    <a:pt x="2358" y="217"/>
                    <a:pt x="3191" y="193"/>
                  </a:cubicBezTo>
                  <a:cubicBezTo>
                    <a:pt x="3252" y="191"/>
                    <a:pt x="3313" y="191"/>
                    <a:pt x="3374" y="191"/>
                  </a:cubicBezTo>
                  <a:cubicBezTo>
                    <a:pt x="4174" y="191"/>
                    <a:pt x="4991" y="336"/>
                    <a:pt x="5787" y="646"/>
                  </a:cubicBezTo>
                  <a:cubicBezTo>
                    <a:pt x="6644" y="979"/>
                    <a:pt x="7526" y="1408"/>
                    <a:pt x="8359" y="1932"/>
                  </a:cubicBezTo>
                  <a:cubicBezTo>
                    <a:pt x="9216" y="2432"/>
                    <a:pt x="10026" y="2956"/>
                    <a:pt x="10860" y="3408"/>
                  </a:cubicBezTo>
                  <a:cubicBezTo>
                    <a:pt x="11693" y="3861"/>
                    <a:pt x="12550" y="4218"/>
                    <a:pt x="13408" y="4432"/>
                  </a:cubicBezTo>
                  <a:cubicBezTo>
                    <a:pt x="13860" y="4504"/>
                    <a:pt x="14265" y="4575"/>
                    <a:pt x="14694" y="4599"/>
                  </a:cubicBezTo>
                  <a:cubicBezTo>
                    <a:pt x="15099" y="4599"/>
                    <a:pt x="15551" y="4527"/>
                    <a:pt x="15956" y="4361"/>
                  </a:cubicBezTo>
                  <a:cubicBezTo>
                    <a:pt x="16337" y="4146"/>
                    <a:pt x="16623" y="3789"/>
                    <a:pt x="16718" y="3408"/>
                  </a:cubicBezTo>
                  <a:cubicBezTo>
                    <a:pt x="16813" y="3003"/>
                    <a:pt x="16694" y="2598"/>
                    <a:pt x="16551" y="2289"/>
                  </a:cubicBezTo>
                  <a:cubicBezTo>
                    <a:pt x="16194" y="1622"/>
                    <a:pt x="15527" y="1336"/>
                    <a:pt x="14956" y="1265"/>
                  </a:cubicBezTo>
                  <a:cubicBezTo>
                    <a:pt x="14891" y="1259"/>
                    <a:pt x="14828" y="1257"/>
                    <a:pt x="14767" y="1257"/>
                  </a:cubicBezTo>
                  <a:cubicBezTo>
                    <a:pt x="14553" y="1257"/>
                    <a:pt x="14354" y="1292"/>
                    <a:pt x="14170" y="1384"/>
                  </a:cubicBezTo>
                  <a:cubicBezTo>
                    <a:pt x="13908" y="1503"/>
                    <a:pt x="13741" y="1717"/>
                    <a:pt x="13670" y="1932"/>
                  </a:cubicBezTo>
                  <a:cubicBezTo>
                    <a:pt x="13646" y="2003"/>
                    <a:pt x="13646" y="2122"/>
                    <a:pt x="13622" y="2217"/>
                  </a:cubicBezTo>
                  <a:cubicBezTo>
                    <a:pt x="13622" y="2313"/>
                    <a:pt x="13622" y="2432"/>
                    <a:pt x="13646" y="2479"/>
                  </a:cubicBezTo>
                  <a:cubicBezTo>
                    <a:pt x="13717" y="2646"/>
                    <a:pt x="13836" y="2741"/>
                    <a:pt x="13955" y="2813"/>
                  </a:cubicBezTo>
                  <a:cubicBezTo>
                    <a:pt x="14024" y="2840"/>
                    <a:pt x="14082" y="2850"/>
                    <a:pt x="14130" y="2850"/>
                  </a:cubicBezTo>
                  <a:cubicBezTo>
                    <a:pt x="14250" y="2850"/>
                    <a:pt x="14306" y="2789"/>
                    <a:pt x="14289" y="2789"/>
                  </a:cubicBezTo>
                  <a:cubicBezTo>
                    <a:pt x="14241" y="2741"/>
                    <a:pt x="14170" y="2741"/>
                    <a:pt x="14051" y="2670"/>
                  </a:cubicBezTo>
                  <a:cubicBezTo>
                    <a:pt x="13979" y="2598"/>
                    <a:pt x="13932" y="2527"/>
                    <a:pt x="13932" y="2432"/>
                  </a:cubicBezTo>
                  <a:cubicBezTo>
                    <a:pt x="13884" y="2336"/>
                    <a:pt x="13932" y="2194"/>
                    <a:pt x="13979" y="2075"/>
                  </a:cubicBezTo>
                  <a:cubicBezTo>
                    <a:pt x="14051" y="1932"/>
                    <a:pt x="14170" y="1836"/>
                    <a:pt x="14336" y="1741"/>
                  </a:cubicBezTo>
                  <a:cubicBezTo>
                    <a:pt x="14471" y="1707"/>
                    <a:pt x="14606" y="1674"/>
                    <a:pt x="14757" y="1674"/>
                  </a:cubicBezTo>
                  <a:cubicBezTo>
                    <a:pt x="14820" y="1674"/>
                    <a:pt x="14886" y="1680"/>
                    <a:pt x="14956" y="1693"/>
                  </a:cubicBezTo>
                  <a:cubicBezTo>
                    <a:pt x="15408" y="1741"/>
                    <a:pt x="15956" y="2003"/>
                    <a:pt x="16218" y="2527"/>
                  </a:cubicBezTo>
                  <a:cubicBezTo>
                    <a:pt x="16313" y="2646"/>
                    <a:pt x="16337" y="2789"/>
                    <a:pt x="16361" y="2932"/>
                  </a:cubicBezTo>
                  <a:cubicBezTo>
                    <a:pt x="16361" y="3027"/>
                    <a:pt x="16385" y="3075"/>
                    <a:pt x="16385" y="3170"/>
                  </a:cubicBezTo>
                  <a:cubicBezTo>
                    <a:pt x="16385" y="3241"/>
                    <a:pt x="16385" y="3313"/>
                    <a:pt x="16361" y="3384"/>
                  </a:cubicBezTo>
                  <a:cubicBezTo>
                    <a:pt x="16313" y="3670"/>
                    <a:pt x="16075" y="3932"/>
                    <a:pt x="15789" y="4099"/>
                  </a:cubicBezTo>
                  <a:cubicBezTo>
                    <a:pt x="15471" y="4245"/>
                    <a:pt x="15097" y="4304"/>
                    <a:pt x="14695" y="4304"/>
                  </a:cubicBezTo>
                  <a:cubicBezTo>
                    <a:pt x="14314" y="4304"/>
                    <a:pt x="13909" y="4251"/>
                    <a:pt x="13503" y="4170"/>
                  </a:cubicBezTo>
                  <a:cubicBezTo>
                    <a:pt x="12669" y="4003"/>
                    <a:pt x="11836" y="3670"/>
                    <a:pt x="11026" y="3218"/>
                  </a:cubicBezTo>
                  <a:cubicBezTo>
                    <a:pt x="10193" y="2813"/>
                    <a:pt x="9407" y="2265"/>
                    <a:pt x="8526" y="1765"/>
                  </a:cubicBezTo>
                  <a:cubicBezTo>
                    <a:pt x="7668" y="1265"/>
                    <a:pt x="6811" y="789"/>
                    <a:pt x="5906" y="455"/>
                  </a:cubicBezTo>
                  <a:cubicBezTo>
                    <a:pt x="5088" y="145"/>
                    <a:pt x="4228" y="0"/>
                    <a:pt x="34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"/>
            <p:cNvSpPr/>
            <p:nvPr/>
          </p:nvSpPr>
          <p:spPr>
            <a:xfrm>
              <a:off x="3723950" y="986575"/>
              <a:ext cx="419775" cy="114525"/>
            </a:xfrm>
            <a:custGeom>
              <a:avLst/>
              <a:gdLst/>
              <a:ahLst/>
              <a:cxnLst/>
              <a:rect l="l" t="t" r="r" b="b"/>
              <a:pathLst>
                <a:path w="16791" h="4581" extrusionOk="0">
                  <a:moveTo>
                    <a:pt x="2120" y="0"/>
                  </a:moveTo>
                  <a:cubicBezTo>
                    <a:pt x="1692" y="0"/>
                    <a:pt x="1239" y="48"/>
                    <a:pt x="858" y="239"/>
                  </a:cubicBezTo>
                  <a:cubicBezTo>
                    <a:pt x="477" y="453"/>
                    <a:pt x="168" y="810"/>
                    <a:pt x="96" y="1191"/>
                  </a:cubicBezTo>
                  <a:cubicBezTo>
                    <a:pt x="1" y="1596"/>
                    <a:pt x="120" y="2001"/>
                    <a:pt x="263" y="2310"/>
                  </a:cubicBezTo>
                  <a:cubicBezTo>
                    <a:pt x="620" y="2977"/>
                    <a:pt x="1287" y="3263"/>
                    <a:pt x="1835" y="3334"/>
                  </a:cubicBezTo>
                  <a:cubicBezTo>
                    <a:pt x="1904" y="3340"/>
                    <a:pt x="1971" y="3343"/>
                    <a:pt x="2036" y="3343"/>
                  </a:cubicBezTo>
                  <a:cubicBezTo>
                    <a:pt x="2261" y="3343"/>
                    <a:pt x="2460" y="3308"/>
                    <a:pt x="2644" y="3215"/>
                  </a:cubicBezTo>
                  <a:cubicBezTo>
                    <a:pt x="2882" y="3096"/>
                    <a:pt x="3073" y="2882"/>
                    <a:pt x="3121" y="2668"/>
                  </a:cubicBezTo>
                  <a:cubicBezTo>
                    <a:pt x="3144" y="2596"/>
                    <a:pt x="3144" y="2477"/>
                    <a:pt x="3192" y="2382"/>
                  </a:cubicBezTo>
                  <a:cubicBezTo>
                    <a:pt x="3192" y="2287"/>
                    <a:pt x="3192" y="2167"/>
                    <a:pt x="3144" y="2120"/>
                  </a:cubicBezTo>
                  <a:cubicBezTo>
                    <a:pt x="3097" y="1953"/>
                    <a:pt x="2978" y="1834"/>
                    <a:pt x="2859" y="1786"/>
                  </a:cubicBezTo>
                  <a:cubicBezTo>
                    <a:pt x="2791" y="1759"/>
                    <a:pt x="2732" y="1750"/>
                    <a:pt x="2684" y="1750"/>
                  </a:cubicBezTo>
                  <a:cubicBezTo>
                    <a:pt x="2564" y="1750"/>
                    <a:pt x="2508" y="1810"/>
                    <a:pt x="2525" y="1810"/>
                  </a:cubicBezTo>
                  <a:cubicBezTo>
                    <a:pt x="2549" y="1834"/>
                    <a:pt x="2644" y="1834"/>
                    <a:pt x="2763" y="1929"/>
                  </a:cubicBezTo>
                  <a:cubicBezTo>
                    <a:pt x="2835" y="2001"/>
                    <a:pt x="2882" y="2072"/>
                    <a:pt x="2882" y="2167"/>
                  </a:cubicBezTo>
                  <a:cubicBezTo>
                    <a:pt x="2906" y="2263"/>
                    <a:pt x="2882" y="2406"/>
                    <a:pt x="2835" y="2525"/>
                  </a:cubicBezTo>
                  <a:cubicBezTo>
                    <a:pt x="2763" y="2668"/>
                    <a:pt x="2644" y="2763"/>
                    <a:pt x="2478" y="2858"/>
                  </a:cubicBezTo>
                  <a:cubicBezTo>
                    <a:pt x="2343" y="2892"/>
                    <a:pt x="2196" y="2925"/>
                    <a:pt x="2038" y="2925"/>
                  </a:cubicBezTo>
                  <a:cubicBezTo>
                    <a:pt x="1972" y="2925"/>
                    <a:pt x="1904" y="2920"/>
                    <a:pt x="1835" y="2906"/>
                  </a:cubicBezTo>
                  <a:cubicBezTo>
                    <a:pt x="1406" y="2858"/>
                    <a:pt x="858" y="2596"/>
                    <a:pt x="596" y="2072"/>
                  </a:cubicBezTo>
                  <a:cubicBezTo>
                    <a:pt x="501" y="1953"/>
                    <a:pt x="477" y="1810"/>
                    <a:pt x="453" y="1667"/>
                  </a:cubicBezTo>
                  <a:cubicBezTo>
                    <a:pt x="406" y="1524"/>
                    <a:pt x="382" y="1358"/>
                    <a:pt x="453" y="1215"/>
                  </a:cubicBezTo>
                  <a:cubicBezTo>
                    <a:pt x="501" y="929"/>
                    <a:pt x="739" y="643"/>
                    <a:pt x="1001" y="500"/>
                  </a:cubicBezTo>
                  <a:cubicBezTo>
                    <a:pt x="1341" y="350"/>
                    <a:pt x="1733" y="292"/>
                    <a:pt x="2151" y="292"/>
                  </a:cubicBezTo>
                  <a:cubicBezTo>
                    <a:pt x="2525" y="292"/>
                    <a:pt x="2918" y="338"/>
                    <a:pt x="3311" y="405"/>
                  </a:cubicBezTo>
                  <a:cubicBezTo>
                    <a:pt x="4145" y="596"/>
                    <a:pt x="4978" y="929"/>
                    <a:pt x="5764" y="1358"/>
                  </a:cubicBezTo>
                  <a:cubicBezTo>
                    <a:pt x="6597" y="1786"/>
                    <a:pt x="7407" y="2310"/>
                    <a:pt x="8264" y="2834"/>
                  </a:cubicBezTo>
                  <a:cubicBezTo>
                    <a:pt x="9146" y="3334"/>
                    <a:pt x="10003" y="3811"/>
                    <a:pt x="10884" y="4144"/>
                  </a:cubicBezTo>
                  <a:cubicBezTo>
                    <a:pt x="11687" y="4419"/>
                    <a:pt x="12508" y="4581"/>
                    <a:pt x="13298" y="4581"/>
                  </a:cubicBezTo>
                  <a:cubicBezTo>
                    <a:pt x="13399" y="4581"/>
                    <a:pt x="13499" y="4578"/>
                    <a:pt x="13599" y="4573"/>
                  </a:cubicBezTo>
                  <a:cubicBezTo>
                    <a:pt x="14456" y="4525"/>
                    <a:pt x="15337" y="4287"/>
                    <a:pt x="15957" y="3811"/>
                  </a:cubicBezTo>
                  <a:cubicBezTo>
                    <a:pt x="16242" y="3573"/>
                    <a:pt x="16528" y="3239"/>
                    <a:pt x="16647" y="2906"/>
                  </a:cubicBezTo>
                  <a:cubicBezTo>
                    <a:pt x="16790" y="2549"/>
                    <a:pt x="16790" y="2191"/>
                    <a:pt x="16695" y="1882"/>
                  </a:cubicBezTo>
                  <a:cubicBezTo>
                    <a:pt x="16576" y="1310"/>
                    <a:pt x="16076" y="834"/>
                    <a:pt x="15552" y="691"/>
                  </a:cubicBezTo>
                  <a:cubicBezTo>
                    <a:pt x="15394" y="650"/>
                    <a:pt x="15244" y="632"/>
                    <a:pt x="15103" y="632"/>
                  </a:cubicBezTo>
                  <a:cubicBezTo>
                    <a:pt x="14755" y="632"/>
                    <a:pt x="14462" y="739"/>
                    <a:pt x="14242" y="858"/>
                  </a:cubicBezTo>
                  <a:cubicBezTo>
                    <a:pt x="14051" y="953"/>
                    <a:pt x="13956" y="1072"/>
                    <a:pt x="13837" y="1167"/>
                  </a:cubicBezTo>
                  <a:cubicBezTo>
                    <a:pt x="13813" y="1191"/>
                    <a:pt x="13813" y="1215"/>
                    <a:pt x="13789" y="1215"/>
                  </a:cubicBezTo>
                  <a:cubicBezTo>
                    <a:pt x="13670" y="1382"/>
                    <a:pt x="13242" y="1858"/>
                    <a:pt x="13599" y="2263"/>
                  </a:cubicBezTo>
                  <a:cubicBezTo>
                    <a:pt x="13658" y="2322"/>
                    <a:pt x="13865" y="2455"/>
                    <a:pt x="14117" y="2455"/>
                  </a:cubicBezTo>
                  <a:cubicBezTo>
                    <a:pt x="14269" y="2455"/>
                    <a:pt x="14437" y="2406"/>
                    <a:pt x="14599" y="2263"/>
                  </a:cubicBezTo>
                  <a:cubicBezTo>
                    <a:pt x="14813" y="2048"/>
                    <a:pt x="14885" y="1667"/>
                    <a:pt x="15123" y="1429"/>
                  </a:cubicBezTo>
                  <a:cubicBezTo>
                    <a:pt x="15246" y="1306"/>
                    <a:pt x="15460" y="1235"/>
                    <a:pt x="15660" y="1235"/>
                  </a:cubicBezTo>
                  <a:cubicBezTo>
                    <a:pt x="15730" y="1235"/>
                    <a:pt x="15799" y="1244"/>
                    <a:pt x="15861" y="1263"/>
                  </a:cubicBezTo>
                  <a:cubicBezTo>
                    <a:pt x="16123" y="1334"/>
                    <a:pt x="16338" y="1524"/>
                    <a:pt x="16457" y="1763"/>
                  </a:cubicBezTo>
                  <a:cubicBezTo>
                    <a:pt x="16552" y="1906"/>
                    <a:pt x="16576" y="2048"/>
                    <a:pt x="16600" y="2215"/>
                  </a:cubicBezTo>
                  <a:cubicBezTo>
                    <a:pt x="16647" y="2739"/>
                    <a:pt x="16338" y="3334"/>
                    <a:pt x="15837" y="3715"/>
                  </a:cubicBezTo>
                  <a:cubicBezTo>
                    <a:pt x="15242" y="4168"/>
                    <a:pt x="14432" y="4382"/>
                    <a:pt x="13599" y="4406"/>
                  </a:cubicBezTo>
                  <a:cubicBezTo>
                    <a:pt x="13540" y="4408"/>
                    <a:pt x="13480" y="4409"/>
                    <a:pt x="13420" y="4409"/>
                  </a:cubicBezTo>
                  <a:cubicBezTo>
                    <a:pt x="12640" y="4409"/>
                    <a:pt x="11822" y="4263"/>
                    <a:pt x="11003" y="3954"/>
                  </a:cubicBezTo>
                  <a:cubicBezTo>
                    <a:pt x="10146" y="3620"/>
                    <a:pt x="9288" y="3192"/>
                    <a:pt x="8455" y="2668"/>
                  </a:cubicBezTo>
                  <a:cubicBezTo>
                    <a:pt x="7598" y="2167"/>
                    <a:pt x="6788" y="1644"/>
                    <a:pt x="5954" y="1191"/>
                  </a:cubicBezTo>
                  <a:cubicBezTo>
                    <a:pt x="5121" y="739"/>
                    <a:pt x="4264" y="381"/>
                    <a:pt x="3382" y="167"/>
                  </a:cubicBezTo>
                  <a:cubicBezTo>
                    <a:pt x="2954" y="96"/>
                    <a:pt x="2525" y="24"/>
                    <a:pt x="21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"/>
            <p:cNvSpPr/>
            <p:nvPr/>
          </p:nvSpPr>
          <p:spPr>
            <a:xfrm>
              <a:off x="1060900" y="965150"/>
              <a:ext cx="2367200" cy="185775"/>
            </a:xfrm>
            <a:custGeom>
              <a:avLst/>
              <a:gdLst/>
              <a:ahLst/>
              <a:cxnLst/>
              <a:rect l="l" t="t" r="r" b="b"/>
              <a:pathLst>
                <a:path w="94688" h="7431" extrusionOk="0">
                  <a:moveTo>
                    <a:pt x="90829" y="0"/>
                  </a:moveTo>
                  <a:cubicBezTo>
                    <a:pt x="90448" y="24"/>
                    <a:pt x="90067" y="95"/>
                    <a:pt x="89710" y="238"/>
                  </a:cubicBezTo>
                  <a:cubicBezTo>
                    <a:pt x="89353" y="381"/>
                    <a:pt x="89019" y="595"/>
                    <a:pt x="88781" y="929"/>
                  </a:cubicBezTo>
                  <a:cubicBezTo>
                    <a:pt x="88567" y="1215"/>
                    <a:pt x="88448" y="1596"/>
                    <a:pt x="88329" y="1953"/>
                  </a:cubicBezTo>
                  <a:cubicBezTo>
                    <a:pt x="88233" y="2310"/>
                    <a:pt x="88162" y="2667"/>
                    <a:pt x="87971" y="3001"/>
                  </a:cubicBezTo>
                  <a:cubicBezTo>
                    <a:pt x="87852" y="3191"/>
                    <a:pt x="87686" y="3358"/>
                    <a:pt x="87471" y="3477"/>
                  </a:cubicBezTo>
                  <a:lnTo>
                    <a:pt x="239" y="3477"/>
                  </a:lnTo>
                  <a:cubicBezTo>
                    <a:pt x="120" y="3477"/>
                    <a:pt x="1" y="3596"/>
                    <a:pt x="1" y="3715"/>
                  </a:cubicBezTo>
                  <a:cubicBezTo>
                    <a:pt x="1" y="3834"/>
                    <a:pt x="120" y="3953"/>
                    <a:pt x="239" y="3953"/>
                  </a:cubicBezTo>
                  <a:lnTo>
                    <a:pt x="87471" y="3953"/>
                  </a:lnTo>
                  <a:cubicBezTo>
                    <a:pt x="87686" y="4072"/>
                    <a:pt x="87852" y="4263"/>
                    <a:pt x="87971" y="4430"/>
                  </a:cubicBezTo>
                  <a:cubicBezTo>
                    <a:pt x="88162" y="4763"/>
                    <a:pt x="88233" y="5120"/>
                    <a:pt x="88329" y="5477"/>
                  </a:cubicBezTo>
                  <a:cubicBezTo>
                    <a:pt x="88424" y="5835"/>
                    <a:pt x="88543" y="6216"/>
                    <a:pt x="88781" y="6525"/>
                  </a:cubicBezTo>
                  <a:cubicBezTo>
                    <a:pt x="89019" y="6811"/>
                    <a:pt x="89353" y="7049"/>
                    <a:pt x="89710" y="7192"/>
                  </a:cubicBezTo>
                  <a:cubicBezTo>
                    <a:pt x="90067" y="7359"/>
                    <a:pt x="90448" y="7406"/>
                    <a:pt x="90829" y="7430"/>
                  </a:cubicBezTo>
                  <a:cubicBezTo>
                    <a:pt x="90519" y="7287"/>
                    <a:pt x="90281" y="7025"/>
                    <a:pt x="90091" y="6716"/>
                  </a:cubicBezTo>
                  <a:cubicBezTo>
                    <a:pt x="89924" y="6430"/>
                    <a:pt x="89805" y="6097"/>
                    <a:pt x="89638" y="5763"/>
                  </a:cubicBezTo>
                  <a:cubicBezTo>
                    <a:pt x="89400" y="5239"/>
                    <a:pt x="89091" y="4715"/>
                    <a:pt x="88638" y="4310"/>
                  </a:cubicBezTo>
                  <a:cubicBezTo>
                    <a:pt x="88614" y="4287"/>
                    <a:pt x="88567" y="4287"/>
                    <a:pt x="88543" y="4263"/>
                  </a:cubicBezTo>
                  <a:lnTo>
                    <a:pt x="88543" y="4263"/>
                  </a:lnTo>
                  <a:cubicBezTo>
                    <a:pt x="89210" y="4525"/>
                    <a:pt x="90091" y="4811"/>
                    <a:pt x="91115" y="4811"/>
                  </a:cubicBezTo>
                  <a:cubicBezTo>
                    <a:pt x="93068" y="4811"/>
                    <a:pt x="94687" y="3715"/>
                    <a:pt x="94687" y="3715"/>
                  </a:cubicBezTo>
                  <a:cubicBezTo>
                    <a:pt x="94687" y="3715"/>
                    <a:pt x="93068" y="2620"/>
                    <a:pt x="91115" y="2620"/>
                  </a:cubicBezTo>
                  <a:cubicBezTo>
                    <a:pt x="90043" y="2667"/>
                    <a:pt x="89043" y="2977"/>
                    <a:pt x="88424" y="3263"/>
                  </a:cubicBezTo>
                  <a:cubicBezTo>
                    <a:pt x="88495" y="3215"/>
                    <a:pt x="88543" y="3191"/>
                    <a:pt x="88638" y="3120"/>
                  </a:cubicBezTo>
                  <a:cubicBezTo>
                    <a:pt x="89091" y="2739"/>
                    <a:pt x="89376" y="2191"/>
                    <a:pt x="89638" y="1667"/>
                  </a:cubicBezTo>
                  <a:cubicBezTo>
                    <a:pt x="89805" y="1334"/>
                    <a:pt x="89924" y="1000"/>
                    <a:pt x="90091" y="714"/>
                  </a:cubicBezTo>
                  <a:cubicBezTo>
                    <a:pt x="90281" y="405"/>
                    <a:pt x="90519" y="143"/>
                    <a:pt x="908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"/>
            <p:cNvSpPr/>
            <p:nvPr/>
          </p:nvSpPr>
          <p:spPr>
            <a:xfrm>
              <a:off x="3854950" y="1140775"/>
              <a:ext cx="22625" cy="22050"/>
            </a:xfrm>
            <a:custGeom>
              <a:avLst/>
              <a:gdLst/>
              <a:ahLst/>
              <a:cxnLst/>
              <a:rect l="l" t="t" r="r" b="b"/>
              <a:pathLst>
                <a:path w="905" h="882" extrusionOk="0">
                  <a:moveTo>
                    <a:pt x="452" y="0"/>
                  </a:moveTo>
                  <a:cubicBezTo>
                    <a:pt x="214" y="0"/>
                    <a:pt x="0" y="215"/>
                    <a:pt x="0" y="453"/>
                  </a:cubicBezTo>
                  <a:cubicBezTo>
                    <a:pt x="0" y="691"/>
                    <a:pt x="214" y="881"/>
                    <a:pt x="452" y="881"/>
                  </a:cubicBezTo>
                  <a:cubicBezTo>
                    <a:pt x="691" y="881"/>
                    <a:pt x="905" y="691"/>
                    <a:pt x="905" y="453"/>
                  </a:cubicBezTo>
                  <a:cubicBezTo>
                    <a:pt x="905" y="167"/>
                    <a:pt x="691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"/>
            <p:cNvSpPr/>
            <p:nvPr/>
          </p:nvSpPr>
          <p:spPr>
            <a:xfrm>
              <a:off x="3893625" y="1119875"/>
              <a:ext cx="22650" cy="22100"/>
            </a:xfrm>
            <a:custGeom>
              <a:avLst/>
              <a:gdLst/>
              <a:ahLst/>
              <a:cxnLst/>
              <a:rect l="l" t="t" r="r" b="b"/>
              <a:pathLst>
                <a:path w="906" h="884" extrusionOk="0">
                  <a:moveTo>
                    <a:pt x="413" y="1"/>
                  </a:moveTo>
                  <a:cubicBezTo>
                    <a:pt x="192" y="1"/>
                    <a:pt x="1" y="186"/>
                    <a:pt x="1" y="455"/>
                  </a:cubicBezTo>
                  <a:cubicBezTo>
                    <a:pt x="1" y="693"/>
                    <a:pt x="215" y="884"/>
                    <a:pt x="453" y="884"/>
                  </a:cubicBezTo>
                  <a:cubicBezTo>
                    <a:pt x="692" y="884"/>
                    <a:pt x="906" y="693"/>
                    <a:pt x="906" y="455"/>
                  </a:cubicBezTo>
                  <a:cubicBezTo>
                    <a:pt x="906" y="217"/>
                    <a:pt x="692" y="3"/>
                    <a:pt x="453" y="3"/>
                  </a:cubicBezTo>
                  <a:cubicBezTo>
                    <a:pt x="440" y="1"/>
                    <a:pt x="427" y="1"/>
                    <a:pt x="4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"/>
            <p:cNvSpPr/>
            <p:nvPr/>
          </p:nvSpPr>
          <p:spPr>
            <a:xfrm>
              <a:off x="3911500" y="107587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0" y="215"/>
                    <a:pt x="0" y="453"/>
                  </a:cubicBezTo>
                  <a:cubicBezTo>
                    <a:pt x="0" y="691"/>
                    <a:pt x="215" y="882"/>
                    <a:pt x="453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"/>
            <p:cNvSpPr/>
            <p:nvPr/>
          </p:nvSpPr>
          <p:spPr>
            <a:xfrm>
              <a:off x="3810275" y="114077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881"/>
                    <a:pt x="453" y="881"/>
                  </a:cubicBezTo>
                  <a:cubicBezTo>
                    <a:pt x="692" y="881"/>
                    <a:pt x="906" y="691"/>
                    <a:pt x="906" y="453"/>
                  </a:cubicBezTo>
                  <a:cubicBezTo>
                    <a:pt x="906" y="215"/>
                    <a:pt x="692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"/>
            <p:cNvSpPr/>
            <p:nvPr/>
          </p:nvSpPr>
          <p:spPr>
            <a:xfrm>
              <a:off x="3742425" y="953825"/>
              <a:ext cx="22625" cy="22050"/>
            </a:xfrm>
            <a:custGeom>
              <a:avLst/>
              <a:gdLst/>
              <a:ahLst/>
              <a:cxnLst/>
              <a:rect l="l" t="t" r="r" b="b"/>
              <a:pathLst>
                <a:path w="905" h="882" extrusionOk="0">
                  <a:moveTo>
                    <a:pt x="453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715"/>
                    <a:pt x="214" y="882"/>
                    <a:pt x="453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"/>
            <p:cNvSpPr/>
            <p:nvPr/>
          </p:nvSpPr>
          <p:spPr>
            <a:xfrm>
              <a:off x="3703725" y="9746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4" y="0"/>
                    <a:pt x="0" y="214"/>
                    <a:pt x="0" y="453"/>
                  </a:cubicBezTo>
                  <a:cubicBezTo>
                    <a:pt x="0" y="715"/>
                    <a:pt x="214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4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"/>
            <p:cNvSpPr/>
            <p:nvPr/>
          </p:nvSpPr>
          <p:spPr>
            <a:xfrm>
              <a:off x="3685850" y="101872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881"/>
                    <a:pt x="453" y="881"/>
                  </a:cubicBezTo>
                  <a:cubicBezTo>
                    <a:pt x="691" y="881"/>
                    <a:pt x="906" y="691"/>
                    <a:pt x="906" y="453"/>
                  </a:cubicBezTo>
                  <a:cubicBezTo>
                    <a:pt x="906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"/>
            <p:cNvSpPr/>
            <p:nvPr/>
          </p:nvSpPr>
          <p:spPr>
            <a:xfrm>
              <a:off x="3787075" y="95382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691"/>
                    <a:pt x="214" y="882"/>
                    <a:pt x="453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"/>
            <p:cNvSpPr/>
            <p:nvPr/>
          </p:nvSpPr>
          <p:spPr>
            <a:xfrm>
              <a:off x="6614450" y="981075"/>
              <a:ext cx="637050" cy="848575"/>
            </a:xfrm>
            <a:custGeom>
              <a:avLst/>
              <a:gdLst/>
              <a:ahLst/>
              <a:cxnLst/>
              <a:rect l="l" t="t" r="r" b="b"/>
              <a:pathLst>
                <a:path w="25482" h="33943" extrusionOk="0">
                  <a:moveTo>
                    <a:pt x="20176" y="0"/>
                  </a:moveTo>
                  <a:cubicBezTo>
                    <a:pt x="18750" y="0"/>
                    <a:pt x="17372" y="569"/>
                    <a:pt x="16337" y="1435"/>
                  </a:cubicBezTo>
                  <a:lnTo>
                    <a:pt x="15813" y="1983"/>
                  </a:lnTo>
                  <a:cubicBezTo>
                    <a:pt x="15670" y="1983"/>
                    <a:pt x="15480" y="1983"/>
                    <a:pt x="15313" y="2006"/>
                  </a:cubicBezTo>
                  <a:cubicBezTo>
                    <a:pt x="15249" y="2008"/>
                    <a:pt x="15182" y="2009"/>
                    <a:pt x="15114" y="2009"/>
                  </a:cubicBezTo>
                  <a:cubicBezTo>
                    <a:pt x="14346" y="2009"/>
                    <a:pt x="13323" y="1884"/>
                    <a:pt x="12098" y="1578"/>
                  </a:cubicBezTo>
                  <a:cubicBezTo>
                    <a:pt x="10740" y="1292"/>
                    <a:pt x="9169" y="744"/>
                    <a:pt x="7335" y="435"/>
                  </a:cubicBezTo>
                  <a:cubicBezTo>
                    <a:pt x="6751" y="330"/>
                    <a:pt x="6149" y="263"/>
                    <a:pt x="5522" y="263"/>
                  </a:cubicBezTo>
                  <a:cubicBezTo>
                    <a:pt x="5151" y="263"/>
                    <a:pt x="4772" y="286"/>
                    <a:pt x="4382" y="339"/>
                  </a:cubicBezTo>
                  <a:cubicBezTo>
                    <a:pt x="3358" y="459"/>
                    <a:pt x="2286" y="840"/>
                    <a:pt x="1429" y="1554"/>
                  </a:cubicBezTo>
                  <a:cubicBezTo>
                    <a:pt x="572" y="2268"/>
                    <a:pt x="0" y="3364"/>
                    <a:pt x="72" y="4436"/>
                  </a:cubicBezTo>
                  <a:cubicBezTo>
                    <a:pt x="24" y="5579"/>
                    <a:pt x="596" y="6626"/>
                    <a:pt x="1548" y="7079"/>
                  </a:cubicBezTo>
                  <a:cubicBezTo>
                    <a:pt x="1903" y="7221"/>
                    <a:pt x="2257" y="7297"/>
                    <a:pt x="2612" y="7297"/>
                  </a:cubicBezTo>
                  <a:cubicBezTo>
                    <a:pt x="2734" y="7297"/>
                    <a:pt x="2855" y="7288"/>
                    <a:pt x="2977" y="7269"/>
                  </a:cubicBezTo>
                  <a:cubicBezTo>
                    <a:pt x="3453" y="7222"/>
                    <a:pt x="3882" y="7031"/>
                    <a:pt x="4239" y="6793"/>
                  </a:cubicBezTo>
                  <a:cubicBezTo>
                    <a:pt x="4977" y="6293"/>
                    <a:pt x="5311" y="5436"/>
                    <a:pt x="5216" y="4721"/>
                  </a:cubicBezTo>
                  <a:cubicBezTo>
                    <a:pt x="5192" y="4364"/>
                    <a:pt x="5001" y="4007"/>
                    <a:pt x="4763" y="3769"/>
                  </a:cubicBezTo>
                  <a:cubicBezTo>
                    <a:pt x="4525" y="3531"/>
                    <a:pt x="4191" y="3412"/>
                    <a:pt x="3906" y="3388"/>
                  </a:cubicBezTo>
                  <a:cubicBezTo>
                    <a:pt x="3851" y="3379"/>
                    <a:pt x="3798" y="3375"/>
                    <a:pt x="3746" y="3375"/>
                  </a:cubicBezTo>
                  <a:cubicBezTo>
                    <a:pt x="3505" y="3375"/>
                    <a:pt x="3296" y="3461"/>
                    <a:pt x="3120" y="3578"/>
                  </a:cubicBezTo>
                  <a:cubicBezTo>
                    <a:pt x="2906" y="3745"/>
                    <a:pt x="2834" y="3983"/>
                    <a:pt x="2810" y="4174"/>
                  </a:cubicBezTo>
                  <a:cubicBezTo>
                    <a:pt x="2739" y="4602"/>
                    <a:pt x="2882" y="4888"/>
                    <a:pt x="3025" y="5031"/>
                  </a:cubicBezTo>
                  <a:cubicBezTo>
                    <a:pt x="3096" y="5102"/>
                    <a:pt x="3191" y="5150"/>
                    <a:pt x="3263" y="5198"/>
                  </a:cubicBezTo>
                  <a:lnTo>
                    <a:pt x="3310" y="5198"/>
                  </a:lnTo>
                  <a:cubicBezTo>
                    <a:pt x="3358" y="5198"/>
                    <a:pt x="3382" y="5221"/>
                    <a:pt x="3453" y="5221"/>
                  </a:cubicBezTo>
                  <a:cubicBezTo>
                    <a:pt x="3739" y="5221"/>
                    <a:pt x="3977" y="4983"/>
                    <a:pt x="3977" y="4674"/>
                  </a:cubicBezTo>
                  <a:cubicBezTo>
                    <a:pt x="3977" y="4388"/>
                    <a:pt x="3739" y="4150"/>
                    <a:pt x="3453" y="4150"/>
                  </a:cubicBezTo>
                  <a:cubicBezTo>
                    <a:pt x="3144" y="4150"/>
                    <a:pt x="2906" y="4388"/>
                    <a:pt x="2906" y="4674"/>
                  </a:cubicBezTo>
                  <a:cubicBezTo>
                    <a:pt x="2906" y="4687"/>
                    <a:pt x="2906" y="4698"/>
                    <a:pt x="2906" y="4709"/>
                  </a:cubicBezTo>
                  <a:lnTo>
                    <a:pt x="2906" y="4709"/>
                  </a:lnTo>
                  <a:cubicBezTo>
                    <a:pt x="2864" y="4565"/>
                    <a:pt x="2846" y="4395"/>
                    <a:pt x="2882" y="4197"/>
                  </a:cubicBezTo>
                  <a:cubicBezTo>
                    <a:pt x="2906" y="4031"/>
                    <a:pt x="3025" y="3816"/>
                    <a:pt x="3215" y="3697"/>
                  </a:cubicBezTo>
                  <a:cubicBezTo>
                    <a:pt x="3374" y="3598"/>
                    <a:pt x="3549" y="3548"/>
                    <a:pt x="3769" y="3548"/>
                  </a:cubicBezTo>
                  <a:cubicBezTo>
                    <a:pt x="3812" y="3548"/>
                    <a:pt x="3858" y="3550"/>
                    <a:pt x="3906" y="3554"/>
                  </a:cubicBezTo>
                  <a:cubicBezTo>
                    <a:pt x="4168" y="3578"/>
                    <a:pt x="4430" y="3697"/>
                    <a:pt x="4620" y="3912"/>
                  </a:cubicBezTo>
                  <a:cubicBezTo>
                    <a:pt x="4811" y="4126"/>
                    <a:pt x="4930" y="4412"/>
                    <a:pt x="4930" y="4745"/>
                  </a:cubicBezTo>
                  <a:cubicBezTo>
                    <a:pt x="5001" y="5388"/>
                    <a:pt x="4668" y="6103"/>
                    <a:pt x="4025" y="6531"/>
                  </a:cubicBezTo>
                  <a:cubicBezTo>
                    <a:pt x="3640" y="6774"/>
                    <a:pt x="3161" y="6931"/>
                    <a:pt x="2675" y="6931"/>
                  </a:cubicBezTo>
                  <a:cubicBezTo>
                    <a:pt x="2349" y="6931"/>
                    <a:pt x="2020" y="6860"/>
                    <a:pt x="1715" y="6698"/>
                  </a:cubicBezTo>
                  <a:cubicBezTo>
                    <a:pt x="977" y="6341"/>
                    <a:pt x="476" y="5460"/>
                    <a:pt x="476" y="4531"/>
                  </a:cubicBezTo>
                  <a:cubicBezTo>
                    <a:pt x="453" y="3602"/>
                    <a:pt x="953" y="2697"/>
                    <a:pt x="1691" y="2030"/>
                  </a:cubicBezTo>
                  <a:cubicBezTo>
                    <a:pt x="2477" y="1411"/>
                    <a:pt x="3429" y="1054"/>
                    <a:pt x="4382" y="935"/>
                  </a:cubicBezTo>
                  <a:cubicBezTo>
                    <a:pt x="4726" y="892"/>
                    <a:pt x="5071" y="874"/>
                    <a:pt x="5412" y="874"/>
                  </a:cubicBezTo>
                  <a:cubicBezTo>
                    <a:pt x="6014" y="874"/>
                    <a:pt x="6606" y="930"/>
                    <a:pt x="7168" y="1006"/>
                  </a:cubicBezTo>
                  <a:cubicBezTo>
                    <a:pt x="8954" y="1268"/>
                    <a:pt x="10574" y="1792"/>
                    <a:pt x="11931" y="2030"/>
                  </a:cubicBezTo>
                  <a:cubicBezTo>
                    <a:pt x="12911" y="2250"/>
                    <a:pt x="13771" y="2326"/>
                    <a:pt x="14469" y="2326"/>
                  </a:cubicBezTo>
                  <a:cubicBezTo>
                    <a:pt x="14755" y="2326"/>
                    <a:pt x="15013" y="2313"/>
                    <a:pt x="15241" y="2292"/>
                  </a:cubicBezTo>
                  <a:cubicBezTo>
                    <a:pt x="15384" y="2268"/>
                    <a:pt x="15503" y="2268"/>
                    <a:pt x="15599" y="2268"/>
                  </a:cubicBezTo>
                  <a:cubicBezTo>
                    <a:pt x="14741" y="3316"/>
                    <a:pt x="14170" y="4483"/>
                    <a:pt x="13432" y="5388"/>
                  </a:cubicBezTo>
                  <a:cubicBezTo>
                    <a:pt x="12979" y="5960"/>
                    <a:pt x="12407" y="6436"/>
                    <a:pt x="11788" y="6698"/>
                  </a:cubicBezTo>
                  <a:cubicBezTo>
                    <a:pt x="11398" y="6893"/>
                    <a:pt x="10980" y="6993"/>
                    <a:pt x="10580" y="6993"/>
                  </a:cubicBezTo>
                  <a:cubicBezTo>
                    <a:pt x="10346" y="6993"/>
                    <a:pt x="10118" y="6959"/>
                    <a:pt x="9907" y="6888"/>
                  </a:cubicBezTo>
                  <a:cubicBezTo>
                    <a:pt x="8716" y="6460"/>
                    <a:pt x="8169" y="5007"/>
                    <a:pt x="8597" y="4031"/>
                  </a:cubicBezTo>
                  <a:cubicBezTo>
                    <a:pt x="8907" y="3316"/>
                    <a:pt x="9550" y="2864"/>
                    <a:pt x="10169" y="2697"/>
                  </a:cubicBezTo>
                  <a:cubicBezTo>
                    <a:pt x="10252" y="2673"/>
                    <a:pt x="10336" y="2661"/>
                    <a:pt x="10416" y="2661"/>
                  </a:cubicBezTo>
                  <a:cubicBezTo>
                    <a:pt x="10496" y="2661"/>
                    <a:pt x="10574" y="2673"/>
                    <a:pt x="10645" y="2697"/>
                  </a:cubicBezTo>
                  <a:cubicBezTo>
                    <a:pt x="10764" y="2721"/>
                    <a:pt x="10860" y="2745"/>
                    <a:pt x="10979" y="2769"/>
                  </a:cubicBezTo>
                  <a:cubicBezTo>
                    <a:pt x="11217" y="2864"/>
                    <a:pt x="11431" y="3054"/>
                    <a:pt x="11503" y="3292"/>
                  </a:cubicBezTo>
                  <a:cubicBezTo>
                    <a:pt x="11526" y="3412"/>
                    <a:pt x="11526" y="3531"/>
                    <a:pt x="11503" y="3650"/>
                  </a:cubicBezTo>
                  <a:cubicBezTo>
                    <a:pt x="11503" y="3673"/>
                    <a:pt x="11455" y="3697"/>
                    <a:pt x="11455" y="3721"/>
                  </a:cubicBezTo>
                  <a:cubicBezTo>
                    <a:pt x="11431" y="3769"/>
                    <a:pt x="11407" y="3769"/>
                    <a:pt x="11383" y="3769"/>
                  </a:cubicBezTo>
                  <a:cubicBezTo>
                    <a:pt x="11264" y="3793"/>
                    <a:pt x="11169" y="3793"/>
                    <a:pt x="11050" y="3816"/>
                  </a:cubicBezTo>
                  <a:cubicBezTo>
                    <a:pt x="10931" y="3840"/>
                    <a:pt x="10836" y="3912"/>
                    <a:pt x="10836" y="4031"/>
                  </a:cubicBezTo>
                  <a:cubicBezTo>
                    <a:pt x="10836" y="4245"/>
                    <a:pt x="10955" y="4412"/>
                    <a:pt x="11098" y="4531"/>
                  </a:cubicBezTo>
                  <a:cubicBezTo>
                    <a:pt x="11196" y="4610"/>
                    <a:pt x="11344" y="4656"/>
                    <a:pt x="11473" y="4656"/>
                  </a:cubicBezTo>
                  <a:cubicBezTo>
                    <a:pt x="11500" y="4656"/>
                    <a:pt x="11526" y="4654"/>
                    <a:pt x="11550" y="4650"/>
                  </a:cubicBezTo>
                  <a:lnTo>
                    <a:pt x="11622" y="4650"/>
                  </a:lnTo>
                  <a:cubicBezTo>
                    <a:pt x="11884" y="4650"/>
                    <a:pt x="12146" y="4436"/>
                    <a:pt x="12265" y="4150"/>
                  </a:cubicBezTo>
                  <a:cubicBezTo>
                    <a:pt x="12384" y="3840"/>
                    <a:pt x="12360" y="3435"/>
                    <a:pt x="12122" y="3102"/>
                  </a:cubicBezTo>
                  <a:cubicBezTo>
                    <a:pt x="12098" y="3078"/>
                    <a:pt x="12050" y="3007"/>
                    <a:pt x="12026" y="2983"/>
                  </a:cubicBezTo>
                  <a:cubicBezTo>
                    <a:pt x="12026" y="2959"/>
                    <a:pt x="12003" y="2959"/>
                    <a:pt x="12003" y="2935"/>
                  </a:cubicBezTo>
                  <a:cubicBezTo>
                    <a:pt x="11979" y="2888"/>
                    <a:pt x="11907" y="2840"/>
                    <a:pt x="11860" y="2816"/>
                  </a:cubicBezTo>
                  <a:cubicBezTo>
                    <a:pt x="11812" y="2816"/>
                    <a:pt x="11812" y="2792"/>
                    <a:pt x="11788" y="2792"/>
                  </a:cubicBezTo>
                  <a:cubicBezTo>
                    <a:pt x="11574" y="2626"/>
                    <a:pt x="11312" y="2507"/>
                    <a:pt x="11026" y="2459"/>
                  </a:cubicBezTo>
                  <a:cubicBezTo>
                    <a:pt x="10909" y="2438"/>
                    <a:pt x="10788" y="2428"/>
                    <a:pt x="10665" y="2428"/>
                  </a:cubicBezTo>
                  <a:cubicBezTo>
                    <a:pt x="9808" y="2428"/>
                    <a:pt x="8838" y="2930"/>
                    <a:pt x="8359" y="3888"/>
                  </a:cubicBezTo>
                  <a:cubicBezTo>
                    <a:pt x="7835" y="4983"/>
                    <a:pt x="8430" y="6626"/>
                    <a:pt x="9788" y="7150"/>
                  </a:cubicBezTo>
                  <a:cubicBezTo>
                    <a:pt x="10072" y="7258"/>
                    <a:pt x="10376" y="7309"/>
                    <a:pt x="10681" y="7309"/>
                  </a:cubicBezTo>
                  <a:cubicBezTo>
                    <a:pt x="11120" y="7309"/>
                    <a:pt x="11562" y="7204"/>
                    <a:pt x="11955" y="7007"/>
                  </a:cubicBezTo>
                  <a:cubicBezTo>
                    <a:pt x="12646" y="6698"/>
                    <a:pt x="13265" y="6198"/>
                    <a:pt x="13741" y="5602"/>
                  </a:cubicBezTo>
                  <a:cubicBezTo>
                    <a:pt x="14741" y="4412"/>
                    <a:pt x="15384" y="2935"/>
                    <a:pt x="16575" y="1887"/>
                  </a:cubicBezTo>
                  <a:cubicBezTo>
                    <a:pt x="17513" y="1081"/>
                    <a:pt x="18790" y="585"/>
                    <a:pt x="20070" y="585"/>
                  </a:cubicBezTo>
                  <a:cubicBezTo>
                    <a:pt x="20415" y="585"/>
                    <a:pt x="20761" y="621"/>
                    <a:pt x="21100" y="697"/>
                  </a:cubicBezTo>
                  <a:cubicBezTo>
                    <a:pt x="22719" y="1078"/>
                    <a:pt x="24077" y="2340"/>
                    <a:pt x="24458" y="3816"/>
                  </a:cubicBezTo>
                  <a:cubicBezTo>
                    <a:pt x="24862" y="5317"/>
                    <a:pt x="24291" y="6984"/>
                    <a:pt x="23219" y="7865"/>
                  </a:cubicBezTo>
                  <a:cubicBezTo>
                    <a:pt x="22601" y="8414"/>
                    <a:pt x="21817" y="8655"/>
                    <a:pt x="21044" y="8655"/>
                  </a:cubicBezTo>
                  <a:cubicBezTo>
                    <a:pt x="20477" y="8655"/>
                    <a:pt x="19917" y="8525"/>
                    <a:pt x="19433" y="8293"/>
                  </a:cubicBezTo>
                  <a:cubicBezTo>
                    <a:pt x="18861" y="8008"/>
                    <a:pt x="18385" y="7603"/>
                    <a:pt x="18099" y="7103"/>
                  </a:cubicBezTo>
                  <a:cubicBezTo>
                    <a:pt x="17790" y="6579"/>
                    <a:pt x="17647" y="6031"/>
                    <a:pt x="17670" y="5483"/>
                  </a:cubicBezTo>
                  <a:cubicBezTo>
                    <a:pt x="17718" y="4959"/>
                    <a:pt x="17885" y="4436"/>
                    <a:pt x="18218" y="4126"/>
                  </a:cubicBezTo>
                  <a:cubicBezTo>
                    <a:pt x="18552" y="3769"/>
                    <a:pt x="18980" y="3578"/>
                    <a:pt x="19409" y="3531"/>
                  </a:cubicBezTo>
                  <a:cubicBezTo>
                    <a:pt x="19502" y="3514"/>
                    <a:pt x="19595" y="3507"/>
                    <a:pt x="19686" y="3507"/>
                  </a:cubicBezTo>
                  <a:cubicBezTo>
                    <a:pt x="19994" y="3507"/>
                    <a:pt x="20290" y="3593"/>
                    <a:pt x="20528" y="3721"/>
                  </a:cubicBezTo>
                  <a:cubicBezTo>
                    <a:pt x="20838" y="3935"/>
                    <a:pt x="21005" y="4245"/>
                    <a:pt x="21100" y="4507"/>
                  </a:cubicBezTo>
                  <a:cubicBezTo>
                    <a:pt x="21290" y="5102"/>
                    <a:pt x="21100" y="5602"/>
                    <a:pt x="20933" y="5841"/>
                  </a:cubicBezTo>
                  <a:cubicBezTo>
                    <a:pt x="20743" y="6103"/>
                    <a:pt x="20576" y="6198"/>
                    <a:pt x="20600" y="6198"/>
                  </a:cubicBezTo>
                  <a:cubicBezTo>
                    <a:pt x="20600" y="6198"/>
                    <a:pt x="20647" y="6198"/>
                    <a:pt x="20719" y="6150"/>
                  </a:cubicBezTo>
                  <a:cubicBezTo>
                    <a:pt x="20814" y="6103"/>
                    <a:pt x="20885" y="6031"/>
                    <a:pt x="21005" y="5864"/>
                  </a:cubicBezTo>
                  <a:cubicBezTo>
                    <a:pt x="21219" y="5602"/>
                    <a:pt x="21457" y="5079"/>
                    <a:pt x="21290" y="4412"/>
                  </a:cubicBezTo>
                  <a:cubicBezTo>
                    <a:pt x="21195" y="4078"/>
                    <a:pt x="21005" y="3721"/>
                    <a:pt x="20647" y="3483"/>
                  </a:cubicBezTo>
                  <a:cubicBezTo>
                    <a:pt x="20360" y="3291"/>
                    <a:pt x="20026" y="3177"/>
                    <a:pt x="19633" y="3177"/>
                  </a:cubicBezTo>
                  <a:cubicBezTo>
                    <a:pt x="19538" y="3177"/>
                    <a:pt x="19439" y="3183"/>
                    <a:pt x="19338" y="3197"/>
                  </a:cubicBezTo>
                  <a:cubicBezTo>
                    <a:pt x="18861" y="3245"/>
                    <a:pt x="18361" y="3459"/>
                    <a:pt x="17980" y="3840"/>
                  </a:cubicBezTo>
                  <a:cubicBezTo>
                    <a:pt x="17599" y="4245"/>
                    <a:pt x="17361" y="4840"/>
                    <a:pt x="17313" y="5436"/>
                  </a:cubicBezTo>
                  <a:cubicBezTo>
                    <a:pt x="17289" y="6031"/>
                    <a:pt x="17432" y="6674"/>
                    <a:pt x="17766" y="7246"/>
                  </a:cubicBezTo>
                  <a:cubicBezTo>
                    <a:pt x="18099" y="7817"/>
                    <a:pt x="18623" y="8293"/>
                    <a:pt x="19290" y="8603"/>
                  </a:cubicBezTo>
                  <a:cubicBezTo>
                    <a:pt x="19504" y="8698"/>
                    <a:pt x="19695" y="8794"/>
                    <a:pt x="19909" y="8841"/>
                  </a:cubicBezTo>
                  <a:cubicBezTo>
                    <a:pt x="18623" y="8936"/>
                    <a:pt x="17432" y="9532"/>
                    <a:pt x="16694" y="10484"/>
                  </a:cubicBezTo>
                  <a:cubicBezTo>
                    <a:pt x="16551" y="10627"/>
                    <a:pt x="16480" y="10818"/>
                    <a:pt x="16361" y="10984"/>
                  </a:cubicBezTo>
                  <a:cubicBezTo>
                    <a:pt x="16242" y="11151"/>
                    <a:pt x="16194" y="11365"/>
                    <a:pt x="16099" y="11532"/>
                  </a:cubicBezTo>
                  <a:cubicBezTo>
                    <a:pt x="15980" y="11889"/>
                    <a:pt x="15884" y="12270"/>
                    <a:pt x="15861" y="12651"/>
                  </a:cubicBezTo>
                  <a:cubicBezTo>
                    <a:pt x="15837" y="13414"/>
                    <a:pt x="15980" y="14152"/>
                    <a:pt x="16313" y="14771"/>
                  </a:cubicBezTo>
                  <a:cubicBezTo>
                    <a:pt x="16646" y="15390"/>
                    <a:pt x="17147" y="15938"/>
                    <a:pt x="17718" y="16271"/>
                  </a:cubicBezTo>
                  <a:cubicBezTo>
                    <a:pt x="18265" y="16555"/>
                    <a:pt x="18831" y="16679"/>
                    <a:pt x="19399" y="16679"/>
                  </a:cubicBezTo>
                  <a:cubicBezTo>
                    <a:pt x="19450" y="16679"/>
                    <a:pt x="19501" y="16678"/>
                    <a:pt x="19552" y="16676"/>
                  </a:cubicBezTo>
                  <a:cubicBezTo>
                    <a:pt x="20147" y="16628"/>
                    <a:pt x="20719" y="16390"/>
                    <a:pt x="21124" y="16009"/>
                  </a:cubicBezTo>
                  <a:cubicBezTo>
                    <a:pt x="21528" y="15604"/>
                    <a:pt x="21719" y="15104"/>
                    <a:pt x="21767" y="14604"/>
                  </a:cubicBezTo>
                  <a:cubicBezTo>
                    <a:pt x="21814" y="14128"/>
                    <a:pt x="21671" y="13652"/>
                    <a:pt x="21433" y="13318"/>
                  </a:cubicBezTo>
                  <a:cubicBezTo>
                    <a:pt x="21171" y="12985"/>
                    <a:pt x="20814" y="12794"/>
                    <a:pt x="20481" y="12723"/>
                  </a:cubicBezTo>
                  <a:cubicBezTo>
                    <a:pt x="20340" y="12693"/>
                    <a:pt x="20205" y="12680"/>
                    <a:pt x="20078" y="12680"/>
                  </a:cubicBezTo>
                  <a:cubicBezTo>
                    <a:pt x="19604" y="12680"/>
                    <a:pt x="19235" y="12863"/>
                    <a:pt x="19028" y="13033"/>
                  </a:cubicBezTo>
                  <a:cubicBezTo>
                    <a:pt x="18909" y="13152"/>
                    <a:pt x="18814" y="13247"/>
                    <a:pt x="18790" y="13318"/>
                  </a:cubicBezTo>
                  <a:cubicBezTo>
                    <a:pt x="18742" y="13414"/>
                    <a:pt x="18718" y="13437"/>
                    <a:pt x="18718" y="13437"/>
                  </a:cubicBezTo>
                  <a:cubicBezTo>
                    <a:pt x="18742" y="13437"/>
                    <a:pt x="18814" y="13294"/>
                    <a:pt x="19076" y="13080"/>
                  </a:cubicBezTo>
                  <a:cubicBezTo>
                    <a:pt x="19269" y="12940"/>
                    <a:pt x="19578" y="12812"/>
                    <a:pt x="19966" y="12812"/>
                  </a:cubicBezTo>
                  <a:cubicBezTo>
                    <a:pt x="20105" y="12812"/>
                    <a:pt x="20253" y="12828"/>
                    <a:pt x="20409" y="12866"/>
                  </a:cubicBezTo>
                  <a:cubicBezTo>
                    <a:pt x="20719" y="12961"/>
                    <a:pt x="21005" y="13128"/>
                    <a:pt x="21219" y="13414"/>
                  </a:cubicBezTo>
                  <a:cubicBezTo>
                    <a:pt x="21409" y="13699"/>
                    <a:pt x="21528" y="14128"/>
                    <a:pt x="21457" y="14533"/>
                  </a:cubicBezTo>
                  <a:cubicBezTo>
                    <a:pt x="21409" y="14961"/>
                    <a:pt x="21219" y="15414"/>
                    <a:pt x="20862" y="15724"/>
                  </a:cubicBezTo>
                  <a:cubicBezTo>
                    <a:pt x="20528" y="16057"/>
                    <a:pt x="20028" y="16271"/>
                    <a:pt x="19504" y="16295"/>
                  </a:cubicBezTo>
                  <a:cubicBezTo>
                    <a:pt x="19459" y="16297"/>
                    <a:pt x="19413" y="16298"/>
                    <a:pt x="19368" y="16298"/>
                  </a:cubicBezTo>
                  <a:cubicBezTo>
                    <a:pt x="18862" y="16298"/>
                    <a:pt x="18344" y="16176"/>
                    <a:pt x="17885" y="15914"/>
                  </a:cubicBezTo>
                  <a:cubicBezTo>
                    <a:pt x="17385" y="15604"/>
                    <a:pt x="16956" y="15128"/>
                    <a:pt x="16670" y="14580"/>
                  </a:cubicBezTo>
                  <a:cubicBezTo>
                    <a:pt x="16099" y="13437"/>
                    <a:pt x="16075" y="11866"/>
                    <a:pt x="17028" y="10770"/>
                  </a:cubicBezTo>
                  <a:cubicBezTo>
                    <a:pt x="17736" y="9870"/>
                    <a:pt x="18937" y="9309"/>
                    <a:pt x="20160" y="9309"/>
                  </a:cubicBezTo>
                  <a:cubicBezTo>
                    <a:pt x="20458" y="9309"/>
                    <a:pt x="20758" y="9343"/>
                    <a:pt x="21052" y="9413"/>
                  </a:cubicBezTo>
                  <a:cubicBezTo>
                    <a:pt x="22552" y="9770"/>
                    <a:pt x="23838" y="11127"/>
                    <a:pt x="24267" y="12723"/>
                  </a:cubicBezTo>
                  <a:cubicBezTo>
                    <a:pt x="24672" y="14342"/>
                    <a:pt x="24148" y="16057"/>
                    <a:pt x="23148" y="17271"/>
                  </a:cubicBezTo>
                  <a:cubicBezTo>
                    <a:pt x="22148" y="18510"/>
                    <a:pt x="20647" y="19177"/>
                    <a:pt x="19504" y="20201"/>
                  </a:cubicBezTo>
                  <a:cubicBezTo>
                    <a:pt x="18909" y="20701"/>
                    <a:pt x="18433" y="21320"/>
                    <a:pt x="18123" y="22011"/>
                  </a:cubicBezTo>
                  <a:cubicBezTo>
                    <a:pt x="17837" y="22701"/>
                    <a:pt x="17766" y="23511"/>
                    <a:pt x="18028" y="24178"/>
                  </a:cubicBezTo>
                  <a:cubicBezTo>
                    <a:pt x="18453" y="25205"/>
                    <a:pt x="19471" y="25758"/>
                    <a:pt x="20416" y="25758"/>
                  </a:cubicBezTo>
                  <a:cubicBezTo>
                    <a:pt x="20741" y="25758"/>
                    <a:pt x="21058" y="25693"/>
                    <a:pt x="21338" y="25559"/>
                  </a:cubicBezTo>
                  <a:cubicBezTo>
                    <a:pt x="22433" y="25011"/>
                    <a:pt x="22910" y="23797"/>
                    <a:pt x="22743" y="22892"/>
                  </a:cubicBezTo>
                  <a:cubicBezTo>
                    <a:pt x="22719" y="22701"/>
                    <a:pt x="22648" y="22511"/>
                    <a:pt x="22552" y="22368"/>
                  </a:cubicBezTo>
                  <a:cubicBezTo>
                    <a:pt x="22481" y="22130"/>
                    <a:pt x="22291" y="21915"/>
                    <a:pt x="22076" y="21796"/>
                  </a:cubicBezTo>
                  <a:cubicBezTo>
                    <a:pt x="22076" y="21796"/>
                    <a:pt x="22052" y="21796"/>
                    <a:pt x="22029" y="21772"/>
                  </a:cubicBezTo>
                  <a:cubicBezTo>
                    <a:pt x="21838" y="21650"/>
                    <a:pt x="21631" y="21597"/>
                    <a:pt x="21440" y="21597"/>
                  </a:cubicBezTo>
                  <a:cubicBezTo>
                    <a:pt x="21298" y="21597"/>
                    <a:pt x="21164" y="21626"/>
                    <a:pt x="21052" y="21677"/>
                  </a:cubicBezTo>
                  <a:cubicBezTo>
                    <a:pt x="20719" y="21796"/>
                    <a:pt x="20528" y="22106"/>
                    <a:pt x="20528" y="22344"/>
                  </a:cubicBezTo>
                  <a:cubicBezTo>
                    <a:pt x="20528" y="22606"/>
                    <a:pt x="20647" y="22796"/>
                    <a:pt x="20766" y="22915"/>
                  </a:cubicBezTo>
                  <a:lnTo>
                    <a:pt x="20814" y="22915"/>
                  </a:lnTo>
                  <a:cubicBezTo>
                    <a:pt x="20933" y="23035"/>
                    <a:pt x="21052" y="23082"/>
                    <a:pt x="21219" y="23082"/>
                  </a:cubicBezTo>
                  <a:cubicBezTo>
                    <a:pt x="21338" y="23082"/>
                    <a:pt x="21409" y="22963"/>
                    <a:pt x="21433" y="22868"/>
                  </a:cubicBezTo>
                  <a:cubicBezTo>
                    <a:pt x="21457" y="22749"/>
                    <a:pt x="21457" y="22654"/>
                    <a:pt x="21481" y="22558"/>
                  </a:cubicBezTo>
                  <a:cubicBezTo>
                    <a:pt x="21481" y="22511"/>
                    <a:pt x="21528" y="22487"/>
                    <a:pt x="21552" y="22463"/>
                  </a:cubicBezTo>
                  <a:cubicBezTo>
                    <a:pt x="21576" y="22439"/>
                    <a:pt x="21600" y="22439"/>
                    <a:pt x="21648" y="22439"/>
                  </a:cubicBezTo>
                  <a:cubicBezTo>
                    <a:pt x="21707" y="22415"/>
                    <a:pt x="21767" y="22403"/>
                    <a:pt x="21826" y="22403"/>
                  </a:cubicBezTo>
                  <a:cubicBezTo>
                    <a:pt x="21886" y="22403"/>
                    <a:pt x="21945" y="22415"/>
                    <a:pt x="22005" y="22439"/>
                  </a:cubicBezTo>
                  <a:cubicBezTo>
                    <a:pt x="22243" y="22511"/>
                    <a:pt x="22410" y="22725"/>
                    <a:pt x="22505" y="22939"/>
                  </a:cubicBezTo>
                  <a:cubicBezTo>
                    <a:pt x="22529" y="23035"/>
                    <a:pt x="22600" y="23154"/>
                    <a:pt x="22600" y="23273"/>
                  </a:cubicBezTo>
                  <a:cubicBezTo>
                    <a:pt x="22624" y="23439"/>
                    <a:pt x="22624" y="23582"/>
                    <a:pt x="22600" y="23773"/>
                  </a:cubicBezTo>
                  <a:cubicBezTo>
                    <a:pt x="22433" y="24392"/>
                    <a:pt x="22005" y="25011"/>
                    <a:pt x="21314" y="25345"/>
                  </a:cubicBezTo>
                  <a:cubicBezTo>
                    <a:pt x="21079" y="25459"/>
                    <a:pt x="20816" y="25513"/>
                    <a:pt x="20545" y="25513"/>
                  </a:cubicBezTo>
                  <a:cubicBezTo>
                    <a:pt x="19688" y="25513"/>
                    <a:pt x="18758" y="24974"/>
                    <a:pt x="18433" y="24106"/>
                  </a:cubicBezTo>
                  <a:cubicBezTo>
                    <a:pt x="18218" y="23511"/>
                    <a:pt x="18266" y="22820"/>
                    <a:pt x="18552" y="22225"/>
                  </a:cubicBezTo>
                  <a:cubicBezTo>
                    <a:pt x="18814" y="21606"/>
                    <a:pt x="19290" y="21034"/>
                    <a:pt x="19814" y="20558"/>
                  </a:cubicBezTo>
                  <a:cubicBezTo>
                    <a:pt x="20814" y="19748"/>
                    <a:pt x="22052" y="19129"/>
                    <a:pt x="23100" y="18153"/>
                  </a:cubicBezTo>
                  <a:lnTo>
                    <a:pt x="23100" y="18153"/>
                  </a:lnTo>
                  <a:cubicBezTo>
                    <a:pt x="23100" y="18176"/>
                    <a:pt x="23100" y="18200"/>
                    <a:pt x="23076" y="18224"/>
                  </a:cubicBezTo>
                  <a:cubicBezTo>
                    <a:pt x="23029" y="18391"/>
                    <a:pt x="23029" y="18557"/>
                    <a:pt x="23005" y="18748"/>
                  </a:cubicBezTo>
                  <a:cubicBezTo>
                    <a:pt x="22910" y="19510"/>
                    <a:pt x="22981" y="20677"/>
                    <a:pt x="23267" y="22034"/>
                  </a:cubicBezTo>
                  <a:cubicBezTo>
                    <a:pt x="23553" y="23416"/>
                    <a:pt x="24053" y="25011"/>
                    <a:pt x="24315" y="26797"/>
                  </a:cubicBezTo>
                  <a:cubicBezTo>
                    <a:pt x="24434" y="27702"/>
                    <a:pt x="24529" y="28655"/>
                    <a:pt x="24386" y="29607"/>
                  </a:cubicBezTo>
                  <a:cubicBezTo>
                    <a:pt x="24267" y="30560"/>
                    <a:pt x="23910" y="31536"/>
                    <a:pt x="23267" y="32275"/>
                  </a:cubicBezTo>
                  <a:cubicBezTo>
                    <a:pt x="22639" y="33019"/>
                    <a:pt x="21737" y="33514"/>
                    <a:pt x="20830" y="33514"/>
                  </a:cubicBezTo>
                  <a:cubicBezTo>
                    <a:pt x="20809" y="33514"/>
                    <a:pt x="20788" y="33513"/>
                    <a:pt x="20766" y="33513"/>
                  </a:cubicBezTo>
                  <a:cubicBezTo>
                    <a:pt x="19861" y="33513"/>
                    <a:pt x="18956" y="32989"/>
                    <a:pt x="18599" y="32251"/>
                  </a:cubicBezTo>
                  <a:cubicBezTo>
                    <a:pt x="18242" y="31512"/>
                    <a:pt x="18361" y="30584"/>
                    <a:pt x="18790" y="29965"/>
                  </a:cubicBezTo>
                  <a:cubicBezTo>
                    <a:pt x="19168" y="29342"/>
                    <a:pt x="19815" y="29031"/>
                    <a:pt x="20442" y="29031"/>
                  </a:cubicBezTo>
                  <a:cubicBezTo>
                    <a:pt x="20487" y="29031"/>
                    <a:pt x="20531" y="29033"/>
                    <a:pt x="20576" y="29036"/>
                  </a:cubicBezTo>
                  <a:cubicBezTo>
                    <a:pt x="20885" y="29060"/>
                    <a:pt x="21195" y="29179"/>
                    <a:pt x="21409" y="29369"/>
                  </a:cubicBezTo>
                  <a:cubicBezTo>
                    <a:pt x="21600" y="29583"/>
                    <a:pt x="21719" y="29845"/>
                    <a:pt x="21767" y="30084"/>
                  </a:cubicBezTo>
                  <a:cubicBezTo>
                    <a:pt x="21790" y="30346"/>
                    <a:pt x="21719" y="30584"/>
                    <a:pt x="21600" y="30774"/>
                  </a:cubicBezTo>
                  <a:cubicBezTo>
                    <a:pt x="21481" y="30941"/>
                    <a:pt x="21290" y="31036"/>
                    <a:pt x="21100" y="31084"/>
                  </a:cubicBezTo>
                  <a:cubicBezTo>
                    <a:pt x="21020" y="31105"/>
                    <a:pt x="20945" y="31114"/>
                    <a:pt x="20874" y="31114"/>
                  </a:cubicBezTo>
                  <a:cubicBezTo>
                    <a:pt x="20712" y="31114"/>
                    <a:pt x="20573" y="31069"/>
                    <a:pt x="20457" y="31036"/>
                  </a:cubicBezTo>
                  <a:cubicBezTo>
                    <a:pt x="20504" y="31036"/>
                    <a:pt x="20528" y="31060"/>
                    <a:pt x="20600" y="31060"/>
                  </a:cubicBezTo>
                  <a:cubicBezTo>
                    <a:pt x="20885" y="31060"/>
                    <a:pt x="21124" y="30822"/>
                    <a:pt x="21124" y="30536"/>
                  </a:cubicBezTo>
                  <a:cubicBezTo>
                    <a:pt x="21124" y="30226"/>
                    <a:pt x="20885" y="29988"/>
                    <a:pt x="20600" y="29988"/>
                  </a:cubicBezTo>
                  <a:cubicBezTo>
                    <a:pt x="20290" y="29988"/>
                    <a:pt x="20052" y="30226"/>
                    <a:pt x="20052" y="30536"/>
                  </a:cubicBezTo>
                  <a:cubicBezTo>
                    <a:pt x="20052" y="30584"/>
                    <a:pt x="20052" y="30608"/>
                    <a:pt x="20100" y="30679"/>
                  </a:cubicBezTo>
                  <a:cubicBezTo>
                    <a:pt x="20123" y="30774"/>
                    <a:pt x="20147" y="30822"/>
                    <a:pt x="20242" y="30893"/>
                  </a:cubicBezTo>
                  <a:lnTo>
                    <a:pt x="20242" y="30917"/>
                  </a:lnTo>
                  <a:cubicBezTo>
                    <a:pt x="20366" y="31041"/>
                    <a:pt x="20615" y="31165"/>
                    <a:pt x="20942" y="31165"/>
                  </a:cubicBezTo>
                  <a:cubicBezTo>
                    <a:pt x="20993" y="31165"/>
                    <a:pt x="21046" y="31162"/>
                    <a:pt x="21100" y="31155"/>
                  </a:cubicBezTo>
                  <a:cubicBezTo>
                    <a:pt x="21314" y="31131"/>
                    <a:pt x="21528" y="31036"/>
                    <a:pt x="21695" y="30822"/>
                  </a:cubicBezTo>
                  <a:cubicBezTo>
                    <a:pt x="21838" y="30608"/>
                    <a:pt x="21933" y="30346"/>
                    <a:pt x="21909" y="30060"/>
                  </a:cubicBezTo>
                  <a:cubicBezTo>
                    <a:pt x="21886" y="29750"/>
                    <a:pt x="21767" y="29464"/>
                    <a:pt x="21528" y="29179"/>
                  </a:cubicBezTo>
                  <a:cubicBezTo>
                    <a:pt x="21290" y="28940"/>
                    <a:pt x="20957" y="28774"/>
                    <a:pt x="20576" y="28750"/>
                  </a:cubicBezTo>
                  <a:cubicBezTo>
                    <a:pt x="20495" y="28740"/>
                    <a:pt x="20413" y="28735"/>
                    <a:pt x="20330" y="28735"/>
                  </a:cubicBezTo>
                  <a:cubicBezTo>
                    <a:pt x="19636" y="28735"/>
                    <a:pt x="18906" y="29088"/>
                    <a:pt x="18480" y="29726"/>
                  </a:cubicBezTo>
                  <a:cubicBezTo>
                    <a:pt x="18218" y="30084"/>
                    <a:pt x="18075" y="30488"/>
                    <a:pt x="18004" y="30965"/>
                  </a:cubicBezTo>
                  <a:cubicBezTo>
                    <a:pt x="17956" y="31441"/>
                    <a:pt x="18004" y="31917"/>
                    <a:pt x="18218" y="32394"/>
                  </a:cubicBezTo>
                  <a:cubicBezTo>
                    <a:pt x="18623" y="33322"/>
                    <a:pt x="19671" y="33918"/>
                    <a:pt x="20743" y="33942"/>
                  </a:cubicBezTo>
                  <a:cubicBezTo>
                    <a:pt x="20766" y="33942"/>
                    <a:pt x="20788" y="33942"/>
                    <a:pt x="20811" y="33942"/>
                  </a:cubicBezTo>
                  <a:cubicBezTo>
                    <a:pt x="21883" y="33942"/>
                    <a:pt x="22925" y="33400"/>
                    <a:pt x="23624" y="32584"/>
                  </a:cubicBezTo>
                  <a:cubicBezTo>
                    <a:pt x="24339" y="31727"/>
                    <a:pt x="24743" y="30655"/>
                    <a:pt x="24862" y="29631"/>
                  </a:cubicBezTo>
                  <a:cubicBezTo>
                    <a:pt x="25005" y="28583"/>
                    <a:pt x="24910" y="27607"/>
                    <a:pt x="24767" y="26678"/>
                  </a:cubicBezTo>
                  <a:cubicBezTo>
                    <a:pt x="24434" y="24844"/>
                    <a:pt x="23910" y="23249"/>
                    <a:pt x="23600" y="21915"/>
                  </a:cubicBezTo>
                  <a:cubicBezTo>
                    <a:pt x="23267" y="20582"/>
                    <a:pt x="23195" y="19462"/>
                    <a:pt x="23195" y="18700"/>
                  </a:cubicBezTo>
                  <a:cubicBezTo>
                    <a:pt x="23195" y="18534"/>
                    <a:pt x="23195" y="18343"/>
                    <a:pt x="23219" y="18200"/>
                  </a:cubicBezTo>
                  <a:cubicBezTo>
                    <a:pt x="23219" y="18105"/>
                    <a:pt x="23243" y="18010"/>
                    <a:pt x="23243" y="17938"/>
                  </a:cubicBezTo>
                  <a:cubicBezTo>
                    <a:pt x="23362" y="17819"/>
                    <a:pt x="23481" y="17700"/>
                    <a:pt x="23576" y="17581"/>
                  </a:cubicBezTo>
                  <a:cubicBezTo>
                    <a:pt x="24648" y="16271"/>
                    <a:pt x="25243" y="14390"/>
                    <a:pt x="24791" y="12580"/>
                  </a:cubicBezTo>
                  <a:cubicBezTo>
                    <a:pt x="24362" y="10865"/>
                    <a:pt x="23076" y="9484"/>
                    <a:pt x="21457" y="9008"/>
                  </a:cubicBezTo>
                  <a:cubicBezTo>
                    <a:pt x="21862" y="8960"/>
                    <a:pt x="22219" y="8889"/>
                    <a:pt x="22576" y="8770"/>
                  </a:cubicBezTo>
                  <a:cubicBezTo>
                    <a:pt x="22743" y="8674"/>
                    <a:pt x="22933" y="8603"/>
                    <a:pt x="23100" y="8484"/>
                  </a:cubicBezTo>
                  <a:cubicBezTo>
                    <a:pt x="23243" y="8365"/>
                    <a:pt x="23457" y="8293"/>
                    <a:pt x="23600" y="8174"/>
                  </a:cubicBezTo>
                  <a:cubicBezTo>
                    <a:pt x="24862" y="7150"/>
                    <a:pt x="25482" y="5340"/>
                    <a:pt x="25029" y="3650"/>
                  </a:cubicBezTo>
                  <a:cubicBezTo>
                    <a:pt x="24601" y="1935"/>
                    <a:pt x="23100" y="554"/>
                    <a:pt x="21314" y="125"/>
                  </a:cubicBezTo>
                  <a:cubicBezTo>
                    <a:pt x="20935" y="40"/>
                    <a:pt x="20554" y="0"/>
                    <a:pt x="201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"/>
            <p:cNvSpPr/>
            <p:nvPr/>
          </p:nvSpPr>
          <p:spPr>
            <a:xfrm>
              <a:off x="6968075" y="1201950"/>
              <a:ext cx="87550" cy="69825"/>
            </a:xfrm>
            <a:custGeom>
              <a:avLst/>
              <a:gdLst/>
              <a:ahLst/>
              <a:cxnLst/>
              <a:rect l="l" t="t" r="r" b="b"/>
              <a:pathLst>
                <a:path w="3502" h="2793" extrusionOk="0">
                  <a:moveTo>
                    <a:pt x="3202" y="1"/>
                  </a:moveTo>
                  <a:cubicBezTo>
                    <a:pt x="2814" y="1"/>
                    <a:pt x="2418" y="142"/>
                    <a:pt x="2097" y="387"/>
                  </a:cubicBezTo>
                  <a:cubicBezTo>
                    <a:pt x="1692" y="673"/>
                    <a:pt x="1382" y="1102"/>
                    <a:pt x="1144" y="1506"/>
                  </a:cubicBezTo>
                  <a:cubicBezTo>
                    <a:pt x="1001" y="1768"/>
                    <a:pt x="858" y="2007"/>
                    <a:pt x="668" y="2245"/>
                  </a:cubicBezTo>
                  <a:cubicBezTo>
                    <a:pt x="501" y="2483"/>
                    <a:pt x="263" y="2697"/>
                    <a:pt x="1" y="2792"/>
                  </a:cubicBezTo>
                  <a:cubicBezTo>
                    <a:pt x="311" y="2792"/>
                    <a:pt x="644" y="2792"/>
                    <a:pt x="954" y="2697"/>
                  </a:cubicBezTo>
                  <a:cubicBezTo>
                    <a:pt x="1239" y="2602"/>
                    <a:pt x="1549" y="2435"/>
                    <a:pt x="1787" y="2197"/>
                  </a:cubicBezTo>
                  <a:cubicBezTo>
                    <a:pt x="2001" y="2007"/>
                    <a:pt x="2120" y="1697"/>
                    <a:pt x="2240" y="1387"/>
                  </a:cubicBezTo>
                  <a:cubicBezTo>
                    <a:pt x="2359" y="1102"/>
                    <a:pt x="2430" y="792"/>
                    <a:pt x="2621" y="530"/>
                  </a:cubicBezTo>
                  <a:cubicBezTo>
                    <a:pt x="2787" y="268"/>
                    <a:pt x="3168" y="54"/>
                    <a:pt x="3502" y="30"/>
                  </a:cubicBezTo>
                  <a:cubicBezTo>
                    <a:pt x="3403" y="10"/>
                    <a:pt x="3303" y="1"/>
                    <a:pt x="320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"/>
            <p:cNvSpPr/>
            <p:nvPr/>
          </p:nvSpPr>
          <p:spPr>
            <a:xfrm>
              <a:off x="7212775" y="1405100"/>
              <a:ext cx="62550" cy="160775"/>
            </a:xfrm>
            <a:custGeom>
              <a:avLst/>
              <a:gdLst/>
              <a:ahLst/>
              <a:cxnLst/>
              <a:rect l="l" t="t" r="r" b="b"/>
              <a:pathLst>
                <a:path w="2502" h="6431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20" y="549"/>
                    <a:pt x="1" y="1358"/>
                    <a:pt x="120" y="2073"/>
                  </a:cubicBezTo>
                  <a:cubicBezTo>
                    <a:pt x="239" y="2787"/>
                    <a:pt x="596" y="3478"/>
                    <a:pt x="977" y="4073"/>
                  </a:cubicBezTo>
                  <a:cubicBezTo>
                    <a:pt x="1215" y="4430"/>
                    <a:pt x="1501" y="4788"/>
                    <a:pt x="1668" y="5169"/>
                  </a:cubicBezTo>
                  <a:cubicBezTo>
                    <a:pt x="1882" y="5550"/>
                    <a:pt x="2001" y="6002"/>
                    <a:pt x="1930" y="6431"/>
                  </a:cubicBezTo>
                  <a:cubicBezTo>
                    <a:pt x="2168" y="6002"/>
                    <a:pt x="2358" y="5550"/>
                    <a:pt x="2406" y="5073"/>
                  </a:cubicBezTo>
                  <a:cubicBezTo>
                    <a:pt x="2501" y="4597"/>
                    <a:pt x="2477" y="4121"/>
                    <a:pt x="2287" y="3692"/>
                  </a:cubicBezTo>
                  <a:cubicBezTo>
                    <a:pt x="2120" y="3240"/>
                    <a:pt x="1787" y="2882"/>
                    <a:pt x="1501" y="2549"/>
                  </a:cubicBezTo>
                  <a:cubicBezTo>
                    <a:pt x="1168" y="2216"/>
                    <a:pt x="834" y="1906"/>
                    <a:pt x="620" y="1477"/>
                  </a:cubicBezTo>
                  <a:cubicBezTo>
                    <a:pt x="429" y="1096"/>
                    <a:pt x="382" y="430"/>
                    <a:pt x="5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"/>
            <p:cNvSpPr/>
            <p:nvPr/>
          </p:nvSpPr>
          <p:spPr>
            <a:xfrm>
              <a:off x="6992500" y="1106250"/>
              <a:ext cx="66100" cy="91100"/>
            </a:xfrm>
            <a:custGeom>
              <a:avLst/>
              <a:gdLst/>
              <a:ahLst/>
              <a:cxnLst/>
              <a:rect l="l" t="t" r="r" b="b"/>
              <a:pathLst>
                <a:path w="2644" h="3644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119"/>
                    <a:pt x="620" y="453"/>
                    <a:pt x="739" y="762"/>
                  </a:cubicBezTo>
                  <a:cubicBezTo>
                    <a:pt x="858" y="1048"/>
                    <a:pt x="858" y="1357"/>
                    <a:pt x="905" y="1667"/>
                  </a:cubicBezTo>
                  <a:cubicBezTo>
                    <a:pt x="929" y="2000"/>
                    <a:pt x="977" y="2334"/>
                    <a:pt x="1096" y="2596"/>
                  </a:cubicBezTo>
                  <a:cubicBezTo>
                    <a:pt x="1263" y="2905"/>
                    <a:pt x="1501" y="3144"/>
                    <a:pt x="1763" y="3286"/>
                  </a:cubicBezTo>
                  <a:cubicBezTo>
                    <a:pt x="2025" y="3453"/>
                    <a:pt x="2358" y="3548"/>
                    <a:pt x="2644" y="3644"/>
                  </a:cubicBezTo>
                  <a:cubicBezTo>
                    <a:pt x="2406" y="3453"/>
                    <a:pt x="2239" y="3215"/>
                    <a:pt x="2144" y="2929"/>
                  </a:cubicBezTo>
                  <a:cubicBezTo>
                    <a:pt x="2025" y="2667"/>
                    <a:pt x="1977" y="2358"/>
                    <a:pt x="1906" y="2072"/>
                  </a:cubicBezTo>
                  <a:cubicBezTo>
                    <a:pt x="1786" y="1596"/>
                    <a:pt x="1572" y="1119"/>
                    <a:pt x="1286" y="714"/>
                  </a:cubicBezTo>
                  <a:cubicBezTo>
                    <a:pt x="953" y="333"/>
                    <a:pt x="500" y="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"/>
            <p:cNvSpPr/>
            <p:nvPr/>
          </p:nvSpPr>
          <p:spPr>
            <a:xfrm>
              <a:off x="6867475" y="953950"/>
              <a:ext cx="161350" cy="58025"/>
            </a:xfrm>
            <a:custGeom>
              <a:avLst/>
              <a:gdLst/>
              <a:ahLst/>
              <a:cxnLst/>
              <a:rect l="l" t="t" r="r" b="b"/>
              <a:pathLst>
                <a:path w="6454" h="2321" extrusionOk="0">
                  <a:moveTo>
                    <a:pt x="1716" y="0"/>
                  </a:moveTo>
                  <a:cubicBezTo>
                    <a:pt x="1107" y="0"/>
                    <a:pt x="472" y="150"/>
                    <a:pt x="0" y="543"/>
                  </a:cubicBezTo>
                  <a:cubicBezTo>
                    <a:pt x="220" y="451"/>
                    <a:pt x="484" y="403"/>
                    <a:pt x="747" y="403"/>
                  </a:cubicBezTo>
                  <a:cubicBezTo>
                    <a:pt x="1026" y="403"/>
                    <a:pt x="1304" y="457"/>
                    <a:pt x="1524" y="567"/>
                  </a:cubicBezTo>
                  <a:cubicBezTo>
                    <a:pt x="1929" y="781"/>
                    <a:pt x="2263" y="1091"/>
                    <a:pt x="2596" y="1401"/>
                  </a:cubicBezTo>
                  <a:cubicBezTo>
                    <a:pt x="2953" y="1686"/>
                    <a:pt x="3311" y="2020"/>
                    <a:pt x="3763" y="2163"/>
                  </a:cubicBezTo>
                  <a:cubicBezTo>
                    <a:pt x="4014" y="2274"/>
                    <a:pt x="4298" y="2321"/>
                    <a:pt x="4576" y="2321"/>
                  </a:cubicBezTo>
                  <a:cubicBezTo>
                    <a:pt x="4773" y="2321"/>
                    <a:pt x="4967" y="2297"/>
                    <a:pt x="5144" y="2258"/>
                  </a:cubicBezTo>
                  <a:cubicBezTo>
                    <a:pt x="5621" y="2163"/>
                    <a:pt x="6049" y="1972"/>
                    <a:pt x="6454" y="1734"/>
                  </a:cubicBezTo>
                  <a:lnTo>
                    <a:pt x="6454" y="1734"/>
                  </a:lnTo>
                  <a:cubicBezTo>
                    <a:pt x="6393" y="1741"/>
                    <a:pt x="6331" y="1745"/>
                    <a:pt x="6268" y="1745"/>
                  </a:cubicBezTo>
                  <a:cubicBezTo>
                    <a:pt x="5914" y="1745"/>
                    <a:pt x="5539" y="1637"/>
                    <a:pt x="5216" y="1496"/>
                  </a:cubicBezTo>
                  <a:cubicBezTo>
                    <a:pt x="4835" y="1305"/>
                    <a:pt x="4477" y="1043"/>
                    <a:pt x="4096" y="829"/>
                  </a:cubicBezTo>
                  <a:cubicBezTo>
                    <a:pt x="3477" y="448"/>
                    <a:pt x="2810" y="115"/>
                    <a:pt x="2096" y="19"/>
                  </a:cubicBezTo>
                  <a:cubicBezTo>
                    <a:pt x="1972" y="7"/>
                    <a:pt x="1844" y="0"/>
                    <a:pt x="17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"/>
            <p:cNvSpPr/>
            <p:nvPr/>
          </p:nvSpPr>
          <p:spPr>
            <a:xfrm>
              <a:off x="7084775" y="163432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1" y="191"/>
                    <a:pt x="1" y="429"/>
                  </a:cubicBezTo>
                  <a:cubicBezTo>
                    <a:pt x="1" y="667"/>
                    <a:pt x="215" y="882"/>
                    <a:pt x="453" y="882"/>
                  </a:cubicBezTo>
                  <a:cubicBezTo>
                    <a:pt x="715" y="882"/>
                    <a:pt x="906" y="715"/>
                    <a:pt x="906" y="429"/>
                  </a:cubicBezTo>
                  <a:cubicBezTo>
                    <a:pt x="906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"/>
            <p:cNvSpPr/>
            <p:nvPr/>
          </p:nvSpPr>
          <p:spPr>
            <a:xfrm>
              <a:off x="7046075" y="1613475"/>
              <a:ext cx="22650" cy="22075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3" y="1"/>
                  </a:moveTo>
                  <a:cubicBezTo>
                    <a:pt x="215" y="1"/>
                    <a:pt x="1" y="191"/>
                    <a:pt x="1" y="430"/>
                  </a:cubicBezTo>
                  <a:cubicBezTo>
                    <a:pt x="1" y="668"/>
                    <a:pt x="215" y="882"/>
                    <a:pt x="453" y="882"/>
                  </a:cubicBezTo>
                  <a:cubicBezTo>
                    <a:pt x="715" y="882"/>
                    <a:pt x="906" y="715"/>
                    <a:pt x="906" y="430"/>
                  </a:cubicBezTo>
                  <a:cubicBezTo>
                    <a:pt x="906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"/>
            <p:cNvSpPr/>
            <p:nvPr/>
          </p:nvSpPr>
          <p:spPr>
            <a:xfrm>
              <a:off x="7028225" y="15700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0" y="215"/>
                    <a:pt x="0" y="453"/>
                  </a:cubicBezTo>
                  <a:cubicBezTo>
                    <a:pt x="0" y="691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"/>
            <p:cNvSpPr/>
            <p:nvPr/>
          </p:nvSpPr>
          <p:spPr>
            <a:xfrm>
              <a:off x="7034775" y="151525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0" y="191"/>
                    <a:pt x="0" y="429"/>
                  </a:cubicBezTo>
                  <a:cubicBezTo>
                    <a:pt x="0" y="667"/>
                    <a:pt x="215" y="882"/>
                    <a:pt x="453" y="882"/>
                  </a:cubicBezTo>
                  <a:cubicBezTo>
                    <a:pt x="691" y="882"/>
                    <a:pt x="905" y="667"/>
                    <a:pt x="905" y="429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"/>
            <p:cNvSpPr/>
            <p:nvPr/>
          </p:nvSpPr>
          <p:spPr>
            <a:xfrm>
              <a:off x="6847225" y="11711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1"/>
                    <a:pt x="215" y="906"/>
                    <a:pt x="453" y="906"/>
                  </a:cubicBezTo>
                  <a:cubicBezTo>
                    <a:pt x="691" y="906"/>
                    <a:pt x="906" y="691"/>
                    <a:pt x="906" y="453"/>
                  </a:cubicBezTo>
                  <a:cubicBezTo>
                    <a:pt x="906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"/>
            <p:cNvSpPr/>
            <p:nvPr/>
          </p:nvSpPr>
          <p:spPr>
            <a:xfrm>
              <a:off x="6808525" y="115030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1" y="905"/>
                    <a:pt x="906" y="691"/>
                    <a:pt x="906" y="453"/>
                  </a:cubicBezTo>
                  <a:cubicBezTo>
                    <a:pt x="906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"/>
            <p:cNvSpPr/>
            <p:nvPr/>
          </p:nvSpPr>
          <p:spPr>
            <a:xfrm>
              <a:off x="6790675" y="110742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0" y="167"/>
                    <a:pt x="0" y="429"/>
                  </a:cubicBezTo>
                  <a:cubicBezTo>
                    <a:pt x="0" y="667"/>
                    <a:pt x="215" y="882"/>
                    <a:pt x="453" y="882"/>
                  </a:cubicBezTo>
                  <a:cubicBezTo>
                    <a:pt x="691" y="882"/>
                    <a:pt x="905" y="667"/>
                    <a:pt x="905" y="429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"/>
            <p:cNvSpPr/>
            <p:nvPr/>
          </p:nvSpPr>
          <p:spPr>
            <a:xfrm>
              <a:off x="6797825" y="1052050"/>
              <a:ext cx="22050" cy="22650"/>
            </a:xfrm>
            <a:custGeom>
              <a:avLst/>
              <a:gdLst/>
              <a:ahLst/>
              <a:cxnLst/>
              <a:rect l="l" t="t" r="r" b="b"/>
              <a:pathLst>
                <a:path w="882" h="906" extrusionOk="0">
                  <a:moveTo>
                    <a:pt x="429" y="1"/>
                  </a:moveTo>
                  <a:cubicBezTo>
                    <a:pt x="191" y="1"/>
                    <a:pt x="0" y="215"/>
                    <a:pt x="0" y="453"/>
                  </a:cubicBezTo>
                  <a:cubicBezTo>
                    <a:pt x="0" y="692"/>
                    <a:pt x="191" y="906"/>
                    <a:pt x="429" y="906"/>
                  </a:cubicBezTo>
                  <a:cubicBezTo>
                    <a:pt x="667" y="906"/>
                    <a:pt x="881" y="715"/>
                    <a:pt x="881" y="453"/>
                  </a:cubicBezTo>
                  <a:cubicBezTo>
                    <a:pt x="881" y="215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"/>
            <p:cNvSpPr/>
            <p:nvPr/>
          </p:nvSpPr>
          <p:spPr>
            <a:xfrm>
              <a:off x="4191900" y="965150"/>
              <a:ext cx="2366600" cy="186950"/>
            </a:xfrm>
            <a:custGeom>
              <a:avLst/>
              <a:gdLst/>
              <a:ahLst/>
              <a:cxnLst/>
              <a:rect l="l" t="t" r="r" b="b"/>
              <a:pathLst>
                <a:path w="94664" h="7478" extrusionOk="0">
                  <a:moveTo>
                    <a:pt x="3835" y="0"/>
                  </a:moveTo>
                  <a:cubicBezTo>
                    <a:pt x="4169" y="143"/>
                    <a:pt x="4407" y="405"/>
                    <a:pt x="4597" y="714"/>
                  </a:cubicBezTo>
                  <a:cubicBezTo>
                    <a:pt x="4764" y="1000"/>
                    <a:pt x="4883" y="1334"/>
                    <a:pt x="5026" y="1667"/>
                  </a:cubicBezTo>
                  <a:cubicBezTo>
                    <a:pt x="5264" y="2191"/>
                    <a:pt x="5597" y="2691"/>
                    <a:pt x="6050" y="3120"/>
                  </a:cubicBezTo>
                  <a:cubicBezTo>
                    <a:pt x="6075" y="3157"/>
                    <a:pt x="6106" y="3187"/>
                    <a:pt x="6143" y="3211"/>
                  </a:cubicBezTo>
                  <a:lnTo>
                    <a:pt x="6143" y="3211"/>
                  </a:lnTo>
                  <a:cubicBezTo>
                    <a:pt x="5484" y="2939"/>
                    <a:pt x="4581" y="2643"/>
                    <a:pt x="3573" y="2643"/>
                  </a:cubicBezTo>
                  <a:cubicBezTo>
                    <a:pt x="1620" y="2643"/>
                    <a:pt x="1" y="3739"/>
                    <a:pt x="1" y="3739"/>
                  </a:cubicBezTo>
                  <a:cubicBezTo>
                    <a:pt x="1" y="3739"/>
                    <a:pt x="1620" y="4834"/>
                    <a:pt x="3573" y="4834"/>
                  </a:cubicBezTo>
                  <a:cubicBezTo>
                    <a:pt x="4597" y="4834"/>
                    <a:pt x="5502" y="4549"/>
                    <a:pt x="6145" y="4287"/>
                  </a:cubicBezTo>
                  <a:lnTo>
                    <a:pt x="6145" y="4287"/>
                  </a:lnTo>
                  <a:cubicBezTo>
                    <a:pt x="6098" y="4310"/>
                    <a:pt x="6074" y="4310"/>
                    <a:pt x="6050" y="4334"/>
                  </a:cubicBezTo>
                  <a:cubicBezTo>
                    <a:pt x="5597" y="4715"/>
                    <a:pt x="5312" y="5263"/>
                    <a:pt x="5050" y="5811"/>
                  </a:cubicBezTo>
                  <a:cubicBezTo>
                    <a:pt x="4883" y="6120"/>
                    <a:pt x="4764" y="6454"/>
                    <a:pt x="4597" y="6763"/>
                  </a:cubicBezTo>
                  <a:cubicBezTo>
                    <a:pt x="4407" y="7049"/>
                    <a:pt x="4169" y="7311"/>
                    <a:pt x="3859" y="7478"/>
                  </a:cubicBezTo>
                  <a:cubicBezTo>
                    <a:pt x="4240" y="7430"/>
                    <a:pt x="4621" y="7383"/>
                    <a:pt x="4978" y="7240"/>
                  </a:cubicBezTo>
                  <a:cubicBezTo>
                    <a:pt x="5335" y="7073"/>
                    <a:pt x="5669" y="6882"/>
                    <a:pt x="5907" y="6549"/>
                  </a:cubicBezTo>
                  <a:cubicBezTo>
                    <a:pt x="6121" y="6239"/>
                    <a:pt x="6240" y="5858"/>
                    <a:pt x="6359" y="5501"/>
                  </a:cubicBezTo>
                  <a:cubicBezTo>
                    <a:pt x="6431" y="5144"/>
                    <a:pt x="6526" y="4787"/>
                    <a:pt x="6717" y="4453"/>
                  </a:cubicBezTo>
                  <a:cubicBezTo>
                    <a:pt x="6836" y="4287"/>
                    <a:pt x="7002" y="4096"/>
                    <a:pt x="7217" y="3977"/>
                  </a:cubicBezTo>
                  <a:lnTo>
                    <a:pt x="94425" y="3977"/>
                  </a:lnTo>
                  <a:cubicBezTo>
                    <a:pt x="94545" y="3977"/>
                    <a:pt x="94664" y="3858"/>
                    <a:pt x="94664" y="3739"/>
                  </a:cubicBezTo>
                  <a:cubicBezTo>
                    <a:pt x="94664" y="3620"/>
                    <a:pt x="94592" y="3477"/>
                    <a:pt x="94425" y="3477"/>
                  </a:cubicBezTo>
                  <a:lnTo>
                    <a:pt x="7217" y="3477"/>
                  </a:lnTo>
                  <a:cubicBezTo>
                    <a:pt x="7002" y="3358"/>
                    <a:pt x="6836" y="3191"/>
                    <a:pt x="6693" y="3001"/>
                  </a:cubicBezTo>
                  <a:cubicBezTo>
                    <a:pt x="6526" y="2667"/>
                    <a:pt x="6431" y="2310"/>
                    <a:pt x="6336" y="1953"/>
                  </a:cubicBezTo>
                  <a:cubicBezTo>
                    <a:pt x="6264" y="1596"/>
                    <a:pt x="6145" y="1215"/>
                    <a:pt x="5907" y="929"/>
                  </a:cubicBezTo>
                  <a:cubicBezTo>
                    <a:pt x="5669" y="619"/>
                    <a:pt x="5335" y="381"/>
                    <a:pt x="4978" y="238"/>
                  </a:cubicBezTo>
                  <a:cubicBezTo>
                    <a:pt x="4621" y="95"/>
                    <a:pt x="4240" y="24"/>
                    <a:pt x="3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"/>
            <p:cNvSpPr/>
            <p:nvPr/>
          </p:nvSpPr>
          <p:spPr>
            <a:xfrm>
              <a:off x="494125" y="1886150"/>
              <a:ext cx="11925" cy="801975"/>
            </a:xfrm>
            <a:custGeom>
              <a:avLst/>
              <a:gdLst/>
              <a:ahLst/>
              <a:cxnLst/>
              <a:rect l="l" t="t" r="r" b="b"/>
              <a:pathLst>
                <a:path w="477" h="32079" extrusionOk="0">
                  <a:moveTo>
                    <a:pt x="238" y="1"/>
                  </a:moveTo>
                  <a:cubicBezTo>
                    <a:pt x="119" y="1"/>
                    <a:pt x="0" y="120"/>
                    <a:pt x="0" y="239"/>
                  </a:cubicBezTo>
                  <a:lnTo>
                    <a:pt x="0" y="31841"/>
                  </a:lnTo>
                  <a:cubicBezTo>
                    <a:pt x="0" y="31960"/>
                    <a:pt x="119" y="32079"/>
                    <a:pt x="238" y="32079"/>
                  </a:cubicBezTo>
                  <a:cubicBezTo>
                    <a:pt x="357" y="32079"/>
                    <a:pt x="477" y="31960"/>
                    <a:pt x="477" y="31841"/>
                  </a:cubicBezTo>
                  <a:lnTo>
                    <a:pt x="477" y="239"/>
                  </a:lnTo>
                  <a:cubicBezTo>
                    <a:pt x="477" y="120"/>
                    <a:pt x="357" y="1"/>
                    <a:pt x="2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"/>
            <p:cNvSpPr/>
            <p:nvPr/>
          </p:nvSpPr>
          <p:spPr>
            <a:xfrm>
              <a:off x="7113950" y="1886150"/>
              <a:ext cx="11925" cy="801975"/>
            </a:xfrm>
            <a:custGeom>
              <a:avLst/>
              <a:gdLst/>
              <a:ahLst/>
              <a:cxnLst/>
              <a:rect l="l" t="t" r="r" b="b"/>
              <a:pathLst>
                <a:path w="477" h="32079" extrusionOk="0">
                  <a:moveTo>
                    <a:pt x="239" y="1"/>
                  </a:moveTo>
                  <a:cubicBezTo>
                    <a:pt x="120" y="1"/>
                    <a:pt x="0" y="120"/>
                    <a:pt x="0" y="239"/>
                  </a:cubicBezTo>
                  <a:lnTo>
                    <a:pt x="0" y="31841"/>
                  </a:lnTo>
                  <a:cubicBezTo>
                    <a:pt x="0" y="31960"/>
                    <a:pt x="120" y="32079"/>
                    <a:pt x="239" y="32079"/>
                  </a:cubicBezTo>
                  <a:cubicBezTo>
                    <a:pt x="358" y="32079"/>
                    <a:pt x="477" y="31960"/>
                    <a:pt x="477" y="31841"/>
                  </a:cubicBezTo>
                  <a:lnTo>
                    <a:pt x="477" y="239"/>
                  </a:lnTo>
                  <a:cubicBezTo>
                    <a:pt x="477" y="120"/>
                    <a:pt x="358" y="1"/>
                    <a:pt x="2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59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Libre Baskerville"/>
              <a:buNone/>
              <a:defRPr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328" name="Google Shape;328;p4"/>
          <p:cNvSpPr txBox="1">
            <a:spLocks noGrp="1"/>
          </p:cNvSpPr>
          <p:nvPr>
            <p:ph type="body" idx="1"/>
          </p:nvPr>
        </p:nvSpPr>
        <p:spPr>
          <a:xfrm>
            <a:off x="713250" y="1316736"/>
            <a:ext cx="7717500" cy="365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79400" algn="ctr" rtl="0">
              <a:spcBef>
                <a:spcPts val="0"/>
              </a:spcBef>
              <a:spcAft>
                <a:spcPts val="0"/>
              </a:spcAft>
              <a:buSzPts val="800"/>
              <a:buFont typeface="Nunito Light"/>
              <a:buChar char="●"/>
              <a:defRPr/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Nunito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0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bg>
      <p:bgPr>
        <a:solidFill>
          <a:schemeClr val="dk1"/>
        </a:solidFill>
        <a:effectLst/>
      </p:bgPr>
    </p:bg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40" name="Google Shape;2240;p28"/>
          <p:cNvGrpSpPr/>
          <p:nvPr/>
        </p:nvGrpSpPr>
        <p:grpSpPr>
          <a:xfrm>
            <a:off x="183049" y="183079"/>
            <a:ext cx="8777903" cy="4777342"/>
            <a:chOff x="344075" y="953825"/>
            <a:chExt cx="6933025" cy="3804525"/>
          </a:xfrm>
        </p:grpSpPr>
        <p:sp>
          <p:nvSpPr>
            <p:cNvPr id="2241" name="Google Shape;2241;p28"/>
            <p:cNvSpPr/>
            <p:nvPr/>
          </p:nvSpPr>
          <p:spPr>
            <a:xfrm>
              <a:off x="475650" y="2741100"/>
              <a:ext cx="48850" cy="161350"/>
            </a:xfrm>
            <a:custGeom>
              <a:avLst/>
              <a:gdLst/>
              <a:ahLst/>
              <a:cxnLst/>
              <a:rect l="l" t="t" r="r" b="b"/>
              <a:pathLst>
                <a:path w="1954" h="6454" extrusionOk="0">
                  <a:moveTo>
                    <a:pt x="977" y="0"/>
                  </a:moveTo>
                  <a:cubicBezTo>
                    <a:pt x="977" y="0"/>
                    <a:pt x="1" y="1429"/>
                    <a:pt x="1" y="3215"/>
                  </a:cubicBezTo>
                  <a:cubicBezTo>
                    <a:pt x="1" y="5001"/>
                    <a:pt x="977" y="6454"/>
                    <a:pt x="977" y="6454"/>
                  </a:cubicBezTo>
                  <a:cubicBezTo>
                    <a:pt x="977" y="6454"/>
                    <a:pt x="1954" y="5001"/>
                    <a:pt x="1954" y="3215"/>
                  </a:cubicBezTo>
                  <a:cubicBezTo>
                    <a:pt x="1954" y="1429"/>
                    <a:pt x="977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28"/>
            <p:cNvSpPr/>
            <p:nvPr/>
          </p:nvSpPr>
          <p:spPr>
            <a:xfrm>
              <a:off x="428025" y="2843500"/>
              <a:ext cx="62550" cy="62525"/>
            </a:xfrm>
            <a:custGeom>
              <a:avLst/>
              <a:gdLst/>
              <a:ahLst/>
              <a:cxnLst/>
              <a:rect l="l" t="t" r="r" b="b"/>
              <a:pathLst>
                <a:path w="2502" h="2501" extrusionOk="0">
                  <a:moveTo>
                    <a:pt x="1" y="0"/>
                  </a:moveTo>
                  <a:cubicBezTo>
                    <a:pt x="1" y="0"/>
                    <a:pt x="168" y="953"/>
                    <a:pt x="858" y="1644"/>
                  </a:cubicBezTo>
                  <a:cubicBezTo>
                    <a:pt x="1549" y="2310"/>
                    <a:pt x="2501" y="2501"/>
                    <a:pt x="2501" y="2501"/>
                  </a:cubicBezTo>
                  <a:cubicBezTo>
                    <a:pt x="2501" y="2501"/>
                    <a:pt x="2311" y="1548"/>
                    <a:pt x="1644" y="858"/>
                  </a:cubicBezTo>
                  <a:cubicBezTo>
                    <a:pt x="953" y="167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509000" y="2843500"/>
              <a:ext cx="62550" cy="62525"/>
            </a:xfrm>
            <a:custGeom>
              <a:avLst/>
              <a:gdLst/>
              <a:ahLst/>
              <a:cxnLst/>
              <a:rect l="l" t="t" r="r" b="b"/>
              <a:pathLst>
                <a:path w="2502" h="2501" extrusionOk="0">
                  <a:moveTo>
                    <a:pt x="2501" y="0"/>
                  </a:moveTo>
                  <a:cubicBezTo>
                    <a:pt x="2501" y="0"/>
                    <a:pt x="1549" y="167"/>
                    <a:pt x="858" y="858"/>
                  </a:cubicBezTo>
                  <a:cubicBezTo>
                    <a:pt x="191" y="1548"/>
                    <a:pt x="1" y="2501"/>
                    <a:pt x="1" y="2501"/>
                  </a:cubicBezTo>
                  <a:cubicBezTo>
                    <a:pt x="1" y="2501"/>
                    <a:pt x="953" y="2310"/>
                    <a:pt x="1644" y="1644"/>
                  </a:cubicBezTo>
                  <a:cubicBezTo>
                    <a:pt x="2334" y="953"/>
                    <a:pt x="2501" y="0"/>
                    <a:pt x="2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8"/>
            <p:cNvSpPr/>
            <p:nvPr/>
          </p:nvSpPr>
          <p:spPr>
            <a:xfrm>
              <a:off x="413150" y="2894100"/>
              <a:ext cx="82775" cy="76825"/>
            </a:xfrm>
            <a:custGeom>
              <a:avLst/>
              <a:gdLst/>
              <a:ahLst/>
              <a:cxnLst/>
              <a:rect l="l" t="t" r="r" b="b"/>
              <a:pathLst>
                <a:path w="3311" h="3073" extrusionOk="0">
                  <a:moveTo>
                    <a:pt x="0" y="1"/>
                  </a:moveTo>
                  <a:lnTo>
                    <a:pt x="0" y="1"/>
                  </a:lnTo>
                  <a:cubicBezTo>
                    <a:pt x="24" y="334"/>
                    <a:pt x="120" y="620"/>
                    <a:pt x="239" y="929"/>
                  </a:cubicBezTo>
                  <a:cubicBezTo>
                    <a:pt x="358" y="1215"/>
                    <a:pt x="596" y="1477"/>
                    <a:pt x="858" y="1668"/>
                  </a:cubicBezTo>
                  <a:cubicBezTo>
                    <a:pt x="1120" y="1834"/>
                    <a:pt x="1453" y="1930"/>
                    <a:pt x="1763" y="2001"/>
                  </a:cubicBezTo>
                  <a:cubicBezTo>
                    <a:pt x="2049" y="2049"/>
                    <a:pt x="2382" y="2120"/>
                    <a:pt x="2644" y="2263"/>
                  </a:cubicBezTo>
                  <a:cubicBezTo>
                    <a:pt x="2953" y="2406"/>
                    <a:pt x="3192" y="2763"/>
                    <a:pt x="3263" y="3073"/>
                  </a:cubicBezTo>
                  <a:cubicBezTo>
                    <a:pt x="3311" y="2549"/>
                    <a:pt x="3073" y="2072"/>
                    <a:pt x="2715" y="1715"/>
                  </a:cubicBezTo>
                  <a:cubicBezTo>
                    <a:pt x="2358" y="1358"/>
                    <a:pt x="1906" y="1120"/>
                    <a:pt x="1453" y="953"/>
                  </a:cubicBezTo>
                  <a:cubicBezTo>
                    <a:pt x="1191" y="834"/>
                    <a:pt x="882" y="739"/>
                    <a:pt x="643" y="620"/>
                  </a:cubicBezTo>
                  <a:cubicBezTo>
                    <a:pt x="381" y="453"/>
                    <a:pt x="143" y="263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8"/>
            <p:cNvSpPr/>
            <p:nvPr/>
          </p:nvSpPr>
          <p:spPr>
            <a:xfrm>
              <a:off x="504250" y="2894100"/>
              <a:ext cx="82175" cy="75650"/>
            </a:xfrm>
            <a:custGeom>
              <a:avLst/>
              <a:gdLst/>
              <a:ahLst/>
              <a:cxnLst/>
              <a:rect l="l" t="t" r="r" b="b"/>
              <a:pathLst>
                <a:path w="3287" h="3026" extrusionOk="0">
                  <a:moveTo>
                    <a:pt x="3286" y="1"/>
                  </a:moveTo>
                  <a:lnTo>
                    <a:pt x="3286" y="1"/>
                  </a:lnTo>
                  <a:cubicBezTo>
                    <a:pt x="3144" y="263"/>
                    <a:pt x="2905" y="429"/>
                    <a:pt x="2667" y="596"/>
                  </a:cubicBezTo>
                  <a:cubicBezTo>
                    <a:pt x="2405" y="739"/>
                    <a:pt x="2120" y="834"/>
                    <a:pt x="1858" y="929"/>
                  </a:cubicBezTo>
                  <a:cubicBezTo>
                    <a:pt x="1381" y="1096"/>
                    <a:pt x="929" y="1334"/>
                    <a:pt x="595" y="1691"/>
                  </a:cubicBezTo>
                  <a:cubicBezTo>
                    <a:pt x="238" y="2049"/>
                    <a:pt x="0" y="2525"/>
                    <a:pt x="48" y="3025"/>
                  </a:cubicBezTo>
                  <a:cubicBezTo>
                    <a:pt x="95" y="2763"/>
                    <a:pt x="333" y="2406"/>
                    <a:pt x="643" y="2263"/>
                  </a:cubicBezTo>
                  <a:cubicBezTo>
                    <a:pt x="929" y="2120"/>
                    <a:pt x="1238" y="2072"/>
                    <a:pt x="1524" y="2001"/>
                  </a:cubicBezTo>
                  <a:cubicBezTo>
                    <a:pt x="1834" y="1930"/>
                    <a:pt x="2167" y="1834"/>
                    <a:pt x="2429" y="1668"/>
                  </a:cubicBezTo>
                  <a:cubicBezTo>
                    <a:pt x="2691" y="1477"/>
                    <a:pt x="2905" y="1215"/>
                    <a:pt x="3048" y="929"/>
                  </a:cubicBezTo>
                  <a:cubicBezTo>
                    <a:pt x="3191" y="620"/>
                    <a:pt x="3263" y="286"/>
                    <a:pt x="328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8"/>
            <p:cNvSpPr/>
            <p:nvPr/>
          </p:nvSpPr>
          <p:spPr>
            <a:xfrm>
              <a:off x="488750" y="29095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1"/>
                    <a:pt x="215" y="906"/>
                    <a:pt x="453" y="906"/>
                  </a:cubicBezTo>
                  <a:cubicBezTo>
                    <a:pt x="692" y="906"/>
                    <a:pt x="906" y="715"/>
                    <a:pt x="906" y="453"/>
                  </a:cubicBezTo>
                  <a:cubicBezTo>
                    <a:pt x="906" y="215"/>
                    <a:pt x="692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8"/>
            <p:cNvSpPr/>
            <p:nvPr/>
          </p:nvSpPr>
          <p:spPr>
            <a:xfrm>
              <a:off x="7095500" y="2741100"/>
              <a:ext cx="48850" cy="161350"/>
            </a:xfrm>
            <a:custGeom>
              <a:avLst/>
              <a:gdLst/>
              <a:ahLst/>
              <a:cxnLst/>
              <a:rect l="l" t="t" r="r" b="b"/>
              <a:pathLst>
                <a:path w="1954" h="6454" extrusionOk="0">
                  <a:moveTo>
                    <a:pt x="977" y="0"/>
                  </a:moveTo>
                  <a:cubicBezTo>
                    <a:pt x="977" y="0"/>
                    <a:pt x="0" y="1429"/>
                    <a:pt x="0" y="3215"/>
                  </a:cubicBezTo>
                  <a:cubicBezTo>
                    <a:pt x="0" y="5001"/>
                    <a:pt x="977" y="6454"/>
                    <a:pt x="977" y="6454"/>
                  </a:cubicBezTo>
                  <a:cubicBezTo>
                    <a:pt x="977" y="6454"/>
                    <a:pt x="1953" y="5001"/>
                    <a:pt x="1953" y="3215"/>
                  </a:cubicBezTo>
                  <a:cubicBezTo>
                    <a:pt x="1953" y="1429"/>
                    <a:pt x="977" y="0"/>
                    <a:pt x="9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8"/>
            <p:cNvSpPr/>
            <p:nvPr/>
          </p:nvSpPr>
          <p:spPr>
            <a:xfrm>
              <a:off x="7047875" y="2843500"/>
              <a:ext cx="62525" cy="62525"/>
            </a:xfrm>
            <a:custGeom>
              <a:avLst/>
              <a:gdLst/>
              <a:ahLst/>
              <a:cxnLst/>
              <a:rect l="l" t="t" r="r" b="b"/>
              <a:pathLst>
                <a:path w="2501" h="2501" extrusionOk="0">
                  <a:moveTo>
                    <a:pt x="0" y="0"/>
                  </a:moveTo>
                  <a:cubicBezTo>
                    <a:pt x="0" y="0"/>
                    <a:pt x="167" y="953"/>
                    <a:pt x="857" y="1644"/>
                  </a:cubicBezTo>
                  <a:cubicBezTo>
                    <a:pt x="1548" y="2310"/>
                    <a:pt x="2501" y="2501"/>
                    <a:pt x="2501" y="2501"/>
                  </a:cubicBezTo>
                  <a:cubicBezTo>
                    <a:pt x="2501" y="2501"/>
                    <a:pt x="2310" y="1548"/>
                    <a:pt x="1619" y="858"/>
                  </a:cubicBezTo>
                  <a:cubicBezTo>
                    <a:pt x="953" y="16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8"/>
            <p:cNvSpPr/>
            <p:nvPr/>
          </p:nvSpPr>
          <p:spPr>
            <a:xfrm>
              <a:off x="7129425" y="2843500"/>
              <a:ext cx="62550" cy="62525"/>
            </a:xfrm>
            <a:custGeom>
              <a:avLst/>
              <a:gdLst/>
              <a:ahLst/>
              <a:cxnLst/>
              <a:rect l="l" t="t" r="r" b="b"/>
              <a:pathLst>
                <a:path w="2502" h="2501" extrusionOk="0">
                  <a:moveTo>
                    <a:pt x="2501" y="0"/>
                  </a:moveTo>
                  <a:cubicBezTo>
                    <a:pt x="2501" y="0"/>
                    <a:pt x="1549" y="167"/>
                    <a:pt x="858" y="858"/>
                  </a:cubicBezTo>
                  <a:cubicBezTo>
                    <a:pt x="191" y="1548"/>
                    <a:pt x="1" y="2501"/>
                    <a:pt x="1" y="2501"/>
                  </a:cubicBezTo>
                  <a:cubicBezTo>
                    <a:pt x="1" y="2501"/>
                    <a:pt x="953" y="2310"/>
                    <a:pt x="1644" y="1644"/>
                  </a:cubicBezTo>
                  <a:cubicBezTo>
                    <a:pt x="2334" y="953"/>
                    <a:pt x="2501" y="0"/>
                    <a:pt x="2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8"/>
            <p:cNvSpPr/>
            <p:nvPr/>
          </p:nvSpPr>
          <p:spPr>
            <a:xfrm>
              <a:off x="7034175" y="2894700"/>
              <a:ext cx="82175" cy="75625"/>
            </a:xfrm>
            <a:custGeom>
              <a:avLst/>
              <a:gdLst/>
              <a:ahLst/>
              <a:cxnLst/>
              <a:rect l="l" t="t" r="r" b="b"/>
              <a:pathLst>
                <a:path w="3287" h="3025" extrusionOk="0">
                  <a:moveTo>
                    <a:pt x="0" y="0"/>
                  </a:moveTo>
                  <a:cubicBezTo>
                    <a:pt x="24" y="334"/>
                    <a:pt x="119" y="620"/>
                    <a:pt x="239" y="929"/>
                  </a:cubicBezTo>
                  <a:cubicBezTo>
                    <a:pt x="358" y="1215"/>
                    <a:pt x="596" y="1477"/>
                    <a:pt x="858" y="1667"/>
                  </a:cubicBezTo>
                  <a:cubicBezTo>
                    <a:pt x="1120" y="1834"/>
                    <a:pt x="1453" y="1929"/>
                    <a:pt x="1763" y="2001"/>
                  </a:cubicBezTo>
                  <a:cubicBezTo>
                    <a:pt x="2025" y="2025"/>
                    <a:pt x="2334" y="2096"/>
                    <a:pt x="2620" y="2239"/>
                  </a:cubicBezTo>
                  <a:cubicBezTo>
                    <a:pt x="2930" y="2382"/>
                    <a:pt x="3168" y="2739"/>
                    <a:pt x="3239" y="3025"/>
                  </a:cubicBezTo>
                  <a:cubicBezTo>
                    <a:pt x="3287" y="2525"/>
                    <a:pt x="3049" y="2048"/>
                    <a:pt x="2691" y="1691"/>
                  </a:cubicBezTo>
                  <a:cubicBezTo>
                    <a:pt x="2334" y="1334"/>
                    <a:pt x="1882" y="1096"/>
                    <a:pt x="1429" y="929"/>
                  </a:cubicBezTo>
                  <a:cubicBezTo>
                    <a:pt x="1167" y="810"/>
                    <a:pt x="858" y="715"/>
                    <a:pt x="620" y="596"/>
                  </a:cubicBezTo>
                  <a:cubicBezTo>
                    <a:pt x="358" y="453"/>
                    <a:pt x="119" y="262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8"/>
            <p:cNvSpPr/>
            <p:nvPr/>
          </p:nvSpPr>
          <p:spPr>
            <a:xfrm>
              <a:off x="7124075" y="2894100"/>
              <a:ext cx="82175" cy="75650"/>
            </a:xfrm>
            <a:custGeom>
              <a:avLst/>
              <a:gdLst/>
              <a:ahLst/>
              <a:cxnLst/>
              <a:rect l="l" t="t" r="r" b="b"/>
              <a:pathLst>
                <a:path w="3287" h="3026" extrusionOk="0">
                  <a:moveTo>
                    <a:pt x="3287" y="1"/>
                  </a:moveTo>
                  <a:cubicBezTo>
                    <a:pt x="3144" y="263"/>
                    <a:pt x="2906" y="429"/>
                    <a:pt x="2668" y="596"/>
                  </a:cubicBezTo>
                  <a:cubicBezTo>
                    <a:pt x="2382" y="739"/>
                    <a:pt x="2120" y="834"/>
                    <a:pt x="1858" y="929"/>
                  </a:cubicBezTo>
                  <a:cubicBezTo>
                    <a:pt x="1382" y="1096"/>
                    <a:pt x="929" y="1334"/>
                    <a:pt x="596" y="1691"/>
                  </a:cubicBezTo>
                  <a:cubicBezTo>
                    <a:pt x="238" y="2049"/>
                    <a:pt x="0" y="2525"/>
                    <a:pt x="24" y="3025"/>
                  </a:cubicBezTo>
                  <a:cubicBezTo>
                    <a:pt x="96" y="2763"/>
                    <a:pt x="358" y="2406"/>
                    <a:pt x="643" y="2263"/>
                  </a:cubicBezTo>
                  <a:cubicBezTo>
                    <a:pt x="929" y="2120"/>
                    <a:pt x="1239" y="2072"/>
                    <a:pt x="1524" y="2001"/>
                  </a:cubicBezTo>
                  <a:cubicBezTo>
                    <a:pt x="1834" y="1930"/>
                    <a:pt x="2144" y="1834"/>
                    <a:pt x="2429" y="1668"/>
                  </a:cubicBezTo>
                  <a:cubicBezTo>
                    <a:pt x="2691" y="1477"/>
                    <a:pt x="2906" y="1215"/>
                    <a:pt x="3049" y="929"/>
                  </a:cubicBezTo>
                  <a:cubicBezTo>
                    <a:pt x="3191" y="620"/>
                    <a:pt x="3263" y="286"/>
                    <a:pt x="328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28"/>
            <p:cNvSpPr/>
            <p:nvPr/>
          </p:nvSpPr>
          <p:spPr>
            <a:xfrm>
              <a:off x="7108600" y="29095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691"/>
                    <a:pt x="214" y="906"/>
                    <a:pt x="453" y="906"/>
                  </a:cubicBezTo>
                  <a:cubicBezTo>
                    <a:pt x="691" y="906"/>
                    <a:pt x="905" y="691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28"/>
            <p:cNvSpPr/>
            <p:nvPr/>
          </p:nvSpPr>
          <p:spPr>
            <a:xfrm>
              <a:off x="369100" y="3882325"/>
              <a:ext cx="637050" cy="848625"/>
            </a:xfrm>
            <a:custGeom>
              <a:avLst/>
              <a:gdLst/>
              <a:ahLst/>
              <a:cxnLst/>
              <a:rect l="l" t="t" r="r" b="b"/>
              <a:pathLst>
                <a:path w="25482" h="33945" extrusionOk="0">
                  <a:moveTo>
                    <a:pt x="4612" y="1"/>
                  </a:moveTo>
                  <a:cubicBezTo>
                    <a:pt x="3561" y="1"/>
                    <a:pt x="2544" y="560"/>
                    <a:pt x="1858" y="1361"/>
                  </a:cubicBezTo>
                  <a:cubicBezTo>
                    <a:pt x="1143" y="2242"/>
                    <a:pt x="738" y="3314"/>
                    <a:pt x="619" y="4314"/>
                  </a:cubicBezTo>
                  <a:cubicBezTo>
                    <a:pt x="476" y="5362"/>
                    <a:pt x="572" y="6338"/>
                    <a:pt x="715" y="7267"/>
                  </a:cubicBezTo>
                  <a:cubicBezTo>
                    <a:pt x="1048" y="9101"/>
                    <a:pt x="1572" y="10672"/>
                    <a:pt x="1882" y="12030"/>
                  </a:cubicBezTo>
                  <a:cubicBezTo>
                    <a:pt x="2215" y="13363"/>
                    <a:pt x="2286" y="14506"/>
                    <a:pt x="2286" y="15245"/>
                  </a:cubicBezTo>
                  <a:cubicBezTo>
                    <a:pt x="2286" y="15411"/>
                    <a:pt x="2286" y="15602"/>
                    <a:pt x="2263" y="15745"/>
                  </a:cubicBezTo>
                  <a:cubicBezTo>
                    <a:pt x="2263" y="15840"/>
                    <a:pt x="2239" y="15935"/>
                    <a:pt x="2239" y="16007"/>
                  </a:cubicBezTo>
                  <a:cubicBezTo>
                    <a:pt x="2120" y="16126"/>
                    <a:pt x="2001" y="16245"/>
                    <a:pt x="1905" y="16364"/>
                  </a:cubicBezTo>
                  <a:cubicBezTo>
                    <a:pt x="834" y="17674"/>
                    <a:pt x="238" y="19555"/>
                    <a:pt x="691" y="21365"/>
                  </a:cubicBezTo>
                  <a:cubicBezTo>
                    <a:pt x="1143" y="23056"/>
                    <a:pt x="2405" y="24461"/>
                    <a:pt x="4025" y="24937"/>
                  </a:cubicBezTo>
                  <a:cubicBezTo>
                    <a:pt x="3644" y="24961"/>
                    <a:pt x="3287" y="25056"/>
                    <a:pt x="2929" y="25175"/>
                  </a:cubicBezTo>
                  <a:cubicBezTo>
                    <a:pt x="2739" y="25270"/>
                    <a:pt x="2572" y="25318"/>
                    <a:pt x="2382" y="25437"/>
                  </a:cubicBezTo>
                  <a:cubicBezTo>
                    <a:pt x="2239" y="25556"/>
                    <a:pt x="2024" y="25651"/>
                    <a:pt x="1882" y="25771"/>
                  </a:cubicBezTo>
                  <a:cubicBezTo>
                    <a:pt x="619" y="26795"/>
                    <a:pt x="0" y="28604"/>
                    <a:pt x="453" y="30295"/>
                  </a:cubicBezTo>
                  <a:cubicBezTo>
                    <a:pt x="905" y="32010"/>
                    <a:pt x="2382" y="33391"/>
                    <a:pt x="4168" y="33820"/>
                  </a:cubicBezTo>
                  <a:cubicBezTo>
                    <a:pt x="4547" y="33905"/>
                    <a:pt x="4928" y="33944"/>
                    <a:pt x="5306" y="33944"/>
                  </a:cubicBezTo>
                  <a:cubicBezTo>
                    <a:pt x="6732" y="33944"/>
                    <a:pt x="8109" y="33376"/>
                    <a:pt x="9145" y="32510"/>
                  </a:cubicBezTo>
                  <a:lnTo>
                    <a:pt x="9669" y="31962"/>
                  </a:lnTo>
                  <a:cubicBezTo>
                    <a:pt x="9836" y="31962"/>
                    <a:pt x="10002" y="31962"/>
                    <a:pt x="10193" y="31938"/>
                  </a:cubicBezTo>
                  <a:cubicBezTo>
                    <a:pt x="10255" y="31937"/>
                    <a:pt x="10320" y="31936"/>
                    <a:pt x="10387" y="31936"/>
                  </a:cubicBezTo>
                  <a:cubicBezTo>
                    <a:pt x="11137" y="31936"/>
                    <a:pt x="12162" y="32059"/>
                    <a:pt x="13408" y="32343"/>
                  </a:cubicBezTo>
                  <a:cubicBezTo>
                    <a:pt x="14741" y="32653"/>
                    <a:pt x="16313" y="33177"/>
                    <a:pt x="18171" y="33510"/>
                  </a:cubicBezTo>
                  <a:cubicBezTo>
                    <a:pt x="18760" y="33603"/>
                    <a:pt x="19390" y="33676"/>
                    <a:pt x="20041" y="33676"/>
                  </a:cubicBezTo>
                  <a:cubicBezTo>
                    <a:pt x="20389" y="33676"/>
                    <a:pt x="20743" y="33655"/>
                    <a:pt x="21100" y="33605"/>
                  </a:cubicBezTo>
                  <a:cubicBezTo>
                    <a:pt x="22124" y="33486"/>
                    <a:pt x="23195" y="33105"/>
                    <a:pt x="24053" y="32391"/>
                  </a:cubicBezTo>
                  <a:cubicBezTo>
                    <a:pt x="24910" y="31677"/>
                    <a:pt x="25482" y="30557"/>
                    <a:pt x="25434" y="29486"/>
                  </a:cubicBezTo>
                  <a:cubicBezTo>
                    <a:pt x="25458" y="28366"/>
                    <a:pt x="24886" y="27318"/>
                    <a:pt x="23934" y="26890"/>
                  </a:cubicBezTo>
                  <a:cubicBezTo>
                    <a:pt x="23577" y="26729"/>
                    <a:pt x="23219" y="26649"/>
                    <a:pt x="22862" y="26649"/>
                  </a:cubicBezTo>
                  <a:cubicBezTo>
                    <a:pt x="22743" y="26649"/>
                    <a:pt x="22624" y="26658"/>
                    <a:pt x="22505" y="26676"/>
                  </a:cubicBezTo>
                  <a:cubicBezTo>
                    <a:pt x="22029" y="26723"/>
                    <a:pt x="21624" y="26914"/>
                    <a:pt x="21267" y="27152"/>
                  </a:cubicBezTo>
                  <a:cubicBezTo>
                    <a:pt x="20504" y="27652"/>
                    <a:pt x="20195" y="28509"/>
                    <a:pt x="20266" y="29224"/>
                  </a:cubicBezTo>
                  <a:cubicBezTo>
                    <a:pt x="20314" y="29581"/>
                    <a:pt x="20481" y="29938"/>
                    <a:pt x="20719" y="30176"/>
                  </a:cubicBezTo>
                  <a:cubicBezTo>
                    <a:pt x="20957" y="30414"/>
                    <a:pt x="21290" y="30533"/>
                    <a:pt x="21576" y="30581"/>
                  </a:cubicBezTo>
                  <a:cubicBezTo>
                    <a:pt x="21608" y="30584"/>
                    <a:pt x="21640" y="30585"/>
                    <a:pt x="21670" y="30585"/>
                  </a:cubicBezTo>
                  <a:cubicBezTo>
                    <a:pt x="21939" y="30585"/>
                    <a:pt x="22170" y="30495"/>
                    <a:pt x="22362" y="30367"/>
                  </a:cubicBezTo>
                  <a:cubicBezTo>
                    <a:pt x="22576" y="30224"/>
                    <a:pt x="22648" y="29986"/>
                    <a:pt x="22695" y="29771"/>
                  </a:cubicBezTo>
                  <a:cubicBezTo>
                    <a:pt x="22743" y="29343"/>
                    <a:pt x="22600" y="29057"/>
                    <a:pt x="22457" y="28914"/>
                  </a:cubicBezTo>
                  <a:cubicBezTo>
                    <a:pt x="22386" y="28843"/>
                    <a:pt x="22291" y="28795"/>
                    <a:pt x="22219" y="28747"/>
                  </a:cubicBezTo>
                  <a:lnTo>
                    <a:pt x="22171" y="28747"/>
                  </a:lnTo>
                  <a:cubicBezTo>
                    <a:pt x="22124" y="28747"/>
                    <a:pt x="22100" y="28724"/>
                    <a:pt x="22029" y="28724"/>
                  </a:cubicBezTo>
                  <a:cubicBezTo>
                    <a:pt x="21743" y="28724"/>
                    <a:pt x="21505" y="28962"/>
                    <a:pt x="21505" y="29271"/>
                  </a:cubicBezTo>
                  <a:cubicBezTo>
                    <a:pt x="21505" y="29557"/>
                    <a:pt x="21743" y="29795"/>
                    <a:pt x="22029" y="29795"/>
                  </a:cubicBezTo>
                  <a:cubicBezTo>
                    <a:pt x="22338" y="29795"/>
                    <a:pt x="22576" y="29557"/>
                    <a:pt x="22576" y="29271"/>
                  </a:cubicBezTo>
                  <a:cubicBezTo>
                    <a:pt x="22576" y="29260"/>
                    <a:pt x="22576" y="29249"/>
                    <a:pt x="22576" y="29240"/>
                  </a:cubicBezTo>
                  <a:lnTo>
                    <a:pt x="22576" y="29240"/>
                  </a:lnTo>
                  <a:cubicBezTo>
                    <a:pt x="22618" y="29389"/>
                    <a:pt x="22636" y="29568"/>
                    <a:pt x="22600" y="29748"/>
                  </a:cubicBezTo>
                  <a:cubicBezTo>
                    <a:pt x="22576" y="29914"/>
                    <a:pt x="22457" y="30129"/>
                    <a:pt x="22267" y="30248"/>
                  </a:cubicBezTo>
                  <a:cubicBezTo>
                    <a:pt x="22128" y="30347"/>
                    <a:pt x="21939" y="30397"/>
                    <a:pt x="21715" y="30397"/>
                  </a:cubicBezTo>
                  <a:cubicBezTo>
                    <a:pt x="21670" y="30397"/>
                    <a:pt x="21624" y="30395"/>
                    <a:pt x="21576" y="30391"/>
                  </a:cubicBezTo>
                  <a:cubicBezTo>
                    <a:pt x="21314" y="30367"/>
                    <a:pt x="21052" y="30248"/>
                    <a:pt x="20862" y="30033"/>
                  </a:cubicBezTo>
                  <a:cubicBezTo>
                    <a:pt x="20671" y="29819"/>
                    <a:pt x="20552" y="29533"/>
                    <a:pt x="20552" y="29200"/>
                  </a:cubicBezTo>
                  <a:cubicBezTo>
                    <a:pt x="20481" y="28557"/>
                    <a:pt x="20814" y="27842"/>
                    <a:pt x="21457" y="27414"/>
                  </a:cubicBezTo>
                  <a:cubicBezTo>
                    <a:pt x="21842" y="27171"/>
                    <a:pt x="22321" y="27014"/>
                    <a:pt x="22807" y="27014"/>
                  </a:cubicBezTo>
                  <a:cubicBezTo>
                    <a:pt x="23133" y="27014"/>
                    <a:pt x="23461" y="27085"/>
                    <a:pt x="23767" y="27247"/>
                  </a:cubicBezTo>
                  <a:cubicBezTo>
                    <a:pt x="24505" y="27604"/>
                    <a:pt x="25005" y="28485"/>
                    <a:pt x="25005" y="29414"/>
                  </a:cubicBezTo>
                  <a:cubicBezTo>
                    <a:pt x="25029" y="30343"/>
                    <a:pt x="24529" y="31248"/>
                    <a:pt x="23791" y="31915"/>
                  </a:cubicBezTo>
                  <a:cubicBezTo>
                    <a:pt x="23005" y="32534"/>
                    <a:pt x="22052" y="32891"/>
                    <a:pt x="21100" y="33010"/>
                  </a:cubicBezTo>
                  <a:cubicBezTo>
                    <a:pt x="20715" y="33058"/>
                    <a:pt x="20331" y="33079"/>
                    <a:pt x="19951" y="33079"/>
                  </a:cubicBezTo>
                  <a:cubicBezTo>
                    <a:pt x="19390" y="33079"/>
                    <a:pt x="18839" y="33034"/>
                    <a:pt x="18314" y="32963"/>
                  </a:cubicBezTo>
                  <a:cubicBezTo>
                    <a:pt x="16527" y="32677"/>
                    <a:pt x="14908" y="32153"/>
                    <a:pt x="13551" y="31915"/>
                  </a:cubicBezTo>
                  <a:cubicBezTo>
                    <a:pt x="12571" y="31695"/>
                    <a:pt x="11711" y="31619"/>
                    <a:pt x="11013" y="31619"/>
                  </a:cubicBezTo>
                  <a:cubicBezTo>
                    <a:pt x="10727" y="31619"/>
                    <a:pt x="10469" y="31632"/>
                    <a:pt x="10240" y="31653"/>
                  </a:cubicBezTo>
                  <a:cubicBezTo>
                    <a:pt x="10098" y="31677"/>
                    <a:pt x="9978" y="31677"/>
                    <a:pt x="9883" y="31677"/>
                  </a:cubicBezTo>
                  <a:cubicBezTo>
                    <a:pt x="10741" y="30629"/>
                    <a:pt x="11312" y="29462"/>
                    <a:pt x="12050" y="28557"/>
                  </a:cubicBezTo>
                  <a:cubicBezTo>
                    <a:pt x="12503" y="27985"/>
                    <a:pt x="13074" y="27509"/>
                    <a:pt x="13694" y="27247"/>
                  </a:cubicBezTo>
                  <a:cubicBezTo>
                    <a:pt x="14081" y="27053"/>
                    <a:pt x="14498" y="26962"/>
                    <a:pt x="14895" y="26962"/>
                  </a:cubicBezTo>
                  <a:cubicBezTo>
                    <a:pt x="15131" y="26962"/>
                    <a:pt x="15361" y="26994"/>
                    <a:pt x="15575" y="27057"/>
                  </a:cubicBezTo>
                  <a:cubicBezTo>
                    <a:pt x="16766" y="27485"/>
                    <a:pt x="17337" y="28938"/>
                    <a:pt x="16885" y="29914"/>
                  </a:cubicBezTo>
                  <a:cubicBezTo>
                    <a:pt x="16575" y="30629"/>
                    <a:pt x="15932" y="31081"/>
                    <a:pt x="15313" y="31248"/>
                  </a:cubicBezTo>
                  <a:cubicBezTo>
                    <a:pt x="15230" y="31272"/>
                    <a:pt x="15146" y="31284"/>
                    <a:pt x="15066" y="31284"/>
                  </a:cubicBezTo>
                  <a:cubicBezTo>
                    <a:pt x="14985" y="31284"/>
                    <a:pt x="14908" y="31272"/>
                    <a:pt x="14837" y="31248"/>
                  </a:cubicBezTo>
                  <a:cubicBezTo>
                    <a:pt x="14718" y="31224"/>
                    <a:pt x="14622" y="31200"/>
                    <a:pt x="14503" y="31176"/>
                  </a:cubicBezTo>
                  <a:cubicBezTo>
                    <a:pt x="14265" y="31081"/>
                    <a:pt x="14051" y="30891"/>
                    <a:pt x="14003" y="30653"/>
                  </a:cubicBezTo>
                  <a:cubicBezTo>
                    <a:pt x="13955" y="30533"/>
                    <a:pt x="13955" y="30414"/>
                    <a:pt x="14003" y="30295"/>
                  </a:cubicBezTo>
                  <a:cubicBezTo>
                    <a:pt x="14003" y="30271"/>
                    <a:pt x="14027" y="30248"/>
                    <a:pt x="14027" y="30224"/>
                  </a:cubicBezTo>
                  <a:cubicBezTo>
                    <a:pt x="14051" y="30176"/>
                    <a:pt x="14075" y="30176"/>
                    <a:pt x="14122" y="30176"/>
                  </a:cubicBezTo>
                  <a:cubicBezTo>
                    <a:pt x="14241" y="30152"/>
                    <a:pt x="14313" y="30152"/>
                    <a:pt x="14432" y="30129"/>
                  </a:cubicBezTo>
                  <a:cubicBezTo>
                    <a:pt x="14551" y="30105"/>
                    <a:pt x="14646" y="30033"/>
                    <a:pt x="14646" y="29914"/>
                  </a:cubicBezTo>
                  <a:cubicBezTo>
                    <a:pt x="14646" y="29700"/>
                    <a:pt x="14527" y="29533"/>
                    <a:pt x="14384" y="29414"/>
                  </a:cubicBezTo>
                  <a:cubicBezTo>
                    <a:pt x="14285" y="29335"/>
                    <a:pt x="14138" y="29289"/>
                    <a:pt x="14009" y="29289"/>
                  </a:cubicBezTo>
                  <a:cubicBezTo>
                    <a:pt x="13982" y="29289"/>
                    <a:pt x="13956" y="29291"/>
                    <a:pt x="13932" y="29295"/>
                  </a:cubicBezTo>
                  <a:lnTo>
                    <a:pt x="13884" y="29295"/>
                  </a:lnTo>
                  <a:cubicBezTo>
                    <a:pt x="13598" y="29295"/>
                    <a:pt x="13336" y="29509"/>
                    <a:pt x="13217" y="29795"/>
                  </a:cubicBezTo>
                  <a:cubicBezTo>
                    <a:pt x="13098" y="30105"/>
                    <a:pt x="13122" y="30510"/>
                    <a:pt x="13360" y="30843"/>
                  </a:cubicBezTo>
                  <a:cubicBezTo>
                    <a:pt x="13408" y="30867"/>
                    <a:pt x="13432" y="30938"/>
                    <a:pt x="13455" y="30962"/>
                  </a:cubicBezTo>
                  <a:cubicBezTo>
                    <a:pt x="13455" y="30986"/>
                    <a:pt x="13479" y="30986"/>
                    <a:pt x="13479" y="31010"/>
                  </a:cubicBezTo>
                  <a:cubicBezTo>
                    <a:pt x="13527" y="31057"/>
                    <a:pt x="13574" y="31105"/>
                    <a:pt x="13646" y="31129"/>
                  </a:cubicBezTo>
                  <a:cubicBezTo>
                    <a:pt x="13670" y="31129"/>
                    <a:pt x="13670" y="31176"/>
                    <a:pt x="13694" y="31176"/>
                  </a:cubicBezTo>
                  <a:cubicBezTo>
                    <a:pt x="13908" y="31319"/>
                    <a:pt x="14170" y="31438"/>
                    <a:pt x="14479" y="31486"/>
                  </a:cubicBezTo>
                  <a:cubicBezTo>
                    <a:pt x="14597" y="31508"/>
                    <a:pt x="14719" y="31518"/>
                    <a:pt x="14844" y="31518"/>
                  </a:cubicBezTo>
                  <a:cubicBezTo>
                    <a:pt x="15682" y="31518"/>
                    <a:pt x="16646" y="31031"/>
                    <a:pt x="17123" y="30057"/>
                  </a:cubicBezTo>
                  <a:cubicBezTo>
                    <a:pt x="17647" y="28962"/>
                    <a:pt x="17051" y="27318"/>
                    <a:pt x="15694" y="26795"/>
                  </a:cubicBezTo>
                  <a:cubicBezTo>
                    <a:pt x="15410" y="26687"/>
                    <a:pt x="15106" y="26636"/>
                    <a:pt x="14800" y="26636"/>
                  </a:cubicBezTo>
                  <a:cubicBezTo>
                    <a:pt x="14362" y="26636"/>
                    <a:pt x="13920" y="26741"/>
                    <a:pt x="13527" y="26937"/>
                  </a:cubicBezTo>
                  <a:cubicBezTo>
                    <a:pt x="12836" y="27247"/>
                    <a:pt x="12217" y="27747"/>
                    <a:pt x="11741" y="28343"/>
                  </a:cubicBezTo>
                  <a:cubicBezTo>
                    <a:pt x="10741" y="29533"/>
                    <a:pt x="10098" y="31010"/>
                    <a:pt x="8907" y="32058"/>
                  </a:cubicBezTo>
                  <a:cubicBezTo>
                    <a:pt x="7969" y="32864"/>
                    <a:pt x="6692" y="33360"/>
                    <a:pt x="5412" y="33360"/>
                  </a:cubicBezTo>
                  <a:cubicBezTo>
                    <a:pt x="5067" y="33360"/>
                    <a:pt x="4721" y="33324"/>
                    <a:pt x="4382" y="33248"/>
                  </a:cubicBezTo>
                  <a:cubicBezTo>
                    <a:pt x="2763" y="32867"/>
                    <a:pt x="1405" y="31605"/>
                    <a:pt x="1024" y="30129"/>
                  </a:cubicBezTo>
                  <a:cubicBezTo>
                    <a:pt x="619" y="28628"/>
                    <a:pt x="1191" y="26961"/>
                    <a:pt x="2263" y="26080"/>
                  </a:cubicBezTo>
                  <a:cubicBezTo>
                    <a:pt x="2881" y="25531"/>
                    <a:pt x="3665" y="25290"/>
                    <a:pt x="4438" y="25290"/>
                  </a:cubicBezTo>
                  <a:cubicBezTo>
                    <a:pt x="5005" y="25290"/>
                    <a:pt x="5565" y="25420"/>
                    <a:pt x="6049" y="25651"/>
                  </a:cubicBezTo>
                  <a:cubicBezTo>
                    <a:pt x="6621" y="25937"/>
                    <a:pt x="7097" y="26342"/>
                    <a:pt x="7383" y="26842"/>
                  </a:cubicBezTo>
                  <a:cubicBezTo>
                    <a:pt x="7692" y="27366"/>
                    <a:pt x="7835" y="27914"/>
                    <a:pt x="7811" y="28462"/>
                  </a:cubicBezTo>
                  <a:cubicBezTo>
                    <a:pt x="7764" y="28986"/>
                    <a:pt x="7597" y="29509"/>
                    <a:pt x="7264" y="29819"/>
                  </a:cubicBezTo>
                  <a:cubicBezTo>
                    <a:pt x="6930" y="30176"/>
                    <a:pt x="6502" y="30367"/>
                    <a:pt x="6073" y="30414"/>
                  </a:cubicBezTo>
                  <a:cubicBezTo>
                    <a:pt x="5980" y="30431"/>
                    <a:pt x="5887" y="30438"/>
                    <a:pt x="5796" y="30438"/>
                  </a:cubicBezTo>
                  <a:cubicBezTo>
                    <a:pt x="5487" y="30438"/>
                    <a:pt x="5192" y="30352"/>
                    <a:pt x="4954" y="30224"/>
                  </a:cubicBezTo>
                  <a:cubicBezTo>
                    <a:pt x="4644" y="30010"/>
                    <a:pt x="4477" y="29700"/>
                    <a:pt x="4382" y="29438"/>
                  </a:cubicBezTo>
                  <a:cubicBezTo>
                    <a:pt x="4192" y="28843"/>
                    <a:pt x="4382" y="28343"/>
                    <a:pt x="4549" y="28104"/>
                  </a:cubicBezTo>
                  <a:cubicBezTo>
                    <a:pt x="4739" y="27842"/>
                    <a:pt x="4906" y="27747"/>
                    <a:pt x="4882" y="27747"/>
                  </a:cubicBezTo>
                  <a:cubicBezTo>
                    <a:pt x="4882" y="27747"/>
                    <a:pt x="4835" y="27747"/>
                    <a:pt x="4763" y="27795"/>
                  </a:cubicBezTo>
                  <a:cubicBezTo>
                    <a:pt x="4668" y="27842"/>
                    <a:pt x="4596" y="27914"/>
                    <a:pt x="4477" y="28081"/>
                  </a:cubicBezTo>
                  <a:cubicBezTo>
                    <a:pt x="4263" y="28343"/>
                    <a:pt x="4025" y="28866"/>
                    <a:pt x="4192" y="29533"/>
                  </a:cubicBezTo>
                  <a:cubicBezTo>
                    <a:pt x="4287" y="29867"/>
                    <a:pt x="4477" y="30224"/>
                    <a:pt x="4835" y="30462"/>
                  </a:cubicBezTo>
                  <a:cubicBezTo>
                    <a:pt x="5122" y="30654"/>
                    <a:pt x="5456" y="30768"/>
                    <a:pt x="5849" y="30768"/>
                  </a:cubicBezTo>
                  <a:cubicBezTo>
                    <a:pt x="5944" y="30768"/>
                    <a:pt x="6042" y="30762"/>
                    <a:pt x="6144" y="30748"/>
                  </a:cubicBezTo>
                  <a:cubicBezTo>
                    <a:pt x="6621" y="30700"/>
                    <a:pt x="7121" y="30486"/>
                    <a:pt x="7502" y="30105"/>
                  </a:cubicBezTo>
                  <a:cubicBezTo>
                    <a:pt x="7883" y="29700"/>
                    <a:pt x="8121" y="29105"/>
                    <a:pt x="8169" y="28509"/>
                  </a:cubicBezTo>
                  <a:cubicBezTo>
                    <a:pt x="8192" y="27914"/>
                    <a:pt x="8049" y="27271"/>
                    <a:pt x="7716" y="26699"/>
                  </a:cubicBezTo>
                  <a:cubicBezTo>
                    <a:pt x="7383" y="26128"/>
                    <a:pt x="6859" y="25651"/>
                    <a:pt x="6192" y="25342"/>
                  </a:cubicBezTo>
                  <a:cubicBezTo>
                    <a:pt x="5978" y="25247"/>
                    <a:pt x="5787" y="25151"/>
                    <a:pt x="5573" y="25104"/>
                  </a:cubicBezTo>
                  <a:cubicBezTo>
                    <a:pt x="6859" y="25009"/>
                    <a:pt x="8049" y="24413"/>
                    <a:pt x="8788" y="23461"/>
                  </a:cubicBezTo>
                  <a:cubicBezTo>
                    <a:pt x="8931" y="23318"/>
                    <a:pt x="9002" y="23127"/>
                    <a:pt x="9121" y="22960"/>
                  </a:cubicBezTo>
                  <a:cubicBezTo>
                    <a:pt x="9240" y="22794"/>
                    <a:pt x="9288" y="22603"/>
                    <a:pt x="9383" y="22413"/>
                  </a:cubicBezTo>
                  <a:cubicBezTo>
                    <a:pt x="9502" y="22056"/>
                    <a:pt x="9597" y="21674"/>
                    <a:pt x="9621" y="21293"/>
                  </a:cubicBezTo>
                  <a:cubicBezTo>
                    <a:pt x="9645" y="20531"/>
                    <a:pt x="9502" y="19793"/>
                    <a:pt x="9169" y="19174"/>
                  </a:cubicBezTo>
                  <a:cubicBezTo>
                    <a:pt x="8835" y="18555"/>
                    <a:pt x="8335" y="18007"/>
                    <a:pt x="7764" y="17674"/>
                  </a:cubicBezTo>
                  <a:cubicBezTo>
                    <a:pt x="7217" y="17390"/>
                    <a:pt x="6651" y="17266"/>
                    <a:pt x="6083" y="17266"/>
                  </a:cubicBezTo>
                  <a:cubicBezTo>
                    <a:pt x="6032" y="17266"/>
                    <a:pt x="5981" y="17267"/>
                    <a:pt x="5930" y="17269"/>
                  </a:cubicBezTo>
                  <a:cubicBezTo>
                    <a:pt x="5335" y="17316"/>
                    <a:pt x="4763" y="17555"/>
                    <a:pt x="4358" y="17959"/>
                  </a:cubicBezTo>
                  <a:cubicBezTo>
                    <a:pt x="3953" y="18340"/>
                    <a:pt x="3763" y="18841"/>
                    <a:pt x="3715" y="19341"/>
                  </a:cubicBezTo>
                  <a:cubicBezTo>
                    <a:pt x="3668" y="19817"/>
                    <a:pt x="3811" y="20293"/>
                    <a:pt x="4049" y="20627"/>
                  </a:cubicBezTo>
                  <a:cubicBezTo>
                    <a:pt x="4311" y="20960"/>
                    <a:pt x="4668" y="21174"/>
                    <a:pt x="5001" y="21222"/>
                  </a:cubicBezTo>
                  <a:cubicBezTo>
                    <a:pt x="5143" y="21252"/>
                    <a:pt x="5279" y="21266"/>
                    <a:pt x="5407" y="21266"/>
                  </a:cubicBezTo>
                  <a:cubicBezTo>
                    <a:pt x="5879" y="21266"/>
                    <a:pt x="6248" y="21086"/>
                    <a:pt x="6454" y="20936"/>
                  </a:cubicBezTo>
                  <a:cubicBezTo>
                    <a:pt x="6573" y="20817"/>
                    <a:pt x="6668" y="20698"/>
                    <a:pt x="6692" y="20627"/>
                  </a:cubicBezTo>
                  <a:cubicBezTo>
                    <a:pt x="6740" y="20531"/>
                    <a:pt x="6764" y="20508"/>
                    <a:pt x="6764" y="20508"/>
                  </a:cubicBezTo>
                  <a:cubicBezTo>
                    <a:pt x="6740" y="20508"/>
                    <a:pt x="6668" y="20650"/>
                    <a:pt x="6406" y="20865"/>
                  </a:cubicBezTo>
                  <a:cubicBezTo>
                    <a:pt x="6213" y="21005"/>
                    <a:pt x="5903" y="21133"/>
                    <a:pt x="5515" y="21133"/>
                  </a:cubicBezTo>
                  <a:cubicBezTo>
                    <a:pt x="5377" y="21133"/>
                    <a:pt x="5229" y="21117"/>
                    <a:pt x="5073" y="21079"/>
                  </a:cubicBezTo>
                  <a:cubicBezTo>
                    <a:pt x="4763" y="20984"/>
                    <a:pt x="4477" y="20817"/>
                    <a:pt x="4263" y="20531"/>
                  </a:cubicBezTo>
                  <a:cubicBezTo>
                    <a:pt x="4072" y="20246"/>
                    <a:pt x="3953" y="19817"/>
                    <a:pt x="4025" y="19412"/>
                  </a:cubicBezTo>
                  <a:cubicBezTo>
                    <a:pt x="4072" y="18983"/>
                    <a:pt x="4263" y="18555"/>
                    <a:pt x="4620" y="18221"/>
                  </a:cubicBezTo>
                  <a:cubicBezTo>
                    <a:pt x="4954" y="17888"/>
                    <a:pt x="5454" y="17674"/>
                    <a:pt x="5978" y="17650"/>
                  </a:cubicBezTo>
                  <a:cubicBezTo>
                    <a:pt x="6023" y="17648"/>
                    <a:pt x="6068" y="17647"/>
                    <a:pt x="6114" y="17647"/>
                  </a:cubicBezTo>
                  <a:cubicBezTo>
                    <a:pt x="6619" y="17647"/>
                    <a:pt x="7138" y="17769"/>
                    <a:pt x="7597" y="18031"/>
                  </a:cubicBezTo>
                  <a:cubicBezTo>
                    <a:pt x="8097" y="18340"/>
                    <a:pt x="8526" y="18817"/>
                    <a:pt x="8812" y="19388"/>
                  </a:cubicBezTo>
                  <a:cubicBezTo>
                    <a:pt x="9383" y="20508"/>
                    <a:pt x="9407" y="22079"/>
                    <a:pt x="8454" y="23199"/>
                  </a:cubicBezTo>
                  <a:cubicBezTo>
                    <a:pt x="7747" y="24079"/>
                    <a:pt x="6547" y="24636"/>
                    <a:pt x="5325" y="24636"/>
                  </a:cubicBezTo>
                  <a:cubicBezTo>
                    <a:pt x="5025" y="24636"/>
                    <a:pt x="4725" y="24602"/>
                    <a:pt x="4430" y="24532"/>
                  </a:cubicBezTo>
                  <a:cubicBezTo>
                    <a:pt x="2929" y="24175"/>
                    <a:pt x="1643" y="22841"/>
                    <a:pt x="1215" y="21222"/>
                  </a:cubicBezTo>
                  <a:cubicBezTo>
                    <a:pt x="810" y="19626"/>
                    <a:pt x="1334" y="17888"/>
                    <a:pt x="2334" y="16673"/>
                  </a:cubicBezTo>
                  <a:cubicBezTo>
                    <a:pt x="3334" y="15459"/>
                    <a:pt x="4835" y="14768"/>
                    <a:pt x="5978" y="13744"/>
                  </a:cubicBezTo>
                  <a:cubicBezTo>
                    <a:pt x="6573" y="13244"/>
                    <a:pt x="7049" y="12625"/>
                    <a:pt x="7359" y="11934"/>
                  </a:cubicBezTo>
                  <a:cubicBezTo>
                    <a:pt x="7645" y="11244"/>
                    <a:pt x="7716" y="10458"/>
                    <a:pt x="7454" y="9767"/>
                  </a:cubicBezTo>
                  <a:cubicBezTo>
                    <a:pt x="7029" y="8740"/>
                    <a:pt x="6010" y="8187"/>
                    <a:pt x="5066" y="8187"/>
                  </a:cubicBezTo>
                  <a:cubicBezTo>
                    <a:pt x="4741" y="8187"/>
                    <a:pt x="4424" y="8252"/>
                    <a:pt x="4144" y="8386"/>
                  </a:cubicBezTo>
                  <a:cubicBezTo>
                    <a:pt x="3048" y="8934"/>
                    <a:pt x="2572" y="10148"/>
                    <a:pt x="2739" y="11029"/>
                  </a:cubicBezTo>
                  <a:cubicBezTo>
                    <a:pt x="2763" y="11244"/>
                    <a:pt x="2834" y="11434"/>
                    <a:pt x="2929" y="11577"/>
                  </a:cubicBezTo>
                  <a:cubicBezTo>
                    <a:pt x="3001" y="11815"/>
                    <a:pt x="3191" y="12030"/>
                    <a:pt x="3406" y="12149"/>
                  </a:cubicBezTo>
                  <a:cubicBezTo>
                    <a:pt x="3406" y="12149"/>
                    <a:pt x="3429" y="12149"/>
                    <a:pt x="3453" y="12173"/>
                  </a:cubicBezTo>
                  <a:cubicBezTo>
                    <a:pt x="3644" y="12295"/>
                    <a:pt x="3851" y="12348"/>
                    <a:pt x="4042" y="12348"/>
                  </a:cubicBezTo>
                  <a:cubicBezTo>
                    <a:pt x="4184" y="12348"/>
                    <a:pt x="4318" y="12319"/>
                    <a:pt x="4430" y="12268"/>
                  </a:cubicBezTo>
                  <a:cubicBezTo>
                    <a:pt x="4763" y="12149"/>
                    <a:pt x="4954" y="11839"/>
                    <a:pt x="4954" y="11601"/>
                  </a:cubicBezTo>
                  <a:cubicBezTo>
                    <a:pt x="4954" y="11339"/>
                    <a:pt x="4835" y="11172"/>
                    <a:pt x="4715" y="11053"/>
                  </a:cubicBezTo>
                  <a:lnTo>
                    <a:pt x="4668" y="11053"/>
                  </a:lnTo>
                  <a:cubicBezTo>
                    <a:pt x="4549" y="10934"/>
                    <a:pt x="4430" y="10863"/>
                    <a:pt x="4263" y="10863"/>
                  </a:cubicBezTo>
                  <a:cubicBezTo>
                    <a:pt x="4144" y="10863"/>
                    <a:pt x="4072" y="10982"/>
                    <a:pt x="4049" y="11077"/>
                  </a:cubicBezTo>
                  <a:cubicBezTo>
                    <a:pt x="4025" y="11196"/>
                    <a:pt x="4025" y="11268"/>
                    <a:pt x="4001" y="11411"/>
                  </a:cubicBezTo>
                  <a:cubicBezTo>
                    <a:pt x="4001" y="11434"/>
                    <a:pt x="3953" y="11458"/>
                    <a:pt x="3930" y="11482"/>
                  </a:cubicBezTo>
                  <a:cubicBezTo>
                    <a:pt x="3906" y="11530"/>
                    <a:pt x="3882" y="11530"/>
                    <a:pt x="3834" y="11530"/>
                  </a:cubicBezTo>
                  <a:cubicBezTo>
                    <a:pt x="3775" y="11541"/>
                    <a:pt x="3715" y="11547"/>
                    <a:pt x="3656" y="11547"/>
                  </a:cubicBezTo>
                  <a:cubicBezTo>
                    <a:pt x="3596" y="11547"/>
                    <a:pt x="3537" y="11541"/>
                    <a:pt x="3477" y="11530"/>
                  </a:cubicBezTo>
                  <a:cubicBezTo>
                    <a:pt x="3239" y="11434"/>
                    <a:pt x="3072" y="11220"/>
                    <a:pt x="2977" y="11006"/>
                  </a:cubicBezTo>
                  <a:cubicBezTo>
                    <a:pt x="2953" y="10934"/>
                    <a:pt x="2882" y="10815"/>
                    <a:pt x="2882" y="10696"/>
                  </a:cubicBezTo>
                  <a:cubicBezTo>
                    <a:pt x="2858" y="10506"/>
                    <a:pt x="2858" y="10363"/>
                    <a:pt x="2882" y="10172"/>
                  </a:cubicBezTo>
                  <a:cubicBezTo>
                    <a:pt x="3048" y="9553"/>
                    <a:pt x="3477" y="8934"/>
                    <a:pt x="4168" y="8600"/>
                  </a:cubicBezTo>
                  <a:cubicBezTo>
                    <a:pt x="4402" y="8486"/>
                    <a:pt x="4664" y="8432"/>
                    <a:pt x="4935" y="8432"/>
                  </a:cubicBezTo>
                  <a:cubicBezTo>
                    <a:pt x="5792" y="8432"/>
                    <a:pt x="6723" y="8975"/>
                    <a:pt x="7049" y="9863"/>
                  </a:cubicBezTo>
                  <a:cubicBezTo>
                    <a:pt x="7264" y="10458"/>
                    <a:pt x="7216" y="11125"/>
                    <a:pt x="6930" y="11720"/>
                  </a:cubicBezTo>
                  <a:cubicBezTo>
                    <a:pt x="6668" y="12363"/>
                    <a:pt x="6192" y="12911"/>
                    <a:pt x="5668" y="13387"/>
                  </a:cubicBezTo>
                  <a:cubicBezTo>
                    <a:pt x="4668" y="14197"/>
                    <a:pt x="3429" y="14816"/>
                    <a:pt x="2382" y="15816"/>
                  </a:cubicBezTo>
                  <a:cubicBezTo>
                    <a:pt x="2382" y="15769"/>
                    <a:pt x="2382" y="15745"/>
                    <a:pt x="2405" y="15721"/>
                  </a:cubicBezTo>
                  <a:cubicBezTo>
                    <a:pt x="2453" y="15578"/>
                    <a:pt x="2453" y="15388"/>
                    <a:pt x="2477" y="15221"/>
                  </a:cubicBezTo>
                  <a:cubicBezTo>
                    <a:pt x="2572" y="14435"/>
                    <a:pt x="2501" y="13268"/>
                    <a:pt x="2215" y="11911"/>
                  </a:cubicBezTo>
                  <a:cubicBezTo>
                    <a:pt x="1929" y="10529"/>
                    <a:pt x="1429" y="8934"/>
                    <a:pt x="1167" y="7148"/>
                  </a:cubicBezTo>
                  <a:cubicBezTo>
                    <a:pt x="1048" y="6243"/>
                    <a:pt x="953" y="5290"/>
                    <a:pt x="1096" y="4338"/>
                  </a:cubicBezTo>
                  <a:cubicBezTo>
                    <a:pt x="1215" y="3385"/>
                    <a:pt x="1572" y="2409"/>
                    <a:pt x="2215" y="1670"/>
                  </a:cubicBezTo>
                  <a:cubicBezTo>
                    <a:pt x="2831" y="963"/>
                    <a:pt x="3709" y="453"/>
                    <a:pt x="4598" y="453"/>
                  </a:cubicBezTo>
                  <a:cubicBezTo>
                    <a:pt x="4637" y="453"/>
                    <a:pt x="4676" y="454"/>
                    <a:pt x="4715" y="456"/>
                  </a:cubicBezTo>
                  <a:cubicBezTo>
                    <a:pt x="5620" y="456"/>
                    <a:pt x="6525" y="956"/>
                    <a:pt x="6883" y="1694"/>
                  </a:cubicBezTo>
                  <a:cubicBezTo>
                    <a:pt x="7240" y="2432"/>
                    <a:pt x="7121" y="3361"/>
                    <a:pt x="6692" y="3980"/>
                  </a:cubicBezTo>
                  <a:cubicBezTo>
                    <a:pt x="6323" y="4588"/>
                    <a:pt x="5697" y="4919"/>
                    <a:pt x="5085" y="4919"/>
                  </a:cubicBezTo>
                  <a:cubicBezTo>
                    <a:pt x="5025" y="4919"/>
                    <a:pt x="4965" y="4916"/>
                    <a:pt x="4906" y="4909"/>
                  </a:cubicBezTo>
                  <a:cubicBezTo>
                    <a:pt x="4596" y="4885"/>
                    <a:pt x="4287" y="4766"/>
                    <a:pt x="4072" y="4576"/>
                  </a:cubicBezTo>
                  <a:cubicBezTo>
                    <a:pt x="3882" y="4385"/>
                    <a:pt x="3763" y="4099"/>
                    <a:pt x="3715" y="3861"/>
                  </a:cubicBezTo>
                  <a:cubicBezTo>
                    <a:pt x="3691" y="3599"/>
                    <a:pt x="3763" y="3361"/>
                    <a:pt x="3882" y="3195"/>
                  </a:cubicBezTo>
                  <a:cubicBezTo>
                    <a:pt x="4001" y="3004"/>
                    <a:pt x="4192" y="2909"/>
                    <a:pt x="4382" y="2861"/>
                  </a:cubicBezTo>
                  <a:cubicBezTo>
                    <a:pt x="4462" y="2839"/>
                    <a:pt x="4537" y="2831"/>
                    <a:pt x="4608" y="2831"/>
                  </a:cubicBezTo>
                  <a:cubicBezTo>
                    <a:pt x="4770" y="2831"/>
                    <a:pt x="4909" y="2876"/>
                    <a:pt x="5025" y="2909"/>
                  </a:cubicBezTo>
                  <a:cubicBezTo>
                    <a:pt x="4977" y="2909"/>
                    <a:pt x="4954" y="2885"/>
                    <a:pt x="4882" y="2885"/>
                  </a:cubicBezTo>
                  <a:cubicBezTo>
                    <a:pt x="4596" y="2885"/>
                    <a:pt x="4358" y="3123"/>
                    <a:pt x="4358" y="3433"/>
                  </a:cubicBezTo>
                  <a:cubicBezTo>
                    <a:pt x="4358" y="3718"/>
                    <a:pt x="4596" y="3957"/>
                    <a:pt x="4882" y="3957"/>
                  </a:cubicBezTo>
                  <a:cubicBezTo>
                    <a:pt x="5192" y="3957"/>
                    <a:pt x="5430" y="3718"/>
                    <a:pt x="5430" y="3433"/>
                  </a:cubicBezTo>
                  <a:cubicBezTo>
                    <a:pt x="5430" y="3361"/>
                    <a:pt x="5430" y="3337"/>
                    <a:pt x="5382" y="3266"/>
                  </a:cubicBezTo>
                  <a:cubicBezTo>
                    <a:pt x="5358" y="3195"/>
                    <a:pt x="5335" y="3123"/>
                    <a:pt x="5239" y="3075"/>
                  </a:cubicBezTo>
                  <a:lnTo>
                    <a:pt x="5239" y="3028"/>
                  </a:lnTo>
                  <a:cubicBezTo>
                    <a:pt x="5116" y="2904"/>
                    <a:pt x="4867" y="2780"/>
                    <a:pt x="4539" y="2780"/>
                  </a:cubicBezTo>
                  <a:cubicBezTo>
                    <a:pt x="4489" y="2780"/>
                    <a:pt x="4436" y="2783"/>
                    <a:pt x="4382" y="2790"/>
                  </a:cubicBezTo>
                  <a:cubicBezTo>
                    <a:pt x="4168" y="2837"/>
                    <a:pt x="3953" y="2909"/>
                    <a:pt x="3787" y="3123"/>
                  </a:cubicBezTo>
                  <a:cubicBezTo>
                    <a:pt x="3644" y="3337"/>
                    <a:pt x="3549" y="3599"/>
                    <a:pt x="3572" y="3909"/>
                  </a:cubicBezTo>
                  <a:cubicBezTo>
                    <a:pt x="3596" y="4195"/>
                    <a:pt x="3715" y="4504"/>
                    <a:pt x="3953" y="4766"/>
                  </a:cubicBezTo>
                  <a:cubicBezTo>
                    <a:pt x="4192" y="5004"/>
                    <a:pt x="4525" y="5171"/>
                    <a:pt x="4906" y="5219"/>
                  </a:cubicBezTo>
                  <a:cubicBezTo>
                    <a:pt x="4970" y="5225"/>
                    <a:pt x="5035" y="5228"/>
                    <a:pt x="5100" y="5228"/>
                  </a:cubicBezTo>
                  <a:cubicBezTo>
                    <a:pt x="5809" y="5228"/>
                    <a:pt x="6565" y="4873"/>
                    <a:pt x="7002" y="4219"/>
                  </a:cubicBezTo>
                  <a:cubicBezTo>
                    <a:pt x="7264" y="3861"/>
                    <a:pt x="7406" y="3457"/>
                    <a:pt x="7478" y="2980"/>
                  </a:cubicBezTo>
                  <a:cubicBezTo>
                    <a:pt x="7526" y="2504"/>
                    <a:pt x="7478" y="2028"/>
                    <a:pt x="7264" y="1551"/>
                  </a:cubicBezTo>
                  <a:cubicBezTo>
                    <a:pt x="6859" y="623"/>
                    <a:pt x="5811" y="27"/>
                    <a:pt x="4739" y="3"/>
                  </a:cubicBezTo>
                  <a:cubicBezTo>
                    <a:pt x="4697" y="2"/>
                    <a:pt x="4654" y="1"/>
                    <a:pt x="46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8"/>
            <p:cNvSpPr/>
            <p:nvPr/>
          </p:nvSpPr>
          <p:spPr>
            <a:xfrm>
              <a:off x="564975" y="4440250"/>
              <a:ext cx="87525" cy="70125"/>
            </a:xfrm>
            <a:custGeom>
              <a:avLst/>
              <a:gdLst/>
              <a:ahLst/>
              <a:cxnLst/>
              <a:rect l="l" t="t" r="r" b="b"/>
              <a:pathLst>
                <a:path w="3501" h="2805" extrusionOk="0">
                  <a:moveTo>
                    <a:pt x="3501" y="0"/>
                  </a:moveTo>
                  <a:cubicBezTo>
                    <a:pt x="3191" y="0"/>
                    <a:pt x="2858" y="0"/>
                    <a:pt x="2548" y="96"/>
                  </a:cubicBezTo>
                  <a:cubicBezTo>
                    <a:pt x="2263" y="191"/>
                    <a:pt x="1953" y="358"/>
                    <a:pt x="1715" y="596"/>
                  </a:cubicBezTo>
                  <a:cubicBezTo>
                    <a:pt x="1524" y="786"/>
                    <a:pt x="1405" y="1120"/>
                    <a:pt x="1286" y="1406"/>
                  </a:cubicBezTo>
                  <a:cubicBezTo>
                    <a:pt x="1167" y="1715"/>
                    <a:pt x="1072" y="2001"/>
                    <a:pt x="881" y="2263"/>
                  </a:cubicBezTo>
                  <a:cubicBezTo>
                    <a:pt x="715" y="2549"/>
                    <a:pt x="334" y="2739"/>
                    <a:pt x="0" y="2787"/>
                  </a:cubicBezTo>
                  <a:cubicBezTo>
                    <a:pt x="82" y="2799"/>
                    <a:pt x="165" y="2805"/>
                    <a:pt x="249" y="2805"/>
                  </a:cubicBezTo>
                  <a:cubicBezTo>
                    <a:pt x="653" y="2805"/>
                    <a:pt x="1070" y="2666"/>
                    <a:pt x="1405" y="2430"/>
                  </a:cubicBezTo>
                  <a:cubicBezTo>
                    <a:pt x="1810" y="2120"/>
                    <a:pt x="2120" y="1715"/>
                    <a:pt x="2358" y="1286"/>
                  </a:cubicBezTo>
                  <a:cubicBezTo>
                    <a:pt x="2501" y="1025"/>
                    <a:pt x="2644" y="786"/>
                    <a:pt x="2834" y="548"/>
                  </a:cubicBezTo>
                  <a:cubicBezTo>
                    <a:pt x="3001" y="310"/>
                    <a:pt x="3239" y="96"/>
                    <a:pt x="350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8"/>
            <p:cNvSpPr/>
            <p:nvPr/>
          </p:nvSpPr>
          <p:spPr>
            <a:xfrm>
              <a:off x="345275" y="4146750"/>
              <a:ext cx="62550" cy="160750"/>
            </a:xfrm>
            <a:custGeom>
              <a:avLst/>
              <a:gdLst/>
              <a:ahLst/>
              <a:cxnLst/>
              <a:rect l="l" t="t" r="r" b="b"/>
              <a:pathLst>
                <a:path w="2502" h="6430" extrusionOk="0">
                  <a:moveTo>
                    <a:pt x="572" y="0"/>
                  </a:moveTo>
                  <a:cubicBezTo>
                    <a:pt x="334" y="405"/>
                    <a:pt x="143" y="857"/>
                    <a:pt x="96" y="1334"/>
                  </a:cubicBezTo>
                  <a:cubicBezTo>
                    <a:pt x="1" y="1810"/>
                    <a:pt x="24" y="2286"/>
                    <a:pt x="215" y="2739"/>
                  </a:cubicBezTo>
                  <a:cubicBezTo>
                    <a:pt x="382" y="3167"/>
                    <a:pt x="715" y="3525"/>
                    <a:pt x="1025" y="3858"/>
                  </a:cubicBezTo>
                  <a:cubicBezTo>
                    <a:pt x="1334" y="4191"/>
                    <a:pt x="1668" y="4525"/>
                    <a:pt x="1882" y="4930"/>
                  </a:cubicBezTo>
                  <a:cubicBezTo>
                    <a:pt x="2096" y="5311"/>
                    <a:pt x="2120" y="5977"/>
                    <a:pt x="1930" y="6430"/>
                  </a:cubicBezTo>
                  <a:cubicBezTo>
                    <a:pt x="2382" y="5858"/>
                    <a:pt x="2501" y="5049"/>
                    <a:pt x="2382" y="4334"/>
                  </a:cubicBezTo>
                  <a:cubicBezTo>
                    <a:pt x="2263" y="3620"/>
                    <a:pt x="1906" y="2929"/>
                    <a:pt x="1525" y="2334"/>
                  </a:cubicBezTo>
                  <a:cubicBezTo>
                    <a:pt x="1287" y="1977"/>
                    <a:pt x="1025" y="1619"/>
                    <a:pt x="834" y="1238"/>
                  </a:cubicBezTo>
                  <a:cubicBezTo>
                    <a:pt x="620" y="857"/>
                    <a:pt x="501" y="405"/>
                    <a:pt x="57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8"/>
            <p:cNvSpPr/>
            <p:nvPr/>
          </p:nvSpPr>
          <p:spPr>
            <a:xfrm>
              <a:off x="562000" y="4514675"/>
              <a:ext cx="66100" cy="91100"/>
            </a:xfrm>
            <a:custGeom>
              <a:avLst/>
              <a:gdLst/>
              <a:ahLst/>
              <a:cxnLst/>
              <a:rect l="l" t="t" r="r" b="b"/>
              <a:pathLst>
                <a:path w="2644" h="3644" extrusionOk="0">
                  <a:moveTo>
                    <a:pt x="0" y="0"/>
                  </a:moveTo>
                  <a:cubicBezTo>
                    <a:pt x="238" y="191"/>
                    <a:pt x="405" y="429"/>
                    <a:pt x="500" y="715"/>
                  </a:cubicBezTo>
                  <a:cubicBezTo>
                    <a:pt x="619" y="977"/>
                    <a:pt x="691" y="1286"/>
                    <a:pt x="738" y="1572"/>
                  </a:cubicBezTo>
                  <a:cubicBezTo>
                    <a:pt x="857" y="2048"/>
                    <a:pt x="1072" y="2525"/>
                    <a:pt x="1358" y="2929"/>
                  </a:cubicBezTo>
                  <a:cubicBezTo>
                    <a:pt x="1691" y="3310"/>
                    <a:pt x="2143" y="3596"/>
                    <a:pt x="2643" y="3644"/>
                  </a:cubicBezTo>
                  <a:cubicBezTo>
                    <a:pt x="2358" y="3525"/>
                    <a:pt x="2024" y="3191"/>
                    <a:pt x="1905" y="2906"/>
                  </a:cubicBezTo>
                  <a:cubicBezTo>
                    <a:pt x="1786" y="2596"/>
                    <a:pt x="1786" y="2310"/>
                    <a:pt x="1762" y="1977"/>
                  </a:cubicBezTo>
                  <a:cubicBezTo>
                    <a:pt x="1715" y="1643"/>
                    <a:pt x="1667" y="1310"/>
                    <a:pt x="1548" y="1048"/>
                  </a:cubicBezTo>
                  <a:cubicBezTo>
                    <a:pt x="1405" y="762"/>
                    <a:pt x="1167" y="524"/>
                    <a:pt x="881" y="357"/>
                  </a:cubicBezTo>
                  <a:cubicBezTo>
                    <a:pt x="619" y="191"/>
                    <a:pt x="286" y="96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8"/>
            <p:cNvSpPr/>
            <p:nvPr/>
          </p:nvSpPr>
          <p:spPr>
            <a:xfrm>
              <a:off x="591750" y="4700050"/>
              <a:ext cx="161375" cy="58300"/>
            </a:xfrm>
            <a:custGeom>
              <a:avLst/>
              <a:gdLst/>
              <a:ahLst/>
              <a:cxnLst/>
              <a:rect l="l" t="t" r="r" b="b"/>
              <a:pathLst>
                <a:path w="6455" h="2332" extrusionOk="0">
                  <a:moveTo>
                    <a:pt x="1879" y="0"/>
                  </a:moveTo>
                  <a:cubicBezTo>
                    <a:pt x="1682" y="0"/>
                    <a:pt x="1488" y="24"/>
                    <a:pt x="1311" y="63"/>
                  </a:cubicBezTo>
                  <a:cubicBezTo>
                    <a:pt x="834" y="158"/>
                    <a:pt x="406" y="373"/>
                    <a:pt x="1" y="611"/>
                  </a:cubicBezTo>
                  <a:cubicBezTo>
                    <a:pt x="82" y="596"/>
                    <a:pt x="165" y="590"/>
                    <a:pt x="248" y="590"/>
                  </a:cubicBezTo>
                  <a:cubicBezTo>
                    <a:pt x="584" y="590"/>
                    <a:pt x="934" y="696"/>
                    <a:pt x="1239" y="849"/>
                  </a:cubicBezTo>
                  <a:cubicBezTo>
                    <a:pt x="1620" y="1016"/>
                    <a:pt x="2001" y="1278"/>
                    <a:pt x="2358" y="1492"/>
                  </a:cubicBezTo>
                  <a:cubicBezTo>
                    <a:pt x="2978" y="1873"/>
                    <a:pt x="3668" y="2206"/>
                    <a:pt x="4383" y="2302"/>
                  </a:cubicBezTo>
                  <a:cubicBezTo>
                    <a:pt x="4526" y="2321"/>
                    <a:pt x="4675" y="2332"/>
                    <a:pt x="4825" y="2332"/>
                  </a:cubicBezTo>
                  <a:cubicBezTo>
                    <a:pt x="5400" y="2332"/>
                    <a:pt x="6002" y="2179"/>
                    <a:pt x="6455" y="1801"/>
                  </a:cubicBezTo>
                  <a:lnTo>
                    <a:pt x="6455" y="1801"/>
                  </a:lnTo>
                  <a:cubicBezTo>
                    <a:pt x="6242" y="1880"/>
                    <a:pt x="5989" y="1921"/>
                    <a:pt x="5735" y="1921"/>
                  </a:cubicBezTo>
                  <a:cubicBezTo>
                    <a:pt x="5446" y="1921"/>
                    <a:pt x="5158" y="1868"/>
                    <a:pt x="4930" y="1754"/>
                  </a:cubicBezTo>
                  <a:cubicBezTo>
                    <a:pt x="4526" y="1563"/>
                    <a:pt x="4192" y="1230"/>
                    <a:pt x="3859" y="920"/>
                  </a:cubicBezTo>
                  <a:cubicBezTo>
                    <a:pt x="3502" y="635"/>
                    <a:pt x="3144" y="301"/>
                    <a:pt x="2692" y="158"/>
                  </a:cubicBezTo>
                  <a:cubicBezTo>
                    <a:pt x="2441" y="47"/>
                    <a:pt x="2157" y="0"/>
                    <a:pt x="18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8"/>
            <p:cNvSpPr/>
            <p:nvPr/>
          </p:nvSpPr>
          <p:spPr>
            <a:xfrm>
              <a:off x="513775" y="4055650"/>
              <a:ext cx="22050" cy="22650"/>
            </a:xfrm>
            <a:custGeom>
              <a:avLst/>
              <a:gdLst/>
              <a:ahLst/>
              <a:cxnLst/>
              <a:rect l="l" t="t" r="r" b="b"/>
              <a:pathLst>
                <a:path w="882" h="906" extrusionOk="0">
                  <a:moveTo>
                    <a:pt x="429" y="0"/>
                  </a:moveTo>
                  <a:cubicBezTo>
                    <a:pt x="167" y="0"/>
                    <a:pt x="0" y="191"/>
                    <a:pt x="0" y="453"/>
                  </a:cubicBezTo>
                  <a:cubicBezTo>
                    <a:pt x="0" y="691"/>
                    <a:pt x="191" y="905"/>
                    <a:pt x="429" y="905"/>
                  </a:cubicBezTo>
                  <a:cubicBezTo>
                    <a:pt x="667" y="905"/>
                    <a:pt x="881" y="691"/>
                    <a:pt x="881" y="453"/>
                  </a:cubicBezTo>
                  <a:cubicBezTo>
                    <a:pt x="881" y="215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8"/>
            <p:cNvSpPr/>
            <p:nvPr/>
          </p:nvSpPr>
          <p:spPr>
            <a:xfrm>
              <a:off x="552475" y="4076475"/>
              <a:ext cx="22050" cy="22650"/>
            </a:xfrm>
            <a:custGeom>
              <a:avLst/>
              <a:gdLst/>
              <a:ahLst/>
              <a:cxnLst/>
              <a:rect l="l" t="t" r="r" b="b"/>
              <a:pathLst>
                <a:path w="882" h="906" extrusionOk="0">
                  <a:moveTo>
                    <a:pt x="429" y="1"/>
                  </a:moveTo>
                  <a:cubicBezTo>
                    <a:pt x="167" y="1"/>
                    <a:pt x="0" y="191"/>
                    <a:pt x="0" y="453"/>
                  </a:cubicBezTo>
                  <a:cubicBezTo>
                    <a:pt x="0" y="692"/>
                    <a:pt x="191" y="906"/>
                    <a:pt x="429" y="906"/>
                  </a:cubicBezTo>
                  <a:cubicBezTo>
                    <a:pt x="667" y="906"/>
                    <a:pt x="881" y="692"/>
                    <a:pt x="881" y="453"/>
                  </a:cubicBezTo>
                  <a:cubicBezTo>
                    <a:pt x="881" y="215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28"/>
            <p:cNvSpPr/>
            <p:nvPr/>
          </p:nvSpPr>
          <p:spPr>
            <a:xfrm>
              <a:off x="570325" y="411995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29" y="0"/>
                  </a:moveTo>
                  <a:cubicBezTo>
                    <a:pt x="191" y="0"/>
                    <a:pt x="0" y="191"/>
                    <a:pt x="0" y="429"/>
                  </a:cubicBezTo>
                  <a:cubicBezTo>
                    <a:pt x="0" y="667"/>
                    <a:pt x="191" y="881"/>
                    <a:pt x="429" y="881"/>
                  </a:cubicBezTo>
                  <a:cubicBezTo>
                    <a:pt x="667" y="881"/>
                    <a:pt x="882" y="667"/>
                    <a:pt x="882" y="429"/>
                  </a:cubicBezTo>
                  <a:cubicBezTo>
                    <a:pt x="882" y="191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28"/>
            <p:cNvSpPr/>
            <p:nvPr/>
          </p:nvSpPr>
          <p:spPr>
            <a:xfrm>
              <a:off x="563175" y="41747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1" y="905"/>
                    <a:pt x="906" y="691"/>
                    <a:pt x="906" y="453"/>
                  </a:cubicBezTo>
                  <a:cubicBezTo>
                    <a:pt x="906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28"/>
            <p:cNvSpPr/>
            <p:nvPr/>
          </p:nvSpPr>
          <p:spPr>
            <a:xfrm>
              <a:off x="750725" y="4518825"/>
              <a:ext cx="22650" cy="22075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3" y="1"/>
                  </a:moveTo>
                  <a:cubicBezTo>
                    <a:pt x="215" y="1"/>
                    <a:pt x="0" y="191"/>
                    <a:pt x="0" y="430"/>
                  </a:cubicBezTo>
                  <a:cubicBezTo>
                    <a:pt x="0" y="668"/>
                    <a:pt x="215" y="882"/>
                    <a:pt x="453" y="882"/>
                  </a:cubicBezTo>
                  <a:cubicBezTo>
                    <a:pt x="691" y="882"/>
                    <a:pt x="905" y="668"/>
                    <a:pt x="905" y="430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28"/>
            <p:cNvSpPr/>
            <p:nvPr/>
          </p:nvSpPr>
          <p:spPr>
            <a:xfrm>
              <a:off x="789425" y="453967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0" y="191"/>
                    <a:pt x="0" y="429"/>
                  </a:cubicBezTo>
                  <a:cubicBezTo>
                    <a:pt x="0" y="667"/>
                    <a:pt x="215" y="882"/>
                    <a:pt x="453" y="882"/>
                  </a:cubicBezTo>
                  <a:cubicBezTo>
                    <a:pt x="691" y="882"/>
                    <a:pt x="905" y="667"/>
                    <a:pt x="905" y="429"/>
                  </a:cubicBezTo>
                  <a:cubicBezTo>
                    <a:pt x="905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28"/>
            <p:cNvSpPr/>
            <p:nvPr/>
          </p:nvSpPr>
          <p:spPr>
            <a:xfrm>
              <a:off x="807275" y="45825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1" y="214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1" y="905"/>
                    <a:pt x="906" y="715"/>
                    <a:pt x="906" y="453"/>
                  </a:cubicBezTo>
                  <a:cubicBezTo>
                    <a:pt x="906" y="214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28"/>
            <p:cNvSpPr/>
            <p:nvPr/>
          </p:nvSpPr>
          <p:spPr>
            <a:xfrm>
              <a:off x="800725" y="46379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53" y="1"/>
                  </a:moveTo>
                  <a:cubicBezTo>
                    <a:pt x="215" y="1"/>
                    <a:pt x="1" y="168"/>
                    <a:pt x="1" y="430"/>
                  </a:cubicBezTo>
                  <a:cubicBezTo>
                    <a:pt x="1" y="668"/>
                    <a:pt x="215" y="882"/>
                    <a:pt x="453" y="882"/>
                  </a:cubicBezTo>
                  <a:cubicBezTo>
                    <a:pt x="691" y="882"/>
                    <a:pt x="882" y="668"/>
                    <a:pt x="882" y="430"/>
                  </a:cubicBezTo>
                  <a:cubicBezTo>
                    <a:pt x="882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28"/>
            <p:cNvSpPr/>
            <p:nvPr/>
          </p:nvSpPr>
          <p:spPr>
            <a:xfrm>
              <a:off x="1060300" y="4560500"/>
              <a:ext cx="2366600" cy="185800"/>
            </a:xfrm>
            <a:custGeom>
              <a:avLst/>
              <a:gdLst/>
              <a:ahLst/>
              <a:cxnLst/>
              <a:rect l="l" t="t" r="r" b="b"/>
              <a:pathLst>
                <a:path w="94664" h="7432" extrusionOk="0">
                  <a:moveTo>
                    <a:pt x="90829" y="1"/>
                  </a:moveTo>
                  <a:cubicBezTo>
                    <a:pt x="90448" y="25"/>
                    <a:pt x="90043" y="72"/>
                    <a:pt x="89686" y="239"/>
                  </a:cubicBezTo>
                  <a:cubicBezTo>
                    <a:pt x="89353" y="382"/>
                    <a:pt x="89019" y="596"/>
                    <a:pt x="88781" y="906"/>
                  </a:cubicBezTo>
                  <a:cubicBezTo>
                    <a:pt x="88567" y="1216"/>
                    <a:pt x="88448" y="1597"/>
                    <a:pt x="88329" y="1954"/>
                  </a:cubicBezTo>
                  <a:cubicBezTo>
                    <a:pt x="88233" y="2311"/>
                    <a:pt x="88138" y="2668"/>
                    <a:pt x="87972" y="3002"/>
                  </a:cubicBezTo>
                  <a:cubicBezTo>
                    <a:pt x="87852" y="3168"/>
                    <a:pt x="87662" y="3359"/>
                    <a:pt x="87471" y="3478"/>
                  </a:cubicBezTo>
                  <a:lnTo>
                    <a:pt x="239" y="3478"/>
                  </a:lnTo>
                  <a:cubicBezTo>
                    <a:pt x="120" y="3478"/>
                    <a:pt x="1" y="3597"/>
                    <a:pt x="1" y="3716"/>
                  </a:cubicBezTo>
                  <a:cubicBezTo>
                    <a:pt x="1" y="3835"/>
                    <a:pt x="120" y="3954"/>
                    <a:pt x="239" y="3954"/>
                  </a:cubicBezTo>
                  <a:lnTo>
                    <a:pt x="87471" y="3954"/>
                  </a:lnTo>
                  <a:cubicBezTo>
                    <a:pt x="87662" y="4073"/>
                    <a:pt x="87852" y="4240"/>
                    <a:pt x="87972" y="4430"/>
                  </a:cubicBezTo>
                  <a:cubicBezTo>
                    <a:pt x="88162" y="4764"/>
                    <a:pt x="88233" y="5121"/>
                    <a:pt x="88329" y="5478"/>
                  </a:cubicBezTo>
                  <a:cubicBezTo>
                    <a:pt x="88424" y="5836"/>
                    <a:pt x="88543" y="6217"/>
                    <a:pt x="88781" y="6502"/>
                  </a:cubicBezTo>
                  <a:cubicBezTo>
                    <a:pt x="89019" y="6812"/>
                    <a:pt x="89329" y="7050"/>
                    <a:pt x="89686" y="7193"/>
                  </a:cubicBezTo>
                  <a:cubicBezTo>
                    <a:pt x="90043" y="7336"/>
                    <a:pt x="90448" y="7407"/>
                    <a:pt x="90829" y="7431"/>
                  </a:cubicBezTo>
                  <a:cubicBezTo>
                    <a:pt x="90496" y="7288"/>
                    <a:pt x="90258" y="7026"/>
                    <a:pt x="90091" y="6717"/>
                  </a:cubicBezTo>
                  <a:cubicBezTo>
                    <a:pt x="89900" y="6431"/>
                    <a:pt x="89781" y="6097"/>
                    <a:pt x="89639" y="5764"/>
                  </a:cubicBezTo>
                  <a:cubicBezTo>
                    <a:pt x="89400" y="5240"/>
                    <a:pt x="89067" y="4716"/>
                    <a:pt x="88638" y="4311"/>
                  </a:cubicBezTo>
                  <a:cubicBezTo>
                    <a:pt x="88599" y="4272"/>
                    <a:pt x="88566" y="4239"/>
                    <a:pt x="88529" y="4214"/>
                  </a:cubicBezTo>
                  <a:lnTo>
                    <a:pt x="88529" y="4214"/>
                  </a:lnTo>
                  <a:cubicBezTo>
                    <a:pt x="89169" y="4489"/>
                    <a:pt x="90077" y="4788"/>
                    <a:pt x="91091" y="4788"/>
                  </a:cubicBezTo>
                  <a:cubicBezTo>
                    <a:pt x="93068" y="4788"/>
                    <a:pt x="94663" y="3692"/>
                    <a:pt x="94663" y="3692"/>
                  </a:cubicBezTo>
                  <a:cubicBezTo>
                    <a:pt x="94663" y="3692"/>
                    <a:pt x="93068" y="2573"/>
                    <a:pt x="91091" y="2573"/>
                  </a:cubicBezTo>
                  <a:cubicBezTo>
                    <a:pt x="90115" y="2621"/>
                    <a:pt x="89186" y="2906"/>
                    <a:pt x="88543" y="3168"/>
                  </a:cubicBezTo>
                  <a:cubicBezTo>
                    <a:pt x="88567" y="3144"/>
                    <a:pt x="88591" y="3144"/>
                    <a:pt x="88638" y="3121"/>
                  </a:cubicBezTo>
                  <a:cubicBezTo>
                    <a:pt x="89067" y="2740"/>
                    <a:pt x="89377" y="2192"/>
                    <a:pt x="89639" y="1668"/>
                  </a:cubicBezTo>
                  <a:cubicBezTo>
                    <a:pt x="89781" y="1335"/>
                    <a:pt x="89900" y="1001"/>
                    <a:pt x="90091" y="715"/>
                  </a:cubicBezTo>
                  <a:cubicBezTo>
                    <a:pt x="90258" y="406"/>
                    <a:pt x="90496" y="144"/>
                    <a:pt x="90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28"/>
            <p:cNvSpPr/>
            <p:nvPr/>
          </p:nvSpPr>
          <p:spPr>
            <a:xfrm>
              <a:off x="3476275" y="4585525"/>
              <a:ext cx="419775" cy="116175"/>
            </a:xfrm>
            <a:custGeom>
              <a:avLst/>
              <a:gdLst/>
              <a:ahLst/>
              <a:cxnLst/>
              <a:rect l="l" t="t" r="r" b="b"/>
              <a:pathLst>
                <a:path w="16791" h="4647" extrusionOk="0">
                  <a:moveTo>
                    <a:pt x="14671" y="0"/>
                  </a:moveTo>
                  <a:cubicBezTo>
                    <a:pt x="14266" y="0"/>
                    <a:pt x="13813" y="48"/>
                    <a:pt x="13385" y="167"/>
                  </a:cubicBezTo>
                  <a:cubicBezTo>
                    <a:pt x="12527" y="357"/>
                    <a:pt x="11670" y="738"/>
                    <a:pt x="10837" y="1191"/>
                  </a:cubicBezTo>
                  <a:cubicBezTo>
                    <a:pt x="10003" y="1643"/>
                    <a:pt x="9170" y="2167"/>
                    <a:pt x="8336" y="2667"/>
                  </a:cubicBezTo>
                  <a:cubicBezTo>
                    <a:pt x="7479" y="3191"/>
                    <a:pt x="6645" y="3620"/>
                    <a:pt x="5764" y="3953"/>
                  </a:cubicBezTo>
                  <a:cubicBezTo>
                    <a:pt x="4968" y="4263"/>
                    <a:pt x="4151" y="4408"/>
                    <a:pt x="3351" y="4408"/>
                  </a:cubicBezTo>
                  <a:cubicBezTo>
                    <a:pt x="3290" y="4408"/>
                    <a:pt x="3229" y="4408"/>
                    <a:pt x="3168" y="4406"/>
                  </a:cubicBezTo>
                  <a:cubicBezTo>
                    <a:pt x="2335" y="4382"/>
                    <a:pt x="1549" y="4168"/>
                    <a:pt x="954" y="3715"/>
                  </a:cubicBezTo>
                  <a:cubicBezTo>
                    <a:pt x="477" y="3358"/>
                    <a:pt x="168" y="2858"/>
                    <a:pt x="168" y="2334"/>
                  </a:cubicBezTo>
                  <a:cubicBezTo>
                    <a:pt x="192" y="2143"/>
                    <a:pt x="263" y="1929"/>
                    <a:pt x="358" y="1786"/>
                  </a:cubicBezTo>
                  <a:cubicBezTo>
                    <a:pt x="477" y="1548"/>
                    <a:pt x="715" y="1334"/>
                    <a:pt x="954" y="1286"/>
                  </a:cubicBezTo>
                  <a:cubicBezTo>
                    <a:pt x="1032" y="1258"/>
                    <a:pt x="1112" y="1244"/>
                    <a:pt x="1191" y="1244"/>
                  </a:cubicBezTo>
                  <a:cubicBezTo>
                    <a:pt x="1378" y="1244"/>
                    <a:pt x="1558" y="1319"/>
                    <a:pt x="1692" y="1453"/>
                  </a:cubicBezTo>
                  <a:cubicBezTo>
                    <a:pt x="1930" y="1691"/>
                    <a:pt x="1954" y="2096"/>
                    <a:pt x="2240" y="2286"/>
                  </a:cubicBezTo>
                  <a:cubicBezTo>
                    <a:pt x="2393" y="2422"/>
                    <a:pt x="2558" y="2468"/>
                    <a:pt x="2707" y="2468"/>
                  </a:cubicBezTo>
                  <a:cubicBezTo>
                    <a:pt x="2951" y="2468"/>
                    <a:pt x="3157" y="2345"/>
                    <a:pt x="3216" y="2286"/>
                  </a:cubicBezTo>
                  <a:cubicBezTo>
                    <a:pt x="3597" y="1905"/>
                    <a:pt x="3168" y="1405"/>
                    <a:pt x="3025" y="1262"/>
                  </a:cubicBezTo>
                  <a:cubicBezTo>
                    <a:pt x="3002" y="1215"/>
                    <a:pt x="3002" y="1191"/>
                    <a:pt x="2978" y="1167"/>
                  </a:cubicBezTo>
                  <a:cubicBezTo>
                    <a:pt x="2859" y="1072"/>
                    <a:pt x="2740" y="953"/>
                    <a:pt x="2573" y="858"/>
                  </a:cubicBezTo>
                  <a:cubicBezTo>
                    <a:pt x="2353" y="739"/>
                    <a:pt x="2060" y="632"/>
                    <a:pt x="1720" y="632"/>
                  </a:cubicBezTo>
                  <a:cubicBezTo>
                    <a:pt x="1583" y="632"/>
                    <a:pt x="1438" y="650"/>
                    <a:pt x="1287" y="691"/>
                  </a:cubicBezTo>
                  <a:cubicBezTo>
                    <a:pt x="763" y="810"/>
                    <a:pt x="263" y="1286"/>
                    <a:pt x="96" y="1929"/>
                  </a:cubicBezTo>
                  <a:cubicBezTo>
                    <a:pt x="1" y="2263"/>
                    <a:pt x="1" y="2644"/>
                    <a:pt x="144" y="2977"/>
                  </a:cubicBezTo>
                  <a:cubicBezTo>
                    <a:pt x="287" y="3334"/>
                    <a:pt x="525" y="3644"/>
                    <a:pt x="858" y="3882"/>
                  </a:cubicBezTo>
                  <a:cubicBezTo>
                    <a:pt x="1477" y="4382"/>
                    <a:pt x="2335" y="4620"/>
                    <a:pt x="3216" y="4644"/>
                  </a:cubicBezTo>
                  <a:cubicBezTo>
                    <a:pt x="3279" y="4646"/>
                    <a:pt x="3341" y="4647"/>
                    <a:pt x="3404" y="4647"/>
                  </a:cubicBezTo>
                  <a:cubicBezTo>
                    <a:pt x="4229" y="4647"/>
                    <a:pt x="5088" y="4501"/>
                    <a:pt x="5907" y="4192"/>
                  </a:cubicBezTo>
                  <a:cubicBezTo>
                    <a:pt x="6812" y="3882"/>
                    <a:pt x="7669" y="3382"/>
                    <a:pt x="8527" y="2882"/>
                  </a:cubicBezTo>
                  <a:cubicBezTo>
                    <a:pt x="9336" y="2334"/>
                    <a:pt x="10170" y="1810"/>
                    <a:pt x="11003" y="1381"/>
                  </a:cubicBezTo>
                  <a:cubicBezTo>
                    <a:pt x="11837" y="953"/>
                    <a:pt x="12670" y="596"/>
                    <a:pt x="13480" y="429"/>
                  </a:cubicBezTo>
                  <a:cubicBezTo>
                    <a:pt x="13885" y="345"/>
                    <a:pt x="14302" y="286"/>
                    <a:pt x="14695" y="286"/>
                  </a:cubicBezTo>
                  <a:cubicBezTo>
                    <a:pt x="15087" y="286"/>
                    <a:pt x="15457" y="345"/>
                    <a:pt x="15766" y="500"/>
                  </a:cubicBezTo>
                  <a:cubicBezTo>
                    <a:pt x="16076" y="667"/>
                    <a:pt x="16290" y="929"/>
                    <a:pt x="16338" y="1215"/>
                  </a:cubicBezTo>
                  <a:cubicBezTo>
                    <a:pt x="16362" y="1286"/>
                    <a:pt x="16362" y="1381"/>
                    <a:pt x="16362" y="1429"/>
                  </a:cubicBezTo>
                  <a:cubicBezTo>
                    <a:pt x="16362" y="1524"/>
                    <a:pt x="16338" y="1572"/>
                    <a:pt x="16338" y="1667"/>
                  </a:cubicBezTo>
                  <a:cubicBezTo>
                    <a:pt x="16314" y="1810"/>
                    <a:pt x="16290" y="1977"/>
                    <a:pt x="16195" y="2096"/>
                  </a:cubicBezTo>
                  <a:cubicBezTo>
                    <a:pt x="15933" y="2596"/>
                    <a:pt x="15385" y="2858"/>
                    <a:pt x="14933" y="2906"/>
                  </a:cubicBezTo>
                  <a:cubicBezTo>
                    <a:pt x="14863" y="2919"/>
                    <a:pt x="14797" y="2925"/>
                    <a:pt x="14734" y="2925"/>
                  </a:cubicBezTo>
                  <a:cubicBezTo>
                    <a:pt x="14583" y="2925"/>
                    <a:pt x="14448" y="2892"/>
                    <a:pt x="14313" y="2858"/>
                  </a:cubicBezTo>
                  <a:cubicBezTo>
                    <a:pt x="14171" y="2763"/>
                    <a:pt x="14028" y="2667"/>
                    <a:pt x="13956" y="2525"/>
                  </a:cubicBezTo>
                  <a:cubicBezTo>
                    <a:pt x="13909" y="2382"/>
                    <a:pt x="13861" y="2263"/>
                    <a:pt x="13909" y="2167"/>
                  </a:cubicBezTo>
                  <a:cubicBezTo>
                    <a:pt x="13932" y="2048"/>
                    <a:pt x="13980" y="2001"/>
                    <a:pt x="14028" y="1929"/>
                  </a:cubicBezTo>
                  <a:cubicBezTo>
                    <a:pt x="14147" y="1834"/>
                    <a:pt x="14218" y="1834"/>
                    <a:pt x="14266" y="1810"/>
                  </a:cubicBezTo>
                  <a:cubicBezTo>
                    <a:pt x="14282" y="1794"/>
                    <a:pt x="14233" y="1734"/>
                    <a:pt x="14125" y="1734"/>
                  </a:cubicBezTo>
                  <a:cubicBezTo>
                    <a:pt x="14074" y="1734"/>
                    <a:pt x="14009" y="1748"/>
                    <a:pt x="13932" y="1786"/>
                  </a:cubicBezTo>
                  <a:cubicBezTo>
                    <a:pt x="13813" y="1834"/>
                    <a:pt x="13718" y="1929"/>
                    <a:pt x="13623" y="2120"/>
                  </a:cubicBezTo>
                  <a:cubicBezTo>
                    <a:pt x="13599" y="2191"/>
                    <a:pt x="13575" y="2286"/>
                    <a:pt x="13599" y="2382"/>
                  </a:cubicBezTo>
                  <a:cubicBezTo>
                    <a:pt x="13623" y="2477"/>
                    <a:pt x="13623" y="2596"/>
                    <a:pt x="13647" y="2667"/>
                  </a:cubicBezTo>
                  <a:cubicBezTo>
                    <a:pt x="13718" y="2882"/>
                    <a:pt x="13885" y="3096"/>
                    <a:pt x="14147" y="3215"/>
                  </a:cubicBezTo>
                  <a:cubicBezTo>
                    <a:pt x="14331" y="3307"/>
                    <a:pt x="14530" y="3342"/>
                    <a:pt x="14744" y="3342"/>
                  </a:cubicBezTo>
                  <a:cubicBezTo>
                    <a:pt x="14805" y="3342"/>
                    <a:pt x="14868" y="3340"/>
                    <a:pt x="14933" y="3334"/>
                  </a:cubicBezTo>
                  <a:cubicBezTo>
                    <a:pt x="15504" y="3263"/>
                    <a:pt x="16171" y="2977"/>
                    <a:pt x="16528" y="2310"/>
                  </a:cubicBezTo>
                  <a:cubicBezTo>
                    <a:pt x="16695" y="2001"/>
                    <a:pt x="16790" y="1643"/>
                    <a:pt x="16695" y="1191"/>
                  </a:cubicBezTo>
                  <a:cubicBezTo>
                    <a:pt x="16600" y="762"/>
                    <a:pt x="16314" y="453"/>
                    <a:pt x="15933" y="238"/>
                  </a:cubicBezTo>
                  <a:cubicBezTo>
                    <a:pt x="15528" y="48"/>
                    <a:pt x="15123" y="0"/>
                    <a:pt x="146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28"/>
            <p:cNvSpPr/>
            <p:nvPr/>
          </p:nvSpPr>
          <p:spPr>
            <a:xfrm>
              <a:off x="3724550" y="4608675"/>
              <a:ext cx="420950" cy="114400"/>
            </a:xfrm>
            <a:custGeom>
              <a:avLst/>
              <a:gdLst/>
              <a:ahLst/>
              <a:cxnLst/>
              <a:rect l="l" t="t" r="r" b="b"/>
              <a:pathLst>
                <a:path w="16838" h="4576" extrusionOk="0">
                  <a:moveTo>
                    <a:pt x="13429" y="0"/>
                  </a:moveTo>
                  <a:cubicBezTo>
                    <a:pt x="12586" y="0"/>
                    <a:pt x="11726" y="146"/>
                    <a:pt x="10908" y="455"/>
                  </a:cubicBezTo>
                  <a:cubicBezTo>
                    <a:pt x="10003" y="765"/>
                    <a:pt x="9145" y="1241"/>
                    <a:pt x="8288" y="1765"/>
                  </a:cubicBezTo>
                  <a:cubicBezTo>
                    <a:pt x="7431" y="2265"/>
                    <a:pt x="6621" y="2789"/>
                    <a:pt x="5788" y="3218"/>
                  </a:cubicBezTo>
                  <a:cubicBezTo>
                    <a:pt x="4954" y="3623"/>
                    <a:pt x="4121" y="3980"/>
                    <a:pt x="3311" y="4170"/>
                  </a:cubicBezTo>
                  <a:cubicBezTo>
                    <a:pt x="2906" y="4242"/>
                    <a:pt x="2489" y="4301"/>
                    <a:pt x="2096" y="4301"/>
                  </a:cubicBezTo>
                  <a:cubicBezTo>
                    <a:pt x="1703" y="4301"/>
                    <a:pt x="1334" y="4242"/>
                    <a:pt x="1025" y="4075"/>
                  </a:cubicBezTo>
                  <a:cubicBezTo>
                    <a:pt x="715" y="3932"/>
                    <a:pt x="525" y="3670"/>
                    <a:pt x="453" y="3361"/>
                  </a:cubicBezTo>
                  <a:cubicBezTo>
                    <a:pt x="429" y="3218"/>
                    <a:pt x="429" y="3075"/>
                    <a:pt x="453" y="2908"/>
                  </a:cubicBezTo>
                  <a:cubicBezTo>
                    <a:pt x="477" y="2765"/>
                    <a:pt x="525" y="2623"/>
                    <a:pt x="596" y="2503"/>
                  </a:cubicBezTo>
                  <a:cubicBezTo>
                    <a:pt x="882" y="2003"/>
                    <a:pt x="1406" y="1718"/>
                    <a:pt x="1858" y="1670"/>
                  </a:cubicBezTo>
                  <a:cubicBezTo>
                    <a:pt x="1922" y="1664"/>
                    <a:pt x="1984" y="1661"/>
                    <a:pt x="2044" y="1661"/>
                  </a:cubicBezTo>
                  <a:cubicBezTo>
                    <a:pt x="2208" y="1661"/>
                    <a:pt x="2355" y="1683"/>
                    <a:pt x="2477" y="1718"/>
                  </a:cubicBezTo>
                  <a:cubicBezTo>
                    <a:pt x="2620" y="1813"/>
                    <a:pt x="2787" y="1908"/>
                    <a:pt x="2835" y="2051"/>
                  </a:cubicBezTo>
                  <a:cubicBezTo>
                    <a:pt x="2906" y="2194"/>
                    <a:pt x="2930" y="2313"/>
                    <a:pt x="2906" y="2408"/>
                  </a:cubicBezTo>
                  <a:cubicBezTo>
                    <a:pt x="2858" y="2527"/>
                    <a:pt x="2811" y="2599"/>
                    <a:pt x="2787" y="2646"/>
                  </a:cubicBezTo>
                  <a:cubicBezTo>
                    <a:pt x="2668" y="2742"/>
                    <a:pt x="2573" y="2742"/>
                    <a:pt x="2549" y="2765"/>
                  </a:cubicBezTo>
                  <a:cubicBezTo>
                    <a:pt x="2517" y="2782"/>
                    <a:pt x="2561" y="2841"/>
                    <a:pt x="2666" y="2841"/>
                  </a:cubicBezTo>
                  <a:cubicBezTo>
                    <a:pt x="2717" y="2841"/>
                    <a:pt x="2781" y="2828"/>
                    <a:pt x="2858" y="2789"/>
                  </a:cubicBezTo>
                  <a:cubicBezTo>
                    <a:pt x="2977" y="2742"/>
                    <a:pt x="3073" y="2646"/>
                    <a:pt x="3168" y="2480"/>
                  </a:cubicBezTo>
                  <a:cubicBezTo>
                    <a:pt x="3192" y="2384"/>
                    <a:pt x="3216" y="2289"/>
                    <a:pt x="3192" y="2194"/>
                  </a:cubicBezTo>
                  <a:cubicBezTo>
                    <a:pt x="3168" y="2122"/>
                    <a:pt x="3168" y="2003"/>
                    <a:pt x="3144" y="1908"/>
                  </a:cubicBezTo>
                  <a:cubicBezTo>
                    <a:pt x="3073" y="1694"/>
                    <a:pt x="2906" y="1479"/>
                    <a:pt x="2668" y="1360"/>
                  </a:cubicBezTo>
                  <a:cubicBezTo>
                    <a:pt x="2483" y="1268"/>
                    <a:pt x="2270" y="1233"/>
                    <a:pt x="2050" y="1233"/>
                  </a:cubicBezTo>
                  <a:cubicBezTo>
                    <a:pt x="1987" y="1233"/>
                    <a:pt x="1922" y="1236"/>
                    <a:pt x="1858" y="1241"/>
                  </a:cubicBezTo>
                  <a:cubicBezTo>
                    <a:pt x="1287" y="1313"/>
                    <a:pt x="644" y="1599"/>
                    <a:pt x="286" y="2265"/>
                  </a:cubicBezTo>
                  <a:cubicBezTo>
                    <a:pt x="96" y="2599"/>
                    <a:pt x="1" y="2956"/>
                    <a:pt x="96" y="3385"/>
                  </a:cubicBezTo>
                  <a:cubicBezTo>
                    <a:pt x="191" y="3813"/>
                    <a:pt x="477" y="4147"/>
                    <a:pt x="882" y="4337"/>
                  </a:cubicBezTo>
                  <a:cubicBezTo>
                    <a:pt x="1263" y="4528"/>
                    <a:pt x="1668" y="4575"/>
                    <a:pt x="2120" y="4575"/>
                  </a:cubicBezTo>
                  <a:cubicBezTo>
                    <a:pt x="2549" y="4575"/>
                    <a:pt x="2977" y="4528"/>
                    <a:pt x="3406" y="4409"/>
                  </a:cubicBezTo>
                  <a:cubicBezTo>
                    <a:pt x="4263" y="4218"/>
                    <a:pt x="5121" y="3837"/>
                    <a:pt x="5954" y="3385"/>
                  </a:cubicBezTo>
                  <a:cubicBezTo>
                    <a:pt x="6788" y="2956"/>
                    <a:pt x="7621" y="2408"/>
                    <a:pt x="8455" y="1908"/>
                  </a:cubicBezTo>
                  <a:cubicBezTo>
                    <a:pt x="9336" y="1408"/>
                    <a:pt x="10169" y="956"/>
                    <a:pt x="11027" y="622"/>
                  </a:cubicBezTo>
                  <a:cubicBezTo>
                    <a:pt x="11823" y="312"/>
                    <a:pt x="12661" y="167"/>
                    <a:pt x="13444" y="167"/>
                  </a:cubicBezTo>
                  <a:cubicBezTo>
                    <a:pt x="13504" y="167"/>
                    <a:pt x="13563" y="168"/>
                    <a:pt x="13623" y="170"/>
                  </a:cubicBezTo>
                  <a:cubicBezTo>
                    <a:pt x="14456" y="217"/>
                    <a:pt x="15242" y="408"/>
                    <a:pt x="15837" y="860"/>
                  </a:cubicBezTo>
                  <a:cubicBezTo>
                    <a:pt x="16361" y="1217"/>
                    <a:pt x="16671" y="1813"/>
                    <a:pt x="16623" y="2384"/>
                  </a:cubicBezTo>
                  <a:cubicBezTo>
                    <a:pt x="16599" y="2527"/>
                    <a:pt x="16528" y="2670"/>
                    <a:pt x="16480" y="2837"/>
                  </a:cubicBezTo>
                  <a:cubicBezTo>
                    <a:pt x="16361" y="3075"/>
                    <a:pt x="16123" y="3266"/>
                    <a:pt x="15885" y="3337"/>
                  </a:cubicBezTo>
                  <a:cubicBezTo>
                    <a:pt x="15802" y="3365"/>
                    <a:pt x="15718" y="3378"/>
                    <a:pt x="15637" y="3378"/>
                  </a:cubicBezTo>
                  <a:cubicBezTo>
                    <a:pt x="15440" y="3378"/>
                    <a:pt x="15258" y="3298"/>
                    <a:pt x="15123" y="3146"/>
                  </a:cubicBezTo>
                  <a:cubicBezTo>
                    <a:pt x="14885" y="2908"/>
                    <a:pt x="14861" y="2527"/>
                    <a:pt x="14599" y="2313"/>
                  </a:cubicBezTo>
                  <a:cubicBezTo>
                    <a:pt x="14441" y="2181"/>
                    <a:pt x="14277" y="2137"/>
                    <a:pt x="14129" y="2137"/>
                  </a:cubicBezTo>
                  <a:cubicBezTo>
                    <a:pt x="13874" y="2137"/>
                    <a:pt x="13668" y="2268"/>
                    <a:pt x="13623" y="2313"/>
                  </a:cubicBezTo>
                  <a:cubicBezTo>
                    <a:pt x="13218" y="2718"/>
                    <a:pt x="13646" y="3218"/>
                    <a:pt x="13789" y="3361"/>
                  </a:cubicBezTo>
                  <a:cubicBezTo>
                    <a:pt x="13813" y="3385"/>
                    <a:pt x="13813" y="3432"/>
                    <a:pt x="13861" y="3432"/>
                  </a:cubicBezTo>
                  <a:cubicBezTo>
                    <a:pt x="13980" y="3504"/>
                    <a:pt x="14099" y="3623"/>
                    <a:pt x="14242" y="3718"/>
                  </a:cubicBezTo>
                  <a:cubicBezTo>
                    <a:pt x="14481" y="3854"/>
                    <a:pt x="14768" y="3967"/>
                    <a:pt x="15114" y="3967"/>
                  </a:cubicBezTo>
                  <a:cubicBezTo>
                    <a:pt x="15251" y="3967"/>
                    <a:pt x="15396" y="3949"/>
                    <a:pt x="15551" y="3909"/>
                  </a:cubicBezTo>
                  <a:cubicBezTo>
                    <a:pt x="16052" y="3789"/>
                    <a:pt x="16552" y="3313"/>
                    <a:pt x="16742" y="2646"/>
                  </a:cubicBezTo>
                  <a:cubicBezTo>
                    <a:pt x="16837" y="2313"/>
                    <a:pt x="16837" y="1932"/>
                    <a:pt x="16671" y="1599"/>
                  </a:cubicBezTo>
                  <a:cubicBezTo>
                    <a:pt x="16528" y="1313"/>
                    <a:pt x="16290" y="1003"/>
                    <a:pt x="15956" y="765"/>
                  </a:cubicBezTo>
                  <a:cubicBezTo>
                    <a:pt x="15337" y="265"/>
                    <a:pt x="14480" y="27"/>
                    <a:pt x="13623" y="3"/>
                  </a:cubicBezTo>
                  <a:cubicBezTo>
                    <a:pt x="13558" y="1"/>
                    <a:pt x="13494" y="0"/>
                    <a:pt x="13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28"/>
            <p:cNvSpPr/>
            <p:nvPr/>
          </p:nvSpPr>
          <p:spPr>
            <a:xfrm>
              <a:off x="3854950" y="4549200"/>
              <a:ext cx="22625" cy="22050"/>
            </a:xfrm>
            <a:custGeom>
              <a:avLst/>
              <a:gdLst/>
              <a:ahLst/>
              <a:cxnLst/>
              <a:rect l="l" t="t" r="r" b="b"/>
              <a:pathLst>
                <a:path w="905" h="882" extrusionOk="0">
                  <a:moveTo>
                    <a:pt x="452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691"/>
                    <a:pt x="214" y="882"/>
                    <a:pt x="452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215"/>
                    <a:pt x="691" y="1"/>
                    <a:pt x="45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28"/>
            <p:cNvSpPr/>
            <p:nvPr/>
          </p:nvSpPr>
          <p:spPr>
            <a:xfrm>
              <a:off x="3893625" y="457005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1" y="214"/>
                    <a:pt x="1" y="452"/>
                  </a:cubicBezTo>
                  <a:cubicBezTo>
                    <a:pt x="1" y="691"/>
                    <a:pt x="215" y="881"/>
                    <a:pt x="453" y="881"/>
                  </a:cubicBezTo>
                  <a:cubicBezTo>
                    <a:pt x="692" y="881"/>
                    <a:pt x="906" y="691"/>
                    <a:pt x="906" y="452"/>
                  </a:cubicBezTo>
                  <a:cubicBezTo>
                    <a:pt x="906" y="214"/>
                    <a:pt x="692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28"/>
            <p:cNvSpPr/>
            <p:nvPr/>
          </p:nvSpPr>
          <p:spPr>
            <a:xfrm>
              <a:off x="3911500" y="461410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0" y="191"/>
                    <a:pt x="0" y="429"/>
                  </a:cubicBezTo>
                  <a:cubicBezTo>
                    <a:pt x="0" y="667"/>
                    <a:pt x="215" y="881"/>
                    <a:pt x="453" y="881"/>
                  </a:cubicBezTo>
                  <a:cubicBezTo>
                    <a:pt x="691" y="881"/>
                    <a:pt x="905" y="667"/>
                    <a:pt x="905" y="429"/>
                  </a:cubicBezTo>
                  <a:cubicBezTo>
                    <a:pt x="905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28"/>
            <p:cNvSpPr/>
            <p:nvPr/>
          </p:nvSpPr>
          <p:spPr>
            <a:xfrm>
              <a:off x="3810275" y="454920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1"/>
                    <a:pt x="215" y="882"/>
                    <a:pt x="453" y="882"/>
                  </a:cubicBezTo>
                  <a:cubicBezTo>
                    <a:pt x="692" y="882"/>
                    <a:pt x="906" y="691"/>
                    <a:pt x="906" y="453"/>
                  </a:cubicBezTo>
                  <a:cubicBezTo>
                    <a:pt x="906" y="215"/>
                    <a:pt x="692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28"/>
            <p:cNvSpPr/>
            <p:nvPr/>
          </p:nvSpPr>
          <p:spPr>
            <a:xfrm>
              <a:off x="3742425" y="4736150"/>
              <a:ext cx="22625" cy="22050"/>
            </a:xfrm>
            <a:custGeom>
              <a:avLst/>
              <a:gdLst/>
              <a:ahLst/>
              <a:cxnLst/>
              <a:rect l="l" t="t" r="r" b="b"/>
              <a:pathLst>
                <a:path w="905" h="882" extrusionOk="0">
                  <a:moveTo>
                    <a:pt x="453" y="0"/>
                  </a:moveTo>
                  <a:cubicBezTo>
                    <a:pt x="214" y="0"/>
                    <a:pt x="0" y="191"/>
                    <a:pt x="0" y="429"/>
                  </a:cubicBezTo>
                  <a:cubicBezTo>
                    <a:pt x="0" y="667"/>
                    <a:pt x="214" y="881"/>
                    <a:pt x="453" y="881"/>
                  </a:cubicBezTo>
                  <a:cubicBezTo>
                    <a:pt x="691" y="881"/>
                    <a:pt x="905" y="667"/>
                    <a:pt x="905" y="429"/>
                  </a:cubicBezTo>
                  <a:cubicBezTo>
                    <a:pt x="905" y="167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28"/>
            <p:cNvSpPr/>
            <p:nvPr/>
          </p:nvSpPr>
          <p:spPr>
            <a:xfrm>
              <a:off x="3703725" y="471470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692"/>
                    <a:pt x="214" y="906"/>
                    <a:pt x="453" y="906"/>
                  </a:cubicBezTo>
                  <a:cubicBezTo>
                    <a:pt x="691" y="906"/>
                    <a:pt x="905" y="692"/>
                    <a:pt x="905" y="453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28"/>
            <p:cNvSpPr/>
            <p:nvPr/>
          </p:nvSpPr>
          <p:spPr>
            <a:xfrm>
              <a:off x="3685850" y="46718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1" y="905"/>
                    <a:pt x="906" y="691"/>
                    <a:pt x="906" y="453"/>
                  </a:cubicBezTo>
                  <a:cubicBezTo>
                    <a:pt x="906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28"/>
            <p:cNvSpPr/>
            <p:nvPr/>
          </p:nvSpPr>
          <p:spPr>
            <a:xfrm>
              <a:off x="3787075" y="473615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4" y="0"/>
                    <a:pt x="0" y="191"/>
                    <a:pt x="0" y="429"/>
                  </a:cubicBezTo>
                  <a:cubicBezTo>
                    <a:pt x="0" y="667"/>
                    <a:pt x="214" y="881"/>
                    <a:pt x="453" y="881"/>
                  </a:cubicBezTo>
                  <a:cubicBezTo>
                    <a:pt x="691" y="881"/>
                    <a:pt x="905" y="667"/>
                    <a:pt x="905" y="429"/>
                  </a:cubicBezTo>
                  <a:cubicBezTo>
                    <a:pt x="905" y="191"/>
                    <a:pt x="715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28"/>
            <p:cNvSpPr/>
            <p:nvPr/>
          </p:nvSpPr>
          <p:spPr>
            <a:xfrm>
              <a:off x="6612050" y="3880550"/>
              <a:ext cx="638250" cy="846825"/>
            </a:xfrm>
            <a:custGeom>
              <a:avLst/>
              <a:gdLst/>
              <a:ahLst/>
              <a:cxnLst/>
              <a:rect l="l" t="t" r="r" b="b"/>
              <a:pathLst>
                <a:path w="25530" h="33873" extrusionOk="0">
                  <a:moveTo>
                    <a:pt x="20916" y="0"/>
                  </a:moveTo>
                  <a:cubicBezTo>
                    <a:pt x="20874" y="0"/>
                    <a:pt x="20833" y="1"/>
                    <a:pt x="20791" y="3"/>
                  </a:cubicBezTo>
                  <a:cubicBezTo>
                    <a:pt x="19719" y="51"/>
                    <a:pt x="18671" y="646"/>
                    <a:pt x="18243" y="1551"/>
                  </a:cubicBezTo>
                  <a:cubicBezTo>
                    <a:pt x="18052" y="2027"/>
                    <a:pt x="17981" y="2503"/>
                    <a:pt x="18052" y="2980"/>
                  </a:cubicBezTo>
                  <a:cubicBezTo>
                    <a:pt x="18100" y="3456"/>
                    <a:pt x="18290" y="3885"/>
                    <a:pt x="18529" y="4242"/>
                  </a:cubicBezTo>
                  <a:cubicBezTo>
                    <a:pt x="18973" y="4898"/>
                    <a:pt x="19699" y="5234"/>
                    <a:pt x="20357" y="5234"/>
                  </a:cubicBezTo>
                  <a:cubicBezTo>
                    <a:pt x="20439" y="5234"/>
                    <a:pt x="20521" y="5229"/>
                    <a:pt x="20600" y="5218"/>
                  </a:cubicBezTo>
                  <a:cubicBezTo>
                    <a:pt x="20958" y="5195"/>
                    <a:pt x="21315" y="5004"/>
                    <a:pt x="21553" y="4766"/>
                  </a:cubicBezTo>
                  <a:cubicBezTo>
                    <a:pt x="21791" y="4528"/>
                    <a:pt x="21910" y="4218"/>
                    <a:pt x="21934" y="3909"/>
                  </a:cubicBezTo>
                  <a:cubicBezTo>
                    <a:pt x="21982" y="3623"/>
                    <a:pt x="21886" y="3337"/>
                    <a:pt x="21744" y="3146"/>
                  </a:cubicBezTo>
                  <a:cubicBezTo>
                    <a:pt x="21577" y="2932"/>
                    <a:pt x="21339" y="2837"/>
                    <a:pt x="21148" y="2813"/>
                  </a:cubicBezTo>
                  <a:cubicBezTo>
                    <a:pt x="21077" y="2801"/>
                    <a:pt x="21011" y="2796"/>
                    <a:pt x="20948" y="2796"/>
                  </a:cubicBezTo>
                  <a:cubicBezTo>
                    <a:pt x="20628" y="2796"/>
                    <a:pt x="20406" y="2932"/>
                    <a:pt x="20267" y="3051"/>
                  </a:cubicBezTo>
                  <a:lnTo>
                    <a:pt x="20267" y="3075"/>
                  </a:lnTo>
                  <a:cubicBezTo>
                    <a:pt x="20219" y="3146"/>
                    <a:pt x="20148" y="3194"/>
                    <a:pt x="20124" y="3289"/>
                  </a:cubicBezTo>
                  <a:cubicBezTo>
                    <a:pt x="20124" y="3337"/>
                    <a:pt x="20100" y="3385"/>
                    <a:pt x="20100" y="3432"/>
                  </a:cubicBezTo>
                  <a:cubicBezTo>
                    <a:pt x="20100" y="3742"/>
                    <a:pt x="20338" y="3980"/>
                    <a:pt x="20624" y="3980"/>
                  </a:cubicBezTo>
                  <a:cubicBezTo>
                    <a:pt x="20934" y="3980"/>
                    <a:pt x="21172" y="3742"/>
                    <a:pt x="21172" y="3432"/>
                  </a:cubicBezTo>
                  <a:cubicBezTo>
                    <a:pt x="21172" y="3146"/>
                    <a:pt x="20934" y="2908"/>
                    <a:pt x="20624" y="2908"/>
                  </a:cubicBezTo>
                  <a:cubicBezTo>
                    <a:pt x="20577" y="2908"/>
                    <a:pt x="20553" y="2908"/>
                    <a:pt x="20481" y="2932"/>
                  </a:cubicBezTo>
                  <a:cubicBezTo>
                    <a:pt x="20577" y="2869"/>
                    <a:pt x="20714" y="2837"/>
                    <a:pt x="20880" y="2837"/>
                  </a:cubicBezTo>
                  <a:cubicBezTo>
                    <a:pt x="20963" y="2837"/>
                    <a:pt x="21053" y="2845"/>
                    <a:pt x="21148" y="2861"/>
                  </a:cubicBezTo>
                  <a:cubicBezTo>
                    <a:pt x="21315" y="2908"/>
                    <a:pt x="21529" y="3027"/>
                    <a:pt x="21648" y="3194"/>
                  </a:cubicBezTo>
                  <a:cubicBezTo>
                    <a:pt x="21767" y="3385"/>
                    <a:pt x="21815" y="3647"/>
                    <a:pt x="21791" y="3885"/>
                  </a:cubicBezTo>
                  <a:cubicBezTo>
                    <a:pt x="21767" y="4147"/>
                    <a:pt x="21648" y="4409"/>
                    <a:pt x="21434" y="4599"/>
                  </a:cubicBezTo>
                  <a:cubicBezTo>
                    <a:pt x="21220" y="4813"/>
                    <a:pt x="20934" y="4933"/>
                    <a:pt x="20600" y="4933"/>
                  </a:cubicBezTo>
                  <a:cubicBezTo>
                    <a:pt x="20560" y="4936"/>
                    <a:pt x="20519" y="4937"/>
                    <a:pt x="20478" y="4937"/>
                  </a:cubicBezTo>
                  <a:cubicBezTo>
                    <a:pt x="19869" y="4937"/>
                    <a:pt x="19216" y="4606"/>
                    <a:pt x="18814" y="4004"/>
                  </a:cubicBezTo>
                  <a:cubicBezTo>
                    <a:pt x="18409" y="3385"/>
                    <a:pt x="18243" y="2456"/>
                    <a:pt x="18648" y="1718"/>
                  </a:cubicBezTo>
                  <a:cubicBezTo>
                    <a:pt x="19005" y="956"/>
                    <a:pt x="19886" y="455"/>
                    <a:pt x="20815" y="455"/>
                  </a:cubicBezTo>
                  <a:cubicBezTo>
                    <a:pt x="20836" y="455"/>
                    <a:pt x="20857" y="455"/>
                    <a:pt x="20878" y="455"/>
                  </a:cubicBezTo>
                  <a:cubicBezTo>
                    <a:pt x="21785" y="455"/>
                    <a:pt x="22664" y="949"/>
                    <a:pt x="23315" y="1670"/>
                  </a:cubicBezTo>
                  <a:cubicBezTo>
                    <a:pt x="23934" y="2456"/>
                    <a:pt x="24292" y="3408"/>
                    <a:pt x="24411" y="4361"/>
                  </a:cubicBezTo>
                  <a:cubicBezTo>
                    <a:pt x="24530" y="5314"/>
                    <a:pt x="24482" y="6266"/>
                    <a:pt x="24363" y="7147"/>
                  </a:cubicBezTo>
                  <a:cubicBezTo>
                    <a:pt x="24077" y="8933"/>
                    <a:pt x="23553" y="10553"/>
                    <a:pt x="23315" y="11910"/>
                  </a:cubicBezTo>
                  <a:cubicBezTo>
                    <a:pt x="23006" y="13291"/>
                    <a:pt x="22982" y="14458"/>
                    <a:pt x="23053" y="15220"/>
                  </a:cubicBezTo>
                  <a:cubicBezTo>
                    <a:pt x="23077" y="15435"/>
                    <a:pt x="23077" y="15578"/>
                    <a:pt x="23101" y="15720"/>
                  </a:cubicBezTo>
                  <a:cubicBezTo>
                    <a:pt x="23101" y="15768"/>
                    <a:pt x="23101" y="15792"/>
                    <a:pt x="23125" y="15816"/>
                  </a:cubicBezTo>
                  <a:cubicBezTo>
                    <a:pt x="22053" y="14839"/>
                    <a:pt x="20815" y="14220"/>
                    <a:pt x="19862" y="13410"/>
                  </a:cubicBezTo>
                  <a:cubicBezTo>
                    <a:pt x="19291" y="12934"/>
                    <a:pt x="18838" y="12363"/>
                    <a:pt x="18576" y="11743"/>
                  </a:cubicBezTo>
                  <a:cubicBezTo>
                    <a:pt x="18314" y="11124"/>
                    <a:pt x="18219" y="10434"/>
                    <a:pt x="18457" y="9862"/>
                  </a:cubicBezTo>
                  <a:cubicBezTo>
                    <a:pt x="18799" y="8980"/>
                    <a:pt x="19712" y="8452"/>
                    <a:pt x="20559" y="8452"/>
                  </a:cubicBezTo>
                  <a:cubicBezTo>
                    <a:pt x="20833" y="8452"/>
                    <a:pt x="21100" y="8507"/>
                    <a:pt x="21339" y="8624"/>
                  </a:cubicBezTo>
                  <a:cubicBezTo>
                    <a:pt x="22029" y="8933"/>
                    <a:pt x="22482" y="9576"/>
                    <a:pt x="22625" y="10196"/>
                  </a:cubicBezTo>
                  <a:cubicBezTo>
                    <a:pt x="22648" y="10362"/>
                    <a:pt x="22648" y="10529"/>
                    <a:pt x="22625" y="10696"/>
                  </a:cubicBezTo>
                  <a:cubicBezTo>
                    <a:pt x="22601" y="10815"/>
                    <a:pt x="22577" y="10910"/>
                    <a:pt x="22529" y="11029"/>
                  </a:cubicBezTo>
                  <a:cubicBezTo>
                    <a:pt x="22458" y="11267"/>
                    <a:pt x="22267" y="11482"/>
                    <a:pt x="22029" y="11529"/>
                  </a:cubicBezTo>
                  <a:cubicBezTo>
                    <a:pt x="21970" y="11541"/>
                    <a:pt x="21910" y="11547"/>
                    <a:pt x="21851" y="11547"/>
                  </a:cubicBezTo>
                  <a:cubicBezTo>
                    <a:pt x="21791" y="11547"/>
                    <a:pt x="21732" y="11541"/>
                    <a:pt x="21672" y="11529"/>
                  </a:cubicBezTo>
                  <a:cubicBezTo>
                    <a:pt x="21648" y="11529"/>
                    <a:pt x="21624" y="11505"/>
                    <a:pt x="21577" y="11505"/>
                  </a:cubicBezTo>
                  <a:cubicBezTo>
                    <a:pt x="21553" y="11482"/>
                    <a:pt x="21553" y="11434"/>
                    <a:pt x="21529" y="11410"/>
                  </a:cubicBezTo>
                  <a:cubicBezTo>
                    <a:pt x="21505" y="11291"/>
                    <a:pt x="21505" y="11196"/>
                    <a:pt x="21458" y="11077"/>
                  </a:cubicBezTo>
                  <a:cubicBezTo>
                    <a:pt x="21434" y="10958"/>
                    <a:pt x="21386" y="10886"/>
                    <a:pt x="21267" y="10886"/>
                  </a:cubicBezTo>
                  <a:cubicBezTo>
                    <a:pt x="21101" y="10886"/>
                    <a:pt x="20958" y="10934"/>
                    <a:pt x="20839" y="11053"/>
                  </a:cubicBezTo>
                  <a:lnTo>
                    <a:pt x="20815" y="11053"/>
                  </a:lnTo>
                  <a:cubicBezTo>
                    <a:pt x="20696" y="11172"/>
                    <a:pt x="20577" y="11386"/>
                    <a:pt x="20577" y="11624"/>
                  </a:cubicBezTo>
                  <a:cubicBezTo>
                    <a:pt x="20577" y="11886"/>
                    <a:pt x="20743" y="12148"/>
                    <a:pt x="21077" y="12267"/>
                  </a:cubicBezTo>
                  <a:cubicBezTo>
                    <a:pt x="21192" y="12320"/>
                    <a:pt x="21336" y="12349"/>
                    <a:pt x="21487" y="12349"/>
                  </a:cubicBezTo>
                  <a:cubicBezTo>
                    <a:pt x="21678" y="12349"/>
                    <a:pt x="21880" y="12302"/>
                    <a:pt x="22053" y="12196"/>
                  </a:cubicBezTo>
                  <a:cubicBezTo>
                    <a:pt x="22053" y="12196"/>
                    <a:pt x="22101" y="12196"/>
                    <a:pt x="22125" y="12148"/>
                  </a:cubicBezTo>
                  <a:cubicBezTo>
                    <a:pt x="22339" y="12029"/>
                    <a:pt x="22506" y="11839"/>
                    <a:pt x="22601" y="11601"/>
                  </a:cubicBezTo>
                  <a:cubicBezTo>
                    <a:pt x="22696" y="11410"/>
                    <a:pt x="22744" y="11243"/>
                    <a:pt x="22768" y="11053"/>
                  </a:cubicBezTo>
                  <a:cubicBezTo>
                    <a:pt x="22958" y="10124"/>
                    <a:pt x="22482" y="8933"/>
                    <a:pt x="21386" y="8409"/>
                  </a:cubicBezTo>
                  <a:cubicBezTo>
                    <a:pt x="21097" y="8268"/>
                    <a:pt x="20774" y="8199"/>
                    <a:pt x="20444" y="8199"/>
                  </a:cubicBezTo>
                  <a:cubicBezTo>
                    <a:pt x="19499" y="8199"/>
                    <a:pt x="18500" y="8761"/>
                    <a:pt x="18076" y="9767"/>
                  </a:cubicBezTo>
                  <a:cubicBezTo>
                    <a:pt x="17814" y="10457"/>
                    <a:pt x="17862" y="11267"/>
                    <a:pt x="18171" y="11958"/>
                  </a:cubicBezTo>
                  <a:cubicBezTo>
                    <a:pt x="18457" y="12625"/>
                    <a:pt x="18933" y="13268"/>
                    <a:pt x="19529" y="13768"/>
                  </a:cubicBezTo>
                  <a:cubicBezTo>
                    <a:pt x="20719" y="14768"/>
                    <a:pt x="22172" y="15459"/>
                    <a:pt x="23196" y="16673"/>
                  </a:cubicBezTo>
                  <a:cubicBezTo>
                    <a:pt x="24173" y="17911"/>
                    <a:pt x="24673" y="19626"/>
                    <a:pt x="24292" y="21245"/>
                  </a:cubicBezTo>
                  <a:cubicBezTo>
                    <a:pt x="23887" y="22841"/>
                    <a:pt x="22601" y="24175"/>
                    <a:pt x="21077" y="24532"/>
                  </a:cubicBezTo>
                  <a:cubicBezTo>
                    <a:pt x="20777" y="24602"/>
                    <a:pt x="20474" y="24635"/>
                    <a:pt x="20175" y="24635"/>
                  </a:cubicBezTo>
                  <a:cubicBezTo>
                    <a:pt x="18952" y="24635"/>
                    <a:pt x="17779" y="24078"/>
                    <a:pt x="17052" y="23198"/>
                  </a:cubicBezTo>
                  <a:cubicBezTo>
                    <a:pt x="16147" y="22103"/>
                    <a:pt x="16147" y="20531"/>
                    <a:pt x="16695" y="19388"/>
                  </a:cubicBezTo>
                  <a:cubicBezTo>
                    <a:pt x="16981" y="18816"/>
                    <a:pt x="17409" y="18340"/>
                    <a:pt x="17933" y="18054"/>
                  </a:cubicBezTo>
                  <a:cubicBezTo>
                    <a:pt x="18363" y="17788"/>
                    <a:pt x="18845" y="17663"/>
                    <a:pt x="19304" y="17663"/>
                  </a:cubicBezTo>
                  <a:cubicBezTo>
                    <a:pt x="19380" y="17663"/>
                    <a:pt x="19455" y="17667"/>
                    <a:pt x="19529" y="17673"/>
                  </a:cubicBezTo>
                  <a:cubicBezTo>
                    <a:pt x="20076" y="17697"/>
                    <a:pt x="20577" y="17911"/>
                    <a:pt x="20910" y="18221"/>
                  </a:cubicBezTo>
                  <a:cubicBezTo>
                    <a:pt x="21220" y="18554"/>
                    <a:pt x="21434" y="19007"/>
                    <a:pt x="21505" y="19412"/>
                  </a:cubicBezTo>
                  <a:cubicBezTo>
                    <a:pt x="21553" y="19840"/>
                    <a:pt x="21434" y="20221"/>
                    <a:pt x="21267" y="20555"/>
                  </a:cubicBezTo>
                  <a:cubicBezTo>
                    <a:pt x="21053" y="20841"/>
                    <a:pt x="20743" y="21031"/>
                    <a:pt x="20458" y="21079"/>
                  </a:cubicBezTo>
                  <a:cubicBezTo>
                    <a:pt x="20283" y="21134"/>
                    <a:pt x="20117" y="21158"/>
                    <a:pt x="19963" y="21158"/>
                  </a:cubicBezTo>
                  <a:cubicBezTo>
                    <a:pt x="19592" y="21158"/>
                    <a:pt x="19292" y="21023"/>
                    <a:pt x="19124" y="20888"/>
                  </a:cubicBezTo>
                  <a:cubicBezTo>
                    <a:pt x="18838" y="20698"/>
                    <a:pt x="18791" y="20531"/>
                    <a:pt x="18767" y="20531"/>
                  </a:cubicBezTo>
                  <a:lnTo>
                    <a:pt x="18767" y="20531"/>
                  </a:lnTo>
                  <a:cubicBezTo>
                    <a:pt x="18767" y="20531"/>
                    <a:pt x="18767" y="20579"/>
                    <a:pt x="18814" y="20650"/>
                  </a:cubicBezTo>
                  <a:cubicBezTo>
                    <a:pt x="18838" y="20721"/>
                    <a:pt x="18933" y="20817"/>
                    <a:pt x="19052" y="20936"/>
                  </a:cubicBezTo>
                  <a:cubicBezTo>
                    <a:pt x="19256" y="21121"/>
                    <a:pt x="19632" y="21291"/>
                    <a:pt x="20091" y="21291"/>
                  </a:cubicBezTo>
                  <a:cubicBezTo>
                    <a:pt x="20223" y="21291"/>
                    <a:pt x="20362" y="21277"/>
                    <a:pt x="20505" y="21245"/>
                  </a:cubicBezTo>
                  <a:cubicBezTo>
                    <a:pt x="20839" y="21174"/>
                    <a:pt x="21196" y="20960"/>
                    <a:pt x="21458" y="20650"/>
                  </a:cubicBezTo>
                  <a:cubicBezTo>
                    <a:pt x="21696" y="20293"/>
                    <a:pt x="21815" y="19840"/>
                    <a:pt x="21791" y="19364"/>
                  </a:cubicBezTo>
                  <a:cubicBezTo>
                    <a:pt x="21767" y="18888"/>
                    <a:pt x="21553" y="18388"/>
                    <a:pt x="21172" y="17959"/>
                  </a:cubicBezTo>
                  <a:cubicBezTo>
                    <a:pt x="20791" y="17554"/>
                    <a:pt x="20219" y="17316"/>
                    <a:pt x="19600" y="17268"/>
                  </a:cubicBezTo>
                  <a:cubicBezTo>
                    <a:pt x="19526" y="17262"/>
                    <a:pt x="19450" y="17259"/>
                    <a:pt x="19374" y="17259"/>
                  </a:cubicBezTo>
                  <a:cubicBezTo>
                    <a:pt x="18839" y="17259"/>
                    <a:pt x="18264" y="17405"/>
                    <a:pt x="17743" y="17697"/>
                  </a:cubicBezTo>
                  <a:cubicBezTo>
                    <a:pt x="17171" y="18030"/>
                    <a:pt x="16671" y="18531"/>
                    <a:pt x="16338" y="19174"/>
                  </a:cubicBezTo>
                  <a:cubicBezTo>
                    <a:pt x="16028" y="19817"/>
                    <a:pt x="15838" y="20555"/>
                    <a:pt x="15909" y="21293"/>
                  </a:cubicBezTo>
                  <a:cubicBezTo>
                    <a:pt x="15933" y="21674"/>
                    <a:pt x="15980" y="22079"/>
                    <a:pt x="16147" y="22436"/>
                  </a:cubicBezTo>
                  <a:cubicBezTo>
                    <a:pt x="16219" y="22603"/>
                    <a:pt x="16290" y="22793"/>
                    <a:pt x="16409" y="22960"/>
                  </a:cubicBezTo>
                  <a:cubicBezTo>
                    <a:pt x="16528" y="23151"/>
                    <a:pt x="16623" y="23317"/>
                    <a:pt x="16742" y="23460"/>
                  </a:cubicBezTo>
                  <a:cubicBezTo>
                    <a:pt x="17481" y="24413"/>
                    <a:pt x="18671" y="25008"/>
                    <a:pt x="19957" y="25103"/>
                  </a:cubicBezTo>
                  <a:cubicBezTo>
                    <a:pt x="19743" y="25175"/>
                    <a:pt x="19529" y="25246"/>
                    <a:pt x="19314" y="25341"/>
                  </a:cubicBezTo>
                  <a:cubicBezTo>
                    <a:pt x="18695" y="25651"/>
                    <a:pt x="18171" y="26151"/>
                    <a:pt x="17814" y="26723"/>
                  </a:cubicBezTo>
                  <a:cubicBezTo>
                    <a:pt x="17481" y="27270"/>
                    <a:pt x="17338" y="27937"/>
                    <a:pt x="17362" y="28533"/>
                  </a:cubicBezTo>
                  <a:cubicBezTo>
                    <a:pt x="17385" y="29128"/>
                    <a:pt x="17624" y="29723"/>
                    <a:pt x="18005" y="30104"/>
                  </a:cubicBezTo>
                  <a:cubicBezTo>
                    <a:pt x="18409" y="30485"/>
                    <a:pt x="18910" y="30700"/>
                    <a:pt x="19386" y="30771"/>
                  </a:cubicBezTo>
                  <a:cubicBezTo>
                    <a:pt x="19455" y="30778"/>
                    <a:pt x="19525" y="30781"/>
                    <a:pt x="19594" y="30781"/>
                  </a:cubicBezTo>
                  <a:cubicBezTo>
                    <a:pt x="19999" y="30781"/>
                    <a:pt x="20391" y="30665"/>
                    <a:pt x="20696" y="30462"/>
                  </a:cubicBezTo>
                  <a:cubicBezTo>
                    <a:pt x="21053" y="30223"/>
                    <a:pt x="21220" y="29866"/>
                    <a:pt x="21315" y="29533"/>
                  </a:cubicBezTo>
                  <a:cubicBezTo>
                    <a:pt x="21505" y="28890"/>
                    <a:pt x="21267" y="28342"/>
                    <a:pt x="21053" y="28080"/>
                  </a:cubicBezTo>
                  <a:cubicBezTo>
                    <a:pt x="20934" y="27937"/>
                    <a:pt x="20839" y="27866"/>
                    <a:pt x="20743" y="27818"/>
                  </a:cubicBezTo>
                  <a:cubicBezTo>
                    <a:pt x="20672" y="27794"/>
                    <a:pt x="20624" y="27747"/>
                    <a:pt x="20624" y="27747"/>
                  </a:cubicBezTo>
                  <a:lnTo>
                    <a:pt x="20624" y="27747"/>
                  </a:lnTo>
                  <a:cubicBezTo>
                    <a:pt x="20600" y="27794"/>
                    <a:pt x="20791" y="27842"/>
                    <a:pt x="20958" y="28104"/>
                  </a:cubicBezTo>
                  <a:cubicBezTo>
                    <a:pt x="21148" y="28390"/>
                    <a:pt x="21315" y="28890"/>
                    <a:pt x="21148" y="29461"/>
                  </a:cubicBezTo>
                  <a:cubicBezTo>
                    <a:pt x="21053" y="29747"/>
                    <a:pt x="20862" y="30057"/>
                    <a:pt x="20577" y="30223"/>
                  </a:cubicBezTo>
                  <a:cubicBezTo>
                    <a:pt x="20329" y="30376"/>
                    <a:pt x="20020" y="30452"/>
                    <a:pt x="19687" y="30452"/>
                  </a:cubicBezTo>
                  <a:cubicBezTo>
                    <a:pt x="19604" y="30452"/>
                    <a:pt x="19519" y="30447"/>
                    <a:pt x="19434" y="30438"/>
                  </a:cubicBezTo>
                  <a:cubicBezTo>
                    <a:pt x="19029" y="30366"/>
                    <a:pt x="18576" y="30176"/>
                    <a:pt x="18243" y="29842"/>
                  </a:cubicBezTo>
                  <a:cubicBezTo>
                    <a:pt x="17933" y="29485"/>
                    <a:pt x="17743" y="29009"/>
                    <a:pt x="17719" y="28461"/>
                  </a:cubicBezTo>
                  <a:cubicBezTo>
                    <a:pt x="17695" y="27937"/>
                    <a:pt x="17838" y="27366"/>
                    <a:pt x="18124" y="26866"/>
                  </a:cubicBezTo>
                  <a:cubicBezTo>
                    <a:pt x="18433" y="26365"/>
                    <a:pt x="18910" y="25937"/>
                    <a:pt x="19481" y="25675"/>
                  </a:cubicBezTo>
                  <a:cubicBezTo>
                    <a:pt x="19964" y="25439"/>
                    <a:pt x="20531" y="25304"/>
                    <a:pt x="21105" y="25304"/>
                  </a:cubicBezTo>
                  <a:cubicBezTo>
                    <a:pt x="21863" y="25304"/>
                    <a:pt x="22634" y="25538"/>
                    <a:pt x="23244" y="26080"/>
                  </a:cubicBezTo>
                  <a:cubicBezTo>
                    <a:pt x="24363" y="27008"/>
                    <a:pt x="24887" y="28652"/>
                    <a:pt x="24506" y="30128"/>
                  </a:cubicBezTo>
                  <a:cubicBezTo>
                    <a:pt x="24125" y="31652"/>
                    <a:pt x="22744" y="32914"/>
                    <a:pt x="21148" y="33272"/>
                  </a:cubicBezTo>
                  <a:cubicBezTo>
                    <a:pt x="20804" y="33353"/>
                    <a:pt x="20456" y="33391"/>
                    <a:pt x="20109" y="33391"/>
                  </a:cubicBezTo>
                  <a:cubicBezTo>
                    <a:pt x="18824" y="33391"/>
                    <a:pt x="17561" y="32869"/>
                    <a:pt x="16623" y="32081"/>
                  </a:cubicBezTo>
                  <a:cubicBezTo>
                    <a:pt x="15433" y="31033"/>
                    <a:pt x="14766" y="29533"/>
                    <a:pt x="13789" y="28342"/>
                  </a:cubicBezTo>
                  <a:cubicBezTo>
                    <a:pt x="13289" y="27747"/>
                    <a:pt x="12694" y="27247"/>
                    <a:pt x="12003" y="26961"/>
                  </a:cubicBezTo>
                  <a:cubicBezTo>
                    <a:pt x="11578" y="26770"/>
                    <a:pt x="11106" y="26661"/>
                    <a:pt x="10651" y="26661"/>
                  </a:cubicBezTo>
                  <a:cubicBezTo>
                    <a:pt x="10369" y="26661"/>
                    <a:pt x="10092" y="26703"/>
                    <a:pt x="9836" y="26794"/>
                  </a:cubicBezTo>
                  <a:cubicBezTo>
                    <a:pt x="8455" y="27342"/>
                    <a:pt x="7860" y="28985"/>
                    <a:pt x="8407" y="30081"/>
                  </a:cubicBezTo>
                  <a:cubicBezTo>
                    <a:pt x="8865" y="31038"/>
                    <a:pt x="9833" y="31541"/>
                    <a:pt x="10690" y="31541"/>
                  </a:cubicBezTo>
                  <a:cubicBezTo>
                    <a:pt x="10813" y="31541"/>
                    <a:pt x="10934" y="31530"/>
                    <a:pt x="11051" y="31509"/>
                  </a:cubicBezTo>
                  <a:cubicBezTo>
                    <a:pt x="11337" y="31438"/>
                    <a:pt x="11622" y="31366"/>
                    <a:pt x="11837" y="31176"/>
                  </a:cubicBezTo>
                  <a:cubicBezTo>
                    <a:pt x="11861" y="31176"/>
                    <a:pt x="11861" y="31152"/>
                    <a:pt x="11884" y="31152"/>
                  </a:cubicBezTo>
                  <a:cubicBezTo>
                    <a:pt x="11956" y="31128"/>
                    <a:pt x="11980" y="31057"/>
                    <a:pt x="12027" y="31033"/>
                  </a:cubicBezTo>
                  <a:cubicBezTo>
                    <a:pt x="12027" y="31033"/>
                    <a:pt x="12075" y="31009"/>
                    <a:pt x="12075" y="30962"/>
                  </a:cubicBezTo>
                  <a:cubicBezTo>
                    <a:pt x="12099" y="30938"/>
                    <a:pt x="12122" y="30914"/>
                    <a:pt x="12146" y="30843"/>
                  </a:cubicBezTo>
                  <a:cubicBezTo>
                    <a:pt x="12384" y="30533"/>
                    <a:pt x="12432" y="30104"/>
                    <a:pt x="12313" y="29819"/>
                  </a:cubicBezTo>
                  <a:cubicBezTo>
                    <a:pt x="12194" y="29485"/>
                    <a:pt x="11908" y="29295"/>
                    <a:pt x="11646" y="29295"/>
                  </a:cubicBezTo>
                  <a:lnTo>
                    <a:pt x="11575" y="29295"/>
                  </a:lnTo>
                  <a:cubicBezTo>
                    <a:pt x="11432" y="29295"/>
                    <a:pt x="11265" y="29342"/>
                    <a:pt x="11146" y="29414"/>
                  </a:cubicBezTo>
                  <a:cubicBezTo>
                    <a:pt x="10956" y="29533"/>
                    <a:pt x="10836" y="29723"/>
                    <a:pt x="10860" y="29938"/>
                  </a:cubicBezTo>
                  <a:cubicBezTo>
                    <a:pt x="10860" y="30057"/>
                    <a:pt x="10979" y="30104"/>
                    <a:pt x="11075" y="30128"/>
                  </a:cubicBezTo>
                  <a:cubicBezTo>
                    <a:pt x="11194" y="30176"/>
                    <a:pt x="11289" y="30176"/>
                    <a:pt x="11408" y="30200"/>
                  </a:cubicBezTo>
                  <a:cubicBezTo>
                    <a:pt x="11432" y="30200"/>
                    <a:pt x="11479" y="30223"/>
                    <a:pt x="11503" y="30223"/>
                  </a:cubicBezTo>
                  <a:cubicBezTo>
                    <a:pt x="11527" y="30247"/>
                    <a:pt x="11527" y="30295"/>
                    <a:pt x="11527" y="30319"/>
                  </a:cubicBezTo>
                  <a:cubicBezTo>
                    <a:pt x="11551" y="30438"/>
                    <a:pt x="11551" y="30557"/>
                    <a:pt x="11527" y="30676"/>
                  </a:cubicBezTo>
                  <a:cubicBezTo>
                    <a:pt x="11432" y="30914"/>
                    <a:pt x="11241" y="31081"/>
                    <a:pt x="11027" y="31176"/>
                  </a:cubicBezTo>
                  <a:cubicBezTo>
                    <a:pt x="10932" y="31200"/>
                    <a:pt x="10813" y="31271"/>
                    <a:pt x="10694" y="31271"/>
                  </a:cubicBezTo>
                  <a:cubicBezTo>
                    <a:pt x="10622" y="31283"/>
                    <a:pt x="10539" y="31289"/>
                    <a:pt x="10455" y="31289"/>
                  </a:cubicBezTo>
                  <a:cubicBezTo>
                    <a:pt x="10372" y="31289"/>
                    <a:pt x="10289" y="31283"/>
                    <a:pt x="10217" y="31271"/>
                  </a:cubicBezTo>
                  <a:cubicBezTo>
                    <a:pt x="9550" y="31081"/>
                    <a:pt x="8931" y="30652"/>
                    <a:pt x="8646" y="29938"/>
                  </a:cubicBezTo>
                  <a:cubicBezTo>
                    <a:pt x="8193" y="28937"/>
                    <a:pt x="8765" y="27485"/>
                    <a:pt x="9955" y="27080"/>
                  </a:cubicBezTo>
                  <a:cubicBezTo>
                    <a:pt x="10177" y="27000"/>
                    <a:pt x="10409" y="26963"/>
                    <a:pt x="10644" y="26963"/>
                  </a:cubicBezTo>
                  <a:cubicBezTo>
                    <a:pt x="11038" y="26963"/>
                    <a:pt x="11440" y="27067"/>
                    <a:pt x="11813" y="27247"/>
                  </a:cubicBezTo>
                  <a:cubicBezTo>
                    <a:pt x="12456" y="27556"/>
                    <a:pt x="12980" y="27985"/>
                    <a:pt x="13456" y="28556"/>
                  </a:cubicBezTo>
                  <a:cubicBezTo>
                    <a:pt x="14194" y="29485"/>
                    <a:pt x="14766" y="30652"/>
                    <a:pt x="15623" y="31676"/>
                  </a:cubicBezTo>
                  <a:cubicBezTo>
                    <a:pt x="15504" y="31676"/>
                    <a:pt x="15385" y="31652"/>
                    <a:pt x="15266" y="31652"/>
                  </a:cubicBezTo>
                  <a:cubicBezTo>
                    <a:pt x="15056" y="31626"/>
                    <a:pt x="14816" y="31612"/>
                    <a:pt x="14550" y="31612"/>
                  </a:cubicBezTo>
                  <a:cubicBezTo>
                    <a:pt x="13848" y="31612"/>
                    <a:pt x="12964" y="31707"/>
                    <a:pt x="11980" y="31914"/>
                  </a:cubicBezTo>
                  <a:cubicBezTo>
                    <a:pt x="10598" y="32200"/>
                    <a:pt x="9003" y="32700"/>
                    <a:pt x="7217" y="32962"/>
                  </a:cubicBezTo>
                  <a:cubicBezTo>
                    <a:pt x="6635" y="33039"/>
                    <a:pt x="6034" y="33105"/>
                    <a:pt x="5426" y="33105"/>
                  </a:cubicBezTo>
                  <a:cubicBezTo>
                    <a:pt x="5088" y="33105"/>
                    <a:pt x="4747" y="33085"/>
                    <a:pt x="4407" y="33034"/>
                  </a:cubicBezTo>
                  <a:cubicBezTo>
                    <a:pt x="3454" y="32914"/>
                    <a:pt x="2478" y="32557"/>
                    <a:pt x="1739" y="31914"/>
                  </a:cubicBezTo>
                  <a:cubicBezTo>
                    <a:pt x="977" y="31271"/>
                    <a:pt x="477" y="30342"/>
                    <a:pt x="501" y="29414"/>
                  </a:cubicBezTo>
                  <a:cubicBezTo>
                    <a:pt x="501" y="28509"/>
                    <a:pt x="1025" y="27604"/>
                    <a:pt x="1763" y="27247"/>
                  </a:cubicBezTo>
                  <a:cubicBezTo>
                    <a:pt x="2061" y="27102"/>
                    <a:pt x="2390" y="27036"/>
                    <a:pt x="2717" y="27036"/>
                  </a:cubicBezTo>
                  <a:cubicBezTo>
                    <a:pt x="3201" y="27036"/>
                    <a:pt x="3680" y="27181"/>
                    <a:pt x="4049" y="27437"/>
                  </a:cubicBezTo>
                  <a:cubicBezTo>
                    <a:pt x="4716" y="27842"/>
                    <a:pt x="5026" y="28556"/>
                    <a:pt x="4978" y="29223"/>
                  </a:cubicBezTo>
                  <a:cubicBezTo>
                    <a:pt x="4954" y="29533"/>
                    <a:pt x="4835" y="29842"/>
                    <a:pt x="4645" y="30057"/>
                  </a:cubicBezTo>
                  <a:cubicBezTo>
                    <a:pt x="4430" y="30247"/>
                    <a:pt x="4168" y="30366"/>
                    <a:pt x="3930" y="30414"/>
                  </a:cubicBezTo>
                  <a:cubicBezTo>
                    <a:pt x="3896" y="30417"/>
                    <a:pt x="3863" y="30418"/>
                    <a:pt x="3830" y="30418"/>
                  </a:cubicBezTo>
                  <a:cubicBezTo>
                    <a:pt x="3608" y="30418"/>
                    <a:pt x="3406" y="30351"/>
                    <a:pt x="3240" y="30247"/>
                  </a:cubicBezTo>
                  <a:cubicBezTo>
                    <a:pt x="3073" y="30128"/>
                    <a:pt x="2978" y="29938"/>
                    <a:pt x="2930" y="29747"/>
                  </a:cubicBezTo>
                  <a:cubicBezTo>
                    <a:pt x="2859" y="29509"/>
                    <a:pt x="2930" y="29271"/>
                    <a:pt x="2978" y="29128"/>
                  </a:cubicBezTo>
                  <a:lnTo>
                    <a:pt x="2978" y="29128"/>
                  </a:lnTo>
                  <a:cubicBezTo>
                    <a:pt x="2978" y="29152"/>
                    <a:pt x="2954" y="29223"/>
                    <a:pt x="2954" y="29271"/>
                  </a:cubicBezTo>
                  <a:cubicBezTo>
                    <a:pt x="2954" y="29580"/>
                    <a:pt x="3192" y="29819"/>
                    <a:pt x="3478" y="29819"/>
                  </a:cubicBezTo>
                  <a:cubicBezTo>
                    <a:pt x="3787" y="29819"/>
                    <a:pt x="4026" y="29580"/>
                    <a:pt x="4026" y="29271"/>
                  </a:cubicBezTo>
                  <a:cubicBezTo>
                    <a:pt x="4026" y="28985"/>
                    <a:pt x="3787" y="28747"/>
                    <a:pt x="3478" y="28747"/>
                  </a:cubicBezTo>
                  <a:cubicBezTo>
                    <a:pt x="3430" y="28747"/>
                    <a:pt x="3406" y="28747"/>
                    <a:pt x="3335" y="28771"/>
                  </a:cubicBezTo>
                  <a:lnTo>
                    <a:pt x="3311" y="28771"/>
                  </a:lnTo>
                  <a:cubicBezTo>
                    <a:pt x="3216" y="28795"/>
                    <a:pt x="3121" y="28866"/>
                    <a:pt x="3073" y="28914"/>
                  </a:cubicBezTo>
                  <a:cubicBezTo>
                    <a:pt x="2930" y="29057"/>
                    <a:pt x="2763" y="29366"/>
                    <a:pt x="2835" y="29771"/>
                  </a:cubicBezTo>
                  <a:cubicBezTo>
                    <a:pt x="2859" y="29985"/>
                    <a:pt x="2954" y="30200"/>
                    <a:pt x="3168" y="30366"/>
                  </a:cubicBezTo>
                  <a:cubicBezTo>
                    <a:pt x="3356" y="30512"/>
                    <a:pt x="3580" y="30585"/>
                    <a:pt x="3824" y="30585"/>
                  </a:cubicBezTo>
                  <a:cubicBezTo>
                    <a:pt x="3859" y="30585"/>
                    <a:pt x="3895" y="30584"/>
                    <a:pt x="3930" y="30581"/>
                  </a:cubicBezTo>
                  <a:cubicBezTo>
                    <a:pt x="4240" y="30557"/>
                    <a:pt x="4526" y="30438"/>
                    <a:pt x="4788" y="30200"/>
                  </a:cubicBezTo>
                  <a:cubicBezTo>
                    <a:pt x="5026" y="29961"/>
                    <a:pt x="5216" y="29628"/>
                    <a:pt x="5240" y="29247"/>
                  </a:cubicBezTo>
                  <a:cubicBezTo>
                    <a:pt x="5335" y="28509"/>
                    <a:pt x="4978" y="27628"/>
                    <a:pt x="4264" y="27151"/>
                  </a:cubicBezTo>
                  <a:cubicBezTo>
                    <a:pt x="3906" y="26889"/>
                    <a:pt x="3502" y="26747"/>
                    <a:pt x="3002" y="26675"/>
                  </a:cubicBezTo>
                  <a:cubicBezTo>
                    <a:pt x="2892" y="26664"/>
                    <a:pt x="2782" y="26658"/>
                    <a:pt x="2673" y="26658"/>
                  </a:cubicBezTo>
                  <a:cubicBezTo>
                    <a:pt x="2307" y="26658"/>
                    <a:pt x="1945" y="26724"/>
                    <a:pt x="1596" y="26889"/>
                  </a:cubicBezTo>
                  <a:cubicBezTo>
                    <a:pt x="668" y="27318"/>
                    <a:pt x="72" y="28342"/>
                    <a:pt x="25" y="29414"/>
                  </a:cubicBezTo>
                  <a:cubicBezTo>
                    <a:pt x="1" y="30533"/>
                    <a:pt x="572" y="31605"/>
                    <a:pt x="1406" y="32319"/>
                  </a:cubicBezTo>
                  <a:cubicBezTo>
                    <a:pt x="2263" y="33034"/>
                    <a:pt x="3335" y="33415"/>
                    <a:pt x="4359" y="33534"/>
                  </a:cubicBezTo>
                  <a:cubicBezTo>
                    <a:pt x="4716" y="33583"/>
                    <a:pt x="5070" y="33604"/>
                    <a:pt x="5418" y="33604"/>
                  </a:cubicBezTo>
                  <a:cubicBezTo>
                    <a:pt x="6069" y="33604"/>
                    <a:pt x="6699" y="33531"/>
                    <a:pt x="7288" y="33438"/>
                  </a:cubicBezTo>
                  <a:cubicBezTo>
                    <a:pt x="9146" y="33105"/>
                    <a:pt x="10717" y="32581"/>
                    <a:pt x="12051" y="32271"/>
                  </a:cubicBezTo>
                  <a:cubicBezTo>
                    <a:pt x="13408" y="31962"/>
                    <a:pt x="14528" y="31867"/>
                    <a:pt x="15266" y="31867"/>
                  </a:cubicBezTo>
                  <a:cubicBezTo>
                    <a:pt x="15456" y="31867"/>
                    <a:pt x="15623" y="31867"/>
                    <a:pt x="15790" y="31890"/>
                  </a:cubicBezTo>
                  <a:cubicBezTo>
                    <a:pt x="15957" y="32081"/>
                    <a:pt x="16099" y="32248"/>
                    <a:pt x="16314" y="32438"/>
                  </a:cubicBezTo>
                  <a:cubicBezTo>
                    <a:pt x="17331" y="33304"/>
                    <a:pt x="18719" y="33873"/>
                    <a:pt x="20151" y="33873"/>
                  </a:cubicBezTo>
                  <a:cubicBezTo>
                    <a:pt x="20530" y="33873"/>
                    <a:pt x="20912" y="33833"/>
                    <a:pt x="21291" y="33748"/>
                  </a:cubicBezTo>
                  <a:cubicBezTo>
                    <a:pt x="23077" y="33319"/>
                    <a:pt x="24554" y="31962"/>
                    <a:pt x="25006" y="30223"/>
                  </a:cubicBezTo>
                  <a:cubicBezTo>
                    <a:pt x="25530" y="28628"/>
                    <a:pt x="24863" y="26842"/>
                    <a:pt x="23649" y="25794"/>
                  </a:cubicBezTo>
                  <a:cubicBezTo>
                    <a:pt x="23506" y="25651"/>
                    <a:pt x="23315" y="25556"/>
                    <a:pt x="23149" y="25461"/>
                  </a:cubicBezTo>
                  <a:cubicBezTo>
                    <a:pt x="22982" y="25341"/>
                    <a:pt x="22768" y="25246"/>
                    <a:pt x="22601" y="25199"/>
                  </a:cubicBezTo>
                  <a:cubicBezTo>
                    <a:pt x="22244" y="25056"/>
                    <a:pt x="21863" y="24984"/>
                    <a:pt x="21505" y="24960"/>
                  </a:cubicBezTo>
                  <a:cubicBezTo>
                    <a:pt x="23101" y="24484"/>
                    <a:pt x="24411" y="23055"/>
                    <a:pt x="24839" y="21388"/>
                  </a:cubicBezTo>
                  <a:cubicBezTo>
                    <a:pt x="25292" y="19602"/>
                    <a:pt x="24720" y="17721"/>
                    <a:pt x="23625" y="16387"/>
                  </a:cubicBezTo>
                  <a:cubicBezTo>
                    <a:pt x="23506" y="16268"/>
                    <a:pt x="23411" y="16149"/>
                    <a:pt x="23291" y="16030"/>
                  </a:cubicBezTo>
                  <a:cubicBezTo>
                    <a:pt x="23291" y="15935"/>
                    <a:pt x="23244" y="15887"/>
                    <a:pt x="23244" y="15768"/>
                  </a:cubicBezTo>
                  <a:cubicBezTo>
                    <a:pt x="23244" y="15601"/>
                    <a:pt x="23244" y="15435"/>
                    <a:pt x="23220" y="15244"/>
                  </a:cubicBezTo>
                  <a:cubicBezTo>
                    <a:pt x="23196" y="14482"/>
                    <a:pt x="23315" y="13387"/>
                    <a:pt x="23649" y="12029"/>
                  </a:cubicBezTo>
                  <a:cubicBezTo>
                    <a:pt x="23934" y="10696"/>
                    <a:pt x="24482" y="9124"/>
                    <a:pt x="24792" y="7266"/>
                  </a:cubicBezTo>
                  <a:cubicBezTo>
                    <a:pt x="24958" y="6361"/>
                    <a:pt x="25030" y="5361"/>
                    <a:pt x="24887" y="4337"/>
                  </a:cubicBezTo>
                  <a:cubicBezTo>
                    <a:pt x="24768" y="3313"/>
                    <a:pt x="24387" y="2242"/>
                    <a:pt x="23672" y="1384"/>
                  </a:cubicBezTo>
                  <a:cubicBezTo>
                    <a:pt x="22986" y="560"/>
                    <a:pt x="21947" y="0"/>
                    <a:pt x="209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28"/>
            <p:cNvSpPr/>
            <p:nvPr/>
          </p:nvSpPr>
          <p:spPr>
            <a:xfrm>
              <a:off x="6968075" y="4438850"/>
              <a:ext cx="87550" cy="70025"/>
            </a:xfrm>
            <a:custGeom>
              <a:avLst/>
              <a:gdLst/>
              <a:ahLst/>
              <a:cxnLst/>
              <a:rect l="l" t="t" r="r" b="b"/>
              <a:pathLst>
                <a:path w="3502" h="2801" extrusionOk="0">
                  <a:moveTo>
                    <a:pt x="233" y="0"/>
                  </a:moveTo>
                  <a:cubicBezTo>
                    <a:pt x="157" y="0"/>
                    <a:pt x="80" y="3"/>
                    <a:pt x="1" y="9"/>
                  </a:cubicBezTo>
                  <a:cubicBezTo>
                    <a:pt x="263" y="104"/>
                    <a:pt x="501" y="295"/>
                    <a:pt x="692" y="533"/>
                  </a:cubicBezTo>
                  <a:cubicBezTo>
                    <a:pt x="858" y="771"/>
                    <a:pt x="977" y="1057"/>
                    <a:pt x="1168" y="1295"/>
                  </a:cubicBezTo>
                  <a:cubicBezTo>
                    <a:pt x="1430" y="1700"/>
                    <a:pt x="1716" y="2128"/>
                    <a:pt x="2120" y="2414"/>
                  </a:cubicBezTo>
                  <a:cubicBezTo>
                    <a:pt x="2442" y="2660"/>
                    <a:pt x="2823" y="2800"/>
                    <a:pt x="3205" y="2800"/>
                  </a:cubicBezTo>
                  <a:cubicBezTo>
                    <a:pt x="3304" y="2800"/>
                    <a:pt x="3403" y="2791"/>
                    <a:pt x="3502" y="2771"/>
                  </a:cubicBezTo>
                  <a:cubicBezTo>
                    <a:pt x="3192" y="2771"/>
                    <a:pt x="2787" y="2557"/>
                    <a:pt x="2621" y="2295"/>
                  </a:cubicBezTo>
                  <a:cubicBezTo>
                    <a:pt x="2430" y="2033"/>
                    <a:pt x="2359" y="1723"/>
                    <a:pt x="2240" y="1438"/>
                  </a:cubicBezTo>
                  <a:cubicBezTo>
                    <a:pt x="2120" y="1128"/>
                    <a:pt x="2001" y="842"/>
                    <a:pt x="1787" y="604"/>
                  </a:cubicBezTo>
                  <a:cubicBezTo>
                    <a:pt x="1573" y="366"/>
                    <a:pt x="1287" y="176"/>
                    <a:pt x="954" y="104"/>
                  </a:cubicBezTo>
                  <a:cubicBezTo>
                    <a:pt x="717" y="31"/>
                    <a:pt x="481" y="0"/>
                    <a:pt x="23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28"/>
            <p:cNvSpPr/>
            <p:nvPr/>
          </p:nvSpPr>
          <p:spPr>
            <a:xfrm>
              <a:off x="7213375" y="4146750"/>
              <a:ext cx="63725" cy="160175"/>
            </a:xfrm>
            <a:custGeom>
              <a:avLst/>
              <a:gdLst/>
              <a:ahLst/>
              <a:cxnLst/>
              <a:rect l="l" t="t" r="r" b="b"/>
              <a:pathLst>
                <a:path w="2549" h="6407" extrusionOk="0">
                  <a:moveTo>
                    <a:pt x="1953" y="0"/>
                  </a:moveTo>
                  <a:cubicBezTo>
                    <a:pt x="2001" y="405"/>
                    <a:pt x="1858" y="857"/>
                    <a:pt x="1668" y="1238"/>
                  </a:cubicBezTo>
                  <a:cubicBezTo>
                    <a:pt x="1477" y="1619"/>
                    <a:pt x="1239" y="1977"/>
                    <a:pt x="1001" y="2334"/>
                  </a:cubicBezTo>
                  <a:cubicBezTo>
                    <a:pt x="572" y="2929"/>
                    <a:pt x="239" y="3620"/>
                    <a:pt x="120" y="4334"/>
                  </a:cubicBezTo>
                  <a:cubicBezTo>
                    <a:pt x="1" y="5049"/>
                    <a:pt x="120" y="5858"/>
                    <a:pt x="572" y="6406"/>
                  </a:cubicBezTo>
                  <a:cubicBezTo>
                    <a:pt x="405" y="5977"/>
                    <a:pt x="429" y="5311"/>
                    <a:pt x="667" y="4930"/>
                  </a:cubicBezTo>
                  <a:cubicBezTo>
                    <a:pt x="882" y="4525"/>
                    <a:pt x="1239" y="4215"/>
                    <a:pt x="1525" y="3858"/>
                  </a:cubicBezTo>
                  <a:cubicBezTo>
                    <a:pt x="1858" y="3525"/>
                    <a:pt x="2144" y="3143"/>
                    <a:pt x="2334" y="2715"/>
                  </a:cubicBezTo>
                  <a:cubicBezTo>
                    <a:pt x="2501" y="2286"/>
                    <a:pt x="2549" y="1810"/>
                    <a:pt x="2453" y="1334"/>
                  </a:cubicBezTo>
                  <a:cubicBezTo>
                    <a:pt x="2358" y="857"/>
                    <a:pt x="2191" y="405"/>
                    <a:pt x="19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28"/>
            <p:cNvSpPr/>
            <p:nvPr/>
          </p:nvSpPr>
          <p:spPr>
            <a:xfrm>
              <a:off x="6992500" y="4514075"/>
              <a:ext cx="66100" cy="91125"/>
            </a:xfrm>
            <a:custGeom>
              <a:avLst/>
              <a:gdLst/>
              <a:ahLst/>
              <a:cxnLst/>
              <a:rect l="l" t="t" r="r" b="b"/>
              <a:pathLst>
                <a:path w="2644" h="3645" extrusionOk="0">
                  <a:moveTo>
                    <a:pt x="2644" y="0"/>
                  </a:moveTo>
                  <a:cubicBezTo>
                    <a:pt x="2310" y="72"/>
                    <a:pt x="2025" y="191"/>
                    <a:pt x="1763" y="358"/>
                  </a:cubicBezTo>
                  <a:cubicBezTo>
                    <a:pt x="1501" y="572"/>
                    <a:pt x="1263" y="786"/>
                    <a:pt x="1096" y="1072"/>
                  </a:cubicBezTo>
                  <a:cubicBezTo>
                    <a:pt x="953" y="1382"/>
                    <a:pt x="929" y="1667"/>
                    <a:pt x="881" y="2001"/>
                  </a:cubicBezTo>
                  <a:cubicBezTo>
                    <a:pt x="858" y="2334"/>
                    <a:pt x="858" y="2620"/>
                    <a:pt x="739" y="2930"/>
                  </a:cubicBezTo>
                  <a:cubicBezTo>
                    <a:pt x="620" y="3215"/>
                    <a:pt x="286" y="3525"/>
                    <a:pt x="0" y="3644"/>
                  </a:cubicBezTo>
                  <a:cubicBezTo>
                    <a:pt x="500" y="3596"/>
                    <a:pt x="953" y="3311"/>
                    <a:pt x="1286" y="2930"/>
                  </a:cubicBezTo>
                  <a:cubicBezTo>
                    <a:pt x="1596" y="2525"/>
                    <a:pt x="1786" y="2048"/>
                    <a:pt x="1906" y="1572"/>
                  </a:cubicBezTo>
                  <a:cubicBezTo>
                    <a:pt x="2001" y="1286"/>
                    <a:pt x="2048" y="1024"/>
                    <a:pt x="2144" y="715"/>
                  </a:cubicBezTo>
                  <a:cubicBezTo>
                    <a:pt x="2263" y="453"/>
                    <a:pt x="2406" y="191"/>
                    <a:pt x="264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28"/>
            <p:cNvSpPr/>
            <p:nvPr/>
          </p:nvSpPr>
          <p:spPr>
            <a:xfrm>
              <a:off x="6869250" y="4699625"/>
              <a:ext cx="161375" cy="57850"/>
            </a:xfrm>
            <a:custGeom>
              <a:avLst/>
              <a:gdLst/>
              <a:ahLst/>
              <a:cxnLst/>
              <a:rect l="l" t="t" r="r" b="b"/>
              <a:pathLst>
                <a:path w="6455" h="2314" extrusionOk="0">
                  <a:moveTo>
                    <a:pt x="4577" y="0"/>
                  </a:moveTo>
                  <a:cubicBezTo>
                    <a:pt x="4281" y="0"/>
                    <a:pt x="3994" y="49"/>
                    <a:pt x="3716" y="151"/>
                  </a:cubicBezTo>
                  <a:cubicBezTo>
                    <a:pt x="3263" y="318"/>
                    <a:pt x="2906" y="628"/>
                    <a:pt x="2549" y="913"/>
                  </a:cubicBezTo>
                  <a:cubicBezTo>
                    <a:pt x="2192" y="1223"/>
                    <a:pt x="1906" y="1533"/>
                    <a:pt x="1477" y="1747"/>
                  </a:cubicBezTo>
                  <a:cubicBezTo>
                    <a:pt x="1269" y="1857"/>
                    <a:pt x="991" y="1911"/>
                    <a:pt x="715" y="1911"/>
                  </a:cubicBezTo>
                  <a:cubicBezTo>
                    <a:pt x="455" y="1911"/>
                    <a:pt x="197" y="1863"/>
                    <a:pt x="1" y="1771"/>
                  </a:cubicBezTo>
                  <a:lnTo>
                    <a:pt x="1" y="1771"/>
                  </a:lnTo>
                  <a:cubicBezTo>
                    <a:pt x="453" y="2164"/>
                    <a:pt x="1068" y="2314"/>
                    <a:pt x="1684" y="2314"/>
                  </a:cubicBezTo>
                  <a:cubicBezTo>
                    <a:pt x="1814" y="2314"/>
                    <a:pt x="1944" y="2307"/>
                    <a:pt x="2073" y="2295"/>
                  </a:cubicBezTo>
                  <a:cubicBezTo>
                    <a:pt x="2787" y="2199"/>
                    <a:pt x="3478" y="1866"/>
                    <a:pt x="4097" y="1485"/>
                  </a:cubicBezTo>
                  <a:cubicBezTo>
                    <a:pt x="4454" y="1247"/>
                    <a:pt x="4811" y="1009"/>
                    <a:pt x="5192" y="818"/>
                  </a:cubicBezTo>
                  <a:cubicBezTo>
                    <a:pt x="5536" y="677"/>
                    <a:pt x="5897" y="570"/>
                    <a:pt x="6260" y="570"/>
                  </a:cubicBezTo>
                  <a:cubicBezTo>
                    <a:pt x="6325" y="570"/>
                    <a:pt x="6390" y="573"/>
                    <a:pt x="6454" y="580"/>
                  </a:cubicBezTo>
                  <a:cubicBezTo>
                    <a:pt x="6026" y="342"/>
                    <a:pt x="5621" y="175"/>
                    <a:pt x="5145" y="56"/>
                  </a:cubicBezTo>
                  <a:cubicBezTo>
                    <a:pt x="4952" y="19"/>
                    <a:pt x="4763" y="0"/>
                    <a:pt x="45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28"/>
            <p:cNvSpPr/>
            <p:nvPr/>
          </p:nvSpPr>
          <p:spPr>
            <a:xfrm>
              <a:off x="7084775" y="40556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715" y="905"/>
                    <a:pt x="906" y="691"/>
                    <a:pt x="906" y="453"/>
                  </a:cubicBezTo>
                  <a:cubicBezTo>
                    <a:pt x="906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28"/>
            <p:cNvSpPr/>
            <p:nvPr/>
          </p:nvSpPr>
          <p:spPr>
            <a:xfrm>
              <a:off x="7046075" y="40764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2"/>
                    <a:pt x="215" y="906"/>
                    <a:pt x="453" y="906"/>
                  </a:cubicBezTo>
                  <a:cubicBezTo>
                    <a:pt x="715" y="906"/>
                    <a:pt x="906" y="692"/>
                    <a:pt x="906" y="453"/>
                  </a:cubicBezTo>
                  <a:cubicBezTo>
                    <a:pt x="906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8"/>
            <p:cNvSpPr/>
            <p:nvPr/>
          </p:nvSpPr>
          <p:spPr>
            <a:xfrm>
              <a:off x="7028225" y="411995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0" y="191"/>
                    <a:pt x="0" y="429"/>
                  </a:cubicBezTo>
                  <a:cubicBezTo>
                    <a:pt x="0" y="667"/>
                    <a:pt x="215" y="881"/>
                    <a:pt x="453" y="881"/>
                  </a:cubicBezTo>
                  <a:cubicBezTo>
                    <a:pt x="691" y="881"/>
                    <a:pt x="905" y="667"/>
                    <a:pt x="905" y="429"/>
                  </a:cubicBezTo>
                  <a:cubicBezTo>
                    <a:pt x="905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8"/>
            <p:cNvSpPr/>
            <p:nvPr/>
          </p:nvSpPr>
          <p:spPr>
            <a:xfrm>
              <a:off x="7034775" y="41747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0" y="215"/>
                    <a:pt x="0" y="453"/>
                  </a:cubicBezTo>
                  <a:cubicBezTo>
                    <a:pt x="0" y="691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8"/>
            <p:cNvSpPr/>
            <p:nvPr/>
          </p:nvSpPr>
          <p:spPr>
            <a:xfrm>
              <a:off x="6847225" y="4518825"/>
              <a:ext cx="22650" cy="22075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3" y="1"/>
                  </a:moveTo>
                  <a:cubicBezTo>
                    <a:pt x="215" y="1"/>
                    <a:pt x="1" y="191"/>
                    <a:pt x="1" y="430"/>
                  </a:cubicBezTo>
                  <a:cubicBezTo>
                    <a:pt x="1" y="668"/>
                    <a:pt x="215" y="882"/>
                    <a:pt x="453" y="882"/>
                  </a:cubicBezTo>
                  <a:cubicBezTo>
                    <a:pt x="691" y="882"/>
                    <a:pt x="906" y="668"/>
                    <a:pt x="906" y="430"/>
                  </a:cubicBezTo>
                  <a:cubicBezTo>
                    <a:pt x="906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8"/>
            <p:cNvSpPr/>
            <p:nvPr/>
          </p:nvSpPr>
          <p:spPr>
            <a:xfrm>
              <a:off x="6808525" y="453967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1" y="191"/>
                    <a:pt x="1" y="429"/>
                  </a:cubicBezTo>
                  <a:cubicBezTo>
                    <a:pt x="1" y="667"/>
                    <a:pt x="215" y="882"/>
                    <a:pt x="453" y="882"/>
                  </a:cubicBezTo>
                  <a:cubicBezTo>
                    <a:pt x="691" y="882"/>
                    <a:pt x="906" y="667"/>
                    <a:pt x="906" y="429"/>
                  </a:cubicBezTo>
                  <a:cubicBezTo>
                    <a:pt x="906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28"/>
            <p:cNvSpPr/>
            <p:nvPr/>
          </p:nvSpPr>
          <p:spPr>
            <a:xfrm>
              <a:off x="6790675" y="458255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0" y="214"/>
                    <a:pt x="0" y="453"/>
                  </a:cubicBezTo>
                  <a:cubicBezTo>
                    <a:pt x="0" y="715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4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28"/>
            <p:cNvSpPr/>
            <p:nvPr/>
          </p:nvSpPr>
          <p:spPr>
            <a:xfrm>
              <a:off x="6797825" y="4637900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29" y="1"/>
                  </a:moveTo>
                  <a:cubicBezTo>
                    <a:pt x="191" y="1"/>
                    <a:pt x="0" y="191"/>
                    <a:pt x="0" y="430"/>
                  </a:cubicBezTo>
                  <a:cubicBezTo>
                    <a:pt x="0" y="668"/>
                    <a:pt x="167" y="882"/>
                    <a:pt x="429" y="882"/>
                  </a:cubicBezTo>
                  <a:cubicBezTo>
                    <a:pt x="667" y="882"/>
                    <a:pt x="881" y="668"/>
                    <a:pt x="881" y="430"/>
                  </a:cubicBezTo>
                  <a:cubicBezTo>
                    <a:pt x="881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8"/>
            <p:cNvSpPr/>
            <p:nvPr/>
          </p:nvSpPr>
          <p:spPr>
            <a:xfrm>
              <a:off x="4191900" y="4561100"/>
              <a:ext cx="2366600" cy="186375"/>
            </a:xfrm>
            <a:custGeom>
              <a:avLst/>
              <a:gdLst/>
              <a:ahLst/>
              <a:cxnLst/>
              <a:rect l="l" t="t" r="r" b="b"/>
              <a:pathLst>
                <a:path w="94664" h="7455" extrusionOk="0">
                  <a:moveTo>
                    <a:pt x="3835" y="1"/>
                  </a:moveTo>
                  <a:lnTo>
                    <a:pt x="3835" y="1"/>
                  </a:lnTo>
                  <a:cubicBezTo>
                    <a:pt x="4169" y="144"/>
                    <a:pt x="4407" y="406"/>
                    <a:pt x="4597" y="715"/>
                  </a:cubicBezTo>
                  <a:cubicBezTo>
                    <a:pt x="4764" y="1001"/>
                    <a:pt x="4883" y="1334"/>
                    <a:pt x="5026" y="1668"/>
                  </a:cubicBezTo>
                  <a:cubicBezTo>
                    <a:pt x="5264" y="2192"/>
                    <a:pt x="5597" y="2692"/>
                    <a:pt x="6050" y="3120"/>
                  </a:cubicBezTo>
                  <a:cubicBezTo>
                    <a:pt x="6074" y="3144"/>
                    <a:pt x="6098" y="3144"/>
                    <a:pt x="6145" y="3168"/>
                  </a:cubicBezTo>
                  <a:cubicBezTo>
                    <a:pt x="5478" y="2906"/>
                    <a:pt x="4597" y="2620"/>
                    <a:pt x="3573" y="2620"/>
                  </a:cubicBezTo>
                  <a:cubicBezTo>
                    <a:pt x="1620" y="2620"/>
                    <a:pt x="1" y="3716"/>
                    <a:pt x="1" y="3716"/>
                  </a:cubicBezTo>
                  <a:cubicBezTo>
                    <a:pt x="1" y="3716"/>
                    <a:pt x="1620" y="4811"/>
                    <a:pt x="3573" y="4811"/>
                  </a:cubicBezTo>
                  <a:cubicBezTo>
                    <a:pt x="4645" y="4811"/>
                    <a:pt x="5597" y="4478"/>
                    <a:pt x="6264" y="4192"/>
                  </a:cubicBezTo>
                  <a:lnTo>
                    <a:pt x="6264" y="4192"/>
                  </a:lnTo>
                  <a:cubicBezTo>
                    <a:pt x="6193" y="4264"/>
                    <a:pt x="6145" y="4287"/>
                    <a:pt x="6050" y="4335"/>
                  </a:cubicBezTo>
                  <a:cubicBezTo>
                    <a:pt x="5597" y="4716"/>
                    <a:pt x="5312" y="5264"/>
                    <a:pt x="5026" y="5788"/>
                  </a:cubicBezTo>
                  <a:cubicBezTo>
                    <a:pt x="4883" y="6121"/>
                    <a:pt x="4764" y="6454"/>
                    <a:pt x="4597" y="6740"/>
                  </a:cubicBezTo>
                  <a:cubicBezTo>
                    <a:pt x="4407" y="7050"/>
                    <a:pt x="4169" y="7312"/>
                    <a:pt x="3835" y="7455"/>
                  </a:cubicBezTo>
                  <a:cubicBezTo>
                    <a:pt x="4240" y="7431"/>
                    <a:pt x="4621" y="7383"/>
                    <a:pt x="4978" y="7240"/>
                  </a:cubicBezTo>
                  <a:cubicBezTo>
                    <a:pt x="5335" y="7074"/>
                    <a:pt x="5669" y="6859"/>
                    <a:pt x="5907" y="6550"/>
                  </a:cubicBezTo>
                  <a:cubicBezTo>
                    <a:pt x="6098" y="6240"/>
                    <a:pt x="6217" y="5859"/>
                    <a:pt x="6336" y="5502"/>
                  </a:cubicBezTo>
                  <a:cubicBezTo>
                    <a:pt x="6431" y="5145"/>
                    <a:pt x="6526" y="4787"/>
                    <a:pt x="6693" y="4454"/>
                  </a:cubicBezTo>
                  <a:cubicBezTo>
                    <a:pt x="6812" y="4287"/>
                    <a:pt x="7002" y="4097"/>
                    <a:pt x="7217" y="3978"/>
                  </a:cubicBezTo>
                  <a:lnTo>
                    <a:pt x="94425" y="3978"/>
                  </a:lnTo>
                  <a:cubicBezTo>
                    <a:pt x="94545" y="3978"/>
                    <a:pt x="94664" y="3859"/>
                    <a:pt x="94664" y="3740"/>
                  </a:cubicBezTo>
                  <a:cubicBezTo>
                    <a:pt x="94664" y="3621"/>
                    <a:pt x="94592" y="3478"/>
                    <a:pt x="94425" y="3478"/>
                  </a:cubicBezTo>
                  <a:lnTo>
                    <a:pt x="7217" y="3478"/>
                  </a:lnTo>
                  <a:cubicBezTo>
                    <a:pt x="7002" y="3359"/>
                    <a:pt x="6836" y="3192"/>
                    <a:pt x="6693" y="3001"/>
                  </a:cubicBezTo>
                  <a:cubicBezTo>
                    <a:pt x="6526" y="2668"/>
                    <a:pt x="6431" y="2311"/>
                    <a:pt x="6336" y="1954"/>
                  </a:cubicBezTo>
                  <a:cubicBezTo>
                    <a:pt x="6264" y="1596"/>
                    <a:pt x="6145" y="1215"/>
                    <a:pt x="5907" y="930"/>
                  </a:cubicBezTo>
                  <a:cubicBezTo>
                    <a:pt x="5669" y="620"/>
                    <a:pt x="5335" y="382"/>
                    <a:pt x="4978" y="239"/>
                  </a:cubicBezTo>
                  <a:cubicBezTo>
                    <a:pt x="4621" y="96"/>
                    <a:pt x="4240" y="25"/>
                    <a:pt x="38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8"/>
            <p:cNvSpPr/>
            <p:nvPr/>
          </p:nvSpPr>
          <p:spPr>
            <a:xfrm>
              <a:off x="494125" y="3023900"/>
              <a:ext cx="11925" cy="801975"/>
            </a:xfrm>
            <a:custGeom>
              <a:avLst/>
              <a:gdLst/>
              <a:ahLst/>
              <a:cxnLst/>
              <a:rect l="l" t="t" r="r" b="b"/>
              <a:pathLst>
                <a:path w="477" h="32079" extrusionOk="0">
                  <a:moveTo>
                    <a:pt x="238" y="0"/>
                  </a:moveTo>
                  <a:cubicBezTo>
                    <a:pt x="119" y="0"/>
                    <a:pt x="0" y="119"/>
                    <a:pt x="0" y="238"/>
                  </a:cubicBezTo>
                  <a:lnTo>
                    <a:pt x="0" y="31840"/>
                  </a:lnTo>
                  <a:cubicBezTo>
                    <a:pt x="0" y="31959"/>
                    <a:pt x="119" y="32078"/>
                    <a:pt x="238" y="32078"/>
                  </a:cubicBezTo>
                  <a:cubicBezTo>
                    <a:pt x="357" y="32078"/>
                    <a:pt x="477" y="31959"/>
                    <a:pt x="477" y="31840"/>
                  </a:cubicBezTo>
                  <a:lnTo>
                    <a:pt x="477" y="238"/>
                  </a:lnTo>
                  <a:cubicBezTo>
                    <a:pt x="477" y="143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8"/>
            <p:cNvSpPr/>
            <p:nvPr/>
          </p:nvSpPr>
          <p:spPr>
            <a:xfrm>
              <a:off x="7113950" y="3023900"/>
              <a:ext cx="11925" cy="801975"/>
            </a:xfrm>
            <a:custGeom>
              <a:avLst/>
              <a:gdLst/>
              <a:ahLst/>
              <a:cxnLst/>
              <a:rect l="l" t="t" r="r" b="b"/>
              <a:pathLst>
                <a:path w="477" h="32079" extrusionOk="0">
                  <a:moveTo>
                    <a:pt x="239" y="0"/>
                  </a:moveTo>
                  <a:cubicBezTo>
                    <a:pt x="120" y="0"/>
                    <a:pt x="0" y="119"/>
                    <a:pt x="0" y="238"/>
                  </a:cubicBezTo>
                  <a:lnTo>
                    <a:pt x="0" y="31840"/>
                  </a:lnTo>
                  <a:cubicBezTo>
                    <a:pt x="0" y="31959"/>
                    <a:pt x="120" y="32078"/>
                    <a:pt x="239" y="32078"/>
                  </a:cubicBezTo>
                  <a:cubicBezTo>
                    <a:pt x="358" y="32078"/>
                    <a:pt x="477" y="31959"/>
                    <a:pt x="477" y="31840"/>
                  </a:cubicBezTo>
                  <a:lnTo>
                    <a:pt x="477" y="238"/>
                  </a:lnTo>
                  <a:cubicBezTo>
                    <a:pt x="477" y="143"/>
                    <a:pt x="358" y="0"/>
                    <a:pt x="2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8"/>
            <p:cNvSpPr/>
            <p:nvPr/>
          </p:nvSpPr>
          <p:spPr>
            <a:xfrm>
              <a:off x="371475" y="982550"/>
              <a:ext cx="636475" cy="848925"/>
            </a:xfrm>
            <a:custGeom>
              <a:avLst/>
              <a:gdLst/>
              <a:ahLst/>
              <a:cxnLst/>
              <a:rect l="l" t="t" r="r" b="b"/>
              <a:pathLst>
                <a:path w="25459" h="33957" extrusionOk="0">
                  <a:moveTo>
                    <a:pt x="5325" y="1"/>
                  </a:moveTo>
                  <a:cubicBezTo>
                    <a:pt x="4932" y="1"/>
                    <a:pt x="4537" y="45"/>
                    <a:pt x="4144" y="138"/>
                  </a:cubicBezTo>
                  <a:cubicBezTo>
                    <a:pt x="2358" y="542"/>
                    <a:pt x="858" y="1924"/>
                    <a:pt x="405" y="3638"/>
                  </a:cubicBezTo>
                  <a:cubicBezTo>
                    <a:pt x="0" y="5329"/>
                    <a:pt x="620" y="7163"/>
                    <a:pt x="1834" y="8163"/>
                  </a:cubicBezTo>
                  <a:cubicBezTo>
                    <a:pt x="2001" y="8330"/>
                    <a:pt x="2168" y="8401"/>
                    <a:pt x="2358" y="8496"/>
                  </a:cubicBezTo>
                  <a:cubicBezTo>
                    <a:pt x="2501" y="8615"/>
                    <a:pt x="2715" y="8711"/>
                    <a:pt x="2882" y="8758"/>
                  </a:cubicBezTo>
                  <a:cubicBezTo>
                    <a:pt x="3239" y="8925"/>
                    <a:pt x="3620" y="8973"/>
                    <a:pt x="3977" y="8997"/>
                  </a:cubicBezTo>
                  <a:cubicBezTo>
                    <a:pt x="2382" y="9473"/>
                    <a:pt x="1072" y="10902"/>
                    <a:pt x="643" y="12569"/>
                  </a:cubicBezTo>
                  <a:cubicBezTo>
                    <a:pt x="215" y="14355"/>
                    <a:pt x="763" y="16236"/>
                    <a:pt x="1882" y="17570"/>
                  </a:cubicBezTo>
                  <a:cubicBezTo>
                    <a:pt x="2001" y="17689"/>
                    <a:pt x="2072" y="17808"/>
                    <a:pt x="2191" y="17927"/>
                  </a:cubicBezTo>
                  <a:cubicBezTo>
                    <a:pt x="2191" y="18022"/>
                    <a:pt x="2239" y="18094"/>
                    <a:pt x="2239" y="18213"/>
                  </a:cubicBezTo>
                  <a:cubicBezTo>
                    <a:pt x="2239" y="18356"/>
                    <a:pt x="2239" y="18522"/>
                    <a:pt x="2263" y="18713"/>
                  </a:cubicBezTo>
                  <a:cubicBezTo>
                    <a:pt x="2287" y="19475"/>
                    <a:pt x="2168" y="20594"/>
                    <a:pt x="1834" y="21928"/>
                  </a:cubicBezTo>
                  <a:cubicBezTo>
                    <a:pt x="1548" y="23261"/>
                    <a:pt x="1001" y="24833"/>
                    <a:pt x="691" y="26691"/>
                  </a:cubicBezTo>
                  <a:cubicBezTo>
                    <a:pt x="524" y="27619"/>
                    <a:pt x="453" y="28596"/>
                    <a:pt x="596" y="29644"/>
                  </a:cubicBezTo>
                  <a:cubicBezTo>
                    <a:pt x="715" y="30644"/>
                    <a:pt x="1096" y="31715"/>
                    <a:pt x="1810" y="32573"/>
                  </a:cubicBezTo>
                  <a:cubicBezTo>
                    <a:pt x="2496" y="33418"/>
                    <a:pt x="3532" y="33957"/>
                    <a:pt x="4562" y="33957"/>
                  </a:cubicBezTo>
                  <a:cubicBezTo>
                    <a:pt x="4605" y="33957"/>
                    <a:pt x="4649" y="33956"/>
                    <a:pt x="4692" y="33954"/>
                  </a:cubicBezTo>
                  <a:cubicBezTo>
                    <a:pt x="5764" y="33930"/>
                    <a:pt x="6811" y="33335"/>
                    <a:pt x="7240" y="32406"/>
                  </a:cubicBezTo>
                  <a:cubicBezTo>
                    <a:pt x="7431" y="31930"/>
                    <a:pt x="7502" y="31453"/>
                    <a:pt x="7431" y="30977"/>
                  </a:cubicBezTo>
                  <a:cubicBezTo>
                    <a:pt x="7383" y="30501"/>
                    <a:pt x="7192" y="30072"/>
                    <a:pt x="6954" y="29715"/>
                  </a:cubicBezTo>
                  <a:cubicBezTo>
                    <a:pt x="6510" y="29059"/>
                    <a:pt x="5784" y="28723"/>
                    <a:pt x="5126" y="28723"/>
                  </a:cubicBezTo>
                  <a:cubicBezTo>
                    <a:pt x="5043" y="28723"/>
                    <a:pt x="4962" y="28728"/>
                    <a:pt x="4882" y="28739"/>
                  </a:cubicBezTo>
                  <a:cubicBezTo>
                    <a:pt x="4525" y="28762"/>
                    <a:pt x="4168" y="28953"/>
                    <a:pt x="3930" y="29191"/>
                  </a:cubicBezTo>
                  <a:cubicBezTo>
                    <a:pt x="3692" y="29429"/>
                    <a:pt x="3573" y="29763"/>
                    <a:pt x="3549" y="30048"/>
                  </a:cubicBezTo>
                  <a:cubicBezTo>
                    <a:pt x="3501" y="30358"/>
                    <a:pt x="3596" y="30620"/>
                    <a:pt x="3739" y="30834"/>
                  </a:cubicBezTo>
                  <a:cubicBezTo>
                    <a:pt x="3906" y="31025"/>
                    <a:pt x="4144" y="31120"/>
                    <a:pt x="4335" y="31144"/>
                  </a:cubicBezTo>
                  <a:cubicBezTo>
                    <a:pt x="4412" y="31157"/>
                    <a:pt x="4485" y="31163"/>
                    <a:pt x="4554" y="31163"/>
                  </a:cubicBezTo>
                  <a:cubicBezTo>
                    <a:pt x="4863" y="31163"/>
                    <a:pt x="5079" y="31042"/>
                    <a:pt x="5216" y="30906"/>
                  </a:cubicBezTo>
                  <a:lnTo>
                    <a:pt x="5216" y="30882"/>
                  </a:lnTo>
                  <a:cubicBezTo>
                    <a:pt x="5263" y="30834"/>
                    <a:pt x="5311" y="30763"/>
                    <a:pt x="5359" y="30668"/>
                  </a:cubicBezTo>
                  <a:cubicBezTo>
                    <a:pt x="5359" y="30620"/>
                    <a:pt x="5383" y="30596"/>
                    <a:pt x="5383" y="30525"/>
                  </a:cubicBezTo>
                  <a:cubicBezTo>
                    <a:pt x="5383" y="30239"/>
                    <a:pt x="5144" y="30001"/>
                    <a:pt x="4859" y="30001"/>
                  </a:cubicBezTo>
                  <a:cubicBezTo>
                    <a:pt x="4549" y="30001"/>
                    <a:pt x="4311" y="30239"/>
                    <a:pt x="4311" y="30525"/>
                  </a:cubicBezTo>
                  <a:cubicBezTo>
                    <a:pt x="4311" y="30834"/>
                    <a:pt x="4549" y="31072"/>
                    <a:pt x="4859" y="31072"/>
                  </a:cubicBezTo>
                  <a:cubicBezTo>
                    <a:pt x="4884" y="31072"/>
                    <a:pt x="4903" y="31072"/>
                    <a:pt x="4926" y="31065"/>
                  </a:cubicBezTo>
                  <a:lnTo>
                    <a:pt x="4926" y="31065"/>
                  </a:lnTo>
                  <a:cubicBezTo>
                    <a:pt x="4838" y="31102"/>
                    <a:pt x="4729" y="31120"/>
                    <a:pt x="4603" y="31120"/>
                  </a:cubicBezTo>
                  <a:cubicBezTo>
                    <a:pt x="4520" y="31120"/>
                    <a:pt x="4430" y="31112"/>
                    <a:pt x="4335" y="31096"/>
                  </a:cubicBezTo>
                  <a:cubicBezTo>
                    <a:pt x="4168" y="31072"/>
                    <a:pt x="3954" y="30953"/>
                    <a:pt x="3835" y="30763"/>
                  </a:cubicBezTo>
                  <a:cubicBezTo>
                    <a:pt x="3716" y="30596"/>
                    <a:pt x="3668" y="30310"/>
                    <a:pt x="3692" y="30072"/>
                  </a:cubicBezTo>
                  <a:cubicBezTo>
                    <a:pt x="3716" y="29810"/>
                    <a:pt x="3835" y="29548"/>
                    <a:pt x="4049" y="29358"/>
                  </a:cubicBezTo>
                  <a:cubicBezTo>
                    <a:pt x="4263" y="29167"/>
                    <a:pt x="4549" y="29048"/>
                    <a:pt x="4882" y="29048"/>
                  </a:cubicBezTo>
                  <a:cubicBezTo>
                    <a:pt x="4940" y="29042"/>
                    <a:pt x="4998" y="29039"/>
                    <a:pt x="5056" y="29039"/>
                  </a:cubicBezTo>
                  <a:cubicBezTo>
                    <a:pt x="5651" y="29039"/>
                    <a:pt x="6278" y="29367"/>
                    <a:pt x="6669" y="29953"/>
                  </a:cubicBezTo>
                  <a:cubicBezTo>
                    <a:pt x="7073" y="30596"/>
                    <a:pt x="7240" y="31501"/>
                    <a:pt x="6835" y="32263"/>
                  </a:cubicBezTo>
                  <a:cubicBezTo>
                    <a:pt x="6478" y="33001"/>
                    <a:pt x="5597" y="33501"/>
                    <a:pt x="4668" y="33501"/>
                  </a:cubicBezTo>
                  <a:cubicBezTo>
                    <a:pt x="4647" y="33502"/>
                    <a:pt x="4626" y="33502"/>
                    <a:pt x="4604" y="33502"/>
                  </a:cubicBezTo>
                  <a:cubicBezTo>
                    <a:pt x="3698" y="33502"/>
                    <a:pt x="2819" y="33008"/>
                    <a:pt x="2168" y="32287"/>
                  </a:cubicBezTo>
                  <a:cubicBezTo>
                    <a:pt x="1548" y="31501"/>
                    <a:pt x="1191" y="30549"/>
                    <a:pt x="1072" y="29596"/>
                  </a:cubicBezTo>
                  <a:cubicBezTo>
                    <a:pt x="953" y="28643"/>
                    <a:pt x="1001" y="27691"/>
                    <a:pt x="1120" y="26810"/>
                  </a:cubicBezTo>
                  <a:cubicBezTo>
                    <a:pt x="1405" y="25024"/>
                    <a:pt x="1929" y="23404"/>
                    <a:pt x="2168" y="22047"/>
                  </a:cubicBezTo>
                  <a:cubicBezTo>
                    <a:pt x="2477" y="20666"/>
                    <a:pt x="2501" y="19522"/>
                    <a:pt x="2430" y="18737"/>
                  </a:cubicBezTo>
                  <a:cubicBezTo>
                    <a:pt x="2406" y="18522"/>
                    <a:pt x="2406" y="18379"/>
                    <a:pt x="2382" y="18236"/>
                  </a:cubicBezTo>
                  <a:cubicBezTo>
                    <a:pt x="2382" y="18213"/>
                    <a:pt x="2382" y="18165"/>
                    <a:pt x="2358" y="18141"/>
                  </a:cubicBezTo>
                  <a:lnTo>
                    <a:pt x="2358" y="18141"/>
                  </a:lnTo>
                  <a:cubicBezTo>
                    <a:pt x="3430" y="19118"/>
                    <a:pt x="4668" y="19761"/>
                    <a:pt x="5621" y="20546"/>
                  </a:cubicBezTo>
                  <a:cubicBezTo>
                    <a:pt x="6192" y="21023"/>
                    <a:pt x="6621" y="21594"/>
                    <a:pt x="6907" y="22213"/>
                  </a:cubicBezTo>
                  <a:cubicBezTo>
                    <a:pt x="7169" y="22856"/>
                    <a:pt x="7264" y="23523"/>
                    <a:pt x="7026" y="24095"/>
                  </a:cubicBezTo>
                  <a:cubicBezTo>
                    <a:pt x="6682" y="24982"/>
                    <a:pt x="5759" y="25525"/>
                    <a:pt x="4898" y="25525"/>
                  </a:cubicBezTo>
                  <a:cubicBezTo>
                    <a:pt x="4626" y="25525"/>
                    <a:pt x="4360" y="25471"/>
                    <a:pt x="4120" y="25357"/>
                  </a:cubicBezTo>
                  <a:cubicBezTo>
                    <a:pt x="3454" y="25024"/>
                    <a:pt x="3001" y="24404"/>
                    <a:pt x="2858" y="23761"/>
                  </a:cubicBezTo>
                  <a:cubicBezTo>
                    <a:pt x="2811" y="23595"/>
                    <a:pt x="2811" y="23452"/>
                    <a:pt x="2858" y="23261"/>
                  </a:cubicBezTo>
                  <a:cubicBezTo>
                    <a:pt x="2882" y="23142"/>
                    <a:pt x="2906" y="23047"/>
                    <a:pt x="2930" y="22928"/>
                  </a:cubicBezTo>
                  <a:cubicBezTo>
                    <a:pt x="3025" y="22690"/>
                    <a:pt x="3215" y="22499"/>
                    <a:pt x="3454" y="22428"/>
                  </a:cubicBezTo>
                  <a:cubicBezTo>
                    <a:pt x="3513" y="22416"/>
                    <a:pt x="3573" y="22410"/>
                    <a:pt x="3632" y="22410"/>
                  </a:cubicBezTo>
                  <a:cubicBezTo>
                    <a:pt x="3692" y="22410"/>
                    <a:pt x="3751" y="22416"/>
                    <a:pt x="3811" y="22428"/>
                  </a:cubicBezTo>
                  <a:cubicBezTo>
                    <a:pt x="3835" y="22428"/>
                    <a:pt x="3858" y="22452"/>
                    <a:pt x="3882" y="22452"/>
                  </a:cubicBezTo>
                  <a:cubicBezTo>
                    <a:pt x="3930" y="22499"/>
                    <a:pt x="3930" y="22523"/>
                    <a:pt x="3954" y="22547"/>
                  </a:cubicBezTo>
                  <a:cubicBezTo>
                    <a:pt x="3977" y="22666"/>
                    <a:pt x="3977" y="22761"/>
                    <a:pt x="4001" y="22880"/>
                  </a:cubicBezTo>
                  <a:cubicBezTo>
                    <a:pt x="4049" y="22999"/>
                    <a:pt x="4097" y="23095"/>
                    <a:pt x="4216" y="23095"/>
                  </a:cubicBezTo>
                  <a:cubicBezTo>
                    <a:pt x="4358" y="23095"/>
                    <a:pt x="4525" y="23023"/>
                    <a:pt x="4644" y="22904"/>
                  </a:cubicBezTo>
                  <a:lnTo>
                    <a:pt x="4668" y="22904"/>
                  </a:lnTo>
                  <a:cubicBezTo>
                    <a:pt x="4787" y="22785"/>
                    <a:pt x="4906" y="22571"/>
                    <a:pt x="4906" y="22333"/>
                  </a:cubicBezTo>
                  <a:cubicBezTo>
                    <a:pt x="4906" y="22071"/>
                    <a:pt x="4716" y="21809"/>
                    <a:pt x="4406" y="21690"/>
                  </a:cubicBezTo>
                  <a:cubicBezTo>
                    <a:pt x="4284" y="21639"/>
                    <a:pt x="4145" y="21610"/>
                    <a:pt x="3999" y="21610"/>
                  </a:cubicBezTo>
                  <a:cubicBezTo>
                    <a:pt x="3804" y="21610"/>
                    <a:pt x="3597" y="21662"/>
                    <a:pt x="3406" y="21785"/>
                  </a:cubicBezTo>
                  <a:cubicBezTo>
                    <a:pt x="3406" y="21785"/>
                    <a:pt x="3382" y="21785"/>
                    <a:pt x="3358" y="21809"/>
                  </a:cubicBezTo>
                  <a:cubicBezTo>
                    <a:pt x="3144" y="21928"/>
                    <a:pt x="2977" y="22118"/>
                    <a:pt x="2882" y="22380"/>
                  </a:cubicBezTo>
                  <a:cubicBezTo>
                    <a:pt x="2787" y="22547"/>
                    <a:pt x="2739" y="22737"/>
                    <a:pt x="2691" y="22904"/>
                  </a:cubicBezTo>
                  <a:cubicBezTo>
                    <a:pt x="2525" y="23833"/>
                    <a:pt x="3001" y="25024"/>
                    <a:pt x="4097" y="25547"/>
                  </a:cubicBezTo>
                  <a:cubicBezTo>
                    <a:pt x="4380" y="25689"/>
                    <a:pt x="4700" y="25758"/>
                    <a:pt x="5029" y="25758"/>
                  </a:cubicBezTo>
                  <a:cubicBezTo>
                    <a:pt x="5971" y="25758"/>
                    <a:pt x="6983" y="25196"/>
                    <a:pt x="7407" y="24190"/>
                  </a:cubicBezTo>
                  <a:cubicBezTo>
                    <a:pt x="7669" y="23499"/>
                    <a:pt x="7621" y="22690"/>
                    <a:pt x="7311" y="22023"/>
                  </a:cubicBezTo>
                  <a:cubicBezTo>
                    <a:pt x="7026" y="21332"/>
                    <a:pt x="6549" y="20713"/>
                    <a:pt x="5954" y="20189"/>
                  </a:cubicBezTo>
                  <a:cubicBezTo>
                    <a:pt x="4763" y="19189"/>
                    <a:pt x="3287" y="18498"/>
                    <a:pt x="2287" y="17284"/>
                  </a:cubicBezTo>
                  <a:cubicBezTo>
                    <a:pt x="1310" y="16069"/>
                    <a:pt x="786" y="14331"/>
                    <a:pt x="1191" y="12735"/>
                  </a:cubicBezTo>
                  <a:cubicBezTo>
                    <a:pt x="1596" y="11116"/>
                    <a:pt x="2882" y="9782"/>
                    <a:pt x="4406" y="9425"/>
                  </a:cubicBezTo>
                  <a:cubicBezTo>
                    <a:pt x="4701" y="9355"/>
                    <a:pt x="5001" y="9321"/>
                    <a:pt x="5299" y="9321"/>
                  </a:cubicBezTo>
                  <a:cubicBezTo>
                    <a:pt x="6515" y="9321"/>
                    <a:pt x="7699" y="9879"/>
                    <a:pt x="8407" y="10759"/>
                  </a:cubicBezTo>
                  <a:cubicBezTo>
                    <a:pt x="9336" y="11854"/>
                    <a:pt x="9336" y="13450"/>
                    <a:pt x="8764" y="14569"/>
                  </a:cubicBezTo>
                  <a:cubicBezTo>
                    <a:pt x="8502" y="15141"/>
                    <a:pt x="8050" y="15617"/>
                    <a:pt x="7550" y="15903"/>
                  </a:cubicBezTo>
                  <a:cubicBezTo>
                    <a:pt x="7091" y="16187"/>
                    <a:pt x="6571" y="16310"/>
                    <a:pt x="6084" y="16310"/>
                  </a:cubicBezTo>
                  <a:cubicBezTo>
                    <a:pt x="6041" y="16310"/>
                    <a:pt x="5997" y="16309"/>
                    <a:pt x="5954" y="16308"/>
                  </a:cubicBezTo>
                  <a:cubicBezTo>
                    <a:pt x="5406" y="16260"/>
                    <a:pt x="4906" y="16069"/>
                    <a:pt x="4573" y="15736"/>
                  </a:cubicBezTo>
                  <a:cubicBezTo>
                    <a:pt x="4239" y="15403"/>
                    <a:pt x="4049" y="14950"/>
                    <a:pt x="3977" y="14545"/>
                  </a:cubicBezTo>
                  <a:cubicBezTo>
                    <a:pt x="3930" y="14117"/>
                    <a:pt x="4049" y="13736"/>
                    <a:pt x="4216" y="13402"/>
                  </a:cubicBezTo>
                  <a:cubicBezTo>
                    <a:pt x="4430" y="13116"/>
                    <a:pt x="4716" y="12926"/>
                    <a:pt x="5025" y="12878"/>
                  </a:cubicBezTo>
                  <a:cubicBezTo>
                    <a:pt x="5197" y="12823"/>
                    <a:pt x="5362" y="12800"/>
                    <a:pt x="5514" y="12800"/>
                  </a:cubicBezTo>
                  <a:cubicBezTo>
                    <a:pt x="5888" y="12800"/>
                    <a:pt x="6190" y="12940"/>
                    <a:pt x="6359" y="13093"/>
                  </a:cubicBezTo>
                  <a:cubicBezTo>
                    <a:pt x="6621" y="13259"/>
                    <a:pt x="6692" y="13450"/>
                    <a:pt x="6716" y="13450"/>
                  </a:cubicBezTo>
                  <a:cubicBezTo>
                    <a:pt x="6716" y="13450"/>
                    <a:pt x="6716" y="13378"/>
                    <a:pt x="6669" y="13331"/>
                  </a:cubicBezTo>
                  <a:cubicBezTo>
                    <a:pt x="6621" y="13235"/>
                    <a:pt x="6549" y="13140"/>
                    <a:pt x="6430" y="13021"/>
                  </a:cubicBezTo>
                  <a:cubicBezTo>
                    <a:pt x="6215" y="12842"/>
                    <a:pt x="5865" y="12676"/>
                    <a:pt x="5421" y="12676"/>
                  </a:cubicBezTo>
                  <a:cubicBezTo>
                    <a:pt x="5275" y="12676"/>
                    <a:pt x="5119" y="12694"/>
                    <a:pt x="4954" y="12735"/>
                  </a:cubicBezTo>
                  <a:cubicBezTo>
                    <a:pt x="4644" y="12783"/>
                    <a:pt x="4287" y="12997"/>
                    <a:pt x="4001" y="13331"/>
                  </a:cubicBezTo>
                  <a:cubicBezTo>
                    <a:pt x="3763" y="13688"/>
                    <a:pt x="3644" y="14117"/>
                    <a:pt x="3692" y="14593"/>
                  </a:cubicBezTo>
                  <a:cubicBezTo>
                    <a:pt x="3716" y="15069"/>
                    <a:pt x="3930" y="15593"/>
                    <a:pt x="4311" y="15998"/>
                  </a:cubicBezTo>
                  <a:cubicBezTo>
                    <a:pt x="4692" y="16427"/>
                    <a:pt x="5263" y="16665"/>
                    <a:pt x="5883" y="16689"/>
                  </a:cubicBezTo>
                  <a:cubicBezTo>
                    <a:pt x="5957" y="16694"/>
                    <a:pt x="6033" y="16697"/>
                    <a:pt x="6109" y="16697"/>
                  </a:cubicBezTo>
                  <a:cubicBezTo>
                    <a:pt x="6644" y="16697"/>
                    <a:pt x="7219" y="16552"/>
                    <a:pt x="7740" y="16260"/>
                  </a:cubicBezTo>
                  <a:cubicBezTo>
                    <a:pt x="8288" y="15950"/>
                    <a:pt x="8812" y="15426"/>
                    <a:pt x="9121" y="14783"/>
                  </a:cubicBezTo>
                  <a:cubicBezTo>
                    <a:pt x="9455" y="14164"/>
                    <a:pt x="9645" y="13402"/>
                    <a:pt x="9574" y="12664"/>
                  </a:cubicBezTo>
                  <a:cubicBezTo>
                    <a:pt x="9550" y="12283"/>
                    <a:pt x="9502" y="11902"/>
                    <a:pt x="9336" y="11545"/>
                  </a:cubicBezTo>
                  <a:cubicBezTo>
                    <a:pt x="9264" y="11354"/>
                    <a:pt x="9193" y="11187"/>
                    <a:pt x="9074" y="10997"/>
                  </a:cubicBezTo>
                  <a:cubicBezTo>
                    <a:pt x="8955" y="10830"/>
                    <a:pt x="8859" y="10640"/>
                    <a:pt x="8740" y="10497"/>
                  </a:cubicBezTo>
                  <a:cubicBezTo>
                    <a:pt x="8002" y="9544"/>
                    <a:pt x="6811" y="8949"/>
                    <a:pt x="5525" y="8854"/>
                  </a:cubicBezTo>
                  <a:cubicBezTo>
                    <a:pt x="5740" y="8806"/>
                    <a:pt x="5954" y="8711"/>
                    <a:pt x="6168" y="8615"/>
                  </a:cubicBezTo>
                  <a:cubicBezTo>
                    <a:pt x="6788" y="8330"/>
                    <a:pt x="7311" y="7806"/>
                    <a:pt x="7669" y="7258"/>
                  </a:cubicBezTo>
                  <a:cubicBezTo>
                    <a:pt x="8002" y="6687"/>
                    <a:pt x="8145" y="6020"/>
                    <a:pt x="8121" y="5424"/>
                  </a:cubicBezTo>
                  <a:cubicBezTo>
                    <a:pt x="8097" y="4829"/>
                    <a:pt x="7859" y="4234"/>
                    <a:pt x="7478" y="3853"/>
                  </a:cubicBezTo>
                  <a:cubicBezTo>
                    <a:pt x="7073" y="3472"/>
                    <a:pt x="6573" y="3257"/>
                    <a:pt x="6097" y="3210"/>
                  </a:cubicBezTo>
                  <a:cubicBezTo>
                    <a:pt x="6004" y="3196"/>
                    <a:pt x="5912" y="3189"/>
                    <a:pt x="5820" y="3189"/>
                  </a:cubicBezTo>
                  <a:cubicBezTo>
                    <a:pt x="5440" y="3189"/>
                    <a:pt x="5075" y="3304"/>
                    <a:pt x="4787" y="3495"/>
                  </a:cubicBezTo>
                  <a:cubicBezTo>
                    <a:pt x="4430" y="3734"/>
                    <a:pt x="4263" y="4091"/>
                    <a:pt x="4168" y="4424"/>
                  </a:cubicBezTo>
                  <a:cubicBezTo>
                    <a:pt x="3977" y="5067"/>
                    <a:pt x="4216" y="5615"/>
                    <a:pt x="4430" y="5877"/>
                  </a:cubicBezTo>
                  <a:cubicBezTo>
                    <a:pt x="4549" y="6020"/>
                    <a:pt x="4644" y="6091"/>
                    <a:pt x="4716" y="6139"/>
                  </a:cubicBezTo>
                  <a:cubicBezTo>
                    <a:pt x="4811" y="6186"/>
                    <a:pt x="4835" y="6210"/>
                    <a:pt x="4835" y="6210"/>
                  </a:cubicBezTo>
                  <a:cubicBezTo>
                    <a:pt x="4882" y="6186"/>
                    <a:pt x="4692" y="6115"/>
                    <a:pt x="4525" y="5853"/>
                  </a:cubicBezTo>
                  <a:cubicBezTo>
                    <a:pt x="4335" y="5591"/>
                    <a:pt x="4168" y="5067"/>
                    <a:pt x="4335" y="4519"/>
                  </a:cubicBezTo>
                  <a:cubicBezTo>
                    <a:pt x="4430" y="4210"/>
                    <a:pt x="4597" y="3924"/>
                    <a:pt x="4906" y="3734"/>
                  </a:cubicBezTo>
                  <a:cubicBezTo>
                    <a:pt x="5142" y="3596"/>
                    <a:pt x="5476" y="3507"/>
                    <a:pt x="5813" y="3507"/>
                  </a:cubicBezTo>
                  <a:cubicBezTo>
                    <a:pt x="5884" y="3507"/>
                    <a:pt x="5955" y="3511"/>
                    <a:pt x="6026" y="3519"/>
                  </a:cubicBezTo>
                  <a:cubicBezTo>
                    <a:pt x="6454" y="3591"/>
                    <a:pt x="6907" y="3805"/>
                    <a:pt x="7216" y="4115"/>
                  </a:cubicBezTo>
                  <a:cubicBezTo>
                    <a:pt x="7550" y="4472"/>
                    <a:pt x="7740" y="4948"/>
                    <a:pt x="7764" y="5496"/>
                  </a:cubicBezTo>
                  <a:cubicBezTo>
                    <a:pt x="7788" y="6020"/>
                    <a:pt x="7645" y="6591"/>
                    <a:pt x="7335" y="7091"/>
                  </a:cubicBezTo>
                  <a:cubicBezTo>
                    <a:pt x="7050" y="7615"/>
                    <a:pt x="6573" y="8020"/>
                    <a:pt x="6002" y="8282"/>
                  </a:cubicBezTo>
                  <a:cubicBezTo>
                    <a:pt x="5519" y="8518"/>
                    <a:pt x="4948" y="8653"/>
                    <a:pt x="4368" y="8653"/>
                  </a:cubicBezTo>
                  <a:cubicBezTo>
                    <a:pt x="3604" y="8653"/>
                    <a:pt x="2825" y="8419"/>
                    <a:pt x="2215" y="7877"/>
                  </a:cubicBezTo>
                  <a:cubicBezTo>
                    <a:pt x="1120" y="6948"/>
                    <a:pt x="596" y="5305"/>
                    <a:pt x="977" y="3829"/>
                  </a:cubicBezTo>
                  <a:cubicBezTo>
                    <a:pt x="1358" y="2305"/>
                    <a:pt x="2739" y="1066"/>
                    <a:pt x="4335" y="709"/>
                  </a:cubicBezTo>
                  <a:cubicBezTo>
                    <a:pt x="4692" y="620"/>
                    <a:pt x="5053" y="578"/>
                    <a:pt x="5412" y="578"/>
                  </a:cubicBezTo>
                  <a:cubicBezTo>
                    <a:pt x="6684" y="578"/>
                    <a:pt x="7931" y="1101"/>
                    <a:pt x="8859" y="1900"/>
                  </a:cubicBezTo>
                  <a:cubicBezTo>
                    <a:pt x="10050" y="2924"/>
                    <a:pt x="10717" y="4424"/>
                    <a:pt x="11693" y="5615"/>
                  </a:cubicBezTo>
                  <a:cubicBezTo>
                    <a:pt x="12193" y="6210"/>
                    <a:pt x="12789" y="6710"/>
                    <a:pt x="13479" y="7020"/>
                  </a:cubicBezTo>
                  <a:cubicBezTo>
                    <a:pt x="13901" y="7194"/>
                    <a:pt x="14358" y="7298"/>
                    <a:pt x="14807" y="7298"/>
                  </a:cubicBezTo>
                  <a:cubicBezTo>
                    <a:pt x="15094" y="7298"/>
                    <a:pt x="15377" y="7256"/>
                    <a:pt x="15647" y="7163"/>
                  </a:cubicBezTo>
                  <a:cubicBezTo>
                    <a:pt x="17028" y="6615"/>
                    <a:pt x="17623" y="4996"/>
                    <a:pt x="17075" y="3876"/>
                  </a:cubicBezTo>
                  <a:cubicBezTo>
                    <a:pt x="16617" y="2919"/>
                    <a:pt x="15650" y="2416"/>
                    <a:pt x="14793" y="2416"/>
                  </a:cubicBezTo>
                  <a:cubicBezTo>
                    <a:pt x="14670" y="2416"/>
                    <a:pt x="14549" y="2427"/>
                    <a:pt x="14432" y="2448"/>
                  </a:cubicBezTo>
                  <a:cubicBezTo>
                    <a:pt x="14122" y="2519"/>
                    <a:pt x="13860" y="2614"/>
                    <a:pt x="13646" y="2781"/>
                  </a:cubicBezTo>
                  <a:cubicBezTo>
                    <a:pt x="13622" y="2781"/>
                    <a:pt x="13622" y="2805"/>
                    <a:pt x="13599" y="2805"/>
                  </a:cubicBezTo>
                  <a:cubicBezTo>
                    <a:pt x="13527" y="2852"/>
                    <a:pt x="13503" y="2900"/>
                    <a:pt x="13456" y="2924"/>
                  </a:cubicBezTo>
                  <a:cubicBezTo>
                    <a:pt x="13456" y="2924"/>
                    <a:pt x="13408" y="2971"/>
                    <a:pt x="13408" y="2995"/>
                  </a:cubicBezTo>
                  <a:cubicBezTo>
                    <a:pt x="13384" y="3019"/>
                    <a:pt x="13360" y="3043"/>
                    <a:pt x="13337" y="3114"/>
                  </a:cubicBezTo>
                  <a:cubicBezTo>
                    <a:pt x="13098" y="3448"/>
                    <a:pt x="13051" y="3853"/>
                    <a:pt x="13170" y="4162"/>
                  </a:cubicBezTo>
                  <a:cubicBezTo>
                    <a:pt x="13289" y="4472"/>
                    <a:pt x="13575" y="4662"/>
                    <a:pt x="13837" y="4662"/>
                  </a:cubicBezTo>
                  <a:lnTo>
                    <a:pt x="13884" y="4662"/>
                  </a:lnTo>
                  <a:cubicBezTo>
                    <a:pt x="14051" y="4662"/>
                    <a:pt x="14218" y="4638"/>
                    <a:pt x="14337" y="4543"/>
                  </a:cubicBezTo>
                  <a:cubicBezTo>
                    <a:pt x="14527" y="4424"/>
                    <a:pt x="14646" y="4234"/>
                    <a:pt x="14599" y="4043"/>
                  </a:cubicBezTo>
                  <a:cubicBezTo>
                    <a:pt x="14599" y="3924"/>
                    <a:pt x="14480" y="3853"/>
                    <a:pt x="14408" y="3829"/>
                  </a:cubicBezTo>
                  <a:cubicBezTo>
                    <a:pt x="14289" y="3805"/>
                    <a:pt x="14194" y="3805"/>
                    <a:pt x="14075" y="3757"/>
                  </a:cubicBezTo>
                  <a:cubicBezTo>
                    <a:pt x="14051" y="3757"/>
                    <a:pt x="14003" y="3734"/>
                    <a:pt x="13980" y="3734"/>
                  </a:cubicBezTo>
                  <a:cubicBezTo>
                    <a:pt x="13956" y="3710"/>
                    <a:pt x="13956" y="3686"/>
                    <a:pt x="13956" y="3638"/>
                  </a:cubicBezTo>
                  <a:cubicBezTo>
                    <a:pt x="13932" y="3519"/>
                    <a:pt x="13932" y="3400"/>
                    <a:pt x="13956" y="3281"/>
                  </a:cubicBezTo>
                  <a:cubicBezTo>
                    <a:pt x="14051" y="3043"/>
                    <a:pt x="14265" y="2876"/>
                    <a:pt x="14456" y="2781"/>
                  </a:cubicBezTo>
                  <a:cubicBezTo>
                    <a:pt x="14551" y="2757"/>
                    <a:pt x="14670" y="2686"/>
                    <a:pt x="14789" y="2686"/>
                  </a:cubicBezTo>
                  <a:cubicBezTo>
                    <a:pt x="14861" y="2674"/>
                    <a:pt x="14944" y="2668"/>
                    <a:pt x="15027" y="2668"/>
                  </a:cubicBezTo>
                  <a:cubicBezTo>
                    <a:pt x="15111" y="2668"/>
                    <a:pt x="15194" y="2674"/>
                    <a:pt x="15266" y="2686"/>
                  </a:cubicBezTo>
                  <a:cubicBezTo>
                    <a:pt x="15909" y="2876"/>
                    <a:pt x="16552" y="3329"/>
                    <a:pt x="16837" y="4043"/>
                  </a:cubicBezTo>
                  <a:cubicBezTo>
                    <a:pt x="17290" y="5020"/>
                    <a:pt x="16718" y="6472"/>
                    <a:pt x="15527" y="6901"/>
                  </a:cubicBezTo>
                  <a:cubicBezTo>
                    <a:pt x="15307" y="6971"/>
                    <a:pt x="15074" y="7006"/>
                    <a:pt x="14837" y="7006"/>
                  </a:cubicBezTo>
                  <a:cubicBezTo>
                    <a:pt x="14434" y="7006"/>
                    <a:pt x="14021" y="6905"/>
                    <a:pt x="13646" y="6710"/>
                  </a:cubicBezTo>
                  <a:cubicBezTo>
                    <a:pt x="13027" y="6425"/>
                    <a:pt x="12503" y="5972"/>
                    <a:pt x="12027" y="5401"/>
                  </a:cubicBezTo>
                  <a:cubicBezTo>
                    <a:pt x="11265" y="4472"/>
                    <a:pt x="10717" y="3329"/>
                    <a:pt x="9836" y="2281"/>
                  </a:cubicBezTo>
                  <a:cubicBezTo>
                    <a:pt x="9955" y="2281"/>
                    <a:pt x="10074" y="2305"/>
                    <a:pt x="10193" y="2305"/>
                  </a:cubicBezTo>
                  <a:cubicBezTo>
                    <a:pt x="10409" y="2331"/>
                    <a:pt x="10654" y="2344"/>
                    <a:pt x="10924" y="2344"/>
                  </a:cubicBezTo>
                  <a:cubicBezTo>
                    <a:pt x="11635" y="2344"/>
                    <a:pt x="12519" y="2250"/>
                    <a:pt x="13503" y="2043"/>
                  </a:cubicBezTo>
                  <a:cubicBezTo>
                    <a:pt x="14884" y="1781"/>
                    <a:pt x="16480" y="1257"/>
                    <a:pt x="18266" y="995"/>
                  </a:cubicBezTo>
                  <a:cubicBezTo>
                    <a:pt x="18822" y="922"/>
                    <a:pt x="19396" y="858"/>
                    <a:pt x="19976" y="858"/>
                  </a:cubicBezTo>
                  <a:cubicBezTo>
                    <a:pt x="20341" y="858"/>
                    <a:pt x="20709" y="883"/>
                    <a:pt x="21076" y="947"/>
                  </a:cubicBezTo>
                  <a:cubicBezTo>
                    <a:pt x="22029" y="1066"/>
                    <a:pt x="23005" y="1424"/>
                    <a:pt x="23743" y="2043"/>
                  </a:cubicBezTo>
                  <a:cubicBezTo>
                    <a:pt x="24482" y="2686"/>
                    <a:pt x="25006" y="3614"/>
                    <a:pt x="24958" y="4543"/>
                  </a:cubicBezTo>
                  <a:cubicBezTo>
                    <a:pt x="24958" y="5472"/>
                    <a:pt x="24458" y="6353"/>
                    <a:pt x="23720" y="6710"/>
                  </a:cubicBezTo>
                  <a:cubicBezTo>
                    <a:pt x="23418" y="6856"/>
                    <a:pt x="23085" y="6923"/>
                    <a:pt x="22754" y="6923"/>
                  </a:cubicBezTo>
                  <a:cubicBezTo>
                    <a:pt x="22275" y="6923"/>
                    <a:pt x="21800" y="6783"/>
                    <a:pt x="21433" y="6544"/>
                  </a:cubicBezTo>
                  <a:cubicBezTo>
                    <a:pt x="20767" y="6115"/>
                    <a:pt x="20433" y="5401"/>
                    <a:pt x="20505" y="4758"/>
                  </a:cubicBezTo>
                  <a:cubicBezTo>
                    <a:pt x="20529" y="4424"/>
                    <a:pt x="20648" y="4115"/>
                    <a:pt x="20838" y="3924"/>
                  </a:cubicBezTo>
                  <a:cubicBezTo>
                    <a:pt x="21029" y="3710"/>
                    <a:pt x="21314" y="3591"/>
                    <a:pt x="21553" y="3567"/>
                  </a:cubicBezTo>
                  <a:cubicBezTo>
                    <a:pt x="21609" y="3557"/>
                    <a:pt x="21663" y="3552"/>
                    <a:pt x="21717" y="3552"/>
                  </a:cubicBezTo>
                  <a:cubicBezTo>
                    <a:pt x="21913" y="3552"/>
                    <a:pt x="22088" y="3616"/>
                    <a:pt x="22219" y="3710"/>
                  </a:cubicBezTo>
                  <a:cubicBezTo>
                    <a:pt x="22410" y="3829"/>
                    <a:pt x="22505" y="4043"/>
                    <a:pt x="22553" y="4210"/>
                  </a:cubicBezTo>
                  <a:cubicBezTo>
                    <a:pt x="22624" y="4448"/>
                    <a:pt x="22553" y="4686"/>
                    <a:pt x="22505" y="4829"/>
                  </a:cubicBezTo>
                  <a:cubicBezTo>
                    <a:pt x="22505" y="4805"/>
                    <a:pt x="22529" y="4758"/>
                    <a:pt x="22529" y="4686"/>
                  </a:cubicBezTo>
                  <a:cubicBezTo>
                    <a:pt x="22529" y="4400"/>
                    <a:pt x="22291" y="4162"/>
                    <a:pt x="21981" y="4162"/>
                  </a:cubicBezTo>
                  <a:cubicBezTo>
                    <a:pt x="21695" y="4162"/>
                    <a:pt x="21457" y="4400"/>
                    <a:pt x="21457" y="4686"/>
                  </a:cubicBezTo>
                  <a:cubicBezTo>
                    <a:pt x="21457" y="4996"/>
                    <a:pt x="21695" y="5234"/>
                    <a:pt x="21981" y="5234"/>
                  </a:cubicBezTo>
                  <a:cubicBezTo>
                    <a:pt x="22053" y="5234"/>
                    <a:pt x="22076" y="5234"/>
                    <a:pt x="22148" y="5186"/>
                  </a:cubicBezTo>
                  <a:lnTo>
                    <a:pt x="22172" y="5186"/>
                  </a:lnTo>
                  <a:cubicBezTo>
                    <a:pt x="22267" y="5162"/>
                    <a:pt x="22338" y="5115"/>
                    <a:pt x="22410" y="5043"/>
                  </a:cubicBezTo>
                  <a:cubicBezTo>
                    <a:pt x="22553" y="4900"/>
                    <a:pt x="22696" y="4591"/>
                    <a:pt x="22648" y="4186"/>
                  </a:cubicBezTo>
                  <a:cubicBezTo>
                    <a:pt x="22624" y="3972"/>
                    <a:pt x="22529" y="3757"/>
                    <a:pt x="22315" y="3591"/>
                  </a:cubicBezTo>
                  <a:cubicBezTo>
                    <a:pt x="22079" y="3376"/>
                    <a:pt x="21823" y="3278"/>
                    <a:pt x="21549" y="3278"/>
                  </a:cubicBezTo>
                  <a:cubicBezTo>
                    <a:pt x="21518" y="3278"/>
                    <a:pt x="21488" y="3279"/>
                    <a:pt x="21457" y="3281"/>
                  </a:cubicBezTo>
                  <a:cubicBezTo>
                    <a:pt x="21172" y="3329"/>
                    <a:pt x="20862" y="3448"/>
                    <a:pt x="20600" y="3686"/>
                  </a:cubicBezTo>
                  <a:cubicBezTo>
                    <a:pt x="20362" y="3924"/>
                    <a:pt x="20171" y="4234"/>
                    <a:pt x="20148" y="4638"/>
                  </a:cubicBezTo>
                  <a:cubicBezTo>
                    <a:pt x="20052" y="5377"/>
                    <a:pt x="20409" y="6234"/>
                    <a:pt x="21124" y="6710"/>
                  </a:cubicBezTo>
                  <a:cubicBezTo>
                    <a:pt x="21481" y="6972"/>
                    <a:pt x="21910" y="7139"/>
                    <a:pt x="22386" y="7187"/>
                  </a:cubicBezTo>
                  <a:cubicBezTo>
                    <a:pt x="22505" y="7204"/>
                    <a:pt x="22624" y="7213"/>
                    <a:pt x="22743" y="7213"/>
                  </a:cubicBezTo>
                  <a:cubicBezTo>
                    <a:pt x="23100" y="7213"/>
                    <a:pt x="23458" y="7133"/>
                    <a:pt x="23815" y="6972"/>
                  </a:cubicBezTo>
                  <a:cubicBezTo>
                    <a:pt x="24720" y="6567"/>
                    <a:pt x="25315" y="5520"/>
                    <a:pt x="25363" y="4448"/>
                  </a:cubicBezTo>
                  <a:cubicBezTo>
                    <a:pt x="25458" y="3353"/>
                    <a:pt x="24887" y="2281"/>
                    <a:pt x="24029" y="1566"/>
                  </a:cubicBezTo>
                  <a:cubicBezTo>
                    <a:pt x="23148" y="852"/>
                    <a:pt x="22076" y="471"/>
                    <a:pt x="21076" y="328"/>
                  </a:cubicBezTo>
                  <a:cubicBezTo>
                    <a:pt x="20711" y="278"/>
                    <a:pt x="20354" y="257"/>
                    <a:pt x="20005" y="257"/>
                  </a:cubicBezTo>
                  <a:cubicBezTo>
                    <a:pt x="19353" y="257"/>
                    <a:pt x="18728" y="330"/>
                    <a:pt x="18123" y="423"/>
                  </a:cubicBezTo>
                  <a:cubicBezTo>
                    <a:pt x="16266" y="757"/>
                    <a:pt x="14694" y="1304"/>
                    <a:pt x="13360" y="1590"/>
                  </a:cubicBezTo>
                  <a:cubicBezTo>
                    <a:pt x="12027" y="1924"/>
                    <a:pt x="10931" y="2019"/>
                    <a:pt x="10145" y="2019"/>
                  </a:cubicBezTo>
                  <a:cubicBezTo>
                    <a:pt x="9979" y="2019"/>
                    <a:pt x="9788" y="2019"/>
                    <a:pt x="9645" y="1971"/>
                  </a:cubicBezTo>
                  <a:cubicBezTo>
                    <a:pt x="9455" y="1805"/>
                    <a:pt x="9312" y="1614"/>
                    <a:pt x="9098" y="1447"/>
                  </a:cubicBezTo>
                  <a:cubicBezTo>
                    <a:pt x="8109" y="571"/>
                    <a:pt x="6741" y="1"/>
                    <a:pt x="53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8"/>
            <p:cNvSpPr/>
            <p:nvPr/>
          </p:nvSpPr>
          <p:spPr>
            <a:xfrm>
              <a:off x="564975" y="1203200"/>
              <a:ext cx="87525" cy="70250"/>
            </a:xfrm>
            <a:custGeom>
              <a:avLst/>
              <a:gdLst/>
              <a:ahLst/>
              <a:cxnLst/>
              <a:rect l="l" t="t" r="r" b="b"/>
              <a:pathLst>
                <a:path w="3501" h="2810" extrusionOk="0">
                  <a:moveTo>
                    <a:pt x="276" y="1"/>
                  </a:moveTo>
                  <a:cubicBezTo>
                    <a:pt x="184" y="1"/>
                    <a:pt x="92" y="9"/>
                    <a:pt x="0" y="28"/>
                  </a:cubicBezTo>
                  <a:cubicBezTo>
                    <a:pt x="334" y="28"/>
                    <a:pt x="715" y="242"/>
                    <a:pt x="881" y="504"/>
                  </a:cubicBezTo>
                  <a:cubicBezTo>
                    <a:pt x="1072" y="766"/>
                    <a:pt x="1167" y="1075"/>
                    <a:pt x="1286" y="1361"/>
                  </a:cubicBezTo>
                  <a:cubicBezTo>
                    <a:pt x="1381" y="1671"/>
                    <a:pt x="1500" y="1957"/>
                    <a:pt x="1715" y="2195"/>
                  </a:cubicBezTo>
                  <a:cubicBezTo>
                    <a:pt x="1929" y="2433"/>
                    <a:pt x="2239" y="2623"/>
                    <a:pt x="2548" y="2719"/>
                  </a:cubicBezTo>
                  <a:cubicBezTo>
                    <a:pt x="2771" y="2770"/>
                    <a:pt x="2995" y="2809"/>
                    <a:pt x="3227" y="2809"/>
                  </a:cubicBezTo>
                  <a:cubicBezTo>
                    <a:pt x="3317" y="2809"/>
                    <a:pt x="3408" y="2803"/>
                    <a:pt x="3501" y="2790"/>
                  </a:cubicBezTo>
                  <a:cubicBezTo>
                    <a:pt x="3239" y="2719"/>
                    <a:pt x="3001" y="2504"/>
                    <a:pt x="2834" y="2266"/>
                  </a:cubicBezTo>
                  <a:cubicBezTo>
                    <a:pt x="2644" y="2028"/>
                    <a:pt x="2524" y="1766"/>
                    <a:pt x="2358" y="1528"/>
                  </a:cubicBezTo>
                  <a:cubicBezTo>
                    <a:pt x="2072" y="1099"/>
                    <a:pt x="1786" y="694"/>
                    <a:pt x="1381" y="385"/>
                  </a:cubicBezTo>
                  <a:cubicBezTo>
                    <a:pt x="1054" y="154"/>
                    <a:pt x="665" y="1"/>
                    <a:pt x="27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8"/>
            <p:cNvSpPr/>
            <p:nvPr/>
          </p:nvSpPr>
          <p:spPr>
            <a:xfrm>
              <a:off x="344075" y="1404525"/>
              <a:ext cx="63150" cy="161350"/>
            </a:xfrm>
            <a:custGeom>
              <a:avLst/>
              <a:gdLst/>
              <a:ahLst/>
              <a:cxnLst/>
              <a:rect l="l" t="t" r="r" b="b"/>
              <a:pathLst>
                <a:path w="2526" h="6454" extrusionOk="0">
                  <a:moveTo>
                    <a:pt x="1954" y="0"/>
                  </a:moveTo>
                  <a:lnTo>
                    <a:pt x="1954" y="0"/>
                  </a:lnTo>
                  <a:cubicBezTo>
                    <a:pt x="2144" y="453"/>
                    <a:pt x="2097" y="1119"/>
                    <a:pt x="1859" y="1500"/>
                  </a:cubicBezTo>
                  <a:cubicBezTo>
                    <a:pt x="1644" y="1905"/>
                    <a:pt x="1287" y="2215"/>
                    <a:pt x="1001" y="2572"/>
                  </a:cubicBezTo>
                  <a:cubicBezTo>
                    <a:pt x="668" y="2905"/>
                    <a:pt x="382" y="3286"/>
                    <a:pt x="191" y="3691"/>
                  </a:cubicBezTo>
                  <a:cubicBezTo>
                    <a:pt x="25" y="4144"/>
                    <a:pt x="1" y="4620"/>
                    <a:pt x="72" y="5096"/>
                  </a:cubicBezTo>
                  <a:cubicBezTo>
                    <a:pt x="168" y="5573"/>
                    <a:pt x="358" y="6025"/>
                    <a:pt x="596" y="6454"/>
                  </a:cubicBezTo>
                  <a:cubicBezTo>
                    <a:pt x="525" y="6025"/>
                    <a:pt x="668" y="5573"/>
                    <a:pt x="858" y="5192"/>
                  </a:cubicBezTo>
                  <a:cubicBezTo>
                    <a:pt x="1049" y="4811"/>
                    <a:pt x="1287" y="4453"/>
                    <a:pt x="1525" y="4096"/>
                  </a:cubicBezTo>
                  <a:cubicBezTo>
                    <a:pt x="1954" y="3501"/>
                    <a:pt x="2287" y="2810"/>
                    <a:pt x="2406" y="2096"/>
                  </a:cubicBezTo>
                  <a:cubicBezTo>
                    <a:pt x="2525" y="1381"/>
                    <a:pt x="2406" y="572"/>
                    <a:pt x="195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8"/>
            <p:cNvSpPr/>
            <p:nvPr/>
          </p:nvSpPr>
          <p:spPr>
            <a:xfrm>
              <a:off x="562000" y="1107425"/>
              <a:ext cx="66100" cy="90525"/>
            </a:xfrm>
            <a:custGeom>
              <a:avLst/>
              <a:gdLst/>
              <a:ahLst/>
              <a:cxnLst/>
              <a:rect l="l" t="t" r="r" b="b"/>
              <a:pathLst>
                <a:path w="2644" h="3621" extrusionOk="0">
                  <a:moveTo>
                    <a:pt x="2643" y="1"/>
                  </a:moveTo>
                  <a:cubicBezTo>
                    <a:pt x="2143" y="25"/>
                    <a:pt x="1691" y="310"/>
                    <a:pt x="1358" y="715"/>
                  </a:cubicBezTo>
                  <a:cubicBezTo>
                    <a:pt x="1048" y="1096"/>
                    <a:pt x="857" y="1572"/>
                    <a:pt x="738" y="2049"/>
                  </a:cubicBezTo>
                  <a:cubicBezTo>
                    <a:pt x="643" y="2334"/>
                    <a:pt x="595" y="2620"/>
                    <a:pt x="500" y="2906"/>
                  </a:cubicBezTo>
                  <a:cubicBezTo>
                    <a:pt x="381" y="3168"/>
                    <a:pt x="238" y="3430"/>
                    <a:pt x="0" y="3620"/>
                  </a:cubicBezTo>
                  <a:cubicBezTo>
                    <a:pt x="333" y="3549"/>
                    <a:pt x="619" y="3430"/>
                    <a:pt x="881" y="3263"/>
                  </a:cubicBezTo>
                  <a:cubicBezTo>
                    <a:pt x="1167" y="3049"/>
                    <a:pt x="1405" y="2858"/>
                    <a:pt x="1548" y="2549"/>
                  </a:cubicBezTo>
                  <a:cubicBezTo>
                    <a:pt x="1691" y="2263"/>
                    <a:pt x="1715" y="1953"/>
                    <a:pt x="1762" y="1620"/>
                  </a:cubicBezTo>
                  <a:cubicBezTo>
                    <a:pt x="1786" y="1310"/>
                    <a:pt x="1786" y="1001"/>
                    <a:pt x="1905" y="715"/>
                  </a:cubicBezTo>
                  <a:cubicBezTo>
                    <a:pt x="2024" y="406"/>
                    <a:pt x="2358" y="120"/>
                    <a:pt x="26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8"/>
            <p:cNvSpPr/>
            <p:nvPr/>
          </p:nvSpPr>
          <p:spPr>
            <a:xfrm>
              <a:off x="589975" y="954550"/>
              <a:ext cx="161950" cy="57875"/>
            </a:xfrm>
            <a:custGeom>
              <a:avLst/>
              <a:gdLst/>
              <a:ahLst/>
              <a:cxnLst/>
              <a:rect l="l" t="t" r="r" b="b"/>
              <a:pathLst>
                <a:path w="6478" h="2315" extrusionOk="0">
                  <a:moveTo>
                    <a:pt x="4771" y="0"/>
                  </a:moveTo>
                  <a:cubicBezTo>
                    <a:pt x="4641" y="0"/>
                    <a:pt x="4511" y="7"/>
                    <a:pt x="4382" y="19"/>
                  </a:cubicBezTo>
                  <a:cubicBezTo>
                    <a:pt x="3668" y="114"/>
                    <a:pt x="2977" y="448"/>
                    <a:pt x="2358" y="829"/>
                  </a:cubicBezTo>
                  <a:cubicBezTo>
                    <a:pt x="2001" y="1067"/>
                    <a:pt x="1644" y="1305"/>
                    <a:pt x="1263" y="1496"/>
                  </a:cubicBezTo>
                  <a:cubicBezTo>
                    <a:pt x="939" y="1637"/>
                    <a:pt x="564" y="1744"/>
                    <a:pt x="196" y="1744"/>
                  </a:cubicBezTo>
                  <a:cubicBezTo>
                    <a:pt x="130" y="1744"/>
                    <a:pt x="65" y="1741"/>
                    <a:pt x="0" y="1734"/>
                  </a:cubicBezTo>
                  <a:lnTo>
                    <a:pt x="0" y="1734"/>
                  </a:lnTo>
                  <a:cubicBezTo>
                    <a:pt x="429" y="1972"/>
                    <a:pt x="834" y="2139"/>
                    <a:pt x="1310" y="2258"/>
                  </a:cubicBezTo>
                  <a:cubicBezTo>
                    <a:pt x="1520" y="2296"/>
                    <a:pt x="1722" y="2315"/>
                    <a:pt x="1916" y="2315"/>
                  </a:cubicBezTo>
                  <a:cubicBezTo>
                    <a:pt x="2207" y="2315"/>
                    <a:pt x="2482" y="2272"/>
                    <a:pt x="2739" y="2186"/>
                  </a:cubicBezTo>
                  <a:cubicBezTo>
                    <a:pt x="3192" y="1996"/>
                    <a:pt x="3549" y="1710"/>
                    <a:pt x="3906" y="1400"/>
                  </a:cubicBezTo>
                  <a:cubicBezTo>
                    <a:pt x="4263" y="1115"/>
                    <a:pt x="4573" y="781"/>
                    <a:pt x="4978" y="567"/>
                  </a:cubicBezTo>
                  <a:cubicBezTo>
                    <a:pt x="5198" y="457"/>
                    <a:pt x="5476" y="403"/>
                    <a:pt x="5751" y="403"/>
                  </a:cubicBezTo>
                  <a:cubicBezTo>
                    <a:pt x="6011" y="403"/>
                    <a:pt x="6270" y="451"/>
                    <a:pt x="6478" y="543"/>
                  </a:cubicBezTo>
                  <a:cubicBezTo>
                    <a:pt x="6006" y="150"/>
                    <a:pt x="5388" y="0"/>
                    <a:pt x="477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8"/>
            <p:cNvSpPr/>
            <p:nvPr/>
          </p:nvSpPr>
          <p:spPr>
            <a:xfrm>
              <a:off x="513775" y="1634325"/>
              <a:ext cx="22050" cy="22050"/>
            </a:xfrm>
            <a:custGeom>
              <a:avLst/>
              <a:gdLst/>
              <a:ahLst/>
              <a:cxnLst/>
              <a:rect l="l" t="t" r="r" b="b"/>
              <a:pathLst>
                <a:path w="882" h="882" extrusionOk="0">
                  <a:moveTo>
                    <a:pt x="429" y="0"/>
                  </a:moveTo>
                  <a:cubicBezTo>
                    <a:pt x="167" y="0"/>
                    <a:pt x="0" y="191"/>
                    <a:pt x="0" y="429"/>
                  </a:cubicBezTo>
                  <a:cubicBezTo>
                    <a:pt x="0" y="667"/>
                    <a:pt x="191" y="882"/>
                    <a:pt x="429" y="882"/>
                  </a:cubicBezTo>
                  <a:cubicBezTo>
                    <a:pt x="667" y="882"/>
                    <a:pt x="881" y="667"/>
                    <a:pt x="881" y="429"/>
                  </a:cubicBezTo>
                  <a:cubicBezTo>
                    <a:pt x="881" y="191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28"/>
            <p:cNvSpPr/>
            <p:nvPr/>
          </p:nvSpPr>
          <p:spPr>
            <a:xfrm>
              <a:off x="552475" y="1613475"/>
              <a:ext cx="22050" cy="22075"/>
            </a:xfrm>
            <a:custGeom>
              <a:avLst/>
              <a:gdLst/>
              <a:ahLst/>
              <a:cxnLst/>
              <a:rect l="l" t="t" r="r" b="b"/>
              <a:pathLst>
                <a:path w="882" h="883" extrusionOk="0">
                  <a:moveTo>
                    <a:pt x="429" y="1"/>
                  </a:moveTo>
                  <a:cubicBezTo>
                    <a:pt x="167" y="1"/>
                    <a:pt x="0" y="191"/>
                    <a:pt x="0" y="430"/>
                  </a:cubicBezTo>
                  <a:cubicBezTo>
                    <a:pt x="0" y="668"/>
                    <a:pt x="191" y="882"/>
                    <a:pt x="429" y="882"/>
                  </a:cubicBezTo>
                  <a:cubicBezTo>
                    <a:pt x="667" y="882"/>
                    <a:pt x="881" y="668"/>
                    <a:pt x="881" y="430"/>
                  </a:cubicBezTo>
                  <a:cubicBezTo>
                    <a:pt x="881" y="191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28"/>
            <p:cNvSpPr/>
            <p:nvPr/>
          </p:nvSpPr>
          <p:spPr>
            <a:xfrm>
              <a:off x="570325" y="1570025"/>
              <a:ext cx="22050" cy="22650"/>
            </a:xfrm>
            <a:custGeom>
              <a:avLst/>
              <a:gdLst/>
              <a:ahLst/>
              <a:cxnLst/>
              <a:rect l="l" t="t" r="r" b="b"/>
              <a:pathLst>
                <a:path w="882" h="906" extrusionOk="0">
                  <a:moveTo>
                    <a:pt x="429" y="0"/>
                  </a:moveTo>
                  <a:cubicBezTo>
                    <a:pt x="191" y="0"/>
                    <a:pt x="0" y="215"/>
                    <a:pt x="0" y="453"/>
                  </a:cubicBezTo>
                  <a:cubicBezTo>
                    <a:pt x="0" y="691"/>
                    <a:pt x="191" y="905"/>
                    <a:pt x="429" y="905"/>
                  </a:cubicBezTo>
                  <a:cubicBezTo>
                    <a:pt x="667" y="905"/>
                    <a:pt x="882" y="691"/>
                    <a:pt x="882" y="453"/>
                  </a:cubicBezTo>
                  <a:cubicBezTo>
                    <a:pt x="882" y="215"/>
                    <a:pt x="667" y="0"/>
                    <a:pt x="4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8"/>
            <p:cNvSpPr/>
            <p:nvPr/>
          </p:nvSpPr>
          <p:spPr>
            <a:xfrm>
              <a:off x="563175" y="151525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1" y="191"/>
                    <a:pt x="1" y="429"/>
                  </a:cubicBezTo>
                  <a:cubicBezTo>
                    <a:pt x="1" y="667"/>
                    <a:pt x="215" y="882"/>
                    <a:pt x="453" y="882"/>
                  </a:cubicBezTo>
                  <a:cubicBezTo>
                    <a:pt x="691" y="882"/>
                    <a:pt x="906" y="667"/>
                    <a:pt x="906" y="429"/>
                  </a:cubicBezTo>
                  <a:cubicBezTo>
                    <a:pt x="906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8"/>
            <p:cNvSpPr/>
            <p:nvPr/>
          </p:nvSpPr>
          <p:spPr>
            <a:xfrm>
              <a:off x="750725" y="11711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5" y="1"/>
                    <a:pt x="0" y="215"/>
                    <a:pt x="0" y="453"/>
                  </a:cubicBezTo>
                  <a:cubicBezTo>
                    <a:pt x="0" y="691"/>
                    <a:pt x="215" y="906"/>
                    <a:pt x="453" y="906"/>
                  </a:cubicBezTo>
                  <a:cubicBezTo>
                    <a:pt x="691" y="906"/>
                    <a:pt x="905" y="691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8"/>
            <p:cNvSpPr/>
            <p:nvPr/>
          </p:nvSpPr>
          <p:spPr>
            <a:xfrm>
              <a:off x="789425" y="115030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0" y="215"/>
                    <a:pt x="0" y="453"/>
                  </a:cubicBezTo>
                  <a:cubicBezTo>
                    <a:pt x="0" y="691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8"/>
            <p:cNvSpPr/>
            <p:nvPr/>
          </p:nvSpPr>
          <p:spPr>
            <a:xfrm>
              <a:off x="807275" y="110742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1" y="191"/>
                    <a:pt x="1" y="429"/>
                  </a:cubicBezTo>
                  <a:cubicBezTo>
                    <a:pt x="1" y="667"/>
                    <a:pt x="215" y="882"/>
                    <a:pt x="453" y="882"/>
                  </a:cubicBezTo>
                  <a:cubicBezTo>
                    <a:pt x="691" y="882"/>
                    <a:pt x="906" y="667"/>
                    <a:pt x="906" y="429"/>
                  </a:cubicBezTo>
                  <a:cubicBezTo>
                    <a:pt x="906" y="167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8"/>
            <p:cNvSpPr/>
            <p:nvPr/>
          </p:nvSpPr>
          <p:spPr>
            <a:xfrm>
              <a:off x="800725" y="1052050"/>
              <a:ext cx="22050" cy="22650"/>
            </a:xfrm>
            <a:custGeom>
              <a:avLst/>
              <a:gdLst/>
              <a:ahLst/>
              <a:cxnLst/>
              <a:rect l="l" t="t" r="r" b="b"/>
              <a:pathLst>
                <a:path w="882" h="906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2"/>
                    <a:pt x="215" y="906"/>
                    <a:pt x="453" y="906"/>
                  </a:cubicBezTo>
                  <a:cubicBezTo>
                    <a:pt x="691" y="906"/>
                    <a:pt x="882" y="692"/>
                    <a:pt x="882" y="453"/>
                  </a:cubicBezTo>
                  <a:cubicBezTo>
                    <a:pt x="882" y="215"/>
                    <a:pt x="715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8"/>
            <p:cNvSpPr/>
            <p:nvPr/>
          </p:nvSpPr>
          <p:spPr>
            <a:xfrm>
              <a:off x="3475700" y="1014500"/>
              <a:ext cx="420350" cy="114975"/>
            </a:xfrm>
            <a:custGeom>
              <a:avLst/>
              <a:gdLst/>
              <a:ahLst/>
              <a:cxnLst/>
              <a:rect l="l" t="t" r="r" b="b"/>
              <a:pathLst>
                <a:path w="16814" h="4599" extrusionOk="0">
                  <a:moveTo>
                    <a:pt x="3404" y="0"/>
                  </a:moveTo>
                  <a:cubicBezTo>
                    <a:pt x="3341" y="0"/>
                    <a:pt x="3278" y="1"/>
                    <a:pt x="3215" y="3"/>
                  </a:cubicBezTo>
                  <a:cubicBezTo>
                    <a:pt x="2334" y="74"/>
                    <a:pt x="1477" y="312"/>
                    <a:pt x="857" y="789"/>
                  </a:cubicBezTo>
                  <a:cubicBezTo>
                    <a:pt x="548" y="1027"/>
                    <a:pt x="286" y="1360"/>
                    <a:pt x="143" y="1670"/>
                  </a:cubicBezTo>
                  <a:cubicBezTo>
                    <a:pt x="0" y="2027"/>
                    <a:pt x="0" y="2384"/>
                    <a:pt x="72" y="2717"/>
                  </a:cubicBezTo>
                  <a:cubicBezTo>
                    <a:pt x="262" y="3289"/>
                    <a:pt x="762" y="3765"/>
                    <a:pt x="1310" y="3908"/>
                  </a:cubicBezTo>
                  <a:cubicBezTo>
                    <a:pt x="1463" y="3957"/>
                    <a:pt x="1611" y="3977"/>
                    <a:pt x="1750" y="3977"/>
                  </a:cubicBezTo>
                  <a:cubicBezTo>
                    <a:pt x="2087" y="3977"/>
                    <a:pt x="2377" y="3859"/>
                    <a:pt x="2596" y="3742"/>
                  </a:cubicBezTo>
                  <a:cubicBezTo>
                    <a:pt x="2786" y="3646"/>
                    <a:pt x="2882" y="3527"/>
                    <a:pt x="3001" y="3432"/>
                  </a:cubicBezTo>
                  <a:cubicBezTo>
                    <a:pt x="3025" y="3408"/>
                    <a:pt x="3048" y="3384"/>
                    <a:pt x="3048" y="3360"/>
                  </a:cubicBezTo>
                  <a:cubicBezTo>
                    <a:pt x="3168" y="3194"/>
                    <a:pt x="3596" y="2717"/>
                    <a:pt x="3239" y="2313"/>
                  </a:cubicBezTo>
                  <a:cubicBezTo>
                    <a:pt x="3180" y="2253"/>
                    <a:pt x="2972" y="2120"/>
                    <a:pt x="2727" y="2120"/>
                  </a:cubicBezTo>
                  <a:cubicBezTo>
                    <a:pt x="2578" y="2120"/>
                    <a:pt x="2415" y="2169"/>
                    <a:pt x="2263" y="2313"/>
                  </a:cubicBezTo>
                  <a:cubicBezTo>
                    <a:pt x="2001" y="2527"/>
                    <a:pt x="1953" y="2908"/>
                    <a:pt x="1715" y="3146"/>
                  </a:cubicBezTo>
                  <a:cubicBezTo>
                    <a:pt x="1574" y="3269"/>
                    <a:pt x="1368" y="3340"/>
                    <a:pt x="1175" y="3340"/>
                  </a:cubicBezTo>
                  <a:cubicBezTo>
                    <a:pt x="1106" y="3340"/>
                    <a:pt x="1039" y="3332"/>
                    <a:pt x="977" y="3313"/>
                  </a:cubicBezTo>
                  <a:cubicBezTo>
                    <a:pt x="715" y="3241"/>
                    <a:pt x="500" y="3051"/>
                    <a:pt x="381" y="2813"/>
                  </a:cubicBezTo>
                  <a:cubicBezTo>
                    <a:pt x="286" y="2646"/>
                    <a:pt x="215" y="2456"/>
                    <a:pt x="191" y="2289"/>
                  </a:cubicBezTo>
                  <a:cubicBezTo>
                    <a:pt x="191" y="1765"/>
                    <a:pt x="500" y="1241"/>
                    <a:pt x="977" y="884"/>
                  </a:cubicBezTo>
                  <a:cubicBezTo>
                    <a:pt x="1572" y="431"/>
                    <a:pt x="2358" y="217"/>
                    <a:pt x="3191" y="193"/>
                  </a:cubicBezTo>
                  <a:cubicBezTo>
                    <a:pt x="3252" y="191"/>
                    <a:pt x="3313" y="191"/>
                    <a:pt x="3374" y="191"/>
                  </a:cubicBezTo>
                  <a:cubicBezTo>
                    <a:pt x="4174" y="191"/>
                    <a:pt x="4991" y="336"/>
                    <a:pt x="5787" y="646"/>
                  </a:cubicBezTo>
                  <a:cubicBezTo>
                    <a:pt x="6644" y="979"/>
                    <a:pt x="7526" y="1408"/>
                    <a:pt x="8359" y="1932"/>
                  </a:cubicBezTo>
                  <a:cubicBezTo>
                    <a:pt x="9216" y="2432"/>
                    <a:pt x="10026" y="2956"/>
                    <a:pt x="10860" y="3408"/>
                  </a:cubicBezTo>
                  <a:cubicBezTo>
                    <a:pt x="11693" y="3861"/>
                    <a:pt x="12550" y="4218"/>
                    <a:pt x="13408" y="4432"/>
                  </a:cubicBezTo>
                  <a:cubicBezTo>
                    <a:pt x="13860" y="4504"/>
                    <a:pt x="14265" y="4575"/>
                    <a:pt x="14694" y="4599"/>
                  </a:cubicBezTo>
                  <a:cubicBezTo>
                    <a:pt x="15099" y="4599"/>
                    <a:pt x="15551" y="4527"/>
                    <a:pt x="15956" y="4361"/>
                  </a:cubicBezTo>
                  <a:cubicBezTo>
                    <a:pt x="16337" y="4146"/>
                    <a:pt x="16623" y="3789"/>
                    <a:pt x="16718" y="3408"/>
                  </a:cubicBezTo>
                  <a:cubicBezTo>
                    <a:pt x="16813" y="3003"/>
                    <a:pt x="16694" y="2598"/>
                    <a:pt x="16551" y="2289"/>
                  </a:cubicBezTo>
                  <a:cubicBezTo>
                    <a:pt x="16194" y="1622"/>
                    <a:pt x="15527" y="1336"/>
                    <a:pt x="14956" y="1265"/>
                  </a:cubicBezTo>
                  <a:cubicBezTo>
                    <a:pt x="14891" y="1259"/>
                    <a:pt x="14828" y="1257"/>
                    <a:pt x="14767" y="1257"/>
                  </a:cubicBezTo>
                  <a:cubicBezTo>
                    <a:pt x="14553" y="1257"/>
                    <a:pt x="14354" y="1292"/>
                    <a:pt x="14170" y="1384"/>
                  </a:cubicBezTo>
                  <a:cubicBezTo>
                    <a:pt x="13908" y="1503"/>
                    <a:pt x="13741" y="1717"/>
                    <a:pt x="13670" y="1932"/>
                  </a:cubicBezTo>
                  <a:cubicBezTo>
                    <a:pt x="13646" y="2003"/>
                    <a:pt x="13646" y="2122"/>
                    <a:pt x="13622" y="2217"/>
                  </a:cubicBezTo>
                  <a:cubicBezTo>
                    <a:pt x="13622" y="2313"/>
                    <a:pt x="13622" y="2432"/>
                    <a:pt x="13646" y="2479"/>
                  </a:cubicBezTo>
                  <a:cubicBezTo>
                    <a:pt x="13717" y="2646"/>
                    <a:pt x="13836" y="2741"/>
                    <a:pt x="13955" y="2813"/>
                  </a:cubicBezTo>
                  <a:cubicBezTo>
                    <a:pt x="14024" y="2840"/>
                    <a:pt x="14082" y="2850"/>
                    <a:pt x="14130" y="2850"/>
                  </a:cubicBezTo>
                  <a:cubicBezTo>
                    <a:pt x="14250" y="2850"/>
                    <a:pt x="14306" y="2789"/>
                    <a:pt x="14289" y="2789"/>
                  </a:cubicBezTo>
                  <a:cubicBezTo>
                    <a:pt x="14241" y="2741"/>
                    <a:pt x="14170" y="2741"/>
                    <a:pt x="14051" y="2670"/>
                  </a:cubicBezTo>
                  <a:cubicBezTo>
                    <a:pt x="13979" y="2598"/>
                    <a:pt x="13932" y="2527"/>
                    <a:pt x="13932" y="2432"/>
                  </a:cubicBezTo>
                  <a:cubicBezTo>
                    <a:pt x="13884" y="2336"/>
                    <a:pt x="13932" y="2194"/>
                    <a:pt x="13979" y="2075"/>
                  </a:cubicBezTo>
                  <a:cubicBezTo>
                    <a:pt x="14051" y="1932"/>
                    <a:pt x="14170" y="1836"/>
                    <a:pt x="14336" y="1741"/>
                  </a:cubicBezTo>
                  <a:cubicBezTo>
                    <a:pt x="14471" y="1707"/>
                    <a:pt x="14606" y="1674"/>
                    <a:pt x="14757" y="1674"/>
                  </a:cubicBezTo>
                  <a:cubicBezTo>
                    <a:pt x="14820" y="1674"/>
                    <a:pt x="14886" y="1680"/>
                    <a:pt x="14956" y="1693"/>
                  </a:cubicBezTo>
                  <a:cubicBezTo>
                    <a:pt x="15408" y="1741"/>
                    <a:pt x="15956" y="2003"/>
                    <a:pt x="16218" y="2527"/>
                  </a:cubicBezTo>
                  <a:cubicBezTo>
                    <a:pt x="16313" y="2646"/>
                    <a:pt x="16337" y="2789"/>
                    <a:pt x="16361" y="2932"/>
                  </a:cubicBezTo>
                  <a:cubicBezTo>
                    <a:pt x="16361" y="3027"/>
                    <a:pt x="16385" y="3075"/>
                    <a:pt x="16385" y="3170"/>
                  </a:cubicBezTo>
                  <a:cubicBezTo>
                    <a:pt x="16385" y="3241"/>
                    <a:pt x="16385" y="3313"/>
                    <a:pt x="16361" y="3384"/>
                  </a:cubicBezTo>
                  <a:cubicBezTo>
                    <a:pt x="16313" y="3670"/>
                    <a:pt x="16075" y="3932"/>
                    <a:pt x="15789" y="4099"/>
                  </a:cubicBezTo>
                  <a:cubicBezTo>
                    <a:pt x="15471" y="4245"/>
                    <a:pt x="15097" y="4304"/>
                    <a:pt x="14695" y="4304"/>
                  </a:cubicBezTo>
                  <a:cubicBezTo>
                    <a:pt x="14314" y="4304"/>
                    <a:pt x="13909" y="4251"/>
                    <a:pt x="13503" y="4170"/>
                  </a:cubicBezTo>
                  <a:cubicBezTo>
                    <a:pt x="12669" y="4003"/>
                    <a:pt x="11836" y="3670"/>
                    <a:pt x="11026" y="3218"/>
                  </a:cubicBezTo>
                  <a:cubicBezTo>
                    <a:pt x="10193" y="2813"/>
                    <a:pt x="9407" y="2265"/>
                    <a:pt x="8526" y="1765"/>
                  </a:cubicBezTo>
                  <a:cubicBezTo>
                    <a:pt x="7668" y="1265"/>
                    <a:pt x="6811" y="789"/>
                    <a:pt x="5906" y="455"/>
                  </a:cubicBezTo>
                  <a:cubicBezTo>
                    <a:pt x="5088" y="145"/>
                    <a:pt x="4228" y="0"/>
                    <a:pt x="34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8"/>
            <p:cNvSpPr/>
            <p:nvPr/>
          </p:nvSpPr>
          <p:spPr>
            <a:xfrm>
              <a:off x="3723950" y="986575"/>
              <a:ext cx="419775" cy="114525"/>
            </a:xfrm>
            <a:custGeom>
              <a:avLst/>
              <a:gdLst/>
              <a:ahLst/>
              <a:cxnLst/>
              <a:rect l="l" t="t" r="r" b="b"/>
              <a:pathLst>
                <a:path w="16791" h="4581" extrusionOk="0">
                  <a:moveTo>
                    <a:pt x="2120" y="0"/>
                  </a:moveTo>
                  <a:cubicBezTo>
                    <a:pt x="1692" y="0"/>
                    <a:pt x="1239" y="48"/>
                    <a:pt x="858" y="239"/>
                  </a:cubicBezTo>
                  <a:cubicBezTo>
                    <a:pt x="477" y="453"/>
                    <a:pt x="168" y="810"/>
                    <a:pt x="96" y="1191"/>
                  </a:cubicBezTo>
                  <a:cubicBezTo>
                    <a:pt x="1" y="1596"/>
                    <a:pt x="120" y="2001"/>
                    <a:pt x="263" y="2310"/>
                  </a:cubicBezTo>
                  <a:cubicBezTo>
                    <a:pt x="620" y="2977"/>
                    <a:pt x="1287" y="3263"/>
                    <a:pt x="1835" y="3334"/>
                  </a:cubicBezTo>
                  <a:cubicBezTo>
                    <a:pt x="1904" y="3340"/>
                    <a:pt x="1971" y="3343"/>
                    <a:pt x="2036" y="3343"/>
                  </a:cubicBezTo>
                  <a:cubicBezTo>
                    <a:pt x="2261" y="3343"/>
                    <a:pt x="2460" y="3308"/>
                    <a:pt x="2644" y="3215"/>
                  </a:cubicBezTo>
                  <a:cubicBezTo>
                    <a:pt x="2882" y="3096"/>
                    <a:pt x="3073" y="2882"/>
                    <a:pt x="3121" y="2668"/>
                  </a:cubicBezTo>
                  <a:cubicBezTo>
                    <a:pt x="3144" y="2596"/>
                    <a:pt x="3144" y="2477"/>
                    <a:pt x="3192" y="2382"/>
                  </a:cubicBezTo>
                  <a:cubicBezTo>
                    <a:pt x="3192" y="2287"/>
                    <a:pt x="3192" y="2167"/>
                    <a:pt x="3144" y="2120"/>
                  </a:cubicBezTo>
                  <a:cubicBezTo>
                    <a:pt x="3097" y="1953"/>
                    <a:pt x="2978" y="1834"/>
                    <a:pt x="2859" y="1786"/>
                  </a:cubicBezTo>
                  <a:cubicBezTo>
                    <a:pt x="2791" y="1759"/>
                    <a:pt x="2732" y="1750"/>
                    <a:pt x="2684" y="1750"/>
                  </a:cubicBezTo>
                  <a:cubicBezTo>
                    <a:pt x="2564" y="1750"/>
                    <a:pt x="2508" y="1810"/>
                    <a:pt x="2525" y="1810"/>
                  </a:cubicBezTo>
                  <a:cubicBezTo>
                    <a:pt x="2549" y="1834"/>
                    <a:pt x="2644" y="1834"/>
                    <a:pt x="2763" y="1929"/>
                  </a:cubicBezTo>
                  <a:cubicBezTo>
                    <a:pt x="2835" y="2001"/>
                    <a:pt x="2882" y="2072"/>
                    <a:pt x="2882" y="2167"/>
                  </a:cubicBezTo>
                  <a:cubicBezTo>
                    <a:pt x="2906" y="2263"/>
                    <a:pt x="2882" y="2406"/>
                    <a:pt x="2835" y="2525"/>
                  </a:cubicBezTo>
                  <a:cubicBezTo>
                    <a:pt x="2763" y="2668"/>
                    <a:pt x="2644" y="2763"/>
                    <a:pt x="2478" y="2858"/>
                  </a:cubicBezTo>
                  <a:cubicBezTo>
                    <a:pt x="2343" y="2892"/>
                    <a:pt x="2196" y="2925"/>
                    <a:pt x="2038" y="2925"/>
                  </a:cubicBezTo>
                  <a:cubicBezTo>
                    <a:pt x="1972" y="2925"/>
                    <a:pt x="1904" y="2920"/>
                    <a:pt x="1835" y="2906"/>
                  </a:cubicBezTo>
                  <a:cubicBezTo>
                    <a:pt x="1406" y="2858"/>
                    <a:pt x="858" y="2596"/>
                    <a:pt x="596" y="2072"/>
                  </a:cubicBezTo>
                  <a:cubicBezTo>
                    <a:pt x="501" y="1953"/>
                    <a:pt x="477" y="1810"/>
                    <a:pt x="453" y="1667"/>
                  </a:cubicBezTo>
                  <a:cubicBezTo>
                    <a:pt x="406" y="1524"/>
                    <a:pt x="382" y="1358"/>
                    <a:pt x="453" y="1215"/>
                  </a:cubicBezTo>
                  <a:cubicBezTo>
                    <a:pt x="501" y="929"/>
                    <a:pt x="739" y="643"/>
                    <a:pt x="1001" y="500"/>
                  </a:cubicBezTo>
                  <a:cubicBezTo>
                    <a:pt x="1341" y="350"/>
                    <a:pt x="1733" y="292"/>
                    <a:pt x="2151" y="292"/>
                  </a:cubicBezTo>
                  <a:cubicBezTo>
                    <a:pt x="2525" y="292"/>
                    <a:pt x="2918" y="338"/>
                    <a:pt x="3311" y="405"/>
                  </a:cubicBezTo>
                  <a:cubicBezTo>
                    <a:pt x="4145" y="596"/>
                    <a:pt x="4978" y="929"/>
                    <a:pt x="5764" y="1358"/>
                  </a:cubicBezTo>
                  <a:cubicBezTo>
                    <a:pt x="6597" y="1786"/>
                    <a:pt x="7407" y="2310"/>
                    <a:pt x="8264" y="2834"/>
                  </a:cubicBezTo>
                  <a:cubicBezTo>
                    <a:pt x="9146" y="3334"/>
                    <a:pt x="10003" y="3811"/>
                    <a:pt x="10884" y="4144"/>
                  </a:cubicBezTo>
                  <a:cubicBezTo>
                    <a:pt x="11687" y="4419"/>
                    <a:pt x="12508" y="4581"/>
                    <a:pt x="13298" y="4581"/>
                  </a:cubicBezTo>
                  <a:cubicBezTo>
                    <a:pt x="13399" y="4581"/>
                    <a:pt x="13499" y="4578"/>
                    <a:pt x="13599" y="4573"/>
                  </a:cubicBezTo>
                  <a:cubicBezTo>
                    <a:pt x="14456" y="4525"/>
                    <a:pt x="15337" y="4287"/>
                    <a:pt x="15957" y="3811"/>
                  </a:cubicBezTo>
                  <a:cubicBezTo>
                    <a:pt x="16242" y="3573"/>
                    <a:pt x="16528" y="3239"/>
                    <a:pt x="16647" y="2906"/>
                  </a:cubicBezTo>
                  <a:cubicBezTo>
                    <a:pt x="16790" y="2549"/>
                    <a:pt x="16790" y="2191"/>
                    <a:pt x="16695" y="1882"/>
                  </a:cubicBezTo>
                  <a:cubicBezTo>
                    <a:pt x="16576" y="1310"/>
                    <a:pt x="16076" y="834"/>
                    <a:pt x="15552" y="691"/>
                  </a:cubicBezTo>
                  <a:cubicBezTo>
                    <a:pt x="15394" y="650"/>
                    <a:pt x="15244" y="632"/>
                    <a:pt x="15103" y="632"/>
                  </a:cubicBezTo>
                  <a:cubicBezTo>
                    <a:pt x="14755" y="632"/>
                    <a:pt x="14462" y="739"/>
                    <a:pt x="14242" y="858"/>
                  </a:cubicBezTo>
                  <a:cubicBezTo>
                    <a:pt x="14051" y="953"/>
                    <a:pt x="13956" y="1072"/>
                    <a:pt x="13837" y="1167"/>
                  </a:cubicBezTo>
                  <a:cubicBezTo>
                    <a:pt x="13813" y="1191"/>
                    <a:pt x="13813" y="1215"/>
                    <a:pt x="13789" y="1215"/>
                  </a:cubicBezTo>
                  <a:cubicBezTo>
                    <a:pt x="13670" y="1382"/>
                    <a:pt x="13242" y="1858"/>
                    <a:pt x="13599" y="2263"/>
                  </a:cubicBezTo>
                  <a:cubicBezTo>
                    <a:pt x="13658" y="2322"/>
                    <a:pt x="13865" y="2455"/>
                    <a:pt x="14117" y="2455"/>
                  </a:cubicBezTo>
                  <a:cubicBezTo>
                    <a:pt x="14269" y="2455"/>
                    <a:pt x="14437" y="2406"/>
                    <a:pt x="14599" y="2263"/>
                  </a:cubicBezTo>
                  <a:cubicBezTo>
                    <a:pt x="14813" y="2048"/>
                    <a:pt x="14885" y="1667"/>
                    <a:pt x="15123" y="1429"/>
                  </a:cubicBezTo>
                  <a:cubicBezTo>
                    <a:pt x="15246" y="1306"/>
                    <a:pt x="15460" y="1235"/>
                    <a:pt x="15660" y="1235"/>
                  </a:cubicBezTo>
                  <a:cubicBezTo>
                    <a:pt x="15730" y="1235"/>
                    <a:pt x="15799" y="1244"/>
                    <a:pt x="15861" y="1263"/>
                  </a:cubicBezTo>
                  <a:cubicBezTo>
                    <a:pt x="16123" y="1334"/>
                    <a:pt x="16338" y="1524"/>
                    <a:pt x="16457" y="1763"/>
                  </a:cubicBezTo>
                  <a:cubicBezTo>
                    <a:pt x="16552" y="1906"/>
                    <a:pt x="16576" y="2048"/>
                    <a:pt x="16600" y="2215"/>
                  </a:cubicBezTo>
                  <a:cubicBezTo>
                    <a:pt x="16647" y="2739"/>
                    <a:pt x="16338" y="3334"/>
                    <a:pt x="15837" y="3715"/>
                  </a:cubicBezTo>
                  <a:cubicBezTo>
                    <a:pt x="15242" y="4168"/>
                    <a:pt x="14432" y="4382"/>
                    <a:pt x="13599" y="4406"/>
                  </a:cubicBezTo>
                  <a:cubicBezTo>
                    <a:pt x="13540" y="4408"/>
                    <a:pt x="13480" y="4409"/>
                    <a:pt x="13420" y="4409"/>
                  </a:cubicBezTo>
                  <a:cubicBezTo>
                    <a:pt x="12640" y="4409"/>
                    <a:pt x="11822" y="4263"/>
                    <a:pt x="11003" y="3954"/>
                  </a:cubicBezTo>
                  <a:cubicBezTo>
                    <a:pt x="10146" y="3620"/>
                    <a:pt x="9288" y="3192"/>
                    <a:pt x="8455" y="2668"/>
                  </a:cubicBezTo>
                  <a:cubicBezTo>
                    <a:pt x="7598" y="2167"/>
                    <a:pt x="6788" y="1644"/>
                    <a:pt x="5954" y="1191"/>
                  </a:cubicBezTo>
                  <a:cubicBezTo>
                    <a:pt x="5121" y="739"/>
                    <a:pt x="4264" y="381"/>
                    <a:pt x="3382" y="167"/>
                  </a:cubicBezTo>
                  <a:cubicBezTo>
                    <a:pt x="2954" y="96"/>
                    <a:pt x="2525" y="24"/>
                    <a:pt x="21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8"/>
            <p:cNvSpPr/>
            <p:nvPr/>
          </p:nvSpPr>
          <p:spPr>
            <a:xfrm>
              <a:off x="1060900" y="965150"/>
              <a:ext cx="2367200" cy="185775"/>
            </a:xfrm>
            <a:custGeom>
              <a:avLst/>
              <a:gdLst/>
              <a:ahLst/>
              <a:cxnLst/>
              <a:rect l="l" t="t" r="r" b="b"/>
              <a:pathLst>
                <a:path w="94688" h="7431" extrusionOk="0">
                  <a:moveTo>
                    <a:pt x="90829" y="0"/>
                  </a:moveTo>
                  <a:cubicBezTo>
                    <a:pt x="90448" y="24"/>
                    <a:pt x="90067" y="95"/>
                    <a:pt x="89710" y="238"/>
                  </a:cubicBezTo>
                  <a:cubicBezTo>
                    <a:pt x="89353" y="381"/>
                    <a:pt x="89019" y="595"/>
                    <a:pt x="88781" y="929"/>
                  </a:cubicBezTo>
                  <a:cubicBezTo>
                    <a:pt x="88567" y="1215"/>
                    <a:pt x="88448" y="1596"/>
                    <a:pt x="88329" y="1953"/>
                  </a:cubicBezTo>
                  <a:cubicBezTo>
                    <a:pt x="88233" y="2310"/>
                    <a:pt x="88162" y="2667"/>
                    <a:pt x="87971" y="3001"/>
                  </a:cubicBezTo>
                  <a:cubicBezTo>
                    <a:pt x="87852" y="3191"/>
                    <a:pt x="87686" y="3358"/>
                    <a:pt x="87471" y="3477"/>
                  </a:cubicBezTo>
                  <a:lnTo>
                    <a:pt x="239" y="3477"/>
                  </a:lnTo>
                  <a:cubicBezTo>
                    <a:pt x="120" y="3477"/>
                    <a:pt x="1" y="3596"/>
                    <a:pt x="1" y="3715"/>
                  </a:cubicBezTo>
                  <a:cubicBezTo>
                    <a:pt x="1" y="3834"/>
                    <a:pt x="120" y="3953"/>
                    <a:pt x="239" y="3953"/>
                  </a:cubicBezTo>
                  <a:lnTo>
                    <a:pt x="87471" y="3953"/>
                  </a:lnTo>
                  <a:cubicBezTo>
                    <a:pt x="87686" y="4072"/>
                    <a:pt x="87852" y="4263"/>
                    <a:pt x="87971" y="4430"/>
                  </a:cubicBezTo>
                  <a:cubicBezTo>
                    <a:pt x="88162" y="4763"/>
                    <a:pt x="88233" y="5120"/>
                    <a:pt x="88329" y="5477"/>
                  </a:cubicBezTo>
                  <a:cubicBezTo>
                    <a:pt x="88424" y="5835"/>
                    <a:pt x="88543" y="6216"/>
                    <a:pt x="88781" y="6525"/>
                  </a:cubicBezTo>
                  <a:cubicBezTo>
                    <a:pt x="89019" y="6811"/>
                    <a:pt x="89353" y="7049"/>
                    <a:pt x="89710" y="7192"/>
                  </a:cubicBezTo>
                  <a:cubicBezTo>
                    <a:pt x="90067" y="7359"/>
                    <a:pt x="90448" y="7406"/>
                    <a:pt x="90829" y="7430"/>
                  </a:cubicBezTo>
                  <a:cubicBezTo>
                    <a:pt x="90519" y="7287"/>
                    <a:pt x="90281" y="7025"/>
                    <a:pt x="90091" y="6716"/>
                  </a:cubicBezTo>
                  <a:cubicBezTo>
                    <a:pt x="89924" y="6430"/>
                    <a:pt x="89805" y="6097"/>
                    <a:pt x="89638" y="5763"/>
                  </a:cubicBezTo>
                  <a:cubicBezTo>
                    <a:pt x="89400" y="5239"/>
                    <a:pt x="89091" y="4715"/>
                    <a:pt x="88638" y="4310"/>
                  </a:cubicBezTo>
                  <a:cubicBezTo>
                    <a:pt x="88614" y="4287"/>
                    <a:pt x="88567" y="4287"/>
                    <a:pt x="88543" y="4263"/>
                  </a:cubicBezTo>
                  <a:lnTo>
                    <a:pt x="88543" y="4263"/>
                  </a:lnTo>
                  <a:cubicBezTo>
                    <a:pt x="89210" y="4525"/>
                    <a:pt x="90091" y="4811"/>
                    <a:pt x="91115" y="4811"/>
                  </a:cubicBezTo>
                  <a:cubicBezTo>
                    <a:pt x="93068" y="4811"/>
                    <a:pt x="94687" y="3715"/>
                    <a:pt x="94687" y="3715"/>
                  </a:cubicBezTo>
                  <a:cubicBezTo>
                    <a:pt x="94687" y="3715"/>
                    <a:pt x="93068" y="2620"/>
                    <a:pt x="91115" y="2620"/>
                  </a:cubicBezTo>
                  <a:cubicBezTo>
                    <a:pt x="90043" y="2667"/>
                    <a:pt x="89043" y="2977"/>
                    <a:pt x="88424" y="3263"/>
                  </a:cubicBezTo>
                  <a:cubicBezTo>
                    <a:pt x="88495" y="3215"/>
                    <a:pt x="88543" y="3191"/>
                    <a:pt x="88638" y="3120"/>
                  </a:cubicBezTo>
                  <a:cubicBezTo>
                    <a:pt x="89091" y="2739"/>
                    <a:pt x="89376" y="2191"/>
                    <a:pt x="89638" y="1667"/>
                  </a:cubicBezTo>
                  <a:cubicBezTo>
                    <a:pt x="89805" y="1334"/>
                    <a:pt x="89924" y="1000"/>
                    <a:pt x="90091" y="714"/>
                  </a:cubicBezTo>
                  <a:cubicBezTo>
                    <a:pt x="90281" y="405"/>
                    <a:pt x="90519" y="143"/>
                    <a:pt x="9082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8"/>
            <p:cNvSpPr/>
            <p:nvPr/>
          </p:nvSpPr>
          <p:spPr>
            <a:xfrm>
              <a:off x="3854950" y="1140775"/>
              <a:ext cx="22625" cy="22050"/>
            </a:xfrm>
            <a:custGeom>
              <a:avLst/>
              <a:gdLst/>
              <a:ahLst/>
              <a:cxnLst/>
              <a:rect l="l" t="t" r="r" b="b"/>
              <a:pathLst>
                <a:path w="905" h="882" extrusionOk="0">
                  <a:moveTo>
                    <a:pt x="452" y="0"/>
                  </a:moveTo>
                  <a:cubicBezTo>
                    <a:pt x="214" y="0"/>
                    <a:pt x="0" y="215"/>
                    <a:pt x="0" y="453"/>
                  </a:cubicBezTo>
                  <a:cubicBezTo>
                    <a:pt x="0" y="691"/>
                    <a:pt x="214" y="881"/>
                    <a:pt x="452" y="881"/>
                  </a:cubicBezTo>
                  <a:cubicBezTo>
                    <a:pt x="691" y="881"/>
                    <a:pt x="905" y="691"/>
                    <a:pt x="905" y="453"/>
                  </a:cubicBezTo>
                  <a:cubicBezTo>
                    <a:pt x="905" y="167"/>
                    <a:pt x="691" y="0"/>
                    <a:pt x="45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8"/>
            <p:cNvSpPr/>
            <p:nvPr/>
          </p:nvSpPr>
          <p:spPr>
            <a:xfrm>
              <a:off x="3893625" y="1119875"/>
              <a:ext cx="22650" cy="22100"/>
            </a:xfrm>
            <a:custGeom>
              <a:avLst/>
              <a:gdLst/>
              <a:ahLst/>
              <a:cxnLst/>
              <a:rect l="l" t="t" r="r" b="b"/>
              <a:pathLst>
                <a:path w="906" h="884" extrusionOk="0">
                  <a:moveTo>
                    <a:pt x="413" y="1"/>
                  </a:moveTo>
                  <a:cubicBezTo>
                    <a:pt x="192" y="1"/>
                    <a:pt x="1" y="186"/>
                    <a:pt x="1" y="455"/>
                  </a:cubicBezTo>
                  <a:cubicBezTo>
                    <a:pt x="1" y="693"/>
                    <a:pt x="215" y="884"/>
                    <a:pt x="453" y="884"/>
                  </a:cubicBezTo>
                  <a:cubicBezTo>
                    <a:pt x="692" y="884"/>
                    <a:pt x="906" y="693"/>
                    <a:pt x="906" y="455"/>
                  </a:cubicBezTo>
                  <a:cubicBezTo>
                    <a:pt x="906" y="217"/>
                    <a:pt x="692" y="3"/>
                    <a:pt x="453" y="3"/>
                  </a:cubicBezTo>
                  <a:cubicBezTo>
                    <a:pt x="440" y="1"/>
                    <a:pt x="427" y="1"/>
                    <a:pt x="4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8"/>
            <p:cNvSpPr/>
            <p:nvPr/>
          </p:nvSpPr>
          <p:spPr>
            <a:xfrm>
              <a:off x="3911500" y="107587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0" y="215"/>
                    <a:pt x="0" y="453"/>
                  </a:cubicBezTo>
                  <a:cubicBezTo>
                    <a:pt x="0" y="691"/>
                    <a:pt x="215" y="882"/>
                    <a:pt x="453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8"/>
            <p:cNvSpPr/>
            <p:nvPr/>
          </p:nvSpPr>
          <p:spPr>
            <a:xfrm>
              <a:off x="3810275" y="114077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881"/>
                    <a:pt x="453" y="881"/>
                  </a:cubicBezTo>
                  <a:cubicBezTo>
                    <a:pt x="692" y="881"/>
                    <a:pt x="906" y="691"/>
                    <a:pt x="906" y="453"/>
                  </a:cubicBezTo>
                  <a:cubicBezTo>
                    <a:pt x="906" y="215"/>
                    <a:pt x="692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8"/>
            <p:cNvSpPr/>
            <p:nvPr/>
          </p:nvSpPr>
          <p:spPr>
            <a:xfrm>
              <a:off x="3742425" y="953825"/>
              <a:ext cx="22625" cy="22050"/>
            </a:xfrm>
            <a:custGeom>
              <a:avLst/>
              <a:gdLst/>
              <a:ahLst/>
              <a:cxnLst/>
              <a:rect l="l" t="t" r="r" b="b"/>
              <a:pathLst>
                <a:path w="905" h="882" extrusionOk="0">
                  <a:moveTo>
                    <a:pt x="453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715"/>
                    <a:pt x="214" y="882"/>
                    <a:pt x="453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8"/>
            <p:cNvSpPr/>
            <p:nvPr/>
          </p:nvSpPr>
          <p:spPr>
            <a:xfrm>
              <a:off x="3703725" y="9746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4" y="0"/>
                    <a:pt x="0" y="214"/>
                    <a:pt x="0" y="453"/>
                  </a:cubicBezTo>
                  <a:cubicBezTo>
                    <a:pt x="0" y="715"/>
                    <a:pt x="214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4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8"/>
            <p:cNvSpPr/>
            <p:nvPr/>
          </p:nvSpPr>
          <p:spPr>
            <a:xfrm>
              <a:off x="3685850" y="101872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881"/>
                    <a:pt x="453" y="881"/>
                  </a:cubicBezTo>
                  <a:cubicBezTo>
                    <a:pt x="691" y="881"/>
                    <a:pt x="906" y="691"/>
                    <a:pt x="906" y="453"/>
                  </a:cubicBezTo>
                  <a:cubicBezTo>
                    <a:pt x="906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8"/>
            <p:cNvSpPr/>
            <p:nvPr/>
          </p:nvSpPr>
          <p:spPr>
            <a:xfrm>
              <a:off x="3787075" y="95382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691"/>
                    <a:pt x="214" y="882"/>
                    <a:pt x="453" y="882"/>
                  </a:cubicBezTo>
                  <a:cubicBezTo>
                    <a:pt x="691" y="882"/>
                    <a:pt x="905" y="691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8"/>
            <p:cNvSpPr/>
            <p:nvPr/>
          </p:nvSpPr>
          <p:spPr>
            <a:xfrm>
              <a:off x="6614450" y="981075"/>
              <a:ext cx="637050" cy="848575"/>
            </a:xfrm>
            <a:custGeom>
              <a:avLst/>
              <a:gdLst/>
              <a:ahLst/>
              <a:cxnLst/>
              <a:rect l="l" t="t" r="r" b="b"/>
              <a:pathLst>
                <a:path w="25482" h="33943" extrusionOk="0">
                  <a:moveTo>
                    <a:pt x="20176" y="0"/>
                  </a:moveTo>
                  <a:cubicBezTo>
                    <a:pt x="18750" y="0"/>
                    <a:pt x="17372" y="569"/>
                    <a:pt x="16337" y="1435"/>
                  </a:cubicBezTo>
                  <a:lnTo>
                    <a:pt x="15813" y="1983"/>
                  </a:lnTo>
                  <a:cubicBezTo>
                    <a:pt x="15670" y="1983"/>
                    <a:pt x="15480" y="1983"/>
                    <a:pt x="15313" y="2006"/>
                  </a:cubicBezTo>
                  <a:cubicBezTo>
                    <a:pt x="15249" y="2008"/>
                    <a:pt x="15182" y="2009"/>
                    <a:pt x="15114" y="2009"/>
                  </a:cubicBezTo>
                  <a:cubicBezTo>
                    <a:pt x="14346" y="2009"/>
                    <a:pt x="13323" y="1884"/>
                    <a:pt x="12098" y="1578"/>
                  </a:cubicBezTo>
                  <a:cubicBezTo>
                    <a:pt x="10740" y="1292"/>
                    <a:pt x="9169" y="744"/>
                    <a:pt x="7335" y="435"/>
                  </a:cubicBezTo>
                  <a:cubicBezTo>
                    <a:pt x="6751" y="330"/>
                    <a:pt x="6149" y="263"/>
                    <a:pt x="5522" y="263"/>
                  </a:cubicBezTo>
                  <a:cubicBezTo>
                    <a:pt x="5151" y="263"/>
                    <a:pt x="4772" y="286"/>
                    <a:pt x="4382" y="339"/>
                  </a:cubicBezTo>
                  <a:cubicBezTo>
                    <a:pt x="3358" y="459"/>
                    <a:pt x="2286" y="840"/>
                    <a:pt x="1429" y="1554"/>
                  </a:cubicBezTo>
                  <a:cubicBezTo>
                    <a:pt x="572" y="2268"/>
                    <a:pt x="0" y="3364"/>
                    <a:pt x="72" y="4436"/>
                  </a:cubicBezTo>
                  <a:cubicBezTo>
                    <a:pt x="24" y="5579"/>
                    <a:pt x="596" y="6626"/>
                    <a:pt x="1548" y="7079"/>
                  </a:cubicBezTo>
                  <a:cubicBezTo>
                    <a:pt x="1903" y="7221"/>
                    <a:pt x="2257" y="7297"/>
                    <a:pt x="2612" y="7297"/>
                  </a:cubicBezTo>
                  <a:cubicBezTo>
                    <a:pt x="2734" y="7297"/>
                    <a:pt x="2855" y="7288"/>
                    <a:pt x="2977" y="7269"/>
                  </a:cubicBezTo>
                  <a:cubicBezTo>
                    <a:pt x="3453" y="7222"/>
                    <a:pt x="3882" y="7031"/>
                    <a:pt x="4239" y="6793"/>
                  </a:cubicBezTo>
                  <a:cubicBezTo>
                    <a:pt x="4977" y="6293"/>
                    <a:pt x="5311" y="5436"/>
                    <a:pt x="5216" y="4721"/>
                  </a:cubicBezTo>
                  <a:cubicBezTo>
                    <a:pt x="5192" y="4364"/>
                    <a:pt x="5001" y="4007"/>
                    <a:pt x="4763" y="3769"/>
                  </a:cubicBezTo>
                  <a:cubicBezTo>
                    <a:pt x="4525" y="3531"/>
                    <a:pt x="4191" y="3412"/>
                    <a:pt x="3906" y="3388"/>
                  </a:cubicBezTo>
                  <a:cubicBezTo>
                    <a:pt x="3851" y="3379"/>
                    <a:pt x="3798" y="3375"/>
                    <a:pt x="3746" y="3375"/>
                  </a:cubicBezTo>
                  <a:cubicBezTo>
                    <a:pt x="3505" y="3375"/>
                    <a:pt x="3296" y="3461"/>
                    <a:pt x="3120" y="3578"/>
                  </a:cubicBezTo>
                  <a:cubicBezTo>
                    <a:pt x="2906" y="3745"/>
                    <a:pt x="2834" y="3983"/>
                    <a:pt x="2810" y="4174"/>
                  </a:cubicBezTo>
                  <a:cubicBezTo>
                    <a:pt x="2739" y="4602"/>
                    <a:pt x="2882" y="4888"/>
                    <a:pt x="3025" y="5031"/>
                  </a:cubicBezTo>
                  <a:cubicBezTo>
                    <a:pt x="3096" y="5102"/>
                    <a:pt x="3191" y="5150"/>
                    <a:pt x="3263" y="5198"/>
                  </a:cubicBezTo>
                  <a:lnTo>
                    <a:pt x="3310" y="5198"/>
                  </a:lnTo>
                  <a:cubicBezTo>
                    <a:pt x="3358" y="5198"/>
                    <a:pt x="3382" y="5221"/>
                    <a:pt x="3453" y="5221"/>
                  </a:cubicBezTo>
                  <a:cubicBezTo>
                    <a:pt x="3739" y="5221"/>
                    <a:pt x="3977" y="4983"/>
                    <a:pt x="3977" y="4674"/>
                  </a:cubicBezTo>
                  <a:cubicBezTo>
                    <a:pt x="3977" y="4388"/>
                    <a:pt x="3739" y="4150"/>
                    <a:pt x="3453" y="4150"/>
                  </a:cubicBezTo>
                  <a:cubicBezTo>
                    <a:pt x="3144" y="4150"/>
                    <a:pt x="2906" y="4388"/>
                    <a:pt x="2906" y="4674"/>
                  </a:cubicBezTo>
                  <a:cubicBezTo>
                    <a:pt x="2906" y="4687"/>
                    <a:pt x="2906" y="4698"/>
                    <a:pt x="2906" y="4709"/>
                  </a:cubicBezTo>
                  <a:lnTo>
                    <a:pt x="2906" y="4709"/>
                  </a:lnTo>
                  <a:cubicBezTo>
                    <a:pt x="2864" y="4565"/>
                    <a:pt x="2846" y="4395"/>
                    <a:pt x="2882" y="4197"/>
                  </a:cubicBezTo>
                  <a:cubicBezTo>
                    <a:pt x="2906" y="4031"/>
                    <a:pt x="3025" y="3816"/>
                    <a:pt x="3215" y="3697"/>
                  </a:cubicBezTo>
                  <a:cubicBezTo>
                    <a:pt x="3374" y="3598"/>
                    <a:pt x="3549" y="3548"/>
                    <a:pt x="3769" y="3548"/>
                  </a:cubicBezTo>
                  <a:cubicBezTo>
                    <a:pt x="3812" y="3548"/>
                    <a:pt x="3858" y="3550"/>
                    <a:pt x="3906" y="3554"/>
                  </a:cubicBezTo>
                  <a:cubicBezTo>
                    <a:pt x="4168" y="3578"/>
                    <a:pt x="4430" y="3697"/>
                    <a:pt x="4620" y="3912"/>
                  </a:cubicBezTo>
                  <a:cubicBezTo>
                    <a:pt x="4811" y="4126"/>
                    <a:pt x="4930" y="4412"/>
                    <a:pt x="4930" y="4745"/>
                  </a:cubicBezTo>
                  <a:cubicBezTo>
                    <a:pt x="5001" y="5388"/>
                    <a:pt x="4668" y="6103"/>
                    <a:pt x="4025" y="6531"/>
                  </a:cubicBezTo>
                  <a:cubicBezTo>
                    <a:pt x="3640" y="6774"/>
                    <a:pt x="3161" y="6931"/>
                    <a:pt x="2675" y="6931"/>
                  </a:cubicBezTo>
                  <a:cubicBezTo>
                    <a:pt x="2349" y="6931"/>
                    <a:pt x="2020" y="6860"/>
                    <a:pt x="1715" y="6698"/>
                  </a:cubicBezTo>
                  <a:cubicBezTo>
                    <a:pt x="977" y="6341"/>
                    <a:pt x="476" y="5460"/>
                    <a:pt x="476" y="4531"/>
                  </a:cubicBezTo>
                  <a:cubicBezTo>
                    <a:pt x="453" y="3602"/>
                    <a:pt x="953" y="2697"/>
                    <a:pt x="1691" y="2030"/>
                  </a:cubicBezTo>
                  <a:cubicBezTo>
                    <a:pt x="2477" y="1411"/>
                    <a:pt x="3429" y="1054"/>
                    <a:pt x="4382" y="935"/>
                  </a:cubicBezTo>
                  <a:cubicBezTo>
                    <a:pt x="4726" y="892"/>
                    <a:pt x="5071" y="874"/>
                    <a:pt x="5412" y="874"/>
                  </a:cubicBezTo>
                  <a:cubicBezTo>
                    <a:pt x="6014" y="874"/>
                    <a:pt x="6606" y="930"/>
                    <a:pt x="7168" y="1006"/>
                  </a:cubicBezTo>
                  <a:cubicBezTo>
                    <a:pt x="8954" y="1268"/>
                    <a:pt x="10574" y="1792"/>
                    <a:pt x="11931" y="2030"/>
                  </a:cubicBezTo>
                  <a:cubicBezTo>
                    <a:pt x="12911" y="2250"/>
                    <a:pt x="13771" y="2326"/>
                    <a:pt x="14469" y="2326"/>
                  </a:cubicBezTo>
                  <a:cubicBezTo>
                    <a:pt x="14755" y="2326"/>
                    <a:pt x="15013" y="2313"/>
                    <a:pt x="15241" y="2292"/>
                  </a:cubicBezTo>
                  <a:cubicBezTo>
                    <a:pt x="15384" y="2268"/>
                    <a:pt x="15503" y="2268"/>
                    <a:pt x="15599" y="2268"/>
                  </a:cubicBezTo>
                  <a:cubicBezTo>
                    <a:pt x="14741" y="3316"/>
                    <a:pt x="14170" y="4483"/>
                    <a:pt x="13432" y="5388"/>
                  </a:cubicBezTo>
                  <a:cubicBezTo>
                    <a:pt x="12979" y="5960"/>
                    <a:pt x="12407" y="6436"/>
                    <a:pt x="11788" y="6698"/>
                  </a:cubicBezTo>
                  <a:cubicBezTo>
                    <a:pt x="11398" y="6893"/>
                    <a:pt x="10980" y="6993"/>
                    <a:pt x="10580" y="6993"/>
                  </a:cubicBezTo>
                  <a:cubicBezTo>
                    <a:pt x="10346" y="6993"/>
                    <a:pt x="10118" y="6959"/>
                    <a:pt x="9907" y="6888"/>
                  </a:cubicBezTo>
                  <a:cubicBezTo>
                    <a:pt x="8716" y="6460"/>
                    <a:pt x="8169" y="5007"/>
                    <a:pt x="8597" y="4031"/>
                  </a:cubicBezTo>
                  <a:cubicBezTo>
                    <a:pt x="8907" y="3316"/>
                    <a:pt x="9550" y="2864"/>
                    <a:pt x="10169" y="2697"/>
                  </a:cubicBezTo>
                  <a:cubicBezTo>
                    <a:pt x="10252" y="2673"/>
                    <a:pt x="10336" y="2661"/>
                    <a:pt x="10416" y="2661"/>
                  </a:cubicBezTo>
                  <a:cubicBezTo>
                    <a:pt x="10496" y="2661"/>
                    <a:pt x="10574" y="2673"/>
                    <a:pt x="10645" y="2697"/>
                  </a:cubicBezTo>
                  <a:cubicBezTo>
                    <a:pt x="10764" y="2721"/>
                    <a:pt x="10860" y="2745"/>
                    <a:pt x="10979" y="2769"/>
                  </a:cubicBezTo>
                  <a:cubicBezTo>
                    <a:pt x="11217" y="2864"/>
                    <a:pt x="11431" y="3054"/>
                    <a:pt x="11503" y="3292"/>
                  </a:cubicBezTo>
                  <a:cubicBezTo>
                    <a:pt x="11526" y="3412"/>
                    <a:pt x="11526" y="3531"/>
                    <a:pt x="11503" y="3650"/>
                  </a:cubicBezTo>
                  <a:cubicBezTo>
                    <a:pt x="11503" y="3673"/>
                    <a:pt x="11455" y="3697"/>
                    <a:pt x="11455" y="3721"/>
                  </a:cubicBezTo>
                  <a:cubicBezTo>
                    <a:pt x="11431" y="3769"/>
                    <a:pt x="11407" y="3769"/>
                    <a:pt x="11383" y="3769"/>
                  </a:cubicBezTo>
                  <a:cubicBezTo>
                    <a:pt x="11264" y="3793"/>
                    <a:pt x="11169" y="3793"/>
                    <a:pt x="11050" y="3816"/>
                  </a:cubicBezTo>
                  <a:cubicBezTo>
                    <a:pt x="10931" y="3840"/>
                    <a:pt x="10836" y="3912"/>
                    <a:pt x="10836" y="4031"/>
                  </a:cubicBezTo>
                  <a:cubicBezTo>
                    <a:pt x="10836" y="4245"/>
                    <a:pt x="10955" y="4412"/>
                    <a:pt x="11098" y="4531"/>
                  </a:cubicBezTo>
                  <a:cubicBezTo>
                    <a:pt x="11196" y="4610"/>
                    <a:pt x="11344" y="4656"/>
                    <a:pt x="11473" y="4656"/>
                  </a:cubicBezTo>
                  <a:cubicBezTo>
                    <a:pt x="11500" y="4656"/>
                    <a:pt x="11526" y="4654"/>
                    <a:pt x="11550" y="4650"/>
                  </a:cubicBezTo>
                  <a:lnTo>
                    <a:pt x="11622" y="4650"/>
                  </a:lnTo>
                  <a:cubicBezTo>
                    <a:pt x="11884" y="4650"/>
                    <a:pt x="12146" y="4436"/>
                    <a:pt x="12265" y="4150"/>
                  </a:cubicBezTo>
                  <a:cubicBezTo>
                    <a:pt x="12384" y="3840"/>
                    <a:pt x="12360" y="3435"/>
                    <a:pt x="12122" y="3102"/>
                  </a:cubicBezTo>
                  <a:cubicBezTo>
                    <a:pt x="12098" y="3078"/>
                    <a:pt x="12050" y="3007"/>
                    <a:pt x="12026" y="2983"/>
                  </a:cubicBezTo>
                  <a:cubicBezTo>
                    <a:pt x="12026" y="2959"/>
                    <a:pt x="12003" y="2959"/>
                    <a:pt x="12003" y="2935"/>
                  </a:cubicBezTo>
                  <a:cubicBezTo>
                    <a:pt x="11979" y="2888"/>
                    <a:pt x="11907" y="2840"/>
                    <a:pt x="11860" y="2816"/>
                  </a:cubicBezTo>
                  <a:cubicBezTo>
                    <a:pt x="11812" y="2816"/>
                    <a:pt x="11812" y="2792"/>
                    <a:pt x="11788" y="2792"/>
                  </a:cubicBezTo>
                  <a:cubicBezTo>
                    <a:pt x="11574" y="2626"/>
                    <a:pt x="11312" y="2507"/>
                    <a:pt x="11026" y="2459"/>
                  </a:cubicBezTo>
                  <a:cubicBezTo>
                    <a:pt x="10909" y="2438"/>
                    <a:pt x="10788" y="2428"/>
                    <a:pt x="10665" y="2428"/>
                  </a:cubicBezTo>
                  <a:cubicBezTo>
                    <a:pt x="9808" y="2428"/>
                    <a:pt x="8838" y="2930"/>
                    <a:pt x="8359" y="3888"/>
                  </a:cubicBezTo>
                  <a:cubicBezTo>
                    <a:pt x="7835" y="4983"/>
                    <a:pt x="8430" y="6626"/>
                    <a:pt x="9788" y="7150"/>
                  </a:cubicBezTo>
                  <a:cubicBezTo>
                    <a:pt x="10072" y="7258"/>
                    <a:pt x="10376" y="7309"/>
                    <a:pt x="10681" y="7309"/>
                  </a:cubicBezTo>
                  <a:cubicBezTo>
                    <a:pt x="11120" y="7309"/>
                    <a:pt x="11562" y="7204"/>
                    <a:pt x="11955" y="7007"/>
                  </a:cubicBezTo>
                  <a:cubicBezTo>
                    <a:pt x="12646" y="6698"/>
                    <a:pt x="13265" y="6198"/>
                    <a:pt x="13741" y="5602"/>
                  </a:cubicBezTo>
                  <a:cubicBezTo>
                    <a:pt x="14741" y="4412"/>
                    <a:pt x="15384" y="2935"/>
                    <a:pt x="16575" y="1887"/>
                  </a:cubicBezTo>
                  <a:cubicBezTo>
                    <a:pt x="17513" y="1081"/>
                    <a:pt x="18790" y="585"/>
                    <a:pt x="20070" y="585"/>
                  </a:cubicBezTo>
                  <a:cubicBezTo>
                    <a:pt x="20415" y="585"/>
                    <a:pt x="20761" y="621"/>
                    <a:pt x="21100" y="697"/>
                  </a:cubicBezTo>
                  <a:cubicBezTo>
                    <a:pt x="22719" y="1078"/>
                    <a:pt x="24077" y="2340"/>
                    <a:pt x="24458" y="3816"/>
                  </a:cubicBezTo>
                  <a:cubicBezTo>
                    <a:pt x="24862" y="5317"/>
                    <a:pt x="24291" y="6984"/>
                    <a:pt x="23219" y="7865"/>
                  </a:cubicBezTo>
                  <a:cubicBezTo>
                    <a:pt x="22601" y="8414"/>
                    <a:pt x="21817" y="8655"/>
                    <a:pt x="21044" y="8655"/>
                  </a:cubicBezTo>
                  <a:cubicBezTo>
                    <a:pt x="20477" y="8655"/>
                    <a:pt x="19917" y="8525"/>
                    <a:pt x="19433" y="8293"/>
                  </a:cubicBezTo>
                  <a:cubicBezTo>
                    <a:pt x="18861" y="8008"/>
                    <a:pt x="18385" y="7603"/>
                    <a:pt x="18099" y="7103"/>
                  </a:cubicBezTo>
                  <a:cubicBezTo>
                    <a:pt x="17790" y="6579"/>
                    <a:pt x="17647" y="6031"/>
                    <a:pt x="17670" y="5483"/>
                  </a:cubicBezTo>
                  <a:cubicBezTo>
                    <a:pt x="17718" y="4959"/>
                    <a:pt x="17885" y="4436"/>
                    <a:pt x="18218" y="4126"/>
                  </a:cubicBezTo>
                  <a:cubicBezTo>
                    <a:pt x="18552" y="3769"/>
                    <a:pt x="18980" y="3578"/>
                    <a:pt x="19409" y="3531"/>
                  </a:cubicBezTo>
                  <a:cubicBezTo>
                    <a:pt x="19502" y="3514"/>
                    <a:pt x="19595" y="3507"/>
                    <a:pt x="19686" y="3507"/>
                  </a:cubicBezTo>
                  <a:cubicBezTo>
                    <a:pt x="19994" y="3507"/>
                    <a:pt x="20290" y="3593"/>
                    <a:pt x="20528" y="3721"/>
                  </a:cubicBezTo>
                  <a:cubicBezTo>
                    <a:pt x="20838" y="3935"/>
                    <a:pt x="21005" y="4245"/>
                    <a:pt x="21100" y="4507"/>
                  </a:cubicBezTo>
                  <a:cubicBezTo>
                    <a:pt x="21290" y="5102"/>
                    <a:pt x="21100" y="5602"/>
                    <a:pt x="20933" y="5841"/>
                  </a:cubicBezTo>
                  <a:cubicBezTo>
                    <a:pt x="20743" y="6103"/>
                    <a:pt x="20576" y="6198"/>
                    <a:pt x="20600" y="6198"/>
                  </a:cubicBezTo>
                  <a:cubicBezTo>
                    <a:pt x="20600" y="6198"/>
                    <a:pt x="20647" y="6198"/>
                    <a:pt x="20719" y="6150"/>
                  </a:cubicBezTo>
                  <a:cubicBezTo>
                    <a:pt x="20814" y="6103"/>
                    <a:pt x="20885" y="6031"/>
                    <a:pt x="21005" y="5864"/>
                  </a:cubicBezTo>
                  <a:cubicBezTo>
                    <a:pt x="21219" y="5602"/>
                    <a:pt x="21457" y="5079"/>
                    <a:pt x="21290" y="4412"/>
                  </a:cubicBezTo>
                  <a:cubicBezTo>
                    <a:pt x="21195" y="4078"/>
                    <a:pt x="21005" y="3721"/>
                    <a:pt x="20647" y="3483"/>
                  </a:cubicBezTo>
                  <a:cubicBezTo>
                    <a:pt x="20360" y="3291"/>
                    <a:pt x="20026" y="3177"/>
                    <a:pt x="19633" y="3177"/>
                  </a:cubicBezTo>
                  <a:cubicBezTo>
                    <a:pt x="19538" y="3177"/>
                    <a:pt x="19439" y="3183"/>
                    <a:pt x="19338" y="3197"/>
                  </a:cubicBezTo>
                  <a:cubicBezTo>
                    <a:pt x="18861" y="3245"/>
                    <a:pt x="18361" y="3459"/>
                    <a:pt x="17980" y="3840"/>
                  </a:cubicBezTo>
                  <a:cubicBezTo>
                    <a:pt x="17599" y="4245"/>
                    <a:pt x="17361" y="4840"/>
                    <a:pt x="17313" y="5436"/>
                  </a:cubicBezTo>
                  <a:cubicBezTo>
                    <a:pt x="17289" y="6031"/>
                    <a:pt x="17432" y="6674"/>
                    <a:pt x="17766" y="7246"/>
                  </a:cubicBezTo>
                  <a:cubicBezTo>
                    <a:pt x="18099" y="7817"/>
                    <a:pt x="18623" y="8293"/>
                    <a:pt x="19290" y="8603"/>
                  </a:cubicBezTo>
                  <a:cubicBezTo>
                    <a:pt x="19504" y="8698"/>
                    <a:pt x="19695" y="8794"/>
                    <a:pt x="19909" y="8841"/>
                  </a:cubicBezTo>
                  <a:cubicBezTo>
                    <a:pt x="18623" y="8936"/>
                    <a:pt x="17432" y="9532"/>
                    <a:pt x="16694" y="10484"/>
                  </a:cubicBezTo>
                  <a:cubicBezTo>
                    <a:pt x="16551" y="10627"/>
                    <a:pt x="16480" y="10818"/>
                    <a:pt x="16361" y="10984"/>
                  </a:cubicBezTo>
                  <a:cubicBezTo>
                    <a:pt x="16242" y="11151"/>
                    <a:pt x="16194" y="11365"/>
                    <a:pt x="16099" y="11532"/>
                  </a:cubicBezTo>
                  <a:cubicBezTo>
                    <a:pt x="15980" y="11889"/>
                    <a:pt x="15884" y="12270"/>
                    <a:pt x="15861" y="12651"/>
                  </a:cubicBezTo>
                  <a:cubicBezTo>
                    <a:pt x="15837" y="13414"/>
                    <a:pt x="15980" y="14152"/>
                    <a:pt x="16313" y="14771"/>
                  </a:cubicBezTo>
                  <a:cubicBezTo>
                    <a:pt x="16646" y="15390"/>
                    <a:pt x="17147" y="15938"/>
                    <a:pt x="17718" y="16271"/>
                  </a:cubicBezTo>
                  <a:cubicBezTo>
                    <a:pt x="18265" y="16555"/>
                    <a:pt x="18831" y="16679"/>
                    <a:pt x="19399" y="16679"/>
                  </a:cubicBezTo>
                  <a:cubicBezTo>
                    <a:pt x="19450" y="16679"/>
                    <a:pt x="19501" y="16678"/>
                    <a:pt x="19552" y="16676"/>
                  </a:cubicBezTo>
                  <a:cubicBezTo>
                    <a:pt x="20147" y="16628"/>
                    <a:pt x="20719" y="16390"/>
                    <a:pt x="21124" y="16009"/>
                  </a:cubicBezTo>
                  <a:cubicBezTo>
                    <a:pt x="21528" y="15604"/>
                    <a:pt x="21719" y="15104"/>
                    <a:pt x="21767" y="14604"/>
                  </a:cubicBezTo>
                  <a:cubicBezTo>
                    <a:pt x="21814" y="14128"/>
                    <a:pt x="21671" y="13652"/>
                    <a:pt x="21433" y="13318"/>
                  </a:cubicBezTo>
                  <a:cubicBezTo>
                    <a:pt x="21171" y="12985"/>
                    <a:pt x="20814" y="12794"/>
                    <a:pt x="20481" y="12723"/>
                  </a:cubicBezTo>
                  <a:cubicBezTo>
                    <a:pt x="20340" y="12693"/>
                    <a:pt x="20205" y="12680"/>
                    <a:pt x="20078" y="12680"/>
                  </a:cubicBezTo>
                  <a:cubicBezTo>
                    <a:pt x="19604" y="12680"/>
                    <a:pt x="19235" y="12863"/>
                    <a:pt x="19028" y="13033"/>
                  </a:cubicBezTo>
                  <a:cubicBezTo>
                    <a:pt x="18909" y="13152"/>
                    <a:pt x="18814" y="13247"/>
                    <a:pt x="18790" y="13318"/>
                  </a:cubicBezTo>
                  <a:cubicBezTo>
                    <a:pt x="18742" y="13414"/>
                    <a:pt x="18718" y="13437"/>
                    <a:pt x="18718" y="13437"/>
                  </a:cubicBezTo>
                  <a:cubicBezTo>
                    <a:pt x="18742" y="13437"/>
                    <a:pt x="18814" y="13294"/>
                    <a:pt x="19076" y="13080"/>
                  </a:cubicBezTo>
                  <a:cubicBezTo>
                    <a:pt x="19269" y="12940"/>
                    <a:pt x="19578" y="12812"/>
                    <a:pt x="19966" y="12812"/>
                  </a:cubicBezTo>
                  <a:cubicBezTo>
                    <a:pt x="20105" y="12812"/>
                    <a:pt x="20253" y="12828"/>
                    <a:pt x="20409" y="12866"/>
                  </a:cubicBezTo>
                  <a:cubicBezTo>
                    <a:pt x="20719" y="12961"/>
                    <a:pt x="21005" y="13128"/>
                    <a:pt x="21219" y="13414"/>
                  </a:cubicBezTo>
                  <a:cubicBezTo>
                    <a:pt x="21409" y="13699"/>
                    <a:pt x="21528" y="14128"/>
                    <a:pt x="21457" y="14533"/>
                  </a:cubicBezTo>
                  <a:cubicBezTo>
                    <a:pt x="21409" y="14961"/>
                    <a:pt x="21219" y="15414"/>
                    <a:pt x="20862" y="15724"/>
                  </a:cubicBezTo>
                  <a:cubicBezTo>
                    <a:pt x="20528" y="16057"/>
                    <a:pt x="20028" y="16271"/>
                    <a:pt x="19504" y="16295"/>
                  </a:cubicBezTo>
                  <a:cubicBezTo>
                    <a:pt x="19459" y="16297"/>
                    <a:pt x="19413" y="16298"/>
                    <a:pt x="19368" y="16298"/>
                  </a:cubicBezTo>
                  <a:cubicBezTo>
                    <a:pt x="18862" y="16298"/>
                    <a:pt x="18344" y="16176"/>
                    <a:pt x="17885" y="15914"/>
                  </a:cubicBezTo>
                  <a:cubicBezTo>
                    <a:pt x="17385" y="15604"/>
                    <a:pt x="16956" y="15128"/>
                    <a:pt x="16670" y="14580"/>
                  </a:cubicBezTo>
                  <a:cubicBezTo>
                    <a:pt x="16099" y="13437"/>
                    <a:pt x="16075" y="11866"/>
                    <a:pt x="17028" y="10770"/>
                  </a:cubicBezTo>
                  <a:cubicBezTo>
                    <a:pt x="17736" y="9870"/>
                    <a:pt x="18937" y="9309"/>
                    <a:pt x="20160" y="9309"/>
                  </a:cubicBezTo>
                  <a:cubicBezTo>
                    <a:pt x="20458" y="9309"/>
                    <a:pt x="20758" y="9343"/>
                    <a:pt x="21052" y="9413"/>
                  </a:cubicBezTo>
                  <a:cubicBezTo>
                    <a:pt x="22552" y="9770"/>
                    <a:pt x="23838" y="11127"/>
                    <a:pt x="24267" y="12723"/>
                  </a:cubicBezTo>
                  <a:cubicBezTo>
                    <a:pt x="24672" y="14342"/>
                    <a:pt x="24148" y="16057"/>
                    <a:pt x="23148" y="17271"/>
                  </a:cubicBezTo>
                  <a:cubicBezTo>
                    <a:pt x="22148" y="18510"/>
                    <a:pt x="20647" y="19177"/>
                    <a:pt x="19504" y="20201"/>
                  </a:cubicBezTo>
                  <a:cubicBezTo>
                    <a:pt x="18909" y="20701"/>
                    <a:pt x="18433" y="21320"/>
                    <a:pt x="18123" y="22011"/>
                  </a:cubicBezTo>
                  <a:cubicBezTo>
                    <a:pt x="17837" y="22701"/>
                    <a:pt x="17766" y="23511"/>
                    <a:pt x="18028" y="24178"/>
                  </a:cubicBezTo>
                  <a:cubicBezTo>
                    <a:pt x="18453" y="25205"/>
                    <a:pt x="19471" y="25758"/>
                    <a:pt x="20416" y="25758"/>
                  </a:cubicBezTo>
                  <a:cubicBezTo>
                    <a:pt x="20741" y="25758"/>
                    <a:pt x="21058" y="25693"/>
                    <a:pt x="21338" y="25559"/>
                  </a:cubicBezTo>
                  <a:cubicBezTo>
                    <a:pt x="22433" y="25011"/>
                    <a:pt x="22910" y="23797"/>
                    <a:pt x="22743" y="22892"/>
                  </a:cubicBezTo>
                  <a:cubicBezTo>
                    <a:pt x="22719" y="22701"/>
                    <a:pt x="22648" y="22511"/>
                    <a:pt x="22552" y="22368"/>
                  </a:cubicBezTo>
                  <a:cubicBezTo>
                    <a:pt x="22481" y="22130"/>
                    <a:pt x="22291" y="21915"/>
                    <a:pt x="22076" y="21796"/>
                  </a:cubicBezTo>
                  <a:cubicBezTo>
                    <a:pt x="22076" y="21796"/>
                    <a:pt x="22052" y="21796"/>
                    <a:pt x="22029" y="21772"/>
                  </a:cubicBezTo>
                  <a:cubicBezTo>
                    <a:pt x="21838" y="21650"/>
                    <a:pt x="21631" y="21597"/>
                    <a:pt x="21440" y="21597"/>
                  </a:cubicBezTo>
                  <a:cubicBezTo>
                    <a:pt x="21298" y="21597"/>
                    <a:pt x="21164" y="21626"/>
                    <a:pt x="21052" y="21677"/>
                  </a:cubicBezTo>
                  <a:cubicBezTo>
                    <a:pt x="20719" y="21796"/>
                    <a:pt x="20528" y="22106"/>
                    <a:pt x="20528" y="22344"/>
                  </a:cubicBezTo>
                  <a:cubicBezTo>
                    <a:pt x="20528" y="22606"/>
                    <a:pt x="20647" y="22796"/>
                    <a:pt x="20766" y="22915"/>
                  </a:cubicBezTo>
                  <a:lnTo>
                    <a:pt x="20814" y="22915"/>
                  </a:lnTo>
                  <a:cubicBezTo>
                    <a:pt x="20933" y="23035"/>
                    <a:pt x="21052" y="23082"/>
                    <a:pt x="21219" y="23082"/>
                  </a:cubicBezTo>
                  <a:cubicBezTo>
                    <a:pt x="21338" y="23082"/>
                    <a:pt x="21409" y="22963"/>
                    <a:pt x="21433" y="22868"/>
                  </a:cubicBezTo>
                  <a:cubicBezTo>
                    <a:pt x="21457" y="22749"/>
                    <a:pt x="21457" y="22654"/>
                    <a:pt x="21481" y="22558"/>
                  </a:cubicBezTo>
                  <a:cubicBezTo>
                    <a:pt x="21481" y="22511"/>
                    <a:pt x="21528" y="22487"/>
                    <a:pt x="21552" y="22463"/>
                  </a:cubicBezTo>
                  <a:cubicBezTo>
                    <a:pt x="21576" y="22439"/>
                    <a:pt x="21600" y="22439"/>
                    <a:pt x="21648" y="22439"/>
                  </a:cubicBezTo>
                  <a:cubicBezTo>
                    <a:pt x="21707" y="22415"/>
                    <a:pt x="21767" y="22403"/>
                    <a:pt x="21826" y="22403"/>
                  </a:cubicBezTo>
                  <a:cubicBezTo>
                    <a:pt x="21886" y="22403"/>
                    <a:pt x="21945" y="22415"/>
                    <a:pt x="22005" y="22439"/>
                  </a:cubicBezTo>
                  <a:cubicBezTo>
                    <a:pt x="22243" y="22511"/>
                    <a:pt x="22410" y="22725"/>
                    <a:pt x="22505" y="22939"/>
                  </a:cubicBezTo>
                  <a:cubicBezTo>
                    <a:pt x="22529" y="23035"/>
                    <a:pt x="22600" y="23154"/>
                    <a:pt x="22600" y="23273"/>
                  </a:cubicBezTo>
                  <a:cubicBezTo>
                    <a:pt x="22624" y="23439"/>
                    <a:pt x="22624" y="23582"/>
                    <a:pt x="22600" y="23773"/>
                  </a:cubicBezTo>
                  <a:cubicBezTo>
                    <a:pt x="22433" y="24392"/>
                    <a:pt x="22005" y="25011"/>
                    <a:pt x="21314" y="25345"/>
                  </a:cubicBezTo>
                  <a:cubicBezTo>
                    <a:pt x="21079" y="25459"/>
                    <a:pt x="20816" y="25513"/>
                    <a:pt x="20545" y="25513"/>
                  </a:cubicBezTo>
                  <a:cubicBezTo>
                    <a:pt x="19688" y="25513"/>
                    <a:pt x="18758" y="24974"/>
                    <a:pt x="18433" y="24106"/>
                  </a:cubicBezTo>
                  <a:cubicBezTo>
                    <a:pt x="18218" y="23511"/>
                    <a:pt x="18266" y="22820"/>
                    <a:pt x="18552" y="22225"/>
                  </a:cubicBezTo>
                  <a:cubicBezTo>
                    <a:pt x="18814" y="21606"/>
                    <a:pt x="19290" y="21034"/>
                    <a:pt x="19814" y="20558"/>
                  </a:cubicBezTo>
                  <a:cubicBezTo>
                    <a:pt x="20814" y="19748"/>
                    <a:pt x="22052" y="19129"/>
                    <a:pt x="23100" y="18153"/>
                  </a:cubicBezTo>
                  <a:lnTo>
                    <a:pt x="23100" y="18153"/>
                  </a:lnTo>
                  <a:cubicBezTo>
                    <a:pt x="23100" y="18176"/>
                    <a:pt x="23100" y="18200"/>
                    <a:pt x="23076" y="18224"/>
                  </a:cubicBezTo>
                  <a:cubicBezTo>
                    <a:pt x="23029" y="18391"/>
                    <a:pt x="23029" y="18557"/>
                    <a:pt x="23005" y="18748"/>
                  </a:cubicBezTo>
                  <a:cubicBezTo>
                    <a:pt x="22910" y="19510"/>
                    <a:pt x="22981" y="20677"/>
                    <a:pt x="23267" y="22034"/>
                  </a:cubicBezTo>
                  <a:cubicBezTo>
                    <a:pt x="23553" y="23416"/>
                    <a:pt x="24053" y="25011"/>
                    <a:pt x="24315" y="26797"/>
                  </a:cubicBezTo>
                  <a:cubicBezTo>
                    <a:pt x="24434" y="27702"/>
                    <a:pt x="24529" y="28655"/>
                    <a:pt x="24386" y="29607"/>
                  </a:cubicBezTo>
                  <a:cubicBezTo>
                    <a:pt x="24267" y="30560"/>
                    <a:pt x="23910" y="31536"/>
                    <a:pt x="23267" y="32275"/>
                  </a:cubicBezTo>
                  <a:cubicBezTo>
                    <a:pt x="22639" y="33019"/>
                    <a:pt x="21737" y="33514"/>
                    <a:pt x="20830" y="33514"/>
                  </a:cubicBezTo>
                  <a:cubicBezTo>
                    <a:pt x="20809" y="33514"/>
                    <a:pt x="20788" y="33513"/>
                    <a:pt x="20766" y="33513"/>
                  </a:cubicBezTo>
                  <a:cubicBezTo>
                    <a:pt x="19861" y="33513"/>
                    <a:pt x="18956" y="32989"/>
                    <a:pt x="18599" y="32251"/>
                  </a:cubicBezTo>
                  <a:cubicBezTo>
                    <a:pt x="18242" y="31512"/>
                    <a:pt x="18361" y="30584"/>
                    <a:pt x="18790" y="29965"/>
                  </a:cubicBezTo>
                  <a:cubicBezTo>
                    <a:pt x="19168" y="29342"/>
                    <a:pt x="19815" y="29031"/>
                    <a:pt x="20442" y="29031"/>
                  </a:cubicBezTo>
                  <a:cubicBezTo>
                    <a:pt x="20487" y="29031"/>
                    <a:pt x="20531" y="29033"/>
                    <a:pt x="20576" y="29036"/>
                  </a:cubicBezTo>
                  <a:cubicBezTo>
                    <a:pt x="20885" y="29060"/>
                    <a:pt x="21195" y="29179"/>
                    <a:pt x="21409" y="29369"/>
                  </a:cubicBezTo>
                  <a:cubicBezTo>
                    <a:pt x="21600" y="29583"/>
                    <a:pt x="21719" y="29845"/>
                    <a:pt x="21767" y="30084"/>
                  </a:cubicBezTo>
                  <a:cubicBezTo>
                    <a:pt x="21790" y="30346"/>
                    <a:pt x="21719" y="30584"/>
                    <a:pt x="21600" y="30774"/>
                  </a:cubicBezTo>
                  <a:cubicBezTo>
                    <a:pt x="21481" y="30941"/>
                    <a:pt x="21290" y="31036"/>
                    <a:pt x="21100" y="31084"/>
                  </a:cubicBezTo>
                  <a:cubicBezTo>
                    <a:pt x="21020" y="31105"/>
                    <a:pt x="20945" y="31114"/>
                    <a:pt x="20874" y="31114"/>
                  </a:cubicBezTo>
                  <a:cubicBezTo>
                    <a:pt x="20712" y="31114"/>
                    <a:pt x="20573" y="31069"/>
                    <a:pt x="20457" y="31036"/>
                  </a:cubicBezTo>
                  <a:cubicBezTo>
                    <a:pt x="20504" y="31036"/>
                    <a:pt x="20528" y="31060"/>
                    <a:pt x="20600" y="31060"/>
                  </a:cubicBezTo>
                  <a:cubicBezTo>
                    <a:pt x="20885" y="31060"/>
                    <a:pt x="21124" y="30822"/>
                    <a:pt x="21124" y="30536"/>
                  </a:cubicBezTo>
                  <a:cubicBezTo>
                    <a:pt x="21124" y="30226"/>
                    <a:pt x="20885" y="29988"/>
                    <a:pt x="20600" y="29988"/>
                  </a:cubicBezTo>
                  <a:cubicBezTo>
                    <a:pt x="20290" y="29988"/>
                    <a:pt x="20052" y="30226"/>
                    <a:pt x="20052" y="30536"/>
                  </a:cubicBezTo>
                  <a:cubicBezTo>
                    <a:pt x="20052" y="30584"/>
                    <a:pt x="20052" y="30608"/>
                    <a:pt x="20100" y="30679"/>
                  </a:cubicBezTo>
                  <a:cubicBezTo>
                    <a:pt x="20123" y="30774"/>
                    <a:pt x="20147" y="30822"/>
                    <a:pt x="20242" y="30893"/>
                  </a:cubicBezTo>
                  <a:lnTo>
                    <a:pt x="20242" y="30917"/>
                  </a:lnTo>
                  <a:cubicBezTo>
                    <a:pt x="20366" y="31041"/>
                    <a:pt x="20615" y="31165"/>
                    <a:pt x="20942" y="31165"/>
                  </a:cubicBezTo>
                  <a:cubicBezTo>
                    <a:pt x="20993" y="31165"/>
                    <a:pt x="21046" y="31162"/>
                    <a:pt x="21100" y="31155"/>
                  </a:cubicBezTo>
                  <a:cubicBezTo>
                    <a:pt x="21314" y="31131"/>
                    <a:pt x="21528" y="31036"/>
                    <a:pt x="21695" y="30822"/>
                  </a:cubicBezTo>
                  <a:cubicBezTo>
                    <a:pt x="21838" y="30608"/>
                    <a:pt x="21933" y="30346"/>
                    <a:pt x="21909" y="30060"/>
                  </a:cubicBezTo>
                  <a:cubicBezTo>
                    <a:pt x="21886" y="29750"/>
                    <a:pt x="21767" y="29464"/>
                    <a:pt x="21528" y="29179"/>
                  </a:cubicBezTo>
                  <a:cubicBezTo>
                    <a:pt x="21290" y="28940"/>
                    <a:pt x="20957" y="28774"/>
                    <a:pt x="20576" y="28750"/>
                  </a:cubicBezTo>
                  <a:cubicBezTo>
                    <a:pt x="20495" y="28740"/>
                    <a:pt x="20413" y="28735"/>
                    <a:pt x="20330" y="28735"/>
                  </a:cubicBezTo>
                  <a:cubicBezTo>
                    <a:pt x="19636" y="28735"/>
                    <a:pt x="18906" y="29088"/>
                    <a:pt x="18480" y="29726"/>
                  </a:cubicBezTo>
                  <a:cubicBezTo>
                    <a:pt x="18218" y="30084"/>
                    <a:pt x="18075" y="30488"/>
                    <a:pt x="18004" y="30965"/>
                  </a:cubicBezTo>
                  <a:cubicBezTo>
                    <a:pt x="17956" y="31441"/>
                    <a:pt x="18004" y="31917"/>
                    <a:pt x="18218" y="32394"/>
                  </a:cubicBezTo>
                  <a:cubicBezTo>
                    <a:pt x="18623" y="33322"/>
                    <a:pt x="19671" y="33918"/>
                    <a:pt x="20743" y="33942"/>
                  </a:cubicBezTo>
                  <a:cubicBezTo>
                    <a:pt x="20766" y="33942"/>
                    <a:pt x="20788" y="33942"/>
                    <a:pt x="20811" y="33942"/>
                  </a:cubicBezTo>
                  <a:cubicBezTo>
                    <a:pt x="21883" y="33942"/>
                    <a:pt x="22925" y="33400"/>
                    <a:pt x="23624" y="32584"/>
                  </a:cubicBezTo>
                  <a:cubicBezTo>
                    <a:pt x="24339" y="31727"/>
                    <a:pt x="24743" y="30655"/>
                    <a:pt x="24862" y="29631"/>
                  </a:cubicBezTo>
                  <a:cubicBezTo>
                    <a:pt x="25005" y="28583"/>
                    <a:pt x="24910" y="27607"/>
                    <a:pt x="24767" y="26678"/>
                  </a:cubicBezTo>
                  <a:cubicBezTo>
                    <a:pt x="24434" y="24844"/>
                    <a:pt x="23910" y="23249"/>
                    <a:pt x="23600" y="21915"/>
                  </a:cubicBezTo>
                  <a:cubicBezTo>
                    <a:pt x="23267" y="20582"/>
                    <a:pt x="23195" y="19462"/>
                    <a:pt x="23195" y="18700"/>
                  </a:cubicBezTo>
                  <a:cubicBezTo>
                    <a:pt x="23195" y="18534"/>
                    <a:pt x="23195" y="18343"/>
                    <a:pt x="23219" y="18200"/>
                  </a:cubicBezTo>
                  <a:cubicBezTo>
                    <a:pt x="23219" y="18105"/>
                    <a:pt x="23243" y="18010"/>
                    <a:pt x="23243" y="17938"/>
                  </a:cubicBezTo>
                  <a:cubicBezTo>
                    <a:pt x="23362" y="17819"/>
                    <a:pt x="23481" y="17700"/>
                    <a:pt x="23576" y="17581"/>
                  </a:cubicBezTo>
                  <a:cubicBezTo>
                    <a:pt x="24648" y="16271"/>
                    <a:pt x="25243" y="14390"/>
                    <a:pt x="24791" y="12580"/>
                  </a:cubicBezTo>
                  <a:cubicBezTo>
                    <a:pt x="24362" y="10865"/>
                    <a:pt x="23076" y="9484"/>
                    <a:pt x="21457" y="9008"/>
                  </a:cubicBezTo>
                  <a:cubicBezTo>
                    <a:pt x="21862" y="8960"/>
                    <a:pt x="22219" y="8889"/>
                    <a:pt x="22576" y="8770"/>
                  </a:cubicBezTo>
                  <a:cubicBezTo>
                    <a:pt x="22743" y="8674"/>
                    <a:pt x="22933" y="8603"/>
                    <a:pt x="23100" y="8484"/>
                  </a:cubicBezTo>
                  <a:cubicBezTo>
                    <a:pt x="23243" y="8365"/>
                    <a:pt x="23457" y="8293"/>
                    <a:pt x="23600" y="8174"/>
                  </a:cubicBezTo>
                  <a:cubicBezTo>
                    <a:pt x="24862" y="7150"/>
                    <a:pt x="25482" y="5340"/>
                    <a:pt x="25029" y="3650"/>
                  </a:cubicBezTo>
                  <a:cubicBezTo>
                    <a:pt x="24601" y="1935"/>
                    <a:pt x="23100" y="554"/>
                    <a:pt x="21314" y="125"/>
                  </a:cubicBezTo>
                  <a:cubicBezTo>
                    <a:pt x="20935" y="40"/>
                    <a:pt x="20554" y="0"/>
                    <a:pt x="2017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8"/>
            <p:cNvSpPr/>
            <p:nvPr/>
          </p:nvSpPr>
          <p:spPr>
            <a:xfrm>
              <a:off x="6968075" y="1201950"/>
              <a:ext cx="87550" cy="69825"/>
            </a:xfrm>
            <a:custGeom>
              <a:avLst/>
              <a:gdLst/>
              <a:ahLst/>
              <a:cxnLst/>
              <a:rect l="l" t="t" r="r" b="b"/>
              <a:pathLst>
                <a:path w="3502" h="2793" extrusionOk="0">
                  <a:moveTo>
                    <a:pt x="3202" y="1"/>
                  </a:moveTo>
                  <a:cubicBezTo>
                    <a:pt x="2814" y="1"/>
                    <a:pt x="2418" y="142"/>
                    <a:pt x="2097" y="387"/>
                  </a:cubicBezTo>
                  <a:cubicBezTo>
                    <a:pt x="1692" y="673"/>
                    <a:pt x="1382" y="1102"/>
                    <a:pt x="1144" y="1506"/>
                  </a:cubicBezTo>
                  <a:cubicBezTo>
                    <a:pt x="1001" y="1768"/>
                    <a:pt x="858" y="2007"/>
                    <a:pt x="668" y="2245"/>
                  </a:cubicBezTo>
                  <a:cubicBezTo>
                    <a:pt x="501" y="2483"/>
                    <a:pt x="263" y="2697"/>
                    <a:pt x="1" y="2792"/>
                  </a:cubicBezTo>
                  <a:cubicBezTo>
                    <a:pt x="311" y="2792"/>
                    <a:pt x="644" y="2792"/>
                    <a:pt x="954" y="2697"/>
                  </a:cubicBezTo>
                  <a:cubicBezTo>
                    <a:pt x="1239" y="2602"/>
                    <a:pt x="1549" y="2435"/>
                    <a:pt x="1787" y="2197"/>
                  </a:cubicBezTo>
                  <a:cubicBezTo>
                    <a:pt x="2001" y="2007"/>
                    <a:pt x="2120" y="1697"/>
                    <a:pt x="2240" y="1387"/>
                  </a:cubicBezTo>
                  <a:cubicBezTo>
                    <a:pt x="2359" y="1102"/>
                    <a:pt x="2430" y="792"/>
                    <a:pt x="2621" y="530"/>
                  </a:cubicBezTo>
                  <a:cubicBezTo>
                    <a:pt x="2787" y="268"/>
                    <a:pt x="3168" y="54"/>
                    <a:pt x="3502" y="30"/>
                  </a:cubicBezTo>
                  <a:cubicBezTo>
                    <a:pt x="3403" y="10"/>
                    <a:pt x="3303" y="1"/>
                    <a:pt x="320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8"/>
            <p:cNvSpPr/>
            <p:nvPr/>
          </p:nvSpPr>
          <p:spPr>
            <a:xfrm>
              <a:off x="7212775" y="1405100"/>
              <a:ext cx="62550" cy="160775"/>
            </a:xfrm>
            <a:custGeom>
              <a:avLst/>
              <a:gdLst/>
              <a:ahLst/>
              <a:cxnLst/>
              <a:rect l="l" t="t" r="r" b="b"/>
              <a:pathLst>
                <a:path w="2502" h="6431" extrusionOk="0">
                  <a:moveTo>
                    <a:pt x="572" y="1"/>
                  </a:moveTo>
                  <a:lnTo>
                    <a:pt x="572" y="1"/>
                  </a:lnTo>
                  <a:cubicBezTo>
                    <a:pt x="120" y="549"/>
                    <a:pt x="1" y="1358"/>
                    <a:pt x="120" y="2073"/>
                  </a:cubicBezTo>
                  <a:cubicBezTo>
                    <a:pt x="239" y="2787"/>
                    <a:pt x="596" y="3478"/>
                    <a:pt x="977" y="4073"/>
                  </a:cubicBezTo>
                  <a:cubicBezTo>
                    <a:pt x="1215" y="4430"/>
                    <a:pt x="1501" y="4788"/>
                    <a:pt x="1668" y="5169"/>
                  </a:cubicBezTo>
                  <a:cubicBezTo>
                    <a:pt x="1882" y="5550"/>
                    <a:pt x="2001" y="6002"/>
                    <a:pt x="1930" y="6431"/>
                  </a:cubicBezTo>
                  <a:cubicBezTo>
                    <a:pt x="2168" y="6002"/>
                    <a:pt x="2358" y="5550"/>
                    <a:pt x="2406" y="5073"/>
                  </a:cubicBezTo>
                  <a:cubicBezTo>
                    <a:pt x="2501" y="4597"/>
                    <a:pt x="2477" y="4121"/>
                    <a:pt x="2287" y="3692"/>
                  </a:cubicBezTo>
                  <a:cubicBezTo>
                    <a:pt x="2120" y="3240"/>
                    <a:pt x="1787" y="2882"/>
                    <a:pt x="1501" y="2549"/>
                  </a:cubicBezTo>
                  <a:cubicBezTo>
                    <a:pt x="1168" y="2216"/>
                    <a:pt x="834" y="1906"/>
                    <a:pt x="620" y="1477"/>
                  </a:cubicBezTo>
                  <a:cubicBezTo>
                    <a:pt x="429" y="1096"/>
                    <a:pt x="382" y="430"/>
                    <a:pt x="5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8"/>
            <p:cNvSpPr/>
            <p:nvPr/>
          </p:nvSpPr>
          <p:spPr>
            <a:xfrm>
              <a:off x="6992500" y="1106250"/>
              <a:ext cx="66100" cy="91100"/>
            </a:xfrm>
            <a:custGeom>
              <a:avLst/>
              <a:gdLst/>
              <a:ahLst/>
              <a:cxnLst/>
              <a:rect l="l" t="t" r="r" b="b"/>
              <a:pathLst>
                <a:path w="2644" h="3644" extrusionOk="0">
                  <a:moveTo>
                    <a:pt x="0" y="0"/>
                  </a:moveTo>
                  <a:lnTo>
                    <a:pt x="0" y="0"/>
                  </a:lnTo>
                  <a:cubicBezTo>
                    <a:pt x="310" y="119"/>
                    <a:pt x="620" y="453"/>
                    <a:pt x="739" y="762"/>
                  </a:cubicBezTo>
                  <a:cubicBezTo>
                    <a:pt x="858" y="1048"/>
                    <a:pt x="858" y="1357"/>
                    <a:pt x="905" y="1667"/>
                  </a:cubicBezTo>
                  <a:cubicBezTo>
                    <a:pt x="929" y="2000"/>
                    <a:pt x="977" y="2334"/>
                    <a:pt x="1096" y="2596"/>
                  </a:cubicBezTo>
                  <a:cubicBezTo>
                    <a:pt x="1263" y="2905"/>
                    <a:pt x="1501" y="3144"/>
                    <a:pt x="1763" y="3286"/>
                  </a:cubicBezTo>
                  <a:cubicBezTo>
                    <a:pt x="2025" y="3453"/>
                    <a:pt x="2358" y="3548"/>
                    <a:pt x="2644" y="3644"/>
                  </a:cubicBezTo>
                  <a:cubicBezTo>
                    <a:pt x="2406" y="3453"/>
                    <a:pt x="2239" y="3215"/>
                    <a:pt x="2144" y="2929"/>
                  </a:cubicBezTo>
                  <a:cubicBezTo>
                    <a:pt x="2025" y="2667"/>
                    <a:pt x="1977" y="2358"/>
                    <a:pt x="1906" y="2072"/>
                  </a:cubicBezTo>
                  <a:cubicBezTo>
                    <a:pt x="1786" y="1596"/>
                    <a:pt x="1572" y="1119"/>
                    <a:pt x="1286" y="714"/>
                  </a:cubicBezTo>
                  <a:cubicBezTo>
                    <a:pt x="953" y="333"/>
                    <a:pt x="500" y="48"/>
                    <a:pt x="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8"/>
            <p:cNvSpPr/>
            <p:nvPr/>
          </p:nvSpPr>
          <p:spPr>
            <a:xfrm>
              <a:off x="6867475" y="953950"/>
              <a:ext cx="161350" cy="58025"/>
            </a:xfrm>
            <a:custGeom>
              <a:avLst/>
              <a:gdLst/>
              <a:ahLst/>
              <a:cxnLst/>
              <a:rect l="l" t="t" r="r" b="b"/>
              <a:pathLst>
                <a:path w="6454" h="2321" extrusionOk="0">
                  <a:moveTo>
                    <a:pt x="1716" y="0"/>
                  </a:moveTo>
                  <a:cubicBezTo>
                    <a:pt x="1107" y="0"/>
                    <a:pt x="472" y="150"/>
                    <a:pt x="0" y="543"/>
                  </a:cubicBezTo>
                  <a:cubicBezTo>
                    <a:pt x="220" y="451"/>
                    <a:pt x="484" y="403"/>
                    <a:pt x="747" y="403"/>
                  </a:cubicBezTo>
                  <a:cubicBezTo>
                    <a:pt x="1026" y="403"/>
                    <a:pt x="1304" y="457"/>
                    <a:pt x="1524" y="567"/>
                  </a:cubicBezTo>
                  <a:cubicBezTo>
                    <a:pt x="1929" y="781"/>
                    <a:pt x="2263" y="1091"/>
                    <a:pt x="2596" y="1401"/>
                  </a:cubicBezTo>
                  <a:cubicBezTo>
                    <a:pt x="2953" y="1686"/>
                    <a:pt x="3311" y="2020"/>
                    <a:pt x="3763" y="2163"/>
                  </a:cubicBezTo>
                  <a:cubicBezTo>
                    <a:pt x="4014" y="2274"/>
                    <a:pt x="4298" y="2321"/>
                    <a:pt x="4576" y="2321"/>
                  </a:cubicBezTo>
                  <a:cubicBezTo>
                    <a:pt x="4773" y="2321"/>
                    <a:pt x="4967" y="2297"/>
                    <a:pt x="5144" y="2258"/>
                  </a:cubicBezTo>
                  <a:cubicBezTo>
                    <a:pt x="5621" y="2163"/>
                    <a:pt x="6049" y="1972"/>
                    <a:pt x="6454" y="1734"/>
                  </a:cubicBezTo>
                  <a:lnTo>
                    <a:pt x="6454" y="1734"/>
                  </a:lnTo>
                  <a:cubicBezTo>
                    <a:pt x="6393" y="1741"/>
                    <a:pt x="6331" y="1745"/>
                    <a:pt x="6268" y="1745"/>
                  </a:cubicBezTo>
                  <a:cubicBezTo>
                    <a:pt x="5914" y="1745"/>
                    <a:pt x="5539" y="1637"/>
                    <a:pt x="5216" y="1496"/>
                  </a:cubicBezTo>
                  <a:cubicBezTo>
                    <a:pt x="4835" y="1305"/>
                    <a:pt x="4477" y="1043"/>
                    <a:pt x="4096" y="829"/>
                  </a:cubicBezTo>
                  <a:cubicBezTo>
                    <a:pt x="3477" y="448"/>
                    <a:pt x="2810" y="115"/>
                    <a:pt x="2096" y="19"/>
                  </a:cubicBezTo>
                  <a:cubicBezTo>
                    <a:pt x="1972" y="7"/>
                    <a:pt x="1844" y="0"/>
                    <a:pt x="171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8"/>
            <p:cNvSpPr/>
            <p:nvPr/>
          </p:nvSpPr>
          <p:spPr>
            <a:xfrm>
              <a:off x="7084775" y="163432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0"/>
                  </a:moveTo>
                  <a:cubicBezTo>
                    <a:pt x="215" y="0"/>
                    <a:pt x="1" y="191"/>
                    <a:pt x="1" y="429"/>
                  </a:cubicBezTo>
                  <a:cubicBezTo>
                    <a:pt x="1" y="667"/>
                    <a:pt x="215" y="882"/>
                    <a:pt x="453" y="882"/>
                  </a:cubicBezTo>
                  <a:cubicBezTo>
                    <a:pt x="715" y="882"/>
                    <a:pt x="906" y="715"/>
                    <a:pt x="906" y="429"/>
                  </a:cubicBezTo>
                  <a:cubicBezTo>
                    <a:pt x="906" y="191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8"/>
            <p:cNvSpPr/>
            <p:nvPr/>
          </p:nvSpPr>
          <p:spPr>
            <a:xfrm>
              <a:off x="7046075" y="1613475"/>
              <a:ext cx="22650" cy="22075"/>
            </a:xfrm>
            <a:custGeom>
              <a:avLst/>
              <a:gdLst/>
              <a:ahLst/>
              <a:cxnLst/>
              <a:rect l="l" t="t" r="r" b="b"/>
              <a:pathLst>
                <a:path w="906" h="883" extrusionOk="0">
                  <a:moveTo>
                    <a:pt x="453" y="1"/>
                  </a:moveTo>
                  <a:cubicBezTo>
                    <a:pt x="215" y="1"/>
                    <a:pt x="1" y="191"/>
                    <a:pt x="1" y="430"/>
                  </a:cubicBezTo>
                  <a:cubicBezTo>
                    <a:pt x="1" y="668"/>
                    <a:pt x="215" y="882"/>
                    <a:pt x="453" y="882"/>
                  </a:cubicBezTo>
                  <a:cubicBezTo>
                    <a:pt x="715" y="882"/>
                    <a:pt x="906" y="715"/>
                    <a:pt x="906" y="430"/>
                  </a:cubicBezTo>
                  <a:cubicBezTo>
                    <a:pt x="906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8"/>
            <p:cNvSpPr/>
            <p:nvPr/>
          </p:nvSpPr>
          <p:spPr>
            <a:xfrm>
              <a:off x="7028225" y="15700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0" y="215"/>
                    <a:pt x="0" y="453"/>
                  </a:cubicBezTo>
                  <a:cubicBezTo>
                    <a:pt x="0" y="691"/>
                    <a:pt x="215" y="905"/>
                    <a:pt x="453" y="905"/>
                  </a:cubicBezTo>
                  <a:cubicBezTo>
                    <a:pt x="691" y="905"/>
                    <a:pt x="905" y="691"/>
                    <a:pt x="905" y="453"/>
                  </a:cubicBezTo>
                  <a:cubicBezTo>
                    <a:pt x="905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8"/>
            <p:cNvSpPr/>
            <p:nvPr/>
          </p:nvSpPr>
          <p:spPr>
            <a:xfrm>
              <a:off x="7034775" y="1515250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0" y="191"/>
                    <a:pt x="0" y="429"/>
                  </a:cubicBezTo>
                  <a:cubicBezTo>
                    <a:pt x="0" y="667"/>
                    <a:pt x="215" y="882"/>
                    <a:pt x="453" y="882"/>
                  </a:cubicBezTo>
                  <a:cubicBezTo>
                    <a:pt x="691" y="882"/>
                    <a:pt x="905" y="667"/>
                    <a:pt x="905" y="429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8"/>
            <p:cNvSpPr/>
            <p:nvPr/>
          </p:nvSpPr>
          <p:spPr>
            <a:xfrm>
              <a:off x="6847225" y="117112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1"/>
                    <a:pt x="215" y="906"/>
                    <a:pt x="453" y="906"/>
                  </a:cubicBezTo>
                  <a:cubicBezTo>
                    <a:pt x="691" y="906"/>
                    <a:pt x="906" y="691"/>
                    <a:pt x="906" y="453"/>
                  </a:cubicBezTo>
                  <a:cubicBezTo>
                    <a:pt x="906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8"/>
            <p:cNvSpPr/>
            <p:nvPr/>
          </p:nvSpPr>
          <p:spPr>
            <a:xfrm>
              <a:off x="6808525" y="1150300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0"/>
                  </a:moveTo>
                  <a:cubicBezTo>
                    <a:pt x="215" y="0"/>
                    <a:pt x="1" y="215"/>
                    <a:pt x="1" y="453"/>
                  </a:cubicBezTo>
                  <a:cubicBezTo>
                    <a:pt x="1" y="691"/>
                    <a:pt x="215" y="905"/>
                    <a:pt x="453" y="905"/>
                  </a:cubicBezTo>
                  <a:cubicBezTo>
                    <a:pt x="691" y="905"/>
                    <a:pt x="906" y="691"/>
                    <a:pt x="906" y="453"/>
                  </a:cubicBezTo>
                  <a:cubicBezTo>
                    <a:pt x="906" y="215"/>
                    <a:pt x="691" y="0"/>
                    <a:pt x="45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8"/>
            <p:cNvSpPr/>
            <p:nvPr/>
          </p:nvSpPr>
          <p:spPr>
            <a:xfrm>
              <a:off x="6790675" y="1107425"/>
              <a:ext cx="22650" cy="22050"/>
            </a:xfrm>
            <a:custGeom>
              <a:avLst/>
              <a:gdLst/>
              <a:ahLst/>
              <a:cxnLst/>
              <a:rect l="l" t="t" r="r" b="b"/>
              <a:pathLst>
                <a:path w="906" h="882" extrusionOk="0">
                  <a:moveTo>
                    <a:pt x="453" y="1"/>
                  </a:moveTo>
                  <a:cubicBezTo>
                    <a:pt x="215" y="1"/>
                    <a:pt x="0" y="167"/>
                    <a:pt x="0" y="429"/>
                  </a:cubicBezTo>
                  <a:cubicBezTo>
                    <a:pt x="0" y="667"/>
                    <a:pt x="215" y="882"/>
                    <a:pt x="453" y="882"/>
                  </a:cubicBezTo>
                  <a:cubicBezTo>
                    <a:pt x="691" y="882"/>
                    <a:pt x="905" y="667"/>
                    <a:pt x="905" y="429"/>
                  </a:cubicBezTo>
                  <a:cubicBezTo>
                    <a:pt x="905" y="191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8"/>
            <p:cNvSpPr/>
            <p:nvPr/>
          </p:nvSpPr>
          <p:spPr>
            <a:xfrm>
              <a:off x="6797825" y="1052050"/>
              <a:ext cx="22050" cy="22650"/>
            </a:xfrm>
            <a:custGeom>
              <a:avLst/>
              <a:gdLst/>
              <a:ahLst/>
              <a:cxnLst/>
              <a:rect l="l" t="t" r="r" b="b"/>
              <a:pathLst>
                <a:path w="882" h="906" extrusionOk="0">
                  <a:moveTo>
                    <a:pt x="429" y="1"/>
                  </a:moveTo>
                  <a:cubicBezTo>
                    <a:pt x="191" y="1"/>
                    <a:pt x="0" y="215"/>
                    <a:pt x="0" y="453"/>
                  </a:cubicBezTo>
                  <a:cubicBezTo>
                    <a:pt x="0" y="692"/>
                    <a:pt x="191" y="906"/>
                    <a:pt x="429" y="906"/>
                  </a:cubicBezTo>
                  <a:cubicBezTo>
                    <a:pt x="667" y="906"/>
                    <a:pt x="881" y="715"/>
                    <a:pt x="881" y="453"/>
                  </a:cubicBezTo>
                  <a:cubicBezTo>
                    <a:pt x="881" y="215"/>
                    <a:pt x="667" y="1"/>
                    <a:pt x="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28"/>
            <p:cNvSpPr/>
            <p:nvPr/>
          </p:nvSpPr>
          <p:spPr>
            <a:xfrm>
              <a:off x="4191900" y="965150"/>
              <a:ext cx="2366600" cy="186950"/>
            </a:xfrm>
            <a:custGeom>
              <a:avLst/>
              <a:gdLst/>
              <a:ahLst/>
              <a:cxnLst/>
              <a:rect l="l" t="t" r="r" b="b"/>
              <a:pathLst>
                <a:path w="94664" h="7478" extrusionOk="0">
                  <a:moveTo>
                    <a:pt x="3835" y="0"/>
                  </a:moveTo>
                  <a:cubicBezTo>
                    <a:pt x="4169" y="143"/>
                    <a:pt x="4407" y="405"/>
                    <a:pt x="4597" y="714"/>
                  </a:cubicBezTo>
                  <a:cubicBezTo>
                    <a:pt x="4764" y="1000"/>
                    <a:pt x="4883" y="1334"/>
                    <a:pt x="5026" y="1667"/>
                  </a:cubicBezTo>
                  <a:cubicBezTo>
                    <a:pt x="5264" y="2191"/>
                    <a:pt x="5597" y="2691"/>
                    <a:pt x="6050" y="3120"/>
                  </a:cubicBezTo>
                  <a:cubicBezTo>
                    <a:pt x="6075" y="3157"/>
                    <a:pt x="6106" y="3187"/>
                    <a:pt x="6143" y="3211"/>
                  </a:cubicBezTo>
                  <a:lnTo>
                    <a:pt x="6143" y="3211"/>
                  </a:lnTo>
                  <a:cubicBezTo>
                    <a:pt x="5484" y="2939"/>
                    <a:pt x="4581" y="2643"/>
                    <a:pt x="3573" y="2643"/>
                  </a:cubicBezTo>
                  <a:cubicBezTo>
                    <a:pt x="1620" y="2643"/>
                    <a:pt x="1" y="3739"/>
                    <a:pt x="1" y="3739"/>
                  </a:cubicBezTo>
                  <a:cubicBezTo>
                    <a:pt x="1" y="3739"/>
                    <a:pt x="1620" y="4834"/>
                    <a:pt x="3573" y="4834"/>
                  </a:cubicBezTo>
                  <a:cubicBezTo>
                    <a:pt x="4597" y="4834"/>
                    <a:pt x="5502" y="4549"/>
                    <a:pt x="6145" y="4287"/>
                  </a:cubicBezTo>
                  <a:lnTo>
                    <a:pt x="6145" y="4287"/>
                  </a:lnTo>
                  <a:cubicBezTo>
                    <a:pt x="6098" y="4310"/>
                    <a:pt x="6074" y="4310"/>
                    <a:pt x="6050" y="4334"/>
                  </a:cubicBezTo>
                  <a:cubicBezTo>
                    <a:pt x="5597" y="4715"/>
                    <a:pt x="5312" y="5263"/>
                    <a:pt x="5050" y="5811"/>
                  </a:cubicBezTo>
                  <a:cubicBezTo>
                    <a:pt x="4883" y="6120"/>
                    <a:pt x="4764" y="6454"/>
                    <a:pt x="4597" y="6763"/>
                  </a:cubicBezTo>
                  <a:cubicBezTo>
                    <a:pt x="4407" y="7049"/>
                    <a:pt x="4169" y="7311"/>
                    <a:pt x="3859" y="7478"/>
                  </a:cubicBezTo>
                  <a:cubicBezTo>
                    <a:pt x="4240" y="7430"/>
                    <a:pt x="4621" y="7383"/>
                    <a:pt x="4978" y="7240"/>
                  </a:cubicBezTo>
                  <a:cubicBezTo>
                    <a:pt x="5335" y="7073"/>
                    <a:pt x="5669" y="6882"/>
                    <a:pt x="5907" y="6549"/>
                  </a:cubicBezTo>
                  <a:cubicBezTo>
                    <a:pt x="6121" y="6239"/>
                    <a:pt x="6240" y="5858"/>
                    <a:pt x="6359" y="5501"/>
                  </a:cubicBezTo>
                  <a:cubicBezTo>
                    <a:pt x="6431" y="5144"/>
                    <a:pt x="6526" y="4787"/>
                    <a:pt x="6717" y="4453"/>
                  </a:cubicBezTo>
                  <a:cubicBezTo>
                    <a:pt x="6836" y="4287"/>
                    <a:pt x="7002" y="4096"/>
                    <a:pt x="7217" y="3977"/>
                  </a:cubicBezTo>
                  <a:lnTo>
                    <a:pt x="94425" y="3977"/>
                  </a:lnTo>
                  <a:cubicBezTo>
                    <a:pt x="94545" y="3977"/>
                    <a:pt x="94664" y="3858"/>
                    <a:pt x="94664" y="3739"/>
                  </a:cubicBezTo>
                  <a:cubicBezTo>
                    <a:pt x="94664" y="3620"/>
                    <a:pt x="94592" y="3477"/>
                    <a:pt x="94425" y="3477"/>
                  </a:cubicBezTo>
                  <a:lnTo>
                    <a:pt x="7217" y="3477"/>
                  </a:lnTo>
                  <a:cubicBezTo>
                    <a:pt x="7002" y="3358"/>
                    <a:pt x="6836" y="3191"/>
                    <a:pt x="6693" y="3001"/>
                  </a:cubicBezTo>
                  <a:cubicBezTo>
                    <a:pt x="6526" y="2667"/>
                    <a:pt x="6431" y="2310"/>
                    <a:pt x="6336" y="1953"/>
                  </a:cubicBezTo>
                  <a:cubicBezTo>
                    <a:pt x="6264" y="1596"/>
                    <a:pt x="6145" y="1215"/>
                    <a:pt x="5907" y="929"/>
                  </a:cubicBezTo>
                  <a:cubicBezTo>
                    <a:pt x="5669" y="619"/>
                    <a:pt x="5335" y="381"/>
                    <a:pt x="4978" y="238"/>
                  </a:cubicBezTo>
                  <a:cubicBezTo>
                    <a:pt x="4621" y="95"/>
                    <a:pt x="4240" y="24"/>
                    <a:pt x="383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28"/>
            <p:cNvSpPr/>
            <p:nvPr/>
          </p:nvSpPr>
          <p:spPr>
            <a:xfrm>
              <a:off x="494125" y="1886150"/>
              <a:ext cx="11925" cy="801975"/>
            </a:xfrm>
            <a:custGeom>
              <a:avLst/>
              <a:gdLst/>
              <a:ahLst/>
              <a:cxnLst/>
              <a:rect l="l" t="t" r="r" b="b"/>
              <a:pathLst>
                <a:path w="477" h="32079" extrusionOk="0">
                  <a:moveTo>
                    <a:pt x="238" y="1"/>
                  </a:moveTo>
                  <a:cubicBezTo>
                    <a:pt x="119" y="1"/>
                    <a:pt x="0" y="120"/>
                    <a:pt x="0" y="239"/>
                  </a:cubicBezTo>
                  <a:lnTo>
                    <a:pt x="0" y="31841"/>
                  </a:lnTo>
                  <a:cubicBezTo>
                    <a:pt x="0" y="31960"/>
                    <a:pt x="119" y="32079"/>
                    <a:pt x="238" y="32079"/>
                  </a:cubicBezTo>
                  <a:cubicBezTo>
                    <a:pt x="357" y="32079"/>
                    <a:pt x="477" y="31960"/>
                    <a:pt x="477" y="31841"/>
                  </a:cubicBezTo>
                  <a:lnTo>
                    <a:pt x="477" y="239"/>
                  </a:lnTo>
                  <a:cubicBezTo>
                    <a:pt x="477" y="120"/>
                    <a:pt x="357" y="1"/>
                    <a:pt x="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8"/>
            <p:cNvSpPr/>
            <p:nvPr/>
          </p:nvSpPr>
          <p:spPr>
            <a:xfrm>
              <a:off x="7113950" y="1886150"/>
              <a:ext cx="11925" cy="801975"/>
            </a:xfrm>
            <a:custGeom>
              <a:avLst/>
              <a:gdLst/>
              <a:ahLst/>
              <a:cxnLst/>
              <a:rect l="l" t="t" r="r" b="b"/>
              <a:pathLst>
                <a:path w="477" h="32079" extrusionOk="0">
                  <a:moveTo>
                    <a:pt x="239" y="1"/>
                  </a:moveTo>
                  <a:cubicBezTo>
                    <a:pt x="120" y="1"/>
                    <a:pt x="0" y="120"/>
                    <a:pt x="0" y="239"/>
                  </a:cubicBezTo>
                  <a:lnTo>
                    <a:pt x="0" y="31841"/>
                  </a:lnTo>
                  <a:cubicBezTo>
                    <a:pt x="0" y="31960"/>
                    <a:pt x="120" y="32079"/>
                    <a:pt x="239" y="32079"/>
                  </a:cubicBezTo>
                  <a:cubicBezTo>
                    <a:pt x="358" y="32079"/>
                    <a:pt x="477" y="31960"/>
                    <a:pt x="477" y="31841"/>
                  </a:cubicBezTo>
                  <a:lnTo>
                    <a:pt x="477" y="239"/>
                  </a:lnTo>
                  <a:cubicBezTo>
                    <a:pt x="477" y="120"/>
                    <a:pt x="358" y="1"/>
                    <a:pt x="23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2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34" name="Google Shape;2334;p29"/>
          <p:cNvGrpSpPr/>
          <p:nvPr/>
        </p:nvGrpSpPr>
        <p:grpSpPr>
          <a:xfrm>
            <a:off x="182834" y="183008"/>
            <a:ext cx="8778333" cy="4777485"/>
            <a:chOff x="341700" y="949350"/>
            <a:chExt cx="6937200" cy="3813750"/>
          </a:xfrm>
        </p:grpSpPr>
        <p:sp>
          <p:nvSpPr>
            <p:cNvPr id="2335" name="Google Shape;2335;p29"/>
            <p:cNvSpPr/>
            <p:nvPr/>
          </p:nvSpPr>
          <p:spPr>
            <a:xfrm>
              <a:off x="341700" y="3941475"/>
              <a:ext cx="756725" cy="816725"/>
            </a:xfrm>
            <a:custGeom>
              <a:avLst/>
              <a:gdLst/>
              <a:ahLst/>
              <a:cxnLst/>
              <a:rect l="l" t="t" r="r" b="b"/>
              <a:pathLst>
                <a:path w="30269" h="32669" extrusionOk="0">
                  <a:moveTo>
                    <a:pt x="2244" y="25524"/>
                  </a:moveTo>
                  <a:cubicBezTo>
                    <a:pt x="2250" y="25532"/>
                    <a:pt x="2257" y="25540"/>
                    <a:pt x="2263" y="25548"/>
                  </a:cubicBezTo>
                  <a:cubicBezTo>
                    <a:pt x="2263" y="25548"/>
                    <a:pt x="2263" y="25527"/>
                    <a:pt x="2244" y="25524"/>
                  </a:cubicBezTo>
                  <a:close/>
                  <a:moveTo>
                    <a:pt x="20958" y="24730"/>
                  </a:moveTo>
                  <a:cubicBezTo>
                    <a:pt x="21340" y="24730"/>
                    <a:pt x="21715" y="24763"/>
                    <a:pt x="22077" y="24833"/>
                  </a:cubicBezTo>
                  <a:cubicBezTo>
                    <a:pt x="22482" y="24952"/>
                    <a:pt x="22863" y="25024"/>
                    <a:pt x="23220" y="25191"/>
                  </a:cubicBezTo>
                  <a:cubicBezTo>
                    <a:pt x="23529" y="25334"/>
                    <a:pt x="23839" y="25548"/>
                    <a:pt x="24101" y="25762"/>
                  </a:cubicBezTo>
                  <a:cubicBezTo>
                    <a:pt x="23553" y="25786"/>
                    <a:pt x="22958" y="25881"/>
                    <a:pt x="22386" y="25977"/>
                  </a:cubicBezTo>
                  <a:cubicBezTo>
                    <a:pt x="21053" y="26238"/>
                    <a:pt x="19671" y="26691"/>
                    <a:pt x="18338" y="27215"/>
                  </a:cubicBezTo>
                  <a:cubicBezTo>
                    <a:pt x="16957" y="27763"/>
                    <a:pt x="15599" y="28406"/>
                    <a:pt x="14170" y="29049"/>
                  </a:cubicBezTo>
                  <a:cubicBezTo>
                    <a:pt x="12741" y="29644"/>
                    <a:pt x="11336" y="30192"/>
                    <a:pt x="9979" y="30549"/>
                  </a:cubicBezTo>
                  <a:cubicBezTo>
                    <a:pt x="9394" y="30690"/>
                    <a:pt x="8797" y="30771"/>
                    <a:pt x="8216" y="30771"/>
                  </a:cubicBezTo>
                  <a:cubicBezTo>
                    <a:pt x="7424" y="30771"/>
                    <a:pt x="6661" y="30620"/>
                    <a:pt x="6002" y="30263"/>
                  </a:cubicBezTo>
                  <a:cubicBezTo>
                    <a:pt x="5430" y="29954"/>
                    <a:pt x="4954" y="29549"/>
                    <a:pt x="4668" y="29049"/>
                  </a:cubicBezTo>
                  <a:cubicBezTo>
                    <a:pt x="4573" y="28858"/>
                    <a:pt x="4478" y="28668"/>
                    <a:pt x="4430" y="28477"/>
                  </a:cubicBezTo>
                  <a:lnTo>
                    <a:pt x="4430" y="28477"/>
                  </a:lnTo>
                  <a:cubicBezTo>
                    <a:pt x="4549" y="28620"/>
                    <a:pt x="4692" y="28763"/>
                    <a:pt x="4930" y="28929"/>
                  </a:cubicBezTo>
                  <a:cubicBezTo>
                    <a:pt x="5506" y="29321"/>
                    <a:pt x="6503" y="29645"/>
                    <a:pt x="7730" y="29645"/>
                  </a:cubicBezTo>
                  <a:cubicBezTo>
                    <a:pt x="7773" y="29645"/>
                    <a:pt x="7816" y="29645"/>
                    <a:pt x="7860" y="29644"/>
                  </a:cubicBezTo>
                  <a:cubicBezTo>
                    <a:pt x="9169" y="29644"/>
                    <a:pt x="10693" y="29215"/>
                    <a:pt x="12194" y="28501"/>
                  </a:cubicBezTo>
                  <a:cubicBezTo>
                    <a:pt x="12599" y="28287"/>
                    <a:pt x="12980" y="28120"/>
                    <a:pt x="13361" y="27882"/>
                  </a:cubicBezTo>
                  <a:cubicBezTo>
                    <a:pt x="13718" y="27644"/>
                    <a:pt x="14099" y="27405"/>
                    <a:pt x="14480" y="27167"/>
                  </a:cubicBezTo>
                  <a:cubicBezTo>
                    <a:pt x="15266" y="26691"/>
                    <a:pt x="16075" y="26167"/>
                    <a:pt x="16933" y="25762"/>
                  </a:cubicBezTo>
                  <a:cubicBezTo>
                    <a:pt x="18258" y="25118"/>
                    <a:pt x="19655" y="24730"/>
                    <a:pt x="20958" y="24730"/>
                  </a:cubicBezTo>
                  <a:close/>
                  <a:moveTo>
                    <a:pt x="6582" y="1"/>
                  </a:moveTo>
                  <a:cubicBezTo>
                    <a:pt x="6013" y="1"/>
                    <a:pt x="5509" y="150"/>
                    <a:pt x="5145" y="376"/>
                  </a:cubicBezTo>
                  <a:cubicBezTo>
                    <a:pt x="4645" y="638"/>
                    <a:pt x="4311" y="1019"/>
                    <a:pt x="4168" y="1305"/>
                  </a:cubicBezTo>
                  <a:cubicBezTo>
                    <a:pt x="4073" y="1424"/>
                    <a:pt x="4049" y="1543"/>
                    <a:pt x="4025" y="1614"/>
                  </a:cubicBezTo>
                  <a:cubicBezTo>
                    <a:pt x="3978" y="1686"/>
                    <a:pt x="3978" y="1710"/>
                    <a:pt x="3978" y="1733"/>
                  </a:cubicBezTo>
                  <a:cubicBezTo>
                    <a:pt x="3954" y="1853"/>
                    <a:pt x="3930" y="1972"/>
                    <a:pt x="3930" y="2091"/>
                  </a:cubicBezTo>
                  <a:cubicBezTo>
                    <a:pt x="3954" y="2281"/>
                    <a:pt x="4025" y="2424"/>
                    <a:pt x="4144" y="2543"/>
                  </a:cubicBezTo>
                  <a:cubicBezTo>
                    <a:pt x="4299" y="2698"/>
                    <a:pt x="4546" y="2778"/>
                    <a:pt x="4771" y="2778"/>
                  </a:cubicBezTo>
                  <a:cubicBezTo>
                    <a:pt x="4926" y="2778"/>
                    <a:pt x="5071" y="2740"/>
                    <a:pt x="5168" y="2662"/>
                  </a:cubicBezTo>
                  <a:cubicBezTo>
                    <a:pt x="5478" y="2448"/>
                    <a:pt x="5645" y="1972"/>
                    <a:pt x="5692" y="1495"/>
                  </a:cubicBezTo>
                  <a:cubicBezTo>
                    <a:pt x="5716" y="1257"/>
                    <a:pt x="5811" y="1019"/>
                    <a:pt x="5978" y="876"/>
                  </a:cubicBezTo>
                  <a:cubicBezTo>
                    <a:pt x="6169" y="709"/>
                    <a:pt x="6431" y="614"/>
                    <a:pt x="6693" y="590"/>
                  </a:cubicBezTo>
                  <a:cubicBezTo>
                    <a:pt x="6780" y="578"/>
                    <a:pt x="6868" y="572"/>
                    <a:pt x="6956" y="572"/>
                  </a:cubicBezTo>
                  <a:cubicBezTo>
                    <a:pt x="7542" y="572"/>
                    <a:pt x="8130" y="834"/>
                    <a:pt x="8502" y="1186"/>
                  </a:cubicBezTo>
                  <a:cubicBezTo>
                    <a:pt x="8741" y="1424"/>
                    <a:pt x="8955" y="1686"/>
                    <a:pt x="9145" y="1972"/>
                  </a:cubicBezTo>
                  <a:cubicBezTo>
                    <a:pt x="9646" y="2805"/>
                    <a:pt x="9860" y="3924"/>
                    <a:pt x="9741" y="5068"/>
                  </a:cubicBezTo>
                  <a:cubicBezTo>
                    <a:pt x="9669" y="5544"/>
                    <a:pt x="9574" y="6068"/>
                    <a:pt x="9431" y="6568"/>
                  </a:cubicBezTo>
                  <a:cubicBezTo>
                    <a:pt x="9074" y="5972"/>
                    <a:pt x="8598" y="5496"/>
                    <a:pt x="8026" y="5234"/>
                  </a:cubicBezTo>
                  <a:cubicBezTo>
                    <a:pt x="7729" y="5079"/>
                    <a:pt x="7401" y="4996"/>
                    <a:pt x="7089" y="4996"/>
                  </a:cubicBezTo>
                  <a:cubicBezTo>
                    <a:pt x="6776" y="4996"/>
                    <a:pt x="6478" y="5079"/>
                    <a:pt x="6240" y="5258"/>
                  </a:cubicBezTo>
                  <a:cubicBezTo>
                    <a:pt x="5764" y="5544"/>
                    <a:pt x="5645" y="6187"/>
                    <a:pt x="5859" y="6544"/>
                  </a:cubicBezTo>
                  <a:cubicBezTo>
                    <a:pt x="6050" y="6901"/>
                    <a:pt x="6335" y="7044"/>
                    <a:pt x="6550" y="7044"/>
                  </a:cubicBezTo>
                  <a:cubicBezTo>
                    <a:pt x="6571" y="7051"/>
                    <a:pt x="6594" y="7054"/>
                    <a:pt x="6617" y="7054"/>
                  </a:cubicBezTo>
                  <a:cubicBezTo>
                    <a:pt x="6673" y="7054"/>
                    <a:pt x="6730" y="7037"/>
                    <a:pt x="6764" y="7020"/>
                  </a:cubicBezTo>
                  <a:lnTo>
                    <a:pt x="6812" y="6973"/>
                  </a:lnTo>
                  <a:lnTo>
                    <a:pt x="6716" y="6973"/>
                  </a:lnTo>
                  <a:cubicBezTo>
                    <a:pt x="6669" y="6973"/>
                    <a:pt x="6597" y="6973"/>
                    <a:pt x="6526" y="6949"/>
                  </a:cubicBezTo>
                  <a:cubicBezTo>
                    <a:pt x="6335" y="6925"/>
                    <a:pt x="6097" y="6782"/>
                    <a:pt x="5978" y="6449"/>
                  </a:cubicBezTo>
                  <a:cubicBezTo>
                    <a:pt x="5859" y="6139"/>
                    <a:pt x="5954" y="5710"/>
                    <a:pt x="6359" y="5472"/>
                  </a:cubicBezTo>
                  <a:cubicBezTo>
                    <a:pt x="6540" y="5345"/>
                    <a:pt x="6749" y="5288"/>
                    <a:pt x="6974" y="5288"/>
                  </a:cubicBezTo>
                  <a:cubicBezTo>
                    <a:pt x="7253" y="5288"/>
                    <a:pt x="7556" y="5375"/>
                    <a:pt x="7860" y="5520"/>
                  </a:cubicBezTo>
                  <a:cubicBezTo>
                    <a:pt x="8383" y="5782"/>
                    <a:pt x="8836" y="6306"/>
                    <a:pt x="9169" y="6925"/>
                  </a:cubicBezTo>
                  <a:cubicBezTo>
                    <a:pt x="9193" y="6949"/>
                    <a:pt x="9193" y="7020"/>
                    <a:pt x="9217" y="7044"/>
                  </a:cubicBezTo>
                  <a:cubicBezTo>
                    <a:pt x="9050" y="7544"/>
                    <a:pt x="8836" y="8044"/>
                    <a:pt x="8574" y="8568"/>
                  </a:cubicBezTo>
                  <a:cubicBezTo>
                    <a:pt x="7979" y="9759"/>
                    <a:pt x="7193" y="10902"/>
                    <a:pt x="6335" y="12069"/>
                  </a:cubicBezTo>
                  <a:cubicBezTo>
                    <a:pt x="5478" y="13236"/>
                    <a:pt x="4502" y="14403"/>
                    <a:pt x="3501" y="15617"/>
                  </a:cubicBezTo>
                  <a:cubicBezTo>
                    <a:pt x="2549" y="16832"/>
                    <a:pt x="1644" y="18046"/>
                    <a:pt x="929" y="19356"/>
                  </a:cubicBezTo>
                  <a:cubicBezTo>
                    <a:pt x="572" y="20023"/>
                    <a:pt x="286" y="20714"/>
                    <a:pt x="144" y="21452"/>
                  </a:cubicBezTo>
                  <a:cubicBezTo>
                    <a:pt x="1" y="22166"/>
                    <a:pt x="1" y="22904"/>
                    <a:pt x="167" y="23595"/>
                  </a:cubicBezTo>
                  <a:cubicBezTo>
                    <a:pt x="334" y="24286"/>
                    <a:pt x="644" y="24905"/>
                    <a:pt x="1168" y="25381"/>
                  </a:cubicBezTo>
                  <a:cubicBezTo>
                    <a:pt x="1644" y="25857"/>
                    <a:pt x="2263" y="26143"/>
                    <a:pt x="2882" y="26238"/>
                  </a:cubicBezTo>
                  <a:cubicBezTo>
                    <a:pt x="3020" y="26260"/>
                    <a:pt x="3159" y="26270"/>
                    <a:pt x="3296" y="26270"/>
                  </a:cubicBezTo>
                  <a:cubicBezTo>
                    <a:pt x="3779" y="26270"/>
                    <a:pt x="4250" y="26141"/>
                    <a:pt x="4621" y="25881"/>
                  </a:cubicBezTo>
                  <a:lnTo>
                    <a:pt x="4621" y="25881"/>
                  </a:lnTo>
                  <a:cubicBezTo>
                    <a:pt x="4192" y="26262"/>
                    <a:pt x="3930" y="26810"/>
                    <a:pt x="3859" y="27405"/>
                  </a:cubicBezTo>
                  <a:cubicBezTo>
                    <a:pt x="3787" y="28025"/>
                    <a:pt x="3906" y="28715"/>
                    <a:pt x="4216" y="29311"/>
                  </a:cubicBezTo>
                  <a:cubicBezTo>
                    <a:pt x="4549" y="29906"/>
                    <a:pt x="5097" y="30382"/>
                    <a:pt x="5716" y="30716"/>
                  </a:cubicBezTo>
                  <a:cubicBezTo>
                    <a:pt x="6335" y="31025"/>
                    <a:pt x="7050" y="31239"/>
                    <a:pt x="7764" y="31263"/>
                  </a:cubicBezTo>
                  <a:cubicBezTo>
                    <a:pt x="7928" y="31280"/>
                    <a:pt x="8093" y="31287"/>
                    <a:pt x="8259" y="31287"/>
                  </a:cubicBezTo>
                  <a:cubicBezTo>
                    <a:pt x="8819" y="31287"/>
                    <a:pt x="9392" y="31201"/>
                    <a:pt x="9979" y="31073"/>
                  </a:cubicBezTo>
                  <a:cubicBezTo>
                    <a:pt x="11432" y="30739"/>
                    <a:pt x="12837" y="30168"/>
                    <a:pt x="14266" y="29549"/>
                  </a:cubicBezTo>
                  <a:cubicBezTo>
                    <a:pt x="15694" y="28929"/>
                    <a:pt x="17052" y="28287"/>
                    <a:pt x="18386" y="27739"/>
                  </a:cubicBezTo>
                  <a:cubicBezTo>
                    <a:pt x="19743" y="27191"/>
                    <a:pt x="21077" y="26739"/>
                    <a:pt x="22363" y="26477"/>
                  </a:cubicBezTo>
                  <a:cubicBezTo>
                    <a:pt x="23029" y="26358"/>
                    <a:pt x="23720" y="26262"/>
                    <a:pt x="24411" y="26238"/>
                  </a:cubicBezTo>
                  <a:cubicBezTo>
                    <a:pt x="24744" y="26620"/>
                    <a:pt x="25006" y="27048"/>
                    <a:pt x="25101" y="27453"/>
                  </a:cubicBezTo>
                  <a:cubicBezTo>
                    <a:pt x="25244" y="28025"/>
                    <a:pt x="25125" y="28620"/>
                    <a:pt x="24792" y="28929"/>
                  </a:cubicBezTo>
                  <a:cubicBezTo>
                    <a:pt x="24599" y="29108"/>
                    <a:pt x="24375" y="29184"/>
                    <a:pt x="24165" y="29184"/>
                  </a:cubicBezTo>
                  <a:cubicBezTo>
                    <a:pt x="24011" y="29184"/>
                    <a:pt x="23865" y="29143"/>
                    <a:pt x="23744" y="29072"/>
                  </a:cubicBezTo>
                  <a:cubicBezTo>
                    <a:pt x="23482" y="28882"/>
                    <a:pt x="23387" y="28620"/>
                    <a:pt x="23387" y="28453"/>
                  </a:cubicBezTo>
                  <a:cubicBezTo>
                    <a:pt x="23387" y="28358"/>
                    <a:pt x="23434" y="28287"/>
                    <a:pt x="23434" y="28239"/>
                  </a:cubicBezTo>
                  <a:lnTo>
                    <a:pt x="23434" y="28144"/>
                  </a:lnTo>
                  <a:cubicBezTo>
                    <a:pt x="23434" y="28144"/>
                    <a:pt x="23387" y="28144"/>
                    <a:pt x="23363" y="28215"/>
                  </a:cubicBezTo>
                  <a:cubicBezTo>
                    <a:pt x="23339" y="28239"/>
                    <a:pt x="23291" y="28334"/>
                    <a:pt x="23267" y="28406"/>
                  </a:cubicBezTo>
                  <a:cubicBezTo>
                    <a:pt x="23244" y="28620"/>
                    <a:pt x="23291" y="28953"/>
                    <a:pt x="23625" y="29191"/>
                  </a:cubicBezTo>
                  <a:cubicBezTo>
                    <a:pt x="23771" y="29315"/>
                    <a:pt x="23986" y="29386"/>
                    <a:pt x="24217" y="29386"/>
                  </a:cubicBezTo>
                  <a:cubicBezTo>
                    <a:pt x="24476" y="29386"/>
                    <a:pt x="24756" y="29297"/>
                    <a:pt x="24982" y="29096"/>
                  </a:cubicBezTo>
                  <a:cubicBezTo>
                    <a:pt x="25411" y="28715"/>
                    <a:pt x="25530" y="28025"/>
                    <a:pt x="25411" y="27382"/>
                  </a:cubicBezTo>
                  <a:cubicBezTo>
                    <a:pt x="25339" y="26953"/>
                    <a:pt x="25149" y="26572"/>
                    <a:pt x="24887" y="26215"/>
                  </a:cubicBezTo>
                  <a:cubicBezTo>
                    <a:pt x="25292" y="26215"/>
                    <a:pt x="25697" y="26238"/>
                    <a:pt x="26078" y="26310"/>
                  </a:cubicBezTo>
                  <a:cubicBezTo>
                    <a:pt x="27244" y="26477"/>
                    <a:pt x="28221" y="26953"/>
                    <a:pt x="28912" y="27667"/>
                  </a:cubicBezTo>
                  <a:cubicBezTo>
                    <a:pt x="29173" y="27929"/>
                    <a:pt x="29388" y="28239"/>
                    <a:pt x="29554" y="28572"/>
                  </a:cubicBezTo>
                  <a:cubicBezTo>
                    <a:pt x="29769" y="29072"/>
                    <a:pt x="29888" y="29715"/>
                    <a:pt x="29697" y="30287"/>
                  </a:cubicBezTo>
                  <a:cubicBezTo>
                    <a:pt x="29626" y="30525"/>
                    <a:pt x="29459" y="30763"/>
                    <a:pt x="29269" y="30906"/>
                  </a:cubicBezTo>
                  <a:cubicBezTo>
                    <a:pt x="29118" y="31038"/>
                    <a:pt x="28922" y="31081"/>
                    <a:pt x="28728" y="31081"/>
                  </a:cubicBezTo>
                  <a:cubicBezTo>
                    <a:pt x="28678" y="31081"/>
                    <a:pt x="28627" y="31078"/>
                    <a:pt x="28578" y="31073"/>
                  </a:cubicBezTo>
                  <a:cubicBezTo>
                    <a:pt x="28474" y="31057"/>
                    <a:pt x="28371" y="31050"/>
                    <a:pt x="28269" y="31050"/>
                  </a:cubicBezTo>
                  <a:cubicBezTo>
                    <a:pt x="27905" y="31050"/>
                    <a:pt x="27569" y="31148"/>
                    <a:pt x="27364" y="31335"/>
                  </a:cubicBezTo>
                  <a:cubicBezTo>
                    <a:pt x="27125" y="31549"/>
                    <a:pt x="27054" y="32049"/>
                    <a:pt x="27292" y="32383"/>
                  </a:cubicBezTo>
                  <a:cubicBezTo>
                    <a:pt x="27387" y="32525"/>
                    <a:pt x="27530" y="32621"/>
                    <a:pt x="27721" y="32645"/>
                  </a:cubicBezTo>
                  <a:cubicBezTo>
                    <a:pt x="27745" y="32645"/>
                    <a:pt x="27768" y="32668"/>
                    <a:pt x="27840" y="32668"/>
                  </a:cubicBezTo>
                  <a:lnTo>
                    <a:pt x="27911" y="32668"/>
                  </a:lnTo>
                  <a:cubicBezTo>
                    <a:pt x="28078" y="32668"/>
                    <a:pt x="28197" y="32645"/>
                    <a:pt x="28340" y="32621"/>
                  </a:cubicBezTo>
                  <a:cubicBezTo>
                    <a:pt x="28483" y="32573"/>
                    <a:pt x="28626" y="32525"/>
                    <a:pt x="28816" y="32406"/>
                  </a:cubicBezTo>
                  <a:lnTo>
                    <a:pt x="28840" y="32406"/>
                  </a:lnTo>
                  <a:cubicBezTo>
                    <a:pt x="29031" y="32287"/>
                    <a:pt x="29221" y="32144"/>
                    <a:pt x="29435" y="31930"/>
                  </a:cubicBezTo>
                  <a:cubicBezTo>
                    <a:pt x="29816" y="31501"/>
                    <a:pt x="30221" y="30858"/>
                    <a:pt x="30245" y="30001"/>
                  </a:cubicBezTo>
                  <a:cubicBezTo>
                    <a:pt x="30269" y="29168"/>
                    <a:pt x="29912" y="28167"/>
                    <a:pt x="29197" y="27405"/>
                  </a:cubicBezTo>
                  <a:cubicBezTo>
                    <a:pt x="28554" y="26596"/>
                    <a:pt x="27435" y="26072"/>
                    <a:pt x="26244" y="25857"/>
                  </a:cubicBezTo>
                  <a:cubicBezTo>
                    <a:pt x="25744" y="25762"/>
                    <a:pt x="25220" y="25738"/>
                    <a:pt x="24649" y="25738"/>
                  </a:cubicBezTo>
                  <a:cubicBezTo>
                    <a:pt x="24553" y="25643"/>
                    <a:pt x="24458" y="25548"/>
                    <a:pt x="24363" y="25500"/>
                  </a:cubicBezTo>
                  <a:cubicBezTo>
                    <a:pt x="24077" y="25238"/>
                    <a:pt x="23744" y="25000"/>
                    <a:pt x="23363" y="24810"/>
                  </a:cubicBezTo>
                  <a:cubicBezTo>
                    <a:pt x="22982" y="24595"/>
                    <a:pt x="22553" y="24524"/>
                    <a:pt x="22148" y="24405"/>
                  </a:cubicBezTo>
                  <a:cubicBezTo>
                    <a:pt x="21708" y="24310"/>
                    <a:pt x="21261" y="24262"/>
                    <a:pt x="20809" y="24262"/>
                  </a:cubicBezTo>
                  <a:cubicBezTo>
                    <a:pt x="20356" y="24262"/>
                    <a:pt x="19898" y="24310"/>
                    <a:pt x="19433" y="24405"/>
                  </a:cubicBezTo>
                  <a:cubicBezTo>
                    <a:pt x="18505" y="24571"/>
                    <a:pt x="17576" y="24905"/>
                    <a:pt x="16695" y="25310"/>
                  </a:cubicBezTo>
                  <a:cubicBezTo>
                    <a:pt x="15790" y="25738"/>
                    <a:pt x="15004" y="26238"/>
                    <a:pt x="14218" y="26739"/>
                  </a:cubicBezTo>
                  <a:cubicBezTo>
                    <a:pt x="13837" y="26977"/>
                    <a:pt x="13480" y="27262"/>
                    <a:pt x="13099" y="27501"/>
                  </a:cubicBezTo>
                  <a:cubicBezTo>
                    <a:pt x="12741" y="27739"/>
                    <a:pt x="12337" y="27905"/>
                    <a:pt x="11979" y="28120"/>
                  </a:cubicBezTo>
                  <a:cubicBezTo>
                    <a:pt x="10503" y="28858"/>
                    <a:pt x="9074" y="29311"/>
                    <a:pt x="7788" y="29358"/>
                  </a:cubicBezTo>
                  <a:cubicBezTo>
                    <a:pt x="7614" y="29372"/>
                    <a:pt x="7444" y="29378"/>
                    <a:pt x="7279" y="29378"/>
                  </a:cubicBezTo>
                  <a:cubicBezTo>
                    <a:pt x="6270" y="29378"/>
                    <a:pt x="5439" y="29141"/>
                    <a:pt x="4907" y="28834"/>
                  </a:cubicBezTo>
                  <a:cubicBezTo>
                    <a:pt x="4645" y="28691"/>
                    <a:pt x="4454" y="28501"/>
                    <a:pt x="4335" y="28382"/>
                  </a:cubicBezTo>
                  <a:cubicBezTo>
                    <a:pt x="4240" y="28025"/>
                    <a:pt x="4192" y="27667"/>
                    <a:pt x="4216" y="27334"/>
                  </a:cubicBezTo>
                  <a:cubicBezTo>
                    <a:pt x="4287" y="26786"/>
                    <a:pt x="4525" y="26262"/>
                    <a:pt x="4907" y="25953"/>
                  </a:cubicBezTo>
                  <a:cubicBezTo>
                    <a:pt x="5288" y="25619"/>
                    <a:pt x="5835" y="25476"/>
                    <a:pt x="6312" y="25476"/>
                  </a:cubicBezTo>
                  <a:cubicBezTo>
                    <a:pt x="6788" y="25476"/>
                    <a:pt x="7217" y="25643"/>
                    <a:pt x="7526" y="25977"/>
                  </a:cubicBezTo>
                  <a:cubicBezTo>
                    <a:pt x="7812" y="26262"/>
                    <a:pt x="7931" y="26691"/>
                    <a:pt x="7931" y="27072"/>
                  </a:cubicBezTo>
                  <a:cubicBezTo>
                    <a:pt x="7931" y="27262"/>
                    <a:pt x="7907" y="27429"/>
                    <a:pt x="7860" y="27572"/>
                  </a:cubicBezTo>
                  <a:cubicBezTo>
                    <a:pt x="7788" y="27644"/>
                    <a:pt x="7764" y="27691"/>
                    <a:pt x="7693" y="27739"/>
                  </a:cubicBezTo>
                  <a:cubicBezTo>
                    <a:pt x="7526" y="27882"/>
                    <a:pt x="7312" y="28025"/>
                    <a:pt x="7074" y="28048"/>
                  </a:cubicBezTo>
                  <a:cubicBezTo>
                    <a:pt x="7034" y="28056"/>
                    <a:pt x="6994" y="28060"/>
                    <a:pt x="6953" y="28060"/>
                  </a:cubicBezTo>
                  <a:cubicBezTo>
                    <a:pt x="6752" y="28060"/>
                    <a:pt x="6554" y="27961"/>
                    <a:pt x="6454" y="27763"/>
                  </a:cubicBezTo>
                  <a:cubicBezTo>
                    <a:pt x="6359" y="27548"/>
                    <a:pt x="6431" y="27334"/>
                    <a:pt x="6383" y="27096"/>
                  </a:cubicBezTo>
                  <a:cubicBezTo>
                    <a:pt x="6359" y="26858"/>
                    <a:pt x="6216" y="26667"/>
                    <a:pt x="6002" y="26596"/>
                  </a:cubicBezTo>
                  <a:cubicBezTo>
                    <a:pt x="5974" y="26590"/>
                    <a:pt x="5945" y="26587"/>
                    <a:pt x="5916" y="26587"/>
                  </a:cubicBezTo>
                  <a:cubicBezTo>
                    <a:pt x="5717" y="26587"/>
                    <a:pt x="5490" y="26722"/>
                    <a:pt x="5407" y="26929"/>
                  </a:cubicBezTo>
                  <a:cubicBezTo>
                    <a:pt x="5311" y="27262"/>
                    <a:pt x="5383" y="27572"/>
                    <a:pt x="5549" y="27858"/>
                  </a:cubicBezTo>
                  <a:lnTo>
                    <a:pt x="5597" y="27882"/>
                  </a:lnTo>
                  <a:cubicBezTo>
                    <a:pt x="5597" y="27882"/>
                    <a:pt x="5597" y="27905"/>
                    <a:pt x="5621" y="27905"/>
                  </a:cubicBezTo>
                  <a:cubicBezTo>
                    <a:pt x="5764" y="28120"/>
                    <a:pt x="6145" y="28406"/>
                    <a:pt x="6693" y="28453"/>
                  </a:cubicBezTo>
                  <a:lnTo>
                    <a:pt x="6788" y="28453"/>
                  </a:lnTo>
                  <a:cubicBezTo>
                    <a:pt x="7074" y="28453"/>
                    <a:pt x="7407" y="28334"/>
                    <a:pt x="7669" y="28096"/>
                  </a:cubicBezTo>
                  <a:cubicBezTo>
                    <a:pt x="7931" y="27810"/>
                    <a:pt x="8098" y="27453"/>
                    <a:pt x="8121" y="27048"/>
                  </a:cubicBezTo>
                  <a:cubicBezTo>
                    <a:pt x="8145" y="26620"/>
                    <a:pt x="8026" y="26143"/>
                    <a:pt x="7693" y="25786"/>
                  </a:cubicBezTo>
                  <a:cubicBezTo>
                    <a:pt x="7383" y="25429"/>
                    <a:pt x="6883" y="25238"/>
                    <a:pt x="6335" y="25191"/>
                  </a:cubicBezTo>
                  <a:cubicBezTo>
                    <a:pt x="6296" y="25189"/>
                    <a:pt x="6257" y="25188"/>
                    <a:pt x="6217" y="25188"/>
                  </a:cubicBezTo>
                  <a:cubicBezTo>
                    <a:pt x="5770" y="25188"/>
                    <a:pt x="5278" y="25311"/>
                    <a:pt x="4907" y="25595"/>
                  </a:cubicBezTo>
                  <a:cubicBezTo>
                    <a:pt x="5264" y="25262"/>
                    <a:pt x="5502" y="24810"/>
                    <a:pt x="5597" y="24357"/>
                  </a:cubicBezTo>
                  <a:cubicBezTo>
                    <a:pt x="5716" y="23857"/>
                    <a:pt x="5621" y="23285"/>
                    <a:pt x="5383" y="22881"/>
                  </a:cubicBezTo>
                  <a:cubicBezTo>
                    <a:pt x="5121" y="22452"/>
                    <a:pt x="4692" y="22214"/>
                    <a:pt x="4287" y="22142"/>
                  </a:cubicBezTo>
                  <a:cubicBezTo>
                    <a:pt x="4144" y="22111"/>
                    <a:pt x="4004" y="22095"/>
                    <a:pt x="3869" y="22095"/>
                  </a:cubicBezTo>
                  <a:cubicBezTo>
                    <a:pt x="3599" y="22095"/>
                    <a:pt x="3351" y="22158"/>
                    <a:pt x="3144" y="22285"/>
                  </a:cubicBezTo>
                  <a:cubicBezTo>
                    <a:pt x="2811" y="22452"/>
                    <a:pt x="2644" y="22762"/>
                    <a:pt x="2549" y="23024"/>
                  </a:cubicBezTo>
                  <a:cubicBezTo>
                    <a:pt x="2501" y="23262"/>
                    <a:pt x="2501" y="23476"/>
                    <a:pt x="2525" y="23690"/>
                  </a:cubicBezTo>
                  <a:lnTo>
                    <a:pt x="2525" y="23809"/>
                  </a:lnTo>
                  <a:cubicBezTo>
                    <a:pt x="2573" y="24119"/>
                    <a:pt x="2787" y="24405"/>
                    <a:pt x="3097" y="24571"/>
                  </a:cubicBezTo>
                  <a:cubicBezTo>
                    <a:pt x="3120" y="24571"/>
                    <a:pt x="3120" y="24571"/>
                    <a:pt x="3144" y="24595"/>
                  </a:cubicBezTo>
                  <a:cubicBezTo>
                    <a:pt x="3193" y="24612"/>
                    <a:pt x="3245" y="24619"/>
                    <a:pt x="3297" y="24619"/>
                  </a:cubicBezTo>
                  <a:cubicBezTo>
                    <a:pt x="3471" y="24619"/>
                    <a:pt x="3648" y="24533"/>
                    <a:pt x="3740" y="24405"/>
                  </a:cubicBezTo>
                  <a:cubicBezTo>
                    <a:pt x="3859" y="24190"/>
                    <a:pt x="3811" y="23952"/>
                    <a:pt x="3644" y="23738"/>
                  </a:cubicBezTo>
                  <a:cubicBezTo>
                    <a:pt x="3525" y="23571"/>
                    <a:pt x="3335" y="23452"/>
                    <a:pt x="3239" y="23262"/>
                  </a:cubicBezTo>
                  <a:cubicBezTo>
                    <a:pt x="3144" y="23024"/>
                    <a:pt x="3263" y="22762"/>
                    <a:pt x="3478" y="22619"/>
                  </a:cubicBezTo>
                  <a:cubicBezTo>
                    <a:pt x="3692" y="22452"/>
                    <a:pt x="3930" y="22404"/>
                    <a:pt x="4168" y="22404"/>
                  </a:cubicBezTo>
                  <a:cubicBezTo>
                    <a:pt x="4311" y="22404"/>
                    <a:pt x="4478" y="22404"/>
                    <a:pt x="4645" y="22428"/>
                  </a:cubicBezTo>
                  <a:cubicBezTo>
                    <a:pt x="4883" y="22547"/>
                    <a:pt x="5073" y="22738"/>
                    <a:pt x="5240" y="23000"/>
                  </a:cubicBezTo>
                  <a:cubicBezTo>
                    <a:pt x="5430" y="23357"/>
                    <a:pt x="5502" y="23857"/>
                    <a:pt x="5383" y="24310"/>
                  </a:cubicBezTo>
                  <a:cubicBezTo>
                    <a:pt x="5264" y="24786"/>
                    <a:pt x="5002" y="25238"/>
                    <a:pt x="4549" y="25524"/>
                  </a:cubicBezTo>
                  <a:cubicBezTo>
                    <a:pt x="4220" y="25762"/>
                    <a:pt x="3821" y="25859"/>
                    <a:pt x="3394" y="25859"/>
                  </a:cubicBezTo>
                  <a:cubicBezTo>
                    <a:pt x="3265" y="25859"/>
                    <a:pt x="3134" y="25850"/>
                    <a:pt x="3001" y="25834"/>
                  </a:cubicBezTo>
                  <a:cubicBezTo>
                    <a:pt x="2763" y="25786"/>
                    <a:pt x="2525" y="25715"/>
                    <a:pt x="2311" y="25619"/>
                  </a:cubicBezTo>
                  <a:lnTo>
                    <a:pt x="2263" y="25548"/>
                  </a:lnTo>
                  <a:cubicBezTo>
                    <a:pt x="1954" y="25405"/>
                    <a:pt x="1692" y="25214"/>
                    <a:pt x="1477" y="25024"/>
                  </a:cubicBezTo>
                  <a:cubicBezTo>
                    <a:pt x="1072" y="24595"/>
                    <a:pt x="810" y="24048"/>
                    <a:pt x="644" y="23405"/>
                  </a:cubicBezTo>
                  <a:cubicBezTo>
                    <a:pt x="358" y="22166"/>
                    <a:pt x="739" y="20761"/>
                    <a:pt x="1406" y="19523"/>
                  </a:cubicBezTo>
                  <a:cubicBezTo>
                    <a:pt x="2073" y="18261"/>
                    <a:pt x="3001" y="17046"/>
                    <a:pt x="3954" y="15855"/>
                  </a:cubicBezTo>
                  <a:cubicBezTo>
                    <a:pt x="4907" y="14617"/>
                    <a:pt x="5883" y="13474"/>
                    <a:pt x="6788" y="12307"/>
                  </a:cubicBezTo>
                  <a:cubicBezTo>
                    <a:pt x="7645" y="11116"/>
                    <a:pt x="8455" y="9926"/>
                    <a:pt x="9050" y="8711"/>
                  </a:cubicBezTo>
                  <a:cubicBezTo>
                    <a:pt x="9217" y="8306"/>
                    <a:pt x="9384" y="7973"/>
                    <a:pt x="9527" y="7568"/>
                  </a:cubicBezTo>
                  <a:cubicBezTo>
                    <a:pt x="9550" y="7663"/>
                    <a:pt x="9574" y="7782"/>
                    <a:pt x="9622" y="7878"/>
                  </a:cubicBezTo>
                  <a:cubicBezTo>
                    <a:pt x="9693" y="8235"/>
                    <a:pt x="9693" y="8640"/>
                    <a:pt x="9693" y="9021"/>
                  </a:cubicBezTo>
                  <a:cubicBezTo>
                    <a:pt x="9646" y="10664"/>
                    <a:pt x="8836" y="12355"/>
                    <a:pt x="7645" y="13831"/>
                  </a:cubicBezTo>
                  <a:cubicBezTo>
                    <a:pt x="7050" y="14569"/>
                    <a:pt x="6407" y="15260"/>
                    <a:pt x="5740" y="15879"/>
                  </a:cubicBezTo>
                  <a:cubicBezTo>
                    <a:pt x="5407" y="16213"/>
                    <a:pt x="5097" y="16498"/>
                    <a:pt x="4764" y="16832"/>
                  </a:cubicBezTo>
                  <a:cubicBezTo>
                    <a:pt x="4430" y="17165"/>
                    <a:pt x="4168" y="17475"/>
                    <a:pt x="3906" y="17808"/>
                  </a:cubicBezTo>
                  <a:cubicBezTo>
                    <a:pt x="2835" y="19142"/>
                    <a:pt x="2120" y="20547"/>
                    <a:pt x="1787" y="21809"/>
                  </a:cubicBezTo>
                  <a:cubicBezTo>
                    <a:pt x="1453" y="23047"/>
                    <a:pt x="1549" y="24143"/>
                    <a:pt x="1811" y="24810"/>
                  </a:cubicBezTo>
                  <a:cubicBezTo>
                    <a:pt x="1930" y="25143"/>
                    <a:pt x="2120" y="25381"/>
                    <a:pt x="2239" y="25524"/>
                  </a:cubicBezTo>
                  <a:cubicBezTo>
                    <a:pt x="2241" y="25524"/>
                    <a:pt x="2243" y="25524"/>
                    <a:pt x="2244" y="25524"/>
                  </a:cubicBezTo>
                  <a:lnTo>
                    <a:pt x="2244" y="25524"/>
                  </a:lnTo>
                  <a:cubicBezTo>
                    <a:pt x="2129" y="25380"/>
                    <a:pt x="1996" y="25149"/>
                    <a:pt x="1906" y="24833"/>
                  </a:cubicBezTo>
                  <a:cubicBezTo>
                    <a:pt x="1692" y="24190"/>
                    <a:pt x="1668" y="23119"/>
                    <a:pt x="2025" y="21928"/>
                  </a:cubicBezTo>
                  <a:cubicBezTo>
                    <a:pt x="2382" y="20714"/>
                    <a:pt x="3120" y="19404"/>
                    <a:pt x="4192" y="18142"/>
                  </a:cubicBezTo>
                  <a:cubicBezTo>
                    <a:pt x="4478" y="17856"/>
                    <a:pt x="4764" y="17522"/>
                    <a:pt x="5049" y="17213"/>
                  </a:cubicBezTo>
                  <a:cubicBezTo>
                    <a:pt x="5383" y="16927"/>
                    <a:pt x="5716" y="16617"/>
                    <a:pt x="6026" y="16308"/>
                  </a:cubicBezTo>
                  <a:cubicBezTo>
                    <a:pt x="6693" y="15665"/>
                    <a:pt x="7383" y="14998"/>
                    <a:pt x="8002" y="14212"/>
                  </a:cubicBezTo>
                  <a:cubicBezTo>
                    <a:pt x="8622" y="13450"/>
                    <a:pt x="9122" y="12640"/>
                    <a:pt x="9527" y="11736"/>
                  </a:cubicBezTo>
                  <a:cubicBezTo>
                    <a:pt x="9908" y="10878"/>
                    <a:pt x="10122" y="9997"/>
                    <a:pt x="10146" y="9092"/>
                  </a:cubicBezTo>
                  <a:cubicBezTo>
                    <a:pt x="10122" y="8640"/>
                    <a:pt x="10122" y="8235"/>
                    <a:pt x="10027" y="7806"/>
                  </a:cubicBezTo>
                  <a:cubicBezTo>
                    <a:pt x="9979" y="7520"/>
                    <a:pt x="9884" y="7258"/>
                    <a:pt x="9765" y="7020"/>
                  </a:cubicBezTo>
                  <a:cubicBezTo>
                    <a:pt x="9979" y="6353"/>
                    <a:pt x="10122" y="5710"/>
                    <a:pt x="10170" y="5044"/>
                  </a:cubicBezTo>
                  <a:cubicBezTo>
                    <a:pt x="10289" y="3829"/>
                    <a:pt x="10050" y="2638"/>
                    <a:pt x="9455" y="1733"/>
                  </a:cubicBezTo>
                  <a:cubicBezTo>
                    <a:pt x="8907" y="852"/>
                    <a:pt x="8074" y="257"/>
                    <a:pt x="7240" y="66"/>
                  </a:cubicBezTo>
                  <a:cubicBezTo>
                    <a:pt x="7014" y="21"/>
                    <a:pt x="6794" y="1"/>
                    <a:pt x="65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9"/>
            <p:cNvSpPr/>
            <p:nvPr/>
          </p:nvSpPr>
          <p:spPr>
            <a:xfrm>
              <a:off x="507225" y="4540025"/>
              <a:ext cx="157200" cy="42175"/>
            </a:xfrm>
            <a:custGeom>
              <a:avLst/>
              <a:gdLst/>
              <a:ahLst/>
              <a:cxnLst/>
              <a:rect l="l" t="t" r="r" b="b"/>
              <a:pathLst>
                <a:path w="6288" h="1687" extrusionOk="0">
                  <a:moveTo>
                    <a:pt x="4179" y="1"/>
                  </a:moveTo>
                  <a:cubicBezTo>
                    <a:pt x="4069" y="1"/>
                    <a:pt x="3962" y="11"/>
                    <a:pt x="3858" y="34"/>
                  </a:cubicBezTo>
                  <a:cubicBezTo>
                    <a:pt x="3406" y="82"/>
                    <a:pt x="3001" y="296"/>
                    <a:pt x="2596" y="510"/>
                  </a:cubicBezTo>
                  <a:cubicBezTo>
                    <a:pt x="2215" y="725"/>
                    <a:pt x="1834" y="963"/>
                    <a:pt x="1405" y="1082"/>
                  </a:cubicBezTo>
                  <a:cubicBezTo>
                    <a:pt x="1303" y="1109"/>
                    <a:pt x="1194" y="1121"/>
                    <a:pt x="1082" y="1121"/>
                  </a:cubicBezTo>
                  <a:cubicBezTo>
                    <a:pt x="697" y="1121"/>
                    <a:pt x="277" y="975"/>
                    <a:pt x="0" y="772"/>
                  </a:cubicBezTo>
                  <a:lnTo>
                    <a:pt x="0" y="772"/>
                  </a:lnTo>
                  <a:cubicBezTo>
                    <a:pt x="429" y="1320"/>
                    <a:pt x="1143" y="1606"/>
                    <a:pt x="1834" y="1677"/>
                  </a:cubicBezTo>
                  <a:cubicBezTo>
                    <a:pt x="1920" y="1683"/>
                    <a:pt x="2007" y="1686"/>
                    <a:pt x="2095" y="1686"/>
                  </a:cubicBezTo>
                  <a:cubicBezTo>
                    <a:pt x="2690" y="1686"/>
                    <a:pt x="3322" y="1551"/>
                    <a:pt x="3882" y="1344"/>
                  </a:cubicBezTo>
                  <a:cubicBezTo>
                    <a:pt x="4263" y="1201"/>
                    <a:pt x="4668" y="1034"/>
                    <a:pt x="5073" y="963"/>
                  </a:cubicBezTo>
                  <a:cubicBezTo>
                    <a:pt x="5266" y="917"/>
                    <a:pt x="5464" y="888"/>
                    <a:pt x="5661" y="888"/>
                  </a:cubicBezTo>
                  <a:cubicBezTo>
                    <a:pt x="5876" y="888"/>
                    <a:pt x="6088" y="923"/>
                    <a:pt x="6287" y="1010"/>
                  </a:cubicBezTo>
                  <a:cubicBezTo>
                    <a:pt x="5978" y="725"/>
                    <a:pt x="5620" y="415"/>
                    <a:pt x="5192" y="248"/>
                  </a:cubicBezTo>
                  <a:cubicBezTo>
                    <a:pt x="4885" y="104"/>
                    <a:pt x="4523" y="1"/>
                    <a:pt x="417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9"/>
            <p:cNvSpPr/>
            <p:nvPr/>
          </p:nvSpPr>
          <p:spPr>
            <a:xfrm>
              <a:off x="481625" y="4396800"/>
              <a:ext cx="45850" cy="157775"/>
            </a:xfrm>
            <a:custGeom>
              <a:avLst/>
              <a:gdLst/>
              <a:ahLst/>
              <a:cxnLst/>
              <a:rect l="l" t="t" r="r" b="b"/>
              <a:pathLst>
                <a:path w="1834" h="6311" extrusionOk="0">
                  <a:moveTo>
                    <a:pt x="881" y="0"/>
                  </a:moveTo>
                  <a:cubicBezTo>
                    <a:pt x="1000" y="381"/>
                    <a:pt x="977" y="834"/>
                    <a:pt x="881" y="1215"/>
                  </a:cubicBezTo>
                  <a:cubicBezTo>
                    <a:pt x="762" y="1596"/>
                    <a:pt x="595" y="1977"/>
                    <a:pt x="429" y="2381"/>
                  </a:cubicBezTo>
                  <a:cubicBezTo>
                    <a:pt x="167" y="3024"/>
                    <a:pt x="0" y="3715"/>
                    <a:pt x="24" y="4430"/>
                  </a:cubicBezTo>
                  <a:cubicBezTo>
                    <a:pt x="48" y="5144"/>
                    <a:pt x="310" y="5858"/>
                    <a:pt x="857" y="6311"/>
                  </a:cubicBezTo>
                  <a:cubicBezTo>
                    <a:pt x="619" y="5906"/>
                    <a:pt x="500" y="5311"/>
                    <a:pt x="643" y="4882"/>
                  </a:cubicBezTo>
                  <a:cubicBezTo>
                    <a:pt x="738" y="4453"/>
                    <a:pt x="977" y="4096"/>
                    <a:pt x="1215" y="3715"/>
                  </a:cubicBezTo>
                  <a:cubicBezTo>
                    <a:pt x="1453" y="3334"/>
                    <a:pt x="1667" y="2929"/>
                    <a:pt x="1739" y="2501"/>
                  </a:cubicBezTo>
                  <a:cubicBezTo>
                    <a:pt x="1834" y="2048"/>
                    <a:pt x="1739" y="1572"/>
                    <a:pt x="1596" y="1143"/>
                  </a:cubicBezTo>
                  <a:cubicBezTo>
                    <a:pt x="1429" y="738"/>
                    <a:pt x="1191" y="357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9"/>
            <p:cNvSpPr/>
            <p:nvPr/>
          </p:nvSpPr>
          <p:spPr>
            <a:xfrm>
              <a:off x="439950" y="4123525"/>
              <a:ext cx="47650" cy="157800"/>
            </a:xfrm>
            <a:custGeom>
              <a:avLst/>
              <a:gdLst/>
              <a:ahLst/>
              <a:cxnLst/>
              <a:rect l="l" t="t" r="r" b="b"/>
              <a:pathLst>
                <a:path w="1906" h="6312" extrusionOk="0">
                  <a:moveTo>
                    <a:pt x="1000" y="0"/>
                  </a:moveTo>
                  <a:lnTo>
                    <a:pt x="1000" y="0"/>
                  </a:lnTo>
                  <a:cubicBezTo>
                    <a:pt x="691" y="357"/>
                    <a:pt x="405" y="738"/>
                    <a:pt x="238" y="1167"/>
                  </a:cubicBezTo>
                  <a:cubicBezTo>
                    <a:pt x="48" y="1572"/>
                    <a:pt x="0" y="2048"/>
                    <a:pt x="95" y="2501"/>
                  </a:cubicBezTo>
                  <a:cubicBezTo>
                    <a:pt x="167" y="2953"/>
                    <a:pt x="381" y="3334"/>
                    <a:pt x="619" y="3715"/>
                  </a:cubicBezTo>
                  <a:cubicBezTo>
                    <a:pt x="857" y="4096"/>
                    <a:pt x="1096" y="4454"/>
                    <a:pt x="1238" y="4882"/>
                  </a:cubicBezTo>
                  <a:cubicBezTo>
                    <a:pt x="1358" y="5287"/>
                    <a:pt x="1286" y="5930"/>
                    <a:pt x="1048" y="6311"/>
                  </a:cubicBezTo>
                  <a:cubicBezTo>
                    <a:pt x="1572" y="5859"/>
                    <a:pt x="1834" y="5144"/>
                    <a:pt x="1881" y="4430"/>
                  </a:cubicBezTo>
                  <a:cubicBezTo>
                    <a:pt x="1905" y="3715"/>
                    <a:pt x="1691" y="3025"/>
                    <a:pt x="1453" y="2382"/>
                  </a:cubicBezTo>
                  <a:cubicBezTo>
                    <a:pt x="1310" y="2001"/>
                    <a:pt x="1119" y="1596"/>
                    <a:pt x="1000" y="1215"/>
                  </a:cubicBezTo>
                  <a:cubicBezTo>
                    <a:pt x="881" y="834"/>
                    <a:pt x="857" y="381"/>
                    <a:pt x="10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9"/>
            <p:cNvSpPr/>
            <p:nvPr/>
          </p:nvSpPr>
          <p:spPr>
            <a:xfrm>
              <a:off x="393500" y="4181275"/>
              <a:ext cx="46475" cy="157800"/>
            </a:xfrm>
            <a:custGeom>
              <a:avLst/>
              <a:gdLst/>
              <a:ahLst/>
              <a:cxnLst/>
              <a:rect l="l" t="t" r="r" b="b"/>
              <a:pathLst>
                <a:path w="1859" h="6312" extrusionOk="0">
                  <a:moveTo>
                    <a:pt x="953" y="0"/>
                  </a:moveTo>
                  <a:cubicBezTo>
                    <a:pt x="667" y="357"/>
                    <a:pt x="429" y="715"/>
                    <a:pt x="239" y="1167"/>
                  </a:cubicBezTo>
                  <a:cubicBezTo>
                    <a:pt x="72" y="1596"/>
                    <a:pt x="1" y="2072"/>
                    <a:pt x="96" y="2501"/>
                  </a:cubicBezTo>
                  <a:cubicBezTo>
                    <a:pt x="191" y="2953"/>
                    <a:pt x="405" y="3334"/>
                    <a:pt x="644" y="3739"/>
                  </a:cubicBezTo>
                  <a:cubicBezTo>
                    <a:pt x="882" y="4120"/>
                    <a:pt x="1120" y="4477"/>
                    <a:pt x="1263" y="4882"/>
                  </a:cubicBezTo>
                  <a:cubicBezTo>
                    <a:pt x="1382" y="5311"/>
                    <a:pt x="1287" y="5930"/>
                    <a:pt x="1048" y="6311"/>
                  </a:cubicBezTo>
                  <a:cubicBezTo>
                    <a:pt x="1549" y="5882"/>
                    <a:pt x="1787" y="5168"/>
                    <a:pt x="1834" y="4454"/>
                  </a:cubicBezTo>
                  <a:cubicBezTo>
                    <a:pt x="1858" y="3739"/>
                    <a:pt x="1644" y="3048"/>
                    <a:pt x="1406" y="2382"/>
                  </a:cubicBezTo>
                  <a:cubicBezTo>
                    <a:pt x="1263" y="2001"/>
                    <a:pt x="1072" y="1620"/>
                    <a:pt x="953" y="1239"/>
                  </a:cubicBezTo>
                  <a:cubicBezTo>
                    <a:pt x="834" y="834"/>
                    <a:pt x="810" y="405"/>
                    <a:pt x="9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9"/>
            <p:cNvSpPr/>
            <p:nvPr/>
          </p:nvSpPr>
          <p:spPr>
            <a:xfrm>
              <a:off x="764425" y="4647100"/>
              <a:ext cx="151225" cy="64200"/>
            </a:xfrm>
            <a:custGeom>
              <a:avLst/>
              <a:gdLst/>
              <a:ahLst/>
              <a:cxnLst/>
              <a:rect l="l" t="t" r="r" b="b"/>
              <a:pathLst>
                <a:path w="6049" h="2568" extrusionOk="0">
                  <a:moveTo>
                    <a:pt x="1325" y="1"/>
                  </a:moveTo>
                  <a:cubicBezTo>
                    <a:pt x="857" y="1"/>
                    <a:pt x="397" y="117"/>
                    <a:pt x="0" y="371"/>
                  </a:cubicBezTo>
                  <a:cubicBezTo>
                    <a:pt x="141" y="330"/>
                    <a:pt x="311" y="308"/>
                    <a:pt x="489" y="308"/>
                  </a:cubicBezTo>
                  <a:cubicBezTo>
                    <a:pt x="821" y="308"/>
                    <a:pt x="1181" y="383"/>
                    <a:pt x="1429" y="538"/>
                  </a:cubicBezTo>
                  <a:cubicBezTo>
                    <a:pt x="1810" y="776"/>
                    <a:pt x="2072" y="1133"/>
                    <a:pt x="2381" y="1467"/>
                  </a:cubicBezTo>
                  <a:cubicBezTo>
                    <a:pt x="2667" y="1800"/>
                    <a:pt x="3001" y="2110"/>
                    <a:pt x="3382" y="2324"/>
                  </a:cubicBezTo>
                  <a:cubicBezTo>
                    <a:pt x="3745" y="2506"/>
                    <a:pt x="4126" y="2568"/>
                    <a:pt x="4524" y="2568"/>
                  </a:cubicBezTo>
                  <a:cubicBezTo>
                    <a:pt x="4595" y="2568"/>
                    <a:pt x="4667" y="2566"/>
                    <a:pt x="4739" y="2562"/>
                  </a:cubicBezTo>
                  <a:cubicBezTo>
                    <a:pt x="5168" y="2538"/>
                    <a:pt x="5620" y="2395"/>
                    <a:pt x="6049" y="2205"/>
                  </a:cubicBezTo>
                  <a:lnTo>
                    <a:pt x="6049" y="2205"/>
                  </a:lnTo>
                  <a:cubicBezTo>
                    <a:pt x="6021" y="2206"/>
                    <a:pt x="5994" y="2207"/>
                    <a:pt x="5967" y="2207"/>
                  </a:cubicBezTo>
                  <a:cubicBezTo>
                    <a:pt x="5569" y="2207"/>
                    <a:pt x="5194" y="2048"/>
                    <a:pt x="4882" y="1848"/>
                  </a:cubicBezTo>
                  <a:cubicBezTo>
                    <a:pt x="4501" y="1609"/>
                    <a:pt x="4191" y="1347"/>
                    <a:pt x="3858" y="1086"/>
                  </a:cubicBezTo>
                  <a:cubicBezTo>
                    <a:pt x="3310" y="633"/>
                    <a:pt x="2715" y="276"/>
                    <a:pt x="2024" y="85"/>
                  </a:cubicBezTo>
                  <a:cubicBezTo>
                    <a:pt x="1794" y="30"/>
                    <a:pt x="1559" y="1"/>
                    <a:pt x="13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695350" y="4676150"/>
              <a:ext cx="150650" cy="64325"/>
            </a:xfrm>
            <a:custGeom>
              <a:avLst/>
              <a:gdLst/>
              <a:ahLst/>
              <a:cxnLst/>
              <a:rect l="l" t="t" r="r" b="b"/>
              <a:pathLst>
                <a:path w="6026" h="2573" extrusionOk="0">
                  <a:moveTo>
                    <a:pt x="1294" y="0"/>
                  </a:moveTo>
                  <a:cubicBezTo>
                    <a:pt x="837" y="0"/>
                    <a:pt x="388" y="112"/>
                    <a:pt x="1" y="376"/>
                  </a:cubicBezTo>
                  <a:cubicBezTo>
                    <a:pt x="142" y="335"/>
                    <a:pt x="309" y="313"/>
                    <a:pt x="484" y="313"/>
                  </a:cubicBezTo>
                  <a:cubicBezTo>
                    <a:pt x="811" y="313"/>
                    <a:pt x="1166" y="388"/>
                    <a:pt x="1429" y="543"/>
                  </a:cubicBezTo>
                  <a:cubicBezTo>
                    <a:pt x="1810" y="781"/>
                    <a:pt x="2072" y="1138"/>
                    <a:pt x="2382" y="1471"/>
                  </a:cubicBezTo>
                  <a:cubicBezTo>
                    <a:pt x="2668" y="1805"/>
                    <a:pt x="3001" y="2114"/>
                    <a:pt x="3382" y="2329"/>
                  </a:cubicBezTo>
                  <a:cubicBezTo>
                    <a:pt x="3746" y="2511"/>
                    <a:pt x="4110" y="2572"/>
                    <a:pt x="4503" y="2572"/>
                  </a:cubicBezTo>
                  <a:cubicBezTo>
                    <a:pt x="4573" y="2572"/>
                    <a:pt x="4644" y="2571"/>
                    <a:pt x="4716" y="2567"/>
                  </a:cubicBezTo>
                  <a:cubicBezTo>
                    <a:pt x="5168" y="2543"/>
                    <a:pt x="5621" y="2400"/>
                    <a:pt x="6026" y="2210"/>
                  </a:cubicBezTo>
                  <a:lnTo>
                    <a:pt x="6026" y="2210"/>
                  </a:lnTo>
                  <a:cubicBezTo>
                    <a:pt x="6000" y="2211"/>
                    <a:pt x="5974" y="2212"/>
                    <a:pt x="5948" y="2212"/>
                  </a:cubicBezTo>
                  <a:cubicBezTo>
                    <a:pt x="5566" y="2212"/>
                    <a:pt x="5172" y="2053"/>
                    <a:pt x="4882" y="1852"/>
                  </a:cubicBezTo>
                  <a:cubicBezTo>
                    <a:pt x="4501" y="1614"/>
                    <a:pt x="4192" y="1352"/>
                    <a:pt x="3858" y="1090"/>
                  </a:cubicBezTo>
                  <a:cubicBezTo>
                    <a:pt x="3287" y="638"/>
                    <a:pt x="2692" y="281"/>
                    <a:pt x="2025" y="90"/>
                  </a:cubicBezTo>
                  <a:cubicBezTo>
                    <a:pt x="1784" y="32"/>
                    <a:pt x="1538" y="0"/>
                    <a:pt x="12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496500" y="4424175"/>
              <a:ext cx="145300" cy="134725"/>
            </a:xfrm>
            <a:custGeom>
              <a:avLst/>
              <a:gdLst/>
              <a:ahLst/>
              <a:cxnLst/>
              <a:rect l="l" t="t" r="r" b="b"/>
              <a:pathLst>
                <a:path w="5812" h="5389" extrusionOk="0">
                  <a:moveTo>
                    <a:pt x="2358" y="0"/>
                  </a:moveTo>
                  <a:cubicBezTo>
                    <a:pt x="2406" y="405"/>
                    <a:pt x="2287" y="834"/>
                    <a:pt x="2191" y="1239"/>
                  </a:cubicBezTo>
                  <a:cubicBezTo>
                    <a:pt x="1787" y="2715"/>
                    <a:pt x="0" y="4025"/>
                    <a:pt x="382" y="5359"/>
                  </a:cubicBezTo>
                  <a:cubicBezTo>
                    <a:pt x="471" y="5379"/>
                    <a:pt x="562" y="5388"/>
                    <a:pt x="655" y="5388"/>
                  </a:cubicBezTo>
                  <a:cubicBezTo>
                    <a:pt x="1784" y="5388"/>
                    <a:pt x="3207" y="4023"/>
                    <a:pt x="4549" y="3716"/>
                  </a:cubicBezTo>
                  <a:cubicBezTo>
                    <a:pt x="4884" y="3641"/>
                    <a:pt x="5204" y="3581"/>
                    <a:pt x="5532" y="3581"/>
                  </a:cubicBezTo>
                  <a:cubicBezTo>
                    <a:pt x="5624" y="3581"/>
                    <a:pt x="5717" y="3586"/>
                    <a:pt x="5811" y="3596"/>
                  </a:cubicBezTo>
                  <a:cubicBezTo>
                    <a:pt x="5454" y="3382"/>
                    <a:pt x="5097" y="3192"/>
                    <a:pt x="4692" y="3025"/>
                  </a:cubicBezTo>
                  <a:cubicBezTo>
                    <a:pt x="4429" y="2926"/>
                    <a:pt x="4154" y="2873"/>
                    <a:pt x="3869" y="2873"/>
                  </a:cubicBezTo>
                  <a:cubicBezTo>
                    <a:pt x="3741" y="2873"/>
                    <a:pt x="3610" y="2884"/>
                    <a:pt x="3477" y="2906"/>
                  </a:cubicBezTo>
                  <a:cubicBezTo>
                    <a:pt x="3930" y="2430"/>
                    <a:pt x="4382" y="1929"/>
                    <a:pt x="4573" y="1310"/>
                  </a:cubicBezTo>
                  <a:lnTo>
                    <a:pt x="4573" y="1310"/>
                  </a:lnTo>
                  <a:cubicBezTo>
                    <a:pt x="3954" y="1477"/>
                    <a:pt x="3430" y="1906"/>
                    <a:pt x="2953" y="2358"/>
                  </a:cubicBezTo>
                  <a:cubicBezTo>
                    <a:pt x="3025" y="1929"/>
                    <a:pt x="2977" y="1525"/>
                    <a:pt x="2858" y="1120"/>
                  </a:cubicBezTo>
                  <a:cubicBezTo>
                    <a:pt x="2739" y="739"/>
                    <a:pt x="2525" y="358"/>
                    <a:pt x="235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29"/>
            <p:cNvSpPr/>
            <p:nvPr/>
          </p:nvSpPr>
          <p:spPr>
            <a:xfrm>
              <a:off x="442325" y="2882200"/>
              <a:ext cx="116725" cy="114325"/>
            </a:xfrm>
            <a:custGeom>
              <a:avLst/>
              <a:gdLst/>
              <a:ahLst/>
              <a:cxnLst/>
              <a:rect l="l" t="t" r="r" b="b"/>
              <a:pathLst>
                <a:path w="4669" h="4573" extrusionOk="0">
                  <a:moveTo>
                    <a:pt x="2263" y="0"/>
                  </a:moveTo>
                  <a:cubicBezTo>
                    <a:pt x="2263" y="0"/>
                    <a:pt x="2144" y="215"/>
                    <a:pt x="1977" y="524"/>
                  </a:cubicBezTo>
                  <a:cubicBezTo>
                    <a:pt x="1929" y="596"/>
                    <a:pt x="1858" y="619"/>
                    <a:pt x="1834" y="691"/>
                  </a:cubicBezTo>
                  <a:cubicBezTo>
                    <a:pt x="1620" y="810"/>
                    <a:pt x="1382" y="858"/>
                    <a:pt x="1191" y="929"/>
                  </a:cubicBezTo>
                  <a:cubicBezTo>
                    <a:pt x="953" y="977"/>
                    <a:pt x="715" y="1072"/>
                    <a:pt x="524" y="1215"/>
                  </a:cubicBezTo>
                  <a:cubicBezTo>
                    <a:pt x="310" y="1358"/>
                    <a:pt x="191" y="1572"/>
                    <a:pt x="119" y="1810"/>
                  </a:cubicBezTo>
                  <a:cubicBezTo>
                    <a:pt x="24" y="2048"/>
                    <a:pt x="0" y="2286"/>
                    <a:pt x="0" y="2525"/>
                  </a:cubicBezTo>
                  <a:cubicBezTo>
                    <a:pt x="72" y="2310"/>
                    <a:pt x="262" y="2167"/>
                    <a:pt x="429" y="2048"/>
                  </a:cubicBezTo>
                  <a:cubicBezTo>
                    <a:pt x="620" y="1929"/>
                    <a:pt x="834" y="1834"/>
                    <a:pt x="1024" y="1763"/>
                  </a:cubicBezTo>
                  <a:cubicBezTo>
                    <a:pt x="1310" y="1643"/>
                    <a:pt x="1572" y="1453"/>
                    <a:pt x="1786" y="1239"/>
                  </a:cubicBezTo>
                  <a:lnTo>
                    <a:pt x="1786" y="1239"/>
                  </a:lnTo>
                  <a:cubicBezTo>
                    <a:pt x="1691" y="1572"/>
                    <a:pt x="1620" y="1929"/>
                    <a:pt x="1620" y="2310"/>
                  </a:cubicBezTo>
                  <a:cubicBezTo>
                    <a:pt x="1667" y="3572"/>
                    <a:pt x="2382" y="4573"/>
                    <a:pt x="2382" y="4573"/>
                  </a:cubicBezTo>
                  <a:cubicBezTo>
                    <a:pt x="2382" y="4573"/>
                    <a:pt x="3049" y="3549"/>
                    <a:pt x="3025" y="2286"/>
                  </a:cubicBezTo>
                  <a:cubicBezTo>
                    <a:pt x="3025" y="1905"/>
                    <a:pt x="2930" y="1548"/>
                    <a:pt x="2858" y="1215"/>
                  </a:cubicBezTo>
                  <a:lnTo>
                    <a:pt x="2858" y="1215"/>
                  </a:lnTo>
                  <a:cubicBezTo>
                    <a:pt x="3096" y="1429"/>
                    <a:pt x="3358" y="1572"/>
                    <a:pt x="3620" y="1691"/>
                  </a:cubicBezTo>
                  <a:cubicBezTo>
                    <a:pt x="3811" y="1739"/>
                    <a:pt x="4001" y="1834"/>
                    <a:pt x="4192" y="1929"/>
                  </a:cubicBezTo>
                  <a:cubicBezTo>
                    <a:pt x="4358" y="2048"/>
                    <a:pt x="4549" y="2191"/>
                    <a:pt x="4668" y="2406"/>
                  </a:cubicBezTo>
                  <a:cubicBezTo>
                    <a:pt x="4644" y="2167"/>
                    <a:pt x="4597" y="1929"/>
                    <a:pt x="4525" y="1691"/>
                  </a:cubicBezTo>
                  <a:cubicBezTo>
                    <a:pt x="4430" y="1453"/>
                    <a:pt x="4287" y="1239"/>
                    <a:pt x="4073" y="1120"/>
                  </a:cubicBezTo>
                  <a:cubicBezTo>
                    <a:pt x="3858" y="977"/>
                    <a:pt x="3620" y="929"/>
                    <a:pt x="3406" y="858"/>
                  </a:cubicBezTo>
                  <a:cubicBezTo>
                    <a:pt x="3168" y="810"/>
                    <a:pt x="2930" y="762"/>
                    <a:pt x="2739" y="643"/>
                  </a:cubicBezTo>
                  <a:cubicBezTo>
                    <a:pt x="2668" y="619"/>
                    <a:pt x="2620" y="572"/>
                    <a:pt x="2549" y="500"/>
                  </a:cubicBezTo>
                  <a:cubicBezTo>
                    <a:pt x="2429" y="262"/>
                    <a:pt x="2334" y="119"/>
                    <a:pt x="2287" y="24"/>
                  </a:cubicBezTo>
                  <a:cubicBezTo>
                    <a:pt x="2287" y="0"/>
                    <a:pt x="2263" y="0"/>
                    <a:pt x="2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29"/>
            <p:cNvSpPr/>
            <p:nvPr/>
          </p:nvSpPr>
          <p:spPr>
            <a:xfrm>
              <a:off x="507225" y="2731575"/>
              <a:ext cx="90500" cy="95400"/>
            </a:xfrm>
            <a:custGeom>
              <a:avLst/>
              <a:gdLst/>
              <a:ahLst/>
              <a:cxnLst/>
              <a:rect l="l" t="t" r="r" b="b"/>
              <a:pathLst>
                <a:path w="3620" h="3816" extrusionOk="0">
                  <a:moveTo>
                    <a:pt x="3620" y="0"/>
                  </a:moveTo>
                  <a:cubicBezTo>
                    <a:pt x="3239" y="48"/>
                    <a:pt x="2882" y="119"/>
                    <a:pt x="2501" y="286"/>
                  </a:cubicBezTo>
                  <a:cubicBezTo>
                    <a:pt x="2143" y="429"/>
                    <a:pt x="1858" y="667"/>
                    <a:pt x="1643" y="1000"/>
                  </a:cubicBezTo>
                  <a:cubicBezTo>
                    <a:pt x="1429" y="1286"/>
                    <a:pt x="1358" y="1667"/>
                    <a:pt x="1262" y="2024"/>
                  </a:cubicBezTo>
                  <a:cubicBezTo>
                    <a:pt x="1167" y="2382"/>
                    <a:pt x="1119" y="2739"/>
                    <a:pt x="977" y="3096"/>
                  </a:cubicBezTo>
                  <a:cubicBezTo>
                    <a:pt x="786" y="3430"/>
                    <a:pt x="381" y="3763"/>
                    <a:pt x="0" y="3811"/>
                  </a:cubicBezTo>
                  <a:cubicBezTo>
                    <a:pt x="44" y="3814"/>
                    <a:pt x="87" y="3816"/>
                    <a:pt x="130" y="3816"/>
                  </a:cubicBezTo>
                  <a:cubicBezTo>
                    <a:pt x="678" y="3816"/>
                    <a:pt x="1198" y="3543"/>
                    <a:pt x="1596" y="3168"/>
                  </a:cubicBezTo>
                  <a:cubicBezTo>
                    <a:pt x="2001" y="2739"/>
                    <a:pt x="2310" y="2239"/>
                    <a:pt x="2501" y="1667"/>
                  </a:cubicBezTo>
                  <a:cubicBezTo>
                    <a:pt x="2596" y="1405"/>
                    <a:pt x="2715" y="1072"/>
                    <a:pt x="2906" y="762"/>
                  </a:cubicBezTo>
                  <a:cubicBezTo>
                    <a:pt x="3072" y="453"/>
                    <a:pt x="3287" y="167"/>
                    <a:pt x="3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9"/>
            <p:cNvSpPr/>
            <p:nvPr/>
          </p:nvSpPr>
          <p:spPr>
            <a:xfrm>
              <a:off x="402425" y="2739300"/>
              <a:ext cx="98275" cy="89100"/>
            </a:xfrm>
            <a:custGeom>
              <a:avLst/>
              <a:gdLst/>
              <a:ahLst/>
              <a:cxnLst/>
              <a:rect l="l" t="t" r="r" b="b"/>
              <a:pathLst>
                <a:path w="3931" h="3564" extrusionOk="0">
                  <a:moveTo>
                    <a:pt x="1" y="1"/>
                  </a:moveTo>
                  <a:cubicBezTo>
                    <a:pt x="334" y="144"/>
                    <a:pt x="572" y="382"/>
                    <a:pt x="787" y="691"/>
                  </a:cubicBezTo>
                  <a:cubicBezTo>
                    <a:pt x="953" y="977"/>
                    <a:pt x="1096" y="1311"/>
                    <a:pt x="1263" y="1596"/>
                  </a:cubicBezTo>
                  <a:cubicBezTo>
                    <a:pt x="1501" y="2144"/>
                    <a:pt x="1835" y="2644"/>
                    <a:pt x="2311" y="3025"/>
                  </a:cubicBezTo>
                  <a:cubicBezTo>
                    <a:pt x="2680" y="3374"/>
                    <a:pt x="3174" y="3564"/>
                    <a:pt x="3684" y="3564"/>
                  </a:cubicBezTo>
                  <a:cubicBezTo>
                    <a:pt x="3766" y="3564"/>
                    <a:pt x="3848" y="3559"/>
                    <a:pt x="3930" y="3549"/>
                  </a:cubicBezTo>
                  <a:cubicBezTo>
                    <a:pt x="3573" y="3478"/>
                    <a:pt x="3120" y="3216"/>
                    <a:pt x="2930" y="2882"/>
                  </a:cubicBezTo>
                  <a:cubicBezTo>
                    <a:pt x="2716" y="2549"/>
                    <a:pt x="2668" y="2192"/>
                    <a:pt x="2549" y="1835"/>
                  </a:cubicBezTo>
                  <a:cubicBezTo>
                    <a:pt x="2430" y="1477"/>
                    <a:pt x="2287" y="1120"/>
                    <a:pt x="2049" y="834"/>
                  </a:cubicBezTo>
                  <a:cubicBezTo>
                    <a:pt x="1811" y="525"/>
                    <a:pt x="1501" y="334"/>
                    <a:pt x="1144" y="168"/>
                  </a:cubicBezTo>
                  <a:cubicBezTo>
                    <a:pt x="787" y="48"/>
                    <a:pt x="382" y="1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9"/>
            <p:cNvSpPr/>
            <p:nvPr/>
          </p:nvSpPr>
          <p:spPr>
            <a:xfrm>
              <a:off x="447075" y="2706575"/>
              <a:ext cx="106000" cy="122050"/>
            </a:xfrm>
            <a:custGeom>
              <a:avLst/>
              <a:gdLst/>
              <a:ahLst/>
              <a:cxnLst/>
              <a:rect l="l" t="t" r="r" b="b"/>
              <a:pathLst>
                <a:path w="4240" h="4882" extrusionOk="0">
                  <a:moveTo>
                    <a:pt x="2120" y="0"/>
                  </a:moveTo>
                  <a:cubicBezTo>
                    <a:pt x="1882" y="476"/>
                    <a:pt x="1858" y="1024"/>
                    <a:pt x="1858" y="1596"/>
                  </a:cubicBezTo>
                  <a:cubicBezTo>
                    <a:pt x="1620" y="1310"/>
                    <a:pt x="1311" y="1096"/>
                    <a:pt x="1025" y="976"/>
                  </a:cubicBezTo>
                  <a:cubicBezTo>
                    <a:pt x="692" y="834"/>
                    <a:pt x="358" y="738"/>
                    <a:pt x="1" y="691"/>
                  </a:cubicBezTo>
                  <a:lnTo>
                    <a:pt x="1" y="691"/>
                  </a:lnTo>
                  <a:cubicBezTo>
                    <a:pt x="310" y="881"/>
                    <a:pt x="525" y="1191"/>
                    <a:pt x="715" y="1477"/>
                  </a:cubicBezTo>
                  <a:cubicBezTo>
                    <a:pt x="1430" y="2524"/>
                    <a:pt x="1263" y="4358"/>
                    <a:pt x="2335" y="4882"/>
                  </a:cubicBezTo>
                  <a:cubicBezTo>
                    <a:pt x="3144" y="4310"/>
                    <a:pt x="3002" y="2453"/>
                    <a:pt x="3597" y="1357"/>
                  </a:cubicBezTo>
                  <a:cubicBezTo>
                    <a:pt x="3787" y="1024"/>
                    <a:pt x="3978" y="738"/>
                    <a:pt x="4240" y="500"/>
                  </a:cubicBezTo>
                  <a:lnTo>
                    <a:pt x="4240" y="500"/>
                  </a:lnTo>
                  <a:cubicBezTo>
                    <a:pt x="3906" y="595"/>
                    <a:pt x="3573" y="714"/>
                    <a:pt x="3287" y="881"/>
                  </a:cubicBezTo>
                  <a:cubicBezTo>
                    <a:pt x="2978" y="1072"/>
                    <a:pt x="2692" y="1262"/>
                    <a:pt x="2525" y="1572"/>
                  </a:cubicBezTo>
                  <a:cubicBezTo>
                    <a:pt x="2501" y="1024"/>
                    <a:pt x="2406" y="476"/>
                    <a:pt x="2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9"/>
            <p:cNvSpPr/>
            <p:nvPr/>
          </p:nvSpPr>
          <p:spPr>
            <a:xfrm>
              <a:off x="488175" y="28446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4" y="1"/>
                    <a:pt x="0" y="215"/>
                    <a:pt x="0" y="453"/>
                  </a:cubicBezTo>
                  <a:cubicBezTo>
                    <a:pt x="0" y="692"/>
                    <a:pt x="214" y="906"/>
                    <a:pt x="453" y="906"/>
                  </a:cubicBezTo>
                  <a:cubicBezTo>
                    <a:pt x="691" y="906"/>
                    <a:pt x="905" y="692"/>
                    <a:pt x="905" y="453"/>
                  </a:cubicBezTo>
                  <a:cubicBezTo>
                    <a:pt x="905" y="215"/>
                    <a:pt x="691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9"/>
            <p:cNvSpPr/>
            <p:nvPr/>
          </p:nvSpPr>
          <p:spPr>
            <a:xfrm>
              <a:off x="494125" y="3023900"/>
              <a:ext cx="11925" cy="862100"/>
            </a:xfrm>
            <a:custGeom>
              <a:avLst/>
              <a:gdLst/>
              <a:ahLst/>
              <a:cxnLst/>
              <a:rect l="l" t="t" r="r" b="b"/>
              <a:pathLst>
                <a:path w="477" h="34484" extrusionOk="0">
                  <a:moveTo>
                    <a:pt x="238" y="0"/>
                  </a:moveTo>
                  <a:cubicBezTo>
                    <a:pt x="95" y="24"/>
                    <a:pt x="0" y="143"/>
                    <a:pt x="0" y="238"/>
                  </a:cubicBezTo>
                  <a:lnTo>
                    <a:pt x="0" y="34245"/>
                  </a:lnTo>
                  <a:cubicBezTo>
                    <a:pt x="0" y="34364"/>
                    <a:pt x="119" y="34483"/>
                    <a:pt x="238" y="34483"/>
                  </a:cubicBezTo>
                  <a:cubicBezTo>
                    <a:pt x="357" y="34483"/>
                    <a:pt x="477" y="34364"/>
                    <a:pt x="477" y="34245"/>
                  </a:cubicBezTo>
                  <a:lnTo>
                    <a:pt x="477" y="238"/>
                  </a:lnTo>
                  <a:cubicBezTo>
                    <a:pt x="477" y="143"/>
                    <a:pt x="357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9"/>
            <p:cNvSpPr/>
            <p:nvPr/>
          </p:nvSpPr>
          <p:spPr>
            <a:xfrm>
              <a:off x="3809700" y="4640575"/>
              <a:ext cx="714875" cy="114200"/>
            </a:xfrm>
            <a:custGeom>
              <a:avLst/>
              <a:gdLst/>
              <a:ahLst/>
              <a:cxnLst/>
              <a:rect l="l" t="t" r="r" b="b"/>
              <a:pathLst>
                <a:path w="28595" h="4568" extrusionOk="0">
                  <a:moveTo>
                    <a:pt x="11764" y="1"/>
                  </a:moveTo>
                  <a:cubicBezTo>
                    <a:pt x="11084" y="1"/>
                    <a:pt x="10397" y="193"/>
                    <a:pt x="9764" y="537"/>
                  </a:cubicBezTo>
                  <a:cubicBezTo>
                    <a:pt x="8931" y="989"/>
                    <a:pt x="8192" y="1608"/>
                    <a:pt x="7430" y="2204"/>
                  </a:cubicBezTo>
                  <a:cubicBezTo>
                    <a:pt x="6692" y="2799"/>
                    <a:pt x="5930" y="3347"/>
                    <a:pt x="5120" y="3728"/>
                  </a:cubicBezTo>
                  <a:cubicBezTo>
                    <a:pt x="4351" y="4090"/>
                    <a:pt x="3561" y="4301"/>
                    <a:pt x="2769" y="4301"/>
                  </a:cubicBezTo>
                  <a:cubicBezTo>
                    <a:pt x="2727" y="4301"/>
                    <a:pt x="2686" y="4301"/>
                    <a:pt x="2644" y="4300"/>
                  </a:cubicBezTo>
                  <a:cubicBezTo>
                    <a:pt x="2262" y="4252"/>
                    <a:pt x="1834" y="4204"/>
                    <a:pt x="1524" y="4061"/>
                  </a:cubicBezTo>
                  <a:lnTo>
                    <a:pt x="1405" y="3990"/>
                  </a:lnTo>
                  <a:lnTo>
                    <a:pt x="1286" y="3942"/>
                  </a:lnTo>
                  <a:cubicBezTo>
                    <a:pt x="1191" y="3871"/>
                    <a:pt x="1119" y="3847"/>
                    <a:pt x="1048" y="3776"/>
                  </a:cubicBezTo>
                  <a:cubicBezTo>
                    <a:pt x="881" y="3657"/>
                    <a:pt x="762" y="3537"/>
                    <a:pt x="643" y="3418"/>
                  </a:cubicBezTo>
                  <a:cubicBezTo>
                    <a:pt x="405" y="3156"/>
                    <a:pt x="286" y="2823"/>
                    <a:pt x="262" y="2537"/>
                  </a:cubicBezTo>
                  <a:cubicBezTo>
                    <a:pt x="238" y="2204"/>
                    <a:pt x="334" y="1894"/>
                    <a:pt x="476" y="1632"/>
                  </a:cubicBezTo>
                  <a:cubicBezTo>
                    <a:pt x="619" y="1370"/>
                    <a:pt x="857" y="1180"/>
                    <a:pt x="1096" y="1108"/>
                  </a:cubicBezTo>
                  <a:cubicBezTo>
                    <a:pt x="1206" y="1064"/>
                    <a:pt x="1322" y="1046"/>
                    <a:pt x="1438" y="1046"/>
                  </a:cubicBezTo>
                  <a:cubicBezTo>
                    <a:pt x="1572" y="1046"/>
                    <a:pt x="1706" y="1070"/>
                    <a:pt x="1834" y="1108"/>
                  </a:cubicBezTo>
                  <a:cubicBezTo>
                    <a:pt x="2048" y="1180"/>
                    <a:pt x="2262" y="1323"/>
                    <a:pt x="2358" y="1489"/>
                  </a:cubicBezTo>
                  <a:cubicBezTo>
                    <a:pt x="2429" y="1680"/>
                    <a:pt x="2501" y="1847"/>
                    <a:pt x="2477" y="2013"/>
                  </a:cubicBezTo>
                  <a:cubicBezTo>
                    <a:pt x="2429" y="2371"/>
                    <a:pt x="2262" y="2609"/>
                    <a:pt x="2120" y="2704"/>
                  </a:cubicBezTo>
                  <a:cubicBezTo>
                    <a:pt x="1953" y="2823"/>
                    <a:pt x="1834" y="2823"/>
                    <a:pt x="1881" y="2823"/>
                  </a:cubicBezTo>
                  <a:cubicBezTo>
                    <a:pt x="1881" y="2823"/>
                    <a:pt x="1953" y="2823"/>
                    <a:pt x="2143" y="2704"/>
                  </a:cubicBezTo>
                  <a:cubicBezTo>
                    <a:pt x="2286" y="2609"/>
                    <a:pt x="2524" y="2371"/>
                    <a:pt x="2548" y="2013"/>
                  </a:cubicBezTo>
                  <a:cubicBezTo>
                    <a:pt x="2596" y="1847"/>
                    <a:pt x="2548" y="1632"/>
                    <a:pt x="2429" y="1418"/>
                  </a:cubicBezTo>
                  <a:cubicBezTo>
                    <a:pt x="2358" y="1227"/>
                    <a:pt x="2143" y="1061"/>
                    <a:pt x="1881" y="942"/>
                  </a:cubicBezTo>
                  <a:cubicBezTo>
                    <a:pt x="1726" y="895"/>
                    <a:pt x="1541" y="859"/>
                    <a:pt x="1351" y="859"/>
                  </a:cubicBezTo>
                  <a:cubicBezTo>
                    <a:pt x="1250" y="859"/>
                    <a:pt x="1148" y="869"/>
                    <a:pt x="1048" y="894"/>
                  </a:cubicBezTo>
                  <a:cubicBezTo>
                    <a:pt x="738" y="989"/>
                    <a:pt x="476" y="1180"/>
                    <a:pt x="286" y="1466"/>
                  </a:cubicBezTo>
                  <a:cubicBezTo>
                    <a:pt x="119" y="1728"/>
                    <a:pt x="0" y="2085"/>
                    <a:pt x="24" y="2466"/>
                  </a:cubicBezTo>
                  <a:cubicBezTo>
                    <a:pt x="48" y="2823"/>
                    <a:pt x="214" y="3204"/>
                    <a:pt x="453" y="3514"/>
                  </a:cubicBezTo>
                  <a:cubicBezTo>
                    <a:pt x="572" y="3657"/>
                    <a:pt x="715" y="3799"/>
                    <a:pt x="857" y="3918"/>
                  </a:cubicBezTo>
                  <a:lnTo>
                    <a:pt x="1119" y="4109"/>
                  </a:lnTo>
                  <a:lnTo>
                    <a:pt x="1238" y="4204"/>
                  </a:lnTo>
                  <a:lnTo>
                    <a:pt x="1405" y="4252"/>
                  </a:lnTo>
                  <a:cubicBezTo>
                    <a:pt x="1786" y="4442"/>
                    <a:pt x="2191" y="4514"/>
                    <a:pt x="2644" y="4561"/>
                  </a:cubicBezTo>
                  <a:cubicBezTo>
                    <a:pt x="2722" y="4566"/>
                    <a:pt x="2802" y="4568"/>
                    <a:pt x="2882" y="4568"/>
                  </a:cubicBezTo>
                  <a:cubicBezTo>
                    <a:pt x="3671" y="4568"/>
                    <a:pt x="4506" y="4357"/>
                    <a:pt x="5263" y="3990"/>
                  </a:cubicBezTo>
                  <a:cubicBezTo>
                    <a:pt x="6120" y="3609"/>
                    <a:pt x="6906" y="3037"/>
                    <a:pt x="7668" y="2442"/>
                  </a:cubicBezTo>
                  <a:cubicBezTo>
                    <a:pt x="8454" y="1847"/>
                    <a:pt x="9145" y="1227"/>
                    <a:pt x="9931" y="799"/>
                  </a:cubicBezTo>
                  <a:cubicBezTo>
                    <a:pt x="10541" y="484"/>
                    <a:pt x="11195" y="299"/>
                    <a:pt x="11825" y="299"/>
                  </a:cubicBezTo>
                  <a:cubicBezTo>
                    <a:pt x="12005" y="299"/>
                    <a:pt x="12184" y="314"/>
                    <a:pt x="12360" y="346"/>
                  </a:cubicBezTo>
                  <a:cubicBezTo>
                    <a:pt x="13122" y="513"/>
                    <a:pt x="13717" y="1061"/>
                    <a:pt x="13955" y="1704"/>
                  </a:cubicBezTo>
                  <a:cubicBezTo>
                    <a:pt x="13979" y="1775"/>
                    <a:pt x="13979" y="1870"/>
                    <a:pt x="14027" y="1942"/>
                  </a:cubicBezTo>
                  <a:cubicBezTo>
                    <a:pt x="14051" y="2013"/>
                    <a:pt x="14027" y="2109"/>
                    <a:pt x="14051" y="2180"/>
                  </a:cubicBezTo>
                  <a:cubicBezTo>
                    <a:pt x="14074" y="2347"/>
                    <a:pt x="14027" y="2490"/>
                    <a:pt x="13979" y="2656"/>
                  </a:cubicBezTo>
                  <a:cubicBezTo>
                    <a:pt x="13932" y="2775"/>
                    <a:pt x="13860" y="2918"/>
                    <a:pt x="13789" y="3014"/>
                  </a:cubicBezTo>
                  <a:lnTo>
                    <a:pt x="13598" y="3085"/>
                  </a:lnTo>
                  <a:cubicBezTo>
                    <a:pt x="13538" y="3107"/>
                    <a:pt x="13473" y="3118"/>
                    <a:pt x="13409" y="3118"/>
                  </a:cubicBezTo>
                  <a:cubicBezTo>
                    <a:pt x="13197" y="3118"/>
                    <a:pt x="12992" y="3001"/>
                    <a:pt x="12955" y="2799"/>
                  </a:cubicBezTo>
                  <a:cubicBezTo>
                    <a:pt x="12884" y="2561"/>
                    <a:pt x="13074" y="2323"/>
                    <a:pt x="13074" y="2085"/>
                  </a:cubicBezTo>
                  <a:cubicBezTo>
                    <a:pt x="13098" y="1870"/>
                    <a:pt x="13003" y="1608"/>
                    <a:pt x="12788" y="1537"/>
                  </a:cubicBezTo>
                  <a:cubicBezTo>
                    <a:pt x="12705" y="1509"/>
                    <a:pt x="12621" y="1498"/>
                    <a:pt x="12537" y="1498"/>
                  </a:cubicBezTo>
                  <a:cubicBezTo>
                    <a:pt x="12478" y="1498"/>
                    <a:pt x="12419" y="1503"/>
                    <a:pt x="12360" y="1513"/>
                  </a:cubicBezTo>
                  <a:lnTo>
                    <a:pt x="12312" y="1513"/>
                  </a:lnTo>
                  <a:cubicBezTo>
                    <a:pt x="12265" y="1513"/>
                    <a:pt x="12193" y="1537"/>
                    <a:pt x="12122" y="1585"/>
                  </a:cubicBezTo>
                  <a:cubicBezTo>
                    <a:pt x="11931" y="1656"/>
                    <a:pt x="11693" y="1870"/>
                    <a:pt x="11598" y="2228"/>
                  </a:cubicBezTo>
                  <a:cubicBezTo>
                    <a:pt x="11550" y="2418"/>
                    <a:pt x="11526" y="2609"/>
                    <a:pt x="11550" y="2847"/>
                  </a:cubicBezTo>
                  <a:cubicBezTo>
                    <a:pt x="11574" y="3085"/>
                    <a:pt x="11669" y="3323"/>
                    <a:pt x="11836" y="3537"/>
                  </a:cubicBezTo>
                  <a:cubicBezTo>
                    <a:pt x="12050" y="3752"/>
                    <a:pt x="12360" y="3871"/>
                    <a:pt x="12646" y="3871"/>
                  </a:cubicBezTo>
                  <a:cubicBezTo>
                    <a:pt x="12979" y="3871"/>
                    <a:pt x="13312" y="3776"/>
                    <a:pt x="13574" y="3561"/>
                  </a:cubicBezTo>
                  <a:cubicBezTo>
                    <a:pt x="13836" y="3371"/>
                    <a:pt x="14098" y="3085"/>
                    <a:pt x="14217" y="2728"/>
                  </a:cubicBezTo>
                  <a:lnTo>
                    <a:pt x="14217" y="2704"/>
                  </a:lnTo>
                  <a:cubicBezTo>
                    <a:pt x="14289" y="2966"/>
                    <a:pt x="14408" y="3252"/>
                    <a:pt x="14575" y="3442"/>
                  </a:cubicBezTo>
                  <a:cubicBezTo>
                    <a:pt x="15051" y="4109"/>
                    <a:pt x="15932" y="4442"/>
                    <a:pt x="16789" y="4490"/>
                  </a:cubicBezTo>
                  <a:cubicBezTo>
                    <a:pt x="16899" y="4499"/>
                    <a:pt x="17011" y="4504"/>
                    <a:pt x="17123" y="4504"/>
                  </a:cubicBezTo>
                  <a:cubicBezTo>
                    <a:pt x="17884" y="4504"/>
                    <a:pt x="18686" y="4298"/>
                    <a:pt x="19433" y="3966"/>
                  </a:cubicBezTo>
                  <a:cubicBezTo>
                    <a:pt x="20290" y="3561"/>
                    <a:pt x="21076" y="3037"/>
                    <a:pt x="21838" y="2418"/>
                  </a:cubicBezTo>
                  <a:cubicBezTo>
                    <a:pt x="22624" y="1823"/>
                    <a:pt x="23314" y="1180"/>
                    <a:pt x="24100" y="775"/>
                  </a:cubicBezTo>
                  <a:cubicBezTo>
                    <a:pt x="24712" y="441"/>
                    <a:pt x="25368" y="252"/>
                    <a:pt x="25999" y="252"/>
                  </a:cubicBezTo>
                  <a:cubicBezTo>
                    <a:pt x="26178" y="252"/>
                    <a:pt x="26356" y="267"/>
                    <a:pt x="26529" y="299"/>
                  </a:cubicBezTo>
                  <a:cubicBezTo>
                    <a:pt x="27291" y="418"/>
                    <a:pt x="27911" y="1013"/>
                    <a:pt x="28149" y="1632"/>
                  </a:cubicBezTo>
                  <a:cubicBezTo>
                    <a:pt x="28196" y="1823"/>
                    <a:pt x="28244" y="1966"/>
                    <a:pt x="28244" y="2109"/>
                  </a:cubicBezTo>
                  <a:cubicBezTo>
                    <a:pt x="28268" y="2299"/>
                    <a:pt x="28220" y="2442"/>
                    <a:pt x="28196" y="2585"/>
                  </a:cubicBezTo>
                  <a:cubicBezTo>
                    <a:pt x="28101" y="2894"/>
                    <a:pt x="27887" y="3133"/>
                    <a:pt x="27649" y="3299"/>
                  </a:cubicBezTo>
                  <a:cubicBezTo>
                    <a:pt x="27411" y="3490"/>
                    <a:pt x="27149" y="3561"/>
                    <a:pt x="26887" y="3561"/>
                  </a:cubicBezTo>
                  <a:cubicBezTo>
                    <a:pt x="26601" y="3561"/>
                    <a:pt x="26363" y="3490"/>
                    <a:pt x="26220" y="3323"/>
                  </a:cubicBezTo>
                  <a:cubicBezTo>
                    <a:pt x="25886" y="3037"/>
                    <a:pt x="25839" y="2561"/>
                    <a:pt x="25886" y="2228"/>
                  </a:cubicBezTo>
                  <a:cubicBezTo>
                    <a:pt x="25958" y="1894"/>
                    <a:pt x="26125" y="1656"/>
                    <a:pt x="26244" y="1585"/>
                  </a:cubicBezTo>
                  <a:cubicBezTo>
                    <a:pt x="26315" y="1513"/>
                    <a:pt x="26363" y="1489"/>
                    <a:pt x="26434" y="1489"/>
                  </a:cubicBezTo>
                  <a:cubicBezTo>
                    <a:pt x="26458" y="1466"/>
                    <a:pt x="26482" y="1466"/>
                    <a:pt x="26482" y="1466"/>
                  </a:cubicBezTo>
                  <a:lnTo>
                    <a:pt x="26410" y="1466"/>
                  </a:lnTo>
                  <a:cubicBezTo>
                    <a:pt x="26339" y="1466"/>
                    <a:pt x="26291" y="1489"/>
                    <a:pt x="26196" y="1537"/>
                  </a:cubicBezTo>
                  <a:cubicBezTo>
                    <a:pt x="26006" y="1632"/>
                    <a:pt x="25815" y="1870"/>
                    <a:pt x="25720" y="2228"/>
                  </a:cubicBezTo>
                  <a:cubicBezTo>
                    <a:pt x="25696" y="2418"/>
                    <a:pt x="25648" y="2609"/>
                    <a:pt x="25720" y="2847"/>
                  </a:cubicBezTo>
                  <a:cubicBezTo>
                    <a:pt x="25744" y="3085"/>
                    <a:pt x="25863" y="3323"/>
                    <a:pt x="26077" y="3514"/>
                  </a:cubicBezTo>
                  <a:cubicBezTo>
                    <a:pt x="26291" y="3728"/>
                    <a:pt x="26577" y="3799"/>
                    <a:pt x="26887" y="3847"/>
                  </a:cubicBezTo>
                  <a:cubicBezTo>
                    <a:pt x="27196" y="3847"/>
                    <a:pt x="27530" y="3728"/>
                    <a:pt x="27792" y="3537"/>
                  </a:cubicBezTo>
                  <a:cubicBezTo>
                    <a:pt x="28077" y="3323"/>
                    <a:pt x="28339" y="3061"/>
                    <a:pt x="28458" y="2704"/>
                  </a:cubicBezTo>
                  <a:cubicBezTo>
                    <a:pt x="28506" y="2537"/>
                    <a:pt x="28577" y="2323"/>
                    <a:pt x="28554" y="2132"/>
                  </a:cubicBezTo>
                  <a:lnTo>
                    <a:pt x="28554" y="2132"/>
                  </a:lnTo>
                  <a:cubicBezTo>
                    <a:pt x="28556" y="2134"/>
                    <a:pt x="28558" y="2134"/>
                    <a:pt x="28560" y="2134"/>
                  </a:cubicBezTo>
                  <a:cubicBezTo>
                    <a:pt x="28594" y="2134"/>
                    <a:pt x="28527" y="1931"/>
                    <a:pt x="28482" y="1728"/>
                  </a:cubicBezTo>
                  <a:cubicBezTo>
                    <a:pt x="28339" y="1347"/>
                    <a:pt x="28101" y="989"/>
                    <a:pt x="27768" y="727"/>
                  </a:cubicBezTo>
                  <a:cubicBezTo>
                    <a:pt x="27673" y="656"/>
                    <a:pt x="27625" y="561"/>
                    <a:pt x="27506" y="513"/>
                  </a:cubicBezTo>
                  <a:lnTo>
                    <a:pt x="27244" y="323"/>
                  </a:lnTo>
                  <a:cubicBezTo>
                    <a:pt x="27149" y="299"/>
                    <a:pt x="27030" y="251"/>
                    <a:pt x="26934" y="203"/>
                  </a:cubicBezTo>
                  <a:cubicBezTo>
                    <a:pt x="26839" y="180"/>
                    <a:pt x="26720" y="156"/>
                    <a:pt x="26601" y="132"/>
                  </a:cubicBezTo>
                  <a:cubicBezTo>
                    <a:pt x="26382" y="85"/>
                    <a:pt x="26160" y="62"/>
                    <a:pt x="25936" y="62"/>
                  </a:cubicBezTo>
                  <a:cubicBezTo>
                    <a:pt x="25256" y="62"/>
                    <a:pt x="24566" y="268"/>
                    <a:pt x="23957" y="608"/>
                  </a:cubicBezTo>
                  <a:cubicBezTo>
                    <a:pt x="23124" y="1037"/>
                    <a:pt x="22386" y="1680"/>
                    <a:pt x="21647" y="2275"/>
                  </a:cubicBezTo>
                  <a:cubicBezTo>
                    <a:pt x="20885" y="2871"/>
                    <a:pt x="20123" y="3395"/>
                    <a:pt x="19314" y="3776"/>
                  </a:cubicBezTo>
                  <a:cubicBezTo>
                    <a:pt x="18549" y="4158"/>
                    <a:pt x="17763" y="4349"/>
                    <a:pt x="16976" y="4349"/>
                  </a:cubicBezTo>
                  <a:cubicBezTo>
                    <a:pt x="16930" y="4349"/>
                    <a:pt x="16883" y="4348"/>
                    <a:pt x="16837" y="4347"/>
                  </a:cubicBezTo>
                  <a:cubicBezTo>
                    <a:pt x="16051" y="4323"/>
                    <a:pt x="15265" y="4014"/>
                    <a:pt x="14860" y="3466"/>
                  </a:cubicBezTo>
                  <a:cubicBezTo>
                    <a:pt x="14646" y="3180"/>
                    <a:pt x="14503" y="2871"/>
                    <a:pt x="14455" y="2537"/>
                  </a:cubicBezTo>
                  <a:cubicBezTo>
                    <a:pt x="14432" y="2204"/>
                    <a:pt x="14527" y="1918"/>
                    <a:pt x="14670" y="1632"/>
                  </a:cubicBezTo>
                  <a:cubicBezTo>
                    <a:pt x="14741" y="1513"/>
                    <a:pt x="14813" y="1442"/>
                    <a:pt x="14908" y="1347"/>
                  </a:cubicBezTo>
                  <a:cubicBezTo>
                    <a:pt x="15065" y="1288"/>
                    <a:pt x="15205" y="1245"/>
                    <a:pt x="15356" y="1245"/>
                  </a:cubicBezTo>
                  <a:cubicBezTo>
                    <a:pt x="15389" y="1245"/>
                    <a:pt x="15422" y="1247"/>
                    <a:pt x="15456" y="1251"/>
                  </a:cubicBezTo>
                  <a:cubicBezTo>
                    <a:pt x="15646" y="1275"/>
                    <a:pt x="15837" y="1466"/>
                    <a:pt x="15837" y="1680"/>
                  </a:cubicBezTo>
                  <a:cubicBezTo>
                    <a:pt x="15837" y="1847"/>
                    <a:pt x="15646" y="1990"/>
                    <a:pt x="15622" y="2204"/>
                  </a:cubicBezTo>
                  <a:cubicBezTo>
                    <a:pt x="15599" y="2394"/>
                    <a:pt x="15575" y="2561"/>
                    <a:pt x="15646" y="2752"/>
                  </a:cubicBezTo>
                  <a:cubicBezTo>
                    <a:pt x="15718" y="2871"/>
                    <a:pt x="15861" y="2894"/>
                    <a:pt x="15956" y="2894"/>
                  </a:cubicBezTo>
                  <a:lnTo>
                    <a:pt x="16003" y="2894"/>
                  </a:lnTo>
                  <a:cubicBezTo>
                    <a:pt x="16075" y="2894"/>
                    <a:pt x="16170" y="2823"/>
                    <a:pt x="16218" y="2799"/>
                  </a:cubicBezTo>
                  <a:cubicBezTo>
                    <a:pt x="16242" y="2799"/>
                    <a:pt x="16242" y="2775"/>
                    <a:pt x="16289" y="2775"/>
                  </a:cubicBezTo>
                  <a:cubicBezTo>
                    <a:pt x="16432" y="2680"/>
                    <a:pt x="16670" y="2442"/>
                    <a:pt x="16718" y="2085"/>
                  </a:cubicBezTo>
                  <a:cubicBezTo>
                    <a:pt x="16765" y="1918"/>
                    <a:pt x="16718" y="1704"/>
                    <a:pt x="16646" y="1489"/>
                  </a:cubicBezTo>
                  <a:cubicBezTo>
                    <a:pt x="16527" y="1275"/>
                    <a:pt x="16337" y="1108"/>
                    <a:pt x="16099" y="1013"/>
                  </a:cubicBezTo>
                  <a:cubicBezTo>
                    <a:pt x="15936" y="932"/>
                    <a:pt x="15751" y="895"/>
                    <a:pt x="15551" y="895"/>
                  </a:cubicBezTo>
                  <a:cubicBezTo>
                    <a:pt x="15459" y="895"/>
                    <a:pt x="15363" y="903"/>
                    <a:pt x="15265" y="918"/>
                  </a:cubicBezTo>
                  <a:cubicBezTo>
                    <a:pt x="14979" y="989"/>
                    <a:pt x="14694" y="1204"/>
                    <a:pt x="14503" y="1489"/>
                  </a:cubicBezTo>
                  <a:cubicBezTo>
                    <a:pt x="14408" y="1608"/>
                    <a:pt x="14336" y="1728"/>
                    <a:pt x="14313" y="1870"/>
                  </a:cubicBezTo>
                  <a:cubicBezTo>
                    <a:pt x="14289" y="1823"/>
                    <a:pt x="14289" y="1751"/>
                    <a:pt x="14265" y="1680"/>
                  </a:cubicBezTo>
                  <a:cubicBezTo>
                    <a:pt x="13979" y="918"/>
                    <a:pt x="13312" y="251"/>
                    <a:pt x="12407" y="61"/>
                  </a:cubicBezTo>
                  <a:cubicBezTo>
                    <a:pt x="12195" y="20"/>
                    <a:pt x="11980" y="1"/>
                    <a:pt x="1176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9"/>
            <p:cNvSpPr/>
            <p:nvPr/>
          </p:nvSpPr>
          <p:spPr>
            <a:xfrm>
              <a:off x="4012125" y="4549200"/>
              <a:ext cx="140525" cy="107775"/>
            </a:xfrm>
            <a:custGeom>
              <a:avLst/>
              <a:gdLst/>
              <a:ahLst/>
              <a:cxnLst/>
              <a:rect l="l" t="t" r="r" b="b"/>
              <a:pathLst>
                <a:path w="5621" h="4311" extrusionOk="0">
                  <a:moveTo>
                    <a:pt x="0" y="1"/>
                  </a:moveTo>
                  <a:lnTo>
                    <a:pt x="0" y="1"/>
                  </a:lnTo>
                  <a:cubicBezTo>
                    <a:pt x="119" y="501"/>
                    <a:pt x="262" y="977"/>
                    <a:pt x="524" y="1429"/>
                  </a:cubicBezTo>
                  <a:cubicBezTo>
                    <a:pt x="786" y="1882"/>
                    <a:pt x="1167" y="2263"/>
                    <a:pt x="1596" y="2501"/>
                  </a:cubicBezTo>
                  <a:cubicBezTo>
                    <a:pt x="2048" y="2739"/>
                    <a:pt x="2548" y="2787"/>
                    <a:pt x="3072" y="2858"/>
                  </a:cubicBezTo>
                  <a:cubicBezTo>
                    <a:pt x="3572" y="2906"/>
                    <a:pt x="4048" y="2953"/>
                    <a:pt x="4525" y="3120"/>
                  </a:cubicBezTo>
                  <a:cubicBezTo>
                    <a:pt x="5001" y="3311"/>
                    <a:pt x="5477" y="3835"/>
                    <a:pt x="5620" y="4311"/>
                  </a:cubicBezTo>
                  <a:cubicBezTo>
                    <a:pt x="5596" y="3549"/>
                    <a:pt x="5144" y="2787"/>
                    <a:pt x="4549" y="2287"/>
                  </a:cubicBezTo>
                  <a:cubicBezTo>
                    <a:pt x="3953" y="1787"/>
                    <a:pt x="3215" y="1477"/>
                    <a:pt x="2429" y="1239"/>
                  </a:cubicBezTo>
                  <a:cubicBezTo>
                    <a:pt x="1977" y="1120"/>
                    <a:pt x="1548" y="1001"/>
                    <a:pt x="1095" y="834"/>
                  </a:cubicBezTo>
                  <a:cubicBezTo>
                    <a:pt x="691" y="643"/>
                    <a:pt x="262" y="382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9"/>
            <p:cNvSpPr/>
            <p:nvPr/>
          </p:nvSpPr>
          <p:spPr>
            <a:xfrm>
              <a:off x="3879350" y="4630175"/>
              <a:ext cx="176850" cy="52950"/>
            </a:xfrm>
            <a:custGeom>
              <a:avLst/>
              <a:gdLst/>
              <a:ahLst/>
              <a:cxnLst/>
              <a:rect l="l" t="t" r="r" b="b"/>
              <a:pathLst>
                <a:path w="7074" h="2118" extrusionOk="0">
                  <a:moveTo>
                    <a:pt x="4930" y="0"/>
                  </a:moveTo>
                  <a:cubicBezTo>
                    <a:pt x="4144" y="0"/>
                    <a:pt x="3382" y="262"/>
                    <a:pt x="2668" y="596"/>
                  </a:cubicBezTo>
                  <a:cubicBezTo>
                    <a:pt x="2239" y="762"/>
                    <a:pt x="1834" y="1000"/>
                    <a:pt x="1382" y="1167"/>
                  </a:cubicBezTo>
                  <a:cubicBezTo>
                    <a:pt x="1102" y="1255"/>
                    <a:pt x="813" y="1316"/>
                    <a:pt x="527" y="1316"/>
                  </a:cubicBezTo>
                  <a:cubicBezTo>
                    <a:pt x="350" y="1316"/>
                    <a:pt x="173" y="1293"/>
                    <a:pt x="0" y="1239"/>
                  </a:cubicBezTo>
                  <a:lnTo>
                    <a:pt x="0" y="1239"/>
                  </a:lnTo>
                  <a:cubicBezTo>
                    <a:pt x="429" y="1548"/>
                    <a:pt x="834" y="1810"/>
                    <a:pt x="1334" y="2001"/>
                  </a:cubicBezTo>
                  <a:cubicBezTo>
                    <a:pt x="1632" y="2072"/>
                    <a:pt x="1939" y="2117"/>
                    <a:pt x="2239" y="2117"/>
                  </a:cubicBezTo>
                  <a:cubicBezTo>
                    <a:pt x="2442" y="2117"/>
                    <a:pt x="2642" y="2096"/>
                    <a:pt x="2834" y="2048"/>
                  </a:cubicBezTo>
                  <a:cubicBezTo>
                    <a:pt x="3311" y="1929"/>
                    <a:pt x="3763" y="1667"/>
                    <a:pt x="4168" y="1405"/>
                  </a:cubicBezTo>
                  <a:cubicBezTo>
                    <a:pt x="4597" y="1120"/>
                    <a:pt x="4978" y="810"/>
                    <a:pt x="5454" y="643"/>
                  </a:cubicBezTo>
                  <a:cubicBezTo>
                    <a:pt x="5615" y="587"/>
                    <a:pt x="5802" y="560"/>
                    <a:pt x="5995" y="560"/>
                  </a:cubicBezTo>
                  <a:cubicBezTo>
                    <a:pt x="6371" y="560"/>
                    <a:pt x="6774" y="661"/>
                    <a:pt x="7073" y="834"/>
                  </a:cubicBezTo>
                  <a:cubicBezTo>
                    <a:pt x="6526" y="262"/>
                    <a:pt x="5692" y="0"/>
                    <a:pt x="49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9"/>
            <p:cNvSpPr/>
            <p:nvPr/>
          </p:nvSpPr>
          <p:spPr>
            <a:xfrm>
              <a:off x="3801950" y="4634925"/>
              <a:ext cx="16700" cy="16100"/>
            </a:xfrm>
            <a:custGeom>
              <a:avLst/>
              <a:gdLst/>
              <a:ahLst/>
              <a:cxnLst/>
              <a:rect l="l" t="t" r="r" b="b"/>
              <a:pathLst>
                <a:path w="668" h="644" extrusionOk="0">
                  <a:moveTo>
                    <a:pt x="334" y="1"/>
                  </a:moveTo>
                  <a:cubicBezTo>
                    <a:pt x="167" y="1"/>
                    <a:pt x="1" y="144"/>
                    <a:pt x="1" y="310"/>
                  </a:cubicBezTo>
                  <a:cubicBezTo>
                    <a:pt x="1" y="501"/>
                    <a:pt x="167" y="644"/>
                    <a:pt x="334" y="644"/>
                  </a:cubicBezTo>
                  <a:cubicBezTo>
                    <a:pt x="524" y="644"/>
                    <a:pt x="667" y="501"/>
                    <a:pt x="667" y="310"/>
                  </a:cubicBezTo>
                  <a:cubicBezTo>
                    <a:pt x="667" y="144"/>
                    <a:pt x="524" y="1"/>
                    <a:pt x="3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9"/>
            <p:cNvSpPr/>
            <p:nvPr/>
          </p:nvSpPr>
          <p:spPr>
            <a:xfrm>
              <a:off x="3095850" y="4644225"/>
              <a:ext cx="714450" cy="118875"/>
            </a:xfrm>
            <a:custGeom>
              <a:avLst/>
              <a:gdLst/>
              <a:ahLst/>
              <a:cxnLst/>
              <a:rect l="l" t="t" r="r" b="b"/>
              <a:pathLst>
                <a:path w="28578" h="4755" extrusionOk="0">
                  <a:moveTo>
                    <a:pt x="26639" y="2784"/>
                  </a:moveTo>
                  <a:cubicBezTo>
                    <a:pt x="26705" y="2810"/>
                    <a:pt x="26744" y="2820"/>
                    <a:pt x="26744" y="2820"/>
                  </a:cubicBezTo>
                  <a:cubicBezTo>
                    <a:pt x="26744" y="2806"/>
                    <a:pt x="26705" y="2800"/>
                    <a:pt x="26639" y="2784"/>
                  </a:cubicBezTo>
                  <a:close/>
                  <a:moveTo>
                    <a:pt x="16799" y="1"/>
                  </a:moveTo>
                  <a:cubicBezTo>
                    <a:pt x="16594" y="1"/>
                    <a:pt x="16392" y="19"/>
                    <a:pt x="16194" y="57"/>
                  </a:cubicBezTo>
                  <a:cubicBezTo>
                    <a:pt x="15313" y="248"/>
                    <a:pt x="14623" y="891"/>
                    <a:pt x="14361" y="1677"/>
                  </a:cubicBezTo>
                  <a:cubicBezTo>
                    <a:pt x="14313" y="1724"/>
                    <a:pt x="14313" y="1796"/>
                    <a:pt x="14289" y="1891"/>
                  </a:cubicBezTo>
                  <a:cubicBezTo>
                    <a:pt x="14242" y="1724"/>
                    <a:pt x="14170" y="1605"/>
                    <a:pt x="14123" y="1486"/>
                  </a:cubicBezTo>
                  <a:cubicBezTo>
                    <a:pt x="13932" y="1224"/>
                    <a:pt x="13622" y="1010"/>
                    <a:pt x="13337" y="939"/>
                  </a:cubicBezTo>
                  <a:cubicBezTo>
                    <a:pt x="13223" y="904"/>
                    <a:pt x="13113" y="888"/>
                    <a:pt x="13007" y="888"/>
                  </a:cubicBezTo>
                  <a:cubicBezTo>
                    <a:pt x="12824" y="888"/>
                    <a:pt x="12654" y="935"/>
                    <a:pt x="12503" y="1010"/>
                  </a:cubicBezTo>
                  <a:cubicBezTo>
                    <a:pt x="12265" y="1129"/>
                    <a:pt x="12098" y="1320"/>
                    <a:pt x="11955" y="1486"/>
                  </a:cubicBezTo>
                  <a:cubicBezTo>
                    <a:pt x="11884" y="1701"/>
                    <a:pt x="11836" y="1915"/>
                    <a:pt x="11884" y="2082"/>
                  </a:cubicBezTo>
                  <a:cubicBezTo>
                    <a:pt x="11932" y="2439"/>
                    <a:pt x="12146" y="2677"/>
                    <a:pt x="12313" y="2772"/>
                  </a:cubicBezTo>
                  <a:cubicBezTo>
                    <a:pt x="12360" y="2772"/>
                    <a:pt x="12360" y="2796"/>
                    <a:pt x="12384" y="2796"/>
                  </a:cubicBezTo>
                  <a:cubicBezTo>
                    <a:pt x="12432" y="2844"/>
                    <a:pt x="12503" y="2868"/>
                    <a:pt x="12598" y="2891"/>
                  </a:cubicBezTo>
                  <a:lnTo>
                    <a:pt x="12646" y="2891"/>
                  </a:lnTo>
                  <a:cubicBezTo>
                    <a:pt x="12741" y="2868"/>
                    <a:pt x="12884" y="2844"/>
                    <a:pt x="12956" y="2748"/>
                  </a:cubicBezTo>
                  <a:cubicBezTo>
                    <a:pt x="13027" y="2558"/>
                    <a:pt x="13027" y="2391"/>
                    <a:pt x="12979" y="2201"/>
                  </a:cubicBezTo>
                  <a:cubicBezTo>
                    <a:pt x="12908" y="2034"/>
                    <a:pt x="12765" y="1891"/>
                    <a:pt x="12765" y="1677"/>
                  </a:cubicBezTo>
                  <a:cubicBezTo>
                    <a:pt x="12765" y="1462"/>
                    <a:pt x="12956" y="1296"/>
                    <a:pt x="13146" y="1248"/>
                  </a:cubicBezTo>
                  <a:cubicBezTo>
                    <a:pt x="13191" y="1243"/>
                    <a:pt x="13235" y="1240"/>
                    <a:pt x="13278" y="1240"/>
                  </a:cubicBezTo>
                  <a:cubicBezTo>
                    <a:pt x="13417" y="1240"/>
                    <a:pt x="13548" y="1271"/>
                    <a:pt x="13694" y="1343"/>
                  </a:cubicBezTo>
                  <a:cubicBezTo>
                    <a:pt x="13789" y="1439"/>
                    <a:pt x="13884" y="1534"/>
                    <a:pt x="13932" y="1653"/>
                  </a:cubicBezTo>
                  <a:cubicBezTo>
                    <a:pt x="14075" y="1891"/>
                    <a:pt x="14170" y="2201"/>
                    <a:pt x="14146" y="2534"/>
                  </a:cubicBezTo>
                  <a:cubicBezTo>
                    <a:pt x="14099" y="2868"/>
                    <a:pt x="13956" y="3201"/>
                    <a:pt x="13741" y="3463"/>
                  </a:cubicBezTo>
                  <a:cubicBezTo>
                    <a:pt x="13313" y="4034"/>
                    <a:pt x="12551" y="4296"/>
                    <a:pt x="11765" y="4344"/>
                  </a:cubicBezTo>
                  <a:cubicBezTo>
                    <a:pt x="11668" y="4353"/>
                    <a:pt x="11571" y="4357"/>
                    <a:pt x="11473" y="4357"/>
                  </a:cubicBezTo>
                  <a:cubicBezTo>
                    <a:pt x="10751" y="4357"/>
                    <a:pt x="10001" y="4132"/>
                    <a:pt x="9288" y="3796"/>
                  </a:cubicBezTo>
                  <a:cubicBezTo>
                    <a:pt x="8478" y="3391"/>
                    <a:pt x="7716" y="2868"/>
                    <a:pt x="6954" y="2272"/>
                  </a:cubicBezTo>
                  <a:cubicBezTo>
                    <a:pt x="6216" y="1677"/>
                    <a:pt x="5478" y="1058"/>
                    <a:pt x="4644" y="605"/>
                  </a:cubicBezTo>
                  <a:cubicBezTo>
                    <a:pt x="4018" y="265"/>
                    <a:pt x="3323" y="59"/>
                    <a:pt x="2653" y="59"/>
                  </a:cubicBezTo>
                  <a:cubicBezTo>
                    <a:pt x="2432" y="59"/>
                    <a:pt x="2214" y="82"/>
                    <a:pt x="2001" y="129"/>
                  </a:cubicBezTo>
                  <a:cubicBezTo>
                    <a:pt x="1882" y="153"/>
                    <a:pt x="1787" y="177"/>
                    <a:pt x="1668" y="224"/>
                  </a:cubicBezTo>
                  <a:cubicBezTo>
                    <a:pt x="1572" y="248"/>
                    <a:pt x="1453" y="296"/>
                    <a:pt x="1358" y="343"/>
                  </a:cubicBezTo>
                  <a:lnTo>
                    <a:pt x="1096" y="510"/>
                  </a:lnTo>
                  <a:cubicBezTo>
                    <a:pt x="1001" y="581"/>
                    <a:pt x="929" y="629"/>
                    <a:pt x="834" y="724"/>
                  </a:cubicBezTo>
                  <a:cubicBezTo>
                    <a:pt x="501" y="986"/>
                    <a:pt x="262" y="1343"/>
                    <a:pt x="120" y="1724"/>
                  </a:cubicBezTo>
                  <a:cubicBezTo>
                    <a:pt x="72" y="1939"/>
                    <a:pt x="24" y="2129"/>
                    <a:pt x="24" y="2320"/>
                  </a:cubicBezTo>
                  <a:cubicBezTo>
                    <a:pt x="1" y="2534"/>
                    <a:pt x="72" y="2725"/>
                    <a:pt x="120" y="2891"/>
                  </a:cubicBezTo>
                  <a:cubicBezTo>
                    <a:pt x="262" y="3249"/>
                    <a:pt x="501" y="3558"/>
                    <a:pt x="786" y="3725"/>
                  </a:cubicBezTo>
                  <a:cubicBezTo>
                    <a:pt x="1048" y="3939"/>
                    <a:pt x="1382" y="4034"/>
                    <a:pt x="1691" y="4034"/>
                  </a:cubicBezTo>
                  <a:cubicBezTo>
                    <a:pt x="2025" y="4034"/>
                    <a:pt x="2334" y="3915"/>
                    <a:pt x="2501" y="3701"/>
                  </a:cubicBezTo>
                  <a:cubicBezTo>
                    <a:pt x="2715" y="3487"/>
                    <a:pt x="2811" y="3249"/>
                    <a:pt x="2858" y="3034"/>
                  </a:cubicBezTo>
                  <a:cubicBezTo>
                    <a:pt x="2882" y="2796"/>
                    <a:pt x="2882" y="2606"/>
                    <a:pt x="2858" y="2415"/>
                  </a:cubicBezTo>
                  <a:cubicBezTo>
                    <a:pt x="2763" y="2058"/>
                    <a:pt x="2572" y="1820"/>
                    <a:pt x="2382" y="1724"/>
                  </a:cubicBezTo>
                  <a:cubicBezTo>
                    <a:pt x="2287" y="1677"/>
                    <a:pt x="2239" y="1677"/>
                    <a:pt x="2168" y="1653"/>
                  </a:cubicBezTo>
                  <a:lnTo>
                    <a:pt x="2072" y="1653"/>
                  </a:lnTo>
                  <a:cubicBezTo>
                    <a:pt x="2072" y="1653"/>
                    <a:pt x="2120" y="1677"/>
                    <a:pt x="2144" y="1677"/>
                  </a:cubicBezTo>
                  <a:cubicBezTo>
                    <a:pt x="2168" y="1701"/>
                    <a:pt x="2263" y="1724"/>
                    <a:pt x="2311" y="1772"/>
                  </a:cubicBezTo>
                  <a:cubicBezTo>
                    <a:pt x="2477" y="1844"/>
                    <a:pt x="2644" y="2082"/>
                    <a:pt x="2668" y="2415"/>
                  </a:cubicBezTo>
                  <a:cubicBezTo>
                    <a:pt x="2739" y="2748"/>
                    <a:pt x="2668" y="3201"/>
                    <a:pt x="2358" y="3511"/>
                  </a:cubicBezTo>
                  <a:cubicBezTo>
                    <a:pt x="2168" y="3677"/>
                    <a:pt x="1930" y="3749"/>
                    <a:pt x="1691" y="3749"/>
                  </a:cubicBezTo>
                  <a:cubicBezTo>
                    <a:pt x="1429" y="3749"/>
                    <a:pt x="1167" y="3630"/>
                    <a:pt x="929" y="3487"/>
                  </a:cubicBezTo>
                  <a:cubicBezTo>
                    <a:pt x="691" y="3320"/>
                    <a:pt x="477" y="3082"/>
                    <a:pt x="382" y="2772"/>
                  </a:cubicBezTo>
                  <a:cubicBezTo>
                    <a:pt x="334" y="2629"/>
                    <a:pt x="286" y="2487"/>
                    <a:pt x="334" y="2296"/>
                  </a:cubicBezTo>
                  <a:cubicBezTo>
                    <a:pt x="334" y="2129"/>
                    <a:pt x="382" y="1963"/>
                    <a:pt x="405" y="1820"/>
                  </a:cubicBezTo>
                  <a:cubicBezTo>
                    <a:pt x="644" y="1201"/>
                    <a:pt x="1287" y="605"/>
                    <a:pt x="2049" y="486"/>
                  </a:cubicBezTo>
                  <a:cubicBezTo>
                    <a:pt x="2222" y="454"/>
                    <a:pt x="2400" y="439"/>
                    <a:pt x="2579" y="439"/>
                  </a:cubicBezTo>
                  <a:cubicBezTo>
                    <a:pt x="3209" y="439"/>
                    <a:pt x="3860" y="629"/>
                    <a:pt x="4454" y="962"/>
                  </a:cubicBezTo>
                  <a:cubicBezTo>
                    <a:pt x="5240" y="1367"/>
                    <a:pt x="5954" y="2010"/>
                    <a:pt x="6740" y="2606"/>
                  </a:cubicBezTo>
                  <a:cubicBezTo>
                    <a:pt x="7502" y="3201"/>
                    <a:pt x="8312" y="3749"/>
                    <a:pt x="9145" y="4154"/>
                  </a:cubicBezTo>
                  <a:cubicBezTo>
                    <a:pt x="9854" y="4478"/>
                    <a:pt x="10633" y="4698"/>
                    <a:pt x="11392" y="4698"/>
                  </a:cubicBezTo>
                  <a:cubicBezTo>
                    <a:pt x="11525" y="4698"/>
                    <a:pt x="11657" y="4692"/>
                    <a:pt x="11789" y="4677"/>
                  </a:cubicBezTo>
                  <a:cubicBezTo>
                    <a:pt x="12646" y="4630"/>
                    <a:pt x="13527" y="4296"/>
                    <a:pt x="13980" y="3630"/>
                  </a:cubicBezTo>
                  <a:cubicBezTo>
                    <a:pt x="14170" y="3391"/>
                    <a:pt x="14289" y="3153"/>
                    <a:pt x="14337" y="2891"/>
                  </a:cubicBezTo>
                  <a:lnTo>
                    <a:pt x="14337" y="2915"/>
                  </a:lnTo>
                  <a:cubicBezTo>
                    <a:pt x="14504" y="3272"/>
                    <a:pt x="14742" y="3558"/>
                    <a:pt x="15004" y="3749"/>
                  </a:cubicBezTo>
                  <a:cubicBezTo>
                    <a:pt x="15289" y="3939"/>
                    <a:pt x="15599" y="4058"/>
                    <a:pt x="15932" y="4058"/>
                  </a:cubicBezTo>
                  <a:cubicBezTo>
                    <a:pt x="16218" y="4058"/>
                    <a:pt x="16552" y="3939"/>
                    <a:pt x="16718" y="3725"/>
                  </a:cubicBezTo>
                  <a:cubicBezTo>
                    <a:pt x="16933" y="3511"/>
                    <a:pt x="17004" y="3249"/>
                    <a:pt x="17028" y="3034"/>
                  </a:cubicBezTo>
                  <a:cubicBezTo>
                    <a:pt x="17052" y="2796"/>
                    <a:pt x="17028" y="2606"/>
                    <a:pt x="16956" y="2415"/>
                  </a:cubicBezTo>
                  <a:cubicBezTo>
                    <a:pt x="16861" y="2058"/>
                    <a:pt x="16647" y="1844"/>
                    <a:pt x="16456" y="1772"/>
                  </a:cubicBezTo>
                  <a:cubicBezTo>
                    <a:pt x="16361" y="1701"/>
                    <a:pt x="16313" y="1701"/>
                    <a:pt x="16266" y="1701"/>
                  </a:cubicBezTo>
                  <a:lnTo>
                    <a:pt x="16218" y="1701"/>
                  </a:lnTo>
                  <a:cubicBezTo>
                    <a:pt x="16159" y="1691"/>
                    <a:pt x="16100" y="1685"/>
                    <a:pt x="16039" y="1685"/>
                  </a:cubicBezTo>
                  <a:cubicBezTo>
                    <a:pt x="15953" y="1685"/>
                    <a:pt x="15863" y="1697"/>
                    <a:pt x="15766" y="1724"/>
                  </a:cubicBezTo>
                  <a:cubicBezTo>
                    <a:pt x="15575" y="1796"/>
                    <a:pt x="15504" y="2058"/>
                    <a:pt x="15504" y="2272"/>
                  </a:cubicBezTo>
                  <a:cubicBezTo>
                    <a:pt x="15551" y="2510"/>
                    <a:pt x="15718" y="2748"/>
                    <a:pt x="15623" y="2987"/>
                  </a:cubicBezTo>
                  <a:cubicBezTo>
                    <a:pt x="15585" y="3192"/>
                    <a:pt x="15372" y="3295"/>
                    <a:pt x="15155" y="3295"/>
                  </a:cubicBezTo>
                  <a:cubicBezTo>
                    <a:pt x="15095" y="3295"/>
                    <a:pt x="15036" y="3288"/>
                    <a:pt x="14980" y="3272"/>
                  </a:cubicBezTo>
                  <a:lnTo>
                    <a:pt x="14789" y="3201"/>
                  </a:lnTo>
                  <a:cubicBezTo>
                    <a:pt x="14694" y="3082"/>
                    <a:pt x="14646" y="2963"/>
                    <a:pt x="14575" y="2820"/>
                  </a:cubicBezTo>
                  <a:cubicBezTo>
                    <a:pt x="14527" y="2677"/>
                    <a:pt x="14504" y="2534"/>
                    <a:pt x="14527" y="2344"/>
                  </a:cubicBezTo>
                  <a:cubicBezTo>
                    <a:pt x="14527" y="2272"/>
                    <a:pt x="14527" y="2177"/>
                    <a:pt x="14551" y="2129"/>
                  </a:cubicBezTo>
                  <a:cubicBezTo>
                    <a:pt x="14599" y="2034"/>
                    <a:pt x="14599" y="1963"/>
                    <a:pt x="14623" y="1891"/>
                  </a:cubicBezTo>
                  <a:cubicBezTo>
                    <a:pt x="14861" y="1248"/>
                    <a:pt x="15456" y="653"/>
                    <a:pt x="16218" y="534"/>
                  </a:cubicBezTo>
                  <a:cubicBezTo>
                    <a:pt x="16394" y="502"/>
                    <a:pt x="16573" y="487"/>
                    <a:pt x="16753" y="487"/>
                  </a:cubicBezTo>
                  <a:cubicBezTo>
                    <a:pt x="17383" y="487"/>
                    <a:pt x="18037" y="672"/>
                    <a:pt x="18647" y="986"/>
                  </a:cubicBezTo>
                  <a:cubicBezTo>
                    <a:pt x="19409" y="1415"/>
                    <a:pt x="20124" y="2010"/>
                    <a:pt x="20910" y="2629"/>
                  </a:cubicBezTo>
                  <a:cubicBezTo>
                    <a:pt x="21672" y="3225"/>
                    <a:pt x="22458" y="3796"/>
                    <a:pt x="23315" y="4177"/>
                  </a:cubicBezTo>
                  <a:cubicBezTo>
                    <a:pt x="24077" y="4526"/>
                    <a:pt x="24920" y="4755"/>
                    <a:pt x="25714" y="4755"/>
                  </a:cubicBezTo>
                  <a:cubicBezTo>
                    <a:pt x="25788" y="4755"/>
                    <a:pt x="25862" y="4753"/>
                    <a:pt x="25935" y="4749"/>
                  </a:cubicBezTo>
                  <a:cubicBezTo>
                    <a:pt x="26387" y="4701"/>
                    <a:pt x="26792" y="4654"/>
                    <a:pt x="27173" y="4439"/>
                  </a:cubicBezTo>
                  <a:lnTo>
                    <a:pt x="27340" y="4392"/>
                  </a:lnTo>
                  <a:lnTo>
                    <a:pt x="27459" y="4296"/>
                  </a:lnTo>
                  <a:lnTo>
                    <a:pt x="27721" y="4106"/>
                  </a:lnTo>
                  <a:cubicBezTo>
                    <a:pt x="27863" y="3987"/>
                    <a:pt x="28006" y="3844"/>
                    <a:pt x="28125" y="3701"/>
                  </a:cubicBezTo>
                  <a:cubicBezTo>
                    <a:pt x="28364" y="3391"/>
                    <a:pt x="28506" y="3010"/>
                    <a:pt x="28554" y="2653"/>
                  </a:cubicBezTo>
                  <a:cubicBezTo>
                    <a:pt x="28578" y="2272"/>
                    <a:pt x="28459" y="1915"/>
                    <a:pt x="28268" y="1653"/>
                  </a:cubicBezTo>
                  <a:cubicBezTo>
                    <a:pt x="28125" y="1201"/>
                    <a:pt x="27863" y="962"/>
                    <a:pt x="27578" y="891"/>
                  </a:cubicBezTo>
                  <a:cubicBezTo>
                    <a:pt x="27462" y="864"/>
                    <a:pt x="27349" y="851"/>
                    <a:pt x="27241" y="851"/>
                  </a:cubicBezTo>
                  <a:cubicBezTo>
                    <a:pt x="27060" y="851"/>
                    <a:pt x="26893" y="888"/>
                    <a:pt x="26744" y="962"/>
                  </a:cubicBezTo>
                  <a:cubicBezTo>
                    <a:pt x="26506" y="1034"/>
                    <a:pt x="26292" y="1224"/>
                    <a:pt x="26173" y="1439"/>
                  </a:cubicBezTo>
                  <a:cubicBezTo>
                    <a:pt x="26077" y="1653"/>
                    <a:pt x="26030" y="1844"/>
                    <a:pt x="26054" y="2034"/>
                  </a:cubicBezTo>
                  <a:cubicBezTo>
                    <a:pt x="26077" y="2391"/>
                    <a:pt x="26316" y="2629"/>
                    <a:pt x="26458" y="2725"/>
                  </a:cubicBezTo>
                  <a:cubicBezTo>
                    <a:pt x="26529" y="2755"/>
                    <a:pt x="26591" y="2772"/>
                    <a:pt x="26639" y="2784"/>
                  </a:cubicBezTo>
                  <a:lnTo>
                    <a:pt x="26639" y="2784"/>
                  </a:lnTo>
                  <a:cubicBezTo>
                    <a:pt x="26602" y="2770"/>
                    <a:pt x="26557" y="2750"/>
                    <a:pt x="26506" y="2725"/>
                  </a:cubicBezTo>
                  <a:cubicBezTo>
                    <a:pt x="26339" y="2629"/>
                    <a:pt x="26173" y="2391"/>
                    <a:pt x="26149" y="2034"/>
                  </a:cubicBezTo>
                  <a:cubicBezTo>
                    <a:pt x="26101" y="1844"/>
                    <a:pt x="26173" y="1677"/>
                    <a:pt x="26268" y="1486"/>
                  </a:cubicBezTo>
                  <a:cubicBezTo>
                    <a:pt x="26339" y="1320"/>
                    <a:pt x="26554" y="1177"/>
                    <a:pt x="26768" y="1105"/>
                  </a:cubicBezTo>
                  <a:cubicBezTo>
                    <a:pt x="26887" y="1058"/>
                    <a:pt x="27012" y="1034"/>
                    <a:pt x="27137" y="1034"/>
                  </a:cubicBezTo>
                  <a:cubicBezTo>
                    <a:pt x="27262" y="1034"/>
                    <a:pt x="27387" y="1058"/>
                    <a:pt x="27506" y="1105"/>
                  </a:cubicBezTo>
                  <a:cubicBezTo>
                    <a:pt x="27744" y="1201"/>
                    <a:pt x="27983" y="1367"/>
                    <a:pt x="28125" y="1653"/>
                  </a:cubicBezTo>
                  <a:cubicBezTo>
                    <a:pt x="28292" y="1915"/>
                    <a:pt x="28364" y="2201"/>
                    <a:pt x="28340" y="2534"/>
                  </a:cubicBezTo>
                  <a:cubicBezTo>
                    <a:pt x="28316" y="2868"/>
                    <a:pt x="28173" y="3201"/>
                    <a:pt x="27959" y="3439"/>
                  </a:cubicBezTo>
                  <a:cubicBezTo>
                    <a:pt x="27840" y="3582"/>
                    <a:pt x="27721" y="3701"/>
                    <a:pt x="27578" y="3796"/>
                  </a:cubicBezTo>
                  <a:cubicBezTo>
                    <a:pt x="27482" y="3844"/>
                    <a:pt x="27411" y="3868"/>
                    <a:pt x="27316" y="3939"/>
                  </a:cubicBezTo>
                  <a:lnTo>
                    <a:pt x="27220" y="3987"/>
                  </a:lnTo>
                  <a:lnTo>
                    <a:pt x="27101" y="4058"/>
                  </a:lnTo>
                  <a:cubicBezTo>
                    <a:pt x="26744" y="4201"/>
                    <a:pt x="26339" y="4273"/>
                    <a:pt x="25958" y="4296"/>
                  </a:cubicBezTo>
                  <a:cubicBezTo>
                    <a:pt x="25918" y="4298"/>
                    <a:pt x="25877" y="4298"/>
                    <a:pt x="25836" y="4298"/>
                  </a:cubicBezTo>
                  <a:cubicBezTo>
                    <a:pt x="25062" y="4298"/>
                    <a:pt x="24251" y="4087"/>
                    <a:pt x="23482" y="3725"/>
                  </a:cubicBezTo>
                  <a:cubicBezTo>
                    <a:pt x="22696" y="3344"/>
                    <a:pt x="21910" y="2796"/>
                    <a:pt x="21172" y="2201"/>
                  </a:cubicBezTo>
                  <a:cubicBezTo>
                    <a:pt x="20433" y="1605"/>
                    <a:pt x="19671" y="986"/>
                    <a:pt x="18838" y="534"/>
                  </a:cubicBezTo>
                  <a:cubicBezTo>
                    <a:pt x="18196" y="204"/>
                    <a:pt x="17484" y="1"/>
                    <a:pt x="1679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9"/>
            <p:cNvSpPr/>
            <p:nvPr/>
          </p:nvSpPr>
          <p:spPr>
            <a:xfrm>
              <a:off x="3467950" y="4549200"/>
              <a:ext cx="140525" cy="107775"/>
            </a:xfrm>
            <a:custGeom>
              <a:avLst/>
              <a:gdLst/>
              <a:ahLst/>
              <a:cxnLst/>
              <a:rect l="l" t="t" r="r" b="b"/>
              <a:pathLst>
                <a:path w="5621" h="4311" extrusionOk="0">
                  <a:moveTo>
                    <a:pt x="5621" y="1"/>
                  </a:moveTo>
                  <a:lnTo>
                    <a:pt x="5621" y="1"/>
                  </a:lnTo>
                  <a:cubicBezTo>
                    <a:pt x="5359" y="382"/>
                    <a:pt x="4978" y="643"/>
                    <a:pt x="4525" y="834"/>
                  </a:cubicBezTo>
                  <a:cubicBezTo>
                    <a:pt x="4120" y="1001"/>
                    <a:pt x="3644" y="1096"/>
                    <a:pt x="3192" y="1239"/>
                  </a:cubicBezTo>
                  <a:cubicBezTo>
                    <a:pt x="2453" y="1453"/>
                    <a:pt x="1691" y="1787"/>
                    <a:pt x="1072" y="2287"/>
                  </a:cubicBezTo>
                  <a:cubicBezTo>
                    <a:pt x="477" y="2787"/>
                    <a:pt x="24" y="3501"/>
                    <a:pt x="1" y="4311"/>
                  </a:cubicBezTo>
                  <a:cubicBezTo>
                    <a:pt x="143" y="3835"/>
                    <a:pt x="620" y="3311"/>
                    <a:pt x="1096" y="3120"/>
                  </a:cubicBezTo>
                  <a:cubicBezTo>
                    <a:pt x="1572" y="2953"/>
                    <a:pt x="2049" y="2906"/>
                    <a:pt x="2573" y="2858"/>
                  </a:cubicBezTo>
                  <a:cubicBezTo>
                    <a:pt x="3073" y="2787"/>
                    <a:pt x="3573" y="2715"/>
                    <a:pt x="4025" y="2501"/>
                  </a:cubicBezTo>
                  <a:cubicBezTo>
                    <a:pt x="4454" y="2263"/>
                    <a:pt x="4859" y="1882"/>
                    <a:pt x="5097" y="1429"/>
                  </a:cubicBezTo>
                  <a:cubicBezTo>
                    <a:pt x="5359" y="977"/>
                    <a:pt x="5502" y="501"/>
                    <a:pt x="562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9"/>
            <p:cNvSpPr/>
            <p:nvPr/>
          </p:nvSpPr>
          <p:spPr>
            <a:xfrm>
              <a:off x="3565600" y="4627800"/>
              <a:ext cx="176250" cy="54625"/>
            </a:xfrm>
            <a:custGeom>
              <a:avLst/>
              <a:gdLst/>
              <a:ahLst/>
              <a:cxnLst/>
              <a:rect l="l" t="t" r="r" b="b"/>
              <a:pathLst>
                <a:path w="7050" h="2185" extrusionOk="0">
                  <a:moveTo>
                    <a:pt x="2143" y="0"/>
                  </a:moveTo>
                  <a:cubicBezTo>
                    <a:pt x="1358" y="0"/>
                    <a:pt x="524" y="238"/>
                    <a:pt x="0" y="834"/>
                  </a:cubicBezTo>
                  <a:cubicBezTo>
                    <a:pt x="243" y="712"/>
                    <a:pt x="621" y="639"/>
                    <a:pt x="987" y="639"/>
                  </a:cubicBezTo>
                  <a:cubicBezTo>
                    <a:pt x="1195" y="639"/>
                    <a:pt x="1399" y="663"/>
                    <a:pt x="1572" y="714"/>
                  </a:cubicBezTo>
                  <a:cubicBezTo>
                    <a:pt x="2048" y="905"/>
                    <a:pt x="2429" y="1191"/>
                    <a:pt x="2858" y="1476"/>
                  </a:cubicBezTo>
                  <a:cubicBezTo>
                    <a:pt x="3263" y="1738"/>
                    <a:pt x="3715" y="2024"/>
                    <a:pt x="4192" y="2119"/>
                  </a:cubicBezTo>
                  <a:cubicBezTo>
                    <a:pt x="4375" y="2163"/>
                    <a:pt x="4565" y="2184"/>
                    <a:pt x="4755" y="2184"/>
                  </a:cubicBezTo>
                  <a:cubicBezTo>
                    <a:pt x="5084" y="2184"/>
                    <a:pt x="5414" y="2121"/>
                    <a:pt x="5716" y="2000"/>
                  </a:cubicBezTo>
                  <a:cubicBezTo>
                    <a:pt x="6192" y="1834"/>
                    <a:pt x="6644" y="1596"/>
                    <a:pt x="7049" y="1262"/>
                  </a:cubicBezTo>
                  <a:lnTo>
                    <a:pt x="7049" y="1262"/>
                  </a:lnTo>
                  <a:cubicBezTo>
                    <a:pt x="6890" y="1304"/>
                    <a:pt x="6729" y="1322"/>
                    <a:pt x="6567" y="1322"/>
                  </a:cubicBezTo>
                  <a:cubicBezTo>
                    <a:pt x="6268" y="1322"/>
                    <a:pt x="5970" y="1260"/>
                    <a:pt x="5692" y="1167"/>
                  </a:cubicBezTo>
                  <a:cubicBezTo>
                    <a:pt x="5239" y="1024"/>
                    <a:pt x="4811" y="810"/>
                    <a:pt x="4406" y="595"/>
                  </a:cubicBezTo>
                  <a:cubicBezTo>
                    <a:pt x="3691" y="286"/>
                    <a:pt x="2906" y="48"/>
                    <a:pt x="214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1149600" y="4648025"/>
              <a:ext cx="1892700" cy="11925"/>
            </a:xfrm>
            <a:custGeom>
              <a:avLst/>
              <a:gdLst/>
              <a:ahLst/>
              <a:cxnLst/>
              <a:rect l="l" t="t" r="r" b="b"/>
              <a:pathLst>
                <a:path w="75708" h="477" extrusionOk="0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cubicBezTo>
                    <a:pt x="1" y="358"/>
                    <a:pt x="120" y="477"/>
                    <a:pt x="239" y="477"/>
                  </a:cubicBezTo>
                  <a:lnTo>
                    <a:pt x="75469" y="477"/>
                  </a:lnTo>
                  <a:cubicBezTo>
                    <a:pt x="75588" y="477"/>
                    <a:pt x="75707" y="358"/>
                    <a:pt x="75707" y="239"/>
                  </a:cubicBezTo>
                  <a:cubicBezTo>
                    <a:pt x="75707" y="120"/>
                    <a:pt x="75612" y="1"/>
                    <a:pt x="75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9"/>
            <p:cNvSpPr/>
            <p:nvPr/>
          </p:nvSpPr>
          <p:spPr>
            <a:xfrm>
              <a:off x="6518000" y="3939525"/>
              <a:ext cx="757925" cy="816775"/>
            </a:xfrm>
            <a:custGeom>
              <a:avLst/>
              <a:gdLst/>
              <a:ahLst/>
              <a:cxnLst/>
              <a:rect l="l" t="t" r="r" b="b"/>
              <a:pathLst>
                <a:path w="30317" h="32671" extrusionOk="0">
                  <a:moveTo>
                    <a:pt x="20909" y="7646"/>
                  </a:moveTo>
                  <a:cubicBezTo>
                    <a:pt x="21076" y="8051"/>
                    <a:pt x="21219" y="8408"/>
                    <a:pt x="21386" y="8789"/>
                  </a:cubicBezTo>
                  <a:cubicBezTo>
                    <a:pt x="21981" y="10004"/>
                    <a:pt x="22767" y="11194"/>
                    <a:pt x="23648" y="12385"/>
                  </a:cubicBezTo>
                  <a:cubicBezTo>
                    <a:pt x="24553" y="13552"/>
                    <a:pt x="25506" y="14719"/>
                    <a:pt x="26482" y="15933"/>
                  </a:cubicBezTo>
                  <a:cubicBezTo>
                    <a:pt x="27434" y="17148"/>
                    <a:pt x="28363" y="18339"/>
                    <a:pt x="29054" y="19601"/>
                  </a:cubicBezTo>
                  <a:cubicBezTo>
                    <a:pt x="29697" y="20839"/>
                    <a:pt x="30054" y="22244"/>
                    <a:pt x="29792" y="23483"/>
                  </a:cubicBezTo>
                  <a:cubicBezTo>
                    <a:pt x="29673" y="24126"/>
                    <a:pt x="29363" y="24673"/>
                    <a:pt x="28959" y="25102"/>
                  </a:cubicBezTo>
                  <a:cubicBezTo>
                    <a:pt x="28720" y="25340"/>
                    <a:pt x="28459" y="25507"/>
                    <a:pt x="28173" y="25626"/>
                  </a:cubicBezTo>
                  <a:lnTo>
                    <a:pt x="28220" y="25602"/>
                  </a:lnTo>
                  <a:cubicBezTo>
                    <a:pt x="28339" y="25459"/>
                    <a:pt x="28506" y="25245"/>
                    <a:pt x="28625" y="24888"/>
                  </a:cubicBezTo>
                  <a:cubicBezTo>
                    <a:pt x="28887" y="24245"/>
                    <a:pt x="28982" y="23125"/>
                    <a:pt x="28649" y="21887"/>
                  </a:cubicBezTo>
                  <a:cubicBezTo>
                    <a:pt x="28363" y="20625"/>
                    <a:pt x="27625" y="19244"/>
                    <a:pt x="26553" y="17886"/>
                  </a:cubicBezTo>
                  <a:cubicBezTo>
                    <a:pt x="26244" y="17577"/>
                    <a:pt x="25982" y="17243"/>
                    <a:pt x="25672" y="16910"/>
                  </a:cubicBezTo>
                  <a:cubicBezTo>
                    <a:pt x="25363" y="16624"/>
                    <a:pt x="25053" y="16291"/>
                    <a:pt x="24696" y="15957"/>
                  </a:cubicBezTo>
                  <a:cubicBezTo>
                    <a:pt x="24053" y="15338"/>
                    <a:pt x="23386" y="14647"/>
                    <a:pt x="22791" y="13909"/>
                  </a:cubicBezTo>
                  <a:cubicBezTo>
                    <a:pt x="21600" y="12409"/>
                    <a:pt x="20766" y="10718"/>
                    <a:pt x="20743" y="9123"/>
                  </a:cubicBezTo>
                  <a:cubicBezTo>
                    <a:pt x="20766" y="8694"/>
                    <a:pt x="20743" y="8313"/>
                    <a:pt x="20838" y="7956"/>
                  </a:cubicBezTo>
                  <a:cubicBezTo>
                    <a:pt x="20862" y="7860"/>
                    <a:pt x="20886" y="7741"/>
                    <a:pt x="20909" y="7646"/>
                  </a:cubicBezTo>
                  <a:close/>
                  <a:moveTo>
                    <a:pt x="9478" y="24808"/>
                  </a:moveTo>
                  <a:cubicBezTo>
                    <a:pt x="10781" y="24808"/>
                    <a:pt x="12178" y="25196"/>
                    <a:pt x="13503" y="25840"/>
                  </a:cubicBezTo>
                  <a:cubicBezTo>
                    <a:pt x="14360" y="26269"/>
                    <a:pt x="15170" y="26745"/>
                    <a:pt x="15956" y="27245"/>
                  </a:cubicBezTo>
                  <a:cubicBezTo>
                    <a:pt x="16337" y="27483"/>
                    <a:pt x="16718" y="27722"/>
                    <a:pt x="17075" y="27960"/>
                  </a:cubicBezTo>
                  <a:cubicBezTo>
                    <a:pt x="17456" y="28198"/>
                    <a:pt x="17861" y="28365"/>
                    <a:pt x="18242" y="28579"/>
                  </a:cubicBezTo>
                  <a:cubicBezTo>
                    <a:pt x="19790" y="29317"/>
                    <a:pt x="21290" y="29722"/>
                    <a:pt x="22576" y="29722"/>
                  </a:cubicBezTo>
                  <a:cubicBezTo>
                    <a:pt x="22620" y="29723"/>
                    <a:pt x="22663" y="29723"/>
                    <a:pt x="22706" y="29723"/>
                  </a:cubicBezTo>
                  <a:cubicBezTo>
                    <a:pt x="23933" y="29723"/>
                    <a:pt x="24930" y="29399"/>
                    <a:pt x="25506" y="29007"/>
                  </a:cubicBezTo>
                  <a:cubicBezTo>
                    <a:pt x="25744" y="28841"/>
                    <a:pt x="25887" y="28674"/>
                    <a:pt x="26006" y="28555"/>
                  </a:cubicBezTo>
                  <a:lnTo>
                    <a:pt x="26006" y="28555"/>
                  </a:lnTo>
                  <a:cubicBezTo>
                    <a:pt x="25934" y="28769"/>
                    <a:pt x="25863" y="28936"/>
                    <a:pt x="25767" y="29127"/>
                  </a:cubicBezTo>
                  <a:cubicBezTo>
                    <a:pt x="25506" y="29603"/>
                    <a:pt x="25005" y="30032"/>
                    <a:pt x="24434" y="30341"/>
                  </a:cubicBezTo>
                  <a:cubicBezTo>
                    <a:pt x="23765" y="30689"/>
                    <a:pt x="22990" y="30842"/>
                    <a:pt x="22191" y="30842"/>
                  </a:cubicBezTo>
                  <a:cubicBezTo>
                    <a:pt x="21624" y="30842"/>
                    <a:pt x="21044" y="30765"/>
                    <a:pt x="20481" y="30627"/>
                  </a:cubicBezTo>
                  <a:cubicBezTo>
                    <a:pt x="19076" y="30317"/>
                    <a:pt x="17671" y="29746"/>
                    <a:pt x="16265" y="29127"/>
                  </a:cubicBezTo>
                  <a:cubicBezTo>
                    <a:pt x="14837" y="28484"/>
                    <a:pt x="13479" y="27864"/>
                    <a:pt x="12098" y="27293"/>
                  </a:cubicBezTo>
                  <a:cubicBezTo>
                    <a:pt x="10741" y="26769"/>
                    <a:pt x="9407" y="26316"/>
                    <a:pt x="8049" y="26055"/>
                  </a:cubicBezTo>
                  <a:cubicBezTo>
                    <a:pt x="7502" y="25959"/>
                    <a:pt x="6906" y="25864"/>
                    <a:pt x="6335" y="25840"/>
                  </a:cubicBezTo>
                  <a:cubicBezTo>
                    <a:pt x="6597" y="25626"/>
                    <a:pt x="6906" y="25435"/>
                    <a:pt x="7216" y="25269"/>
                  </a:cubicBezTo>
                  <a:cubicBezTo>
                    <a:pt x="7549" y="25102"/>
                    <a:pt x="7930" y="25030"/>
                    <a:pt x="8359" y="24911"/>
                  </a:cubicBezTo>
                  <a:cubicBezTo>
                    <a:pt x="8721" y="24841"/>
                    <a:pt x="9096" y="24808"/>
                    <a:pt x="9478" y="24808"/>
                  </a:cubicBezTo>
                  <a:close/>
                  <a:moveTo>
                    <a:pt x="23744" y="0"/>
                  </a:moveTo>
                  <a:cubicBezTo>
                    <a:pt x="23538" y="0"/>
                    <a:pt x="23323" y="22"/>
                    <a:pt x="23100" y="73"/>
                  </a:cubicBezTo>
                  <a:cubicBezTo>
                    <a:pt x="22267" y="240"/>
                    <a:pt x="21433" y="835"/>
                    <a:pt x="20862" y="1740"/>
                  </a:cubicBezTo>
                  <a:cubicBezTo>
                    <a:pt x="20290" y="2621"/>
                    <a:pt x="20028" y="3812"/>
                    <a:pt x="20147" y="5026"/>
                  </a:cubicBezTo>
                  <a:cubicBezTo>
                    <a:pt x="20195" y="5693"/>
                    <a:pt x="20362" y="6336"/>
                    <a:pt x="20552" y="7003"/>
                  </a:cubicBezTo>
                  <a:cubicBezTo>
                    <a:pt x="20433" y="7265"/>
                    <a:pt x="20362" y="7527"/>
                    <a:pt x="20290" y="7813"/>
                  </a:cubicBezTo>
                  <a:cubicBezTo>
                    <a:pt x="20171" y="8218"/>
                    <a:pt x="20195" y="8646"/>
                    <a:pt x="20171" y="9075"/>
                  </a:cubicBezTo>
                  <a:cubicBezTo>
                    <a:pt x="20195" y="9956"/>
                    <a:pt x="20409" y="10861"/>
                    <a:pt x="20790" y="11742"/>
                  </a:cubicBezTo>
                  <a:cubicBezTo>
                    <a:pt x="21195" y="12599"/>
                    <a:pt x="21695" y="13433"/>
                    <a:pt x="22314" y="14195"/>
                  </a:cubicBezTo>
                  <a:cubicBezTo>
                    <a:pt x="22934" y="14981"/>
                    <a:pt x="23600" y="15671"/>
                    <a:pt x="24291" y="16291"/>
                  </a:cubicBezTo>
                  <a:cubicBezTo>
                    <a:pt x="24601" y="16624"/>
                    <a:pt x="24934" y="16910"/>
                    <a:pt x="25267" y="17219"/>
                  </a:cubicBezTo>
                  <a:cubicBezTo>
                    <a:pt x="25553" y="17505"/>
                    <a:pt x="25863" y="17839"/>
                    <a:pt x="26125" y="18124"/>
                  </a:cubicBezTo>
                  <a:cubicBezTo>
                    <a:pt x="27196" y="19410"/>
                    <a:pt x="27982" y="20720"/>
                    <a:pt x="28292" y="21911"/>
                  </a:cubicBezTo>
                  <a:cubicBezTo>
                    <a:pt x="28697" y="23102"/>
                    <a:pt x="28625" y="24173"/>
                    <a:pt x="28411" y="24840"/>
                  </a:cubicBezTo>
                  <a:cubicBezTo>
                    <a:pt x="28339" y="25150"/>
                    <a:pt x="28173" y="25388"/>
                    <a:pt x="28054" y="25554"/>
                  </a:cubicBezTo>
                  <a:lnTo>
                    <a:pt x="28006" y="25602"/>
                  </a:lnTo>
                  <a:cubicBezTo>
                    <a:pt x="27768" y="25697"/>
                    <a:pt x="27554" y="25793"/>
                    <a:pt x="27315" y="25816"/>
                  </a:cubicBezTo>
                  <a:cubicBezTo>
                    <a:pt x="27175" y="25840"/>
                    <a:pt x="27035" y="25852"/>
                    <a:pt x="26899" y="25852"/>
                  </a:cubicBezTo>
                  <a:cubicBezTo>
                    <a:pt x="26481" y="25852"/>
                    <a:pt x="26091" y="25740"/>
                    <a:pt x="25767" y="25507"/>
                  </a:cubicBezTo>
                  <a:cubicBezTo>
                    <a:pt x="25363" y="25221"/>
                    <a:pt x="25053" y="24769"/>
                    <a:pt x="24934" y="24292"/>
                  </a:cubicBezTo>
                  <a:cubicBezTo>
                    <a:pt x="24815" y="23816"/>
                    <a:pt x="24886" y="23340"/>
                    <a:pt x="25077" y="22982"/>
                  </a:cubicBezTo>
                  <a:cubicBezTo>
                    <a:pt x="25244" y="22721"/>
                    <a:pt x="25434" y="22530"/>
                    <a:pt x="25672" y="22411"/>
                  </a:cubicBezTo>
                  <a:cubicBezTo>
                    <a:pt x="25790" y="22394"/>
                    <a:pt x="25908" y="22377"/>
                    <a:pt x="26017" y="22377"/>
                  </a:cubicBezTo>
                  <a:cubicBezTo>
                    <a:pt x="26063" y="22377"/>
                    <a:pt x="26107" y="22380"/>
                    <a:pt x="26149" y="22387"/>
                  </a:cubicBezTo>
                  <a:cubicBezTo>
                    <a:pt x="26387" y="22387"/>
                    <a:pt x="26672" y="22459"/>
                    <a:pt x="26839" y="22601"/>
                  </a:cubicBezTo>
                  <a:cubicBezTo>
                    <a:pt x="27053" y="22744"/>
                    <a:pt x="27173" y="23006"/>
                    <a:pt x="27077" y="23244"/>
                  </a:cubicBezTo>
                  <a:cubicBezTo>
                    <a:pt x="26982" y="23459"/>
                    <a:pt x="26791" y="23578"/>
                    <a:pt x="26672" y="23721"/>
                  </a:cubicBezTo>
                  <a:cubicBezTo>
                    <a:pt x="26506" y="23911"/>
                    <a:pt x="26482" y="24173"/>
                    <a:pt x="26577" y="24388"/>
                  </a:cubicBezTo>
                  <a:cubicBezTo>
                    <a:pt x="26656" y="24525"/>
                    <a:pt x="26864" y="24614"/>
                    <a:pt x="27055" y="24614"/>
                  </a:cubicBezTo>
                  <a:cubicBezTo>
                    <a:pt x="27096" y="24614"/>
                    <a:pt x="27135" y="24610"/>
                    <a:pt x="27173" y="24602"/>
                  </a:cubicBezTo>
                  <a:cubicBezTo>
                    <a:pt x="27196" y="24602"/>
                    <a:pt x="27196" y="24602"/>
                    <a:pt x="27220" y="24554"/>
                  </a:cubicBezTo>
                  <a:cubicBezTo>
                    <a:pt x="27530" y="24411"/>
                    <a:pt x="27744" y="24126"/>
                    <a:pt x="27792" y="23792"/>
                  </a:cubicBezTo>
                  <a:lnTo>
                    <a:pt x="27792" y="23673"/>
                  </a:lnTo>
                  <a:cubicBezTo>
                    <a:pt x="27816" y="23483"/>
                    <a:pt x="27816" y="23244"/>
                    <a:pt x="27768" y="23006"/>
                  </a:cubicBezTo>
                  <a:cubicBezTo>
                    <a:pt x="27673" y="22744"/>
                    <a:pt x="27506" y="22459"/>
                    <a:pt x="27173" y="22268"/>
                  </a:cubicBezTo>
                  <a:cubicBezTo>
                    <a:pt x="26941" y="22152"/>
                    <a:pt x="26687" y="22082"/>
                    <a:pt x="26409" y="22082"/>
                  </a:cubicBezTo>
                  <a:cubicBezTo>
                    <a:pt x="26287" y="22082"/>
                    <a:pt x="26160" y="22096"/>
                    <a:pt x="26029" y="22125"/>
                  </a:cubicBezTo>
                  <a:cubicBezTo>
                    <a:pt x="25625" y="22220"/>
                    <a:pt x="25196" y="22459"/>
                    <a:pt x="24934" y="22863"/>
                  </a:cubicBezTo>
                  <a:cubicBezTo>
                    <a:pt x="24672" y="23292"/>
                    <a:pt x="24601" y="23816"/>
                    <a:pt x="24720" y="24364"/>
                  </a:cubicBezTo>
                  <a:cubicBezTo>
                    <a:pt x="24815" y="24792"/>
                    <a:pt x="25053" y="25245"/>
                    <a:pt x="25410" y="25578"/>
                  </a:cubicBezTo>
                  <a:cubicBezTo>
                    <a:pt x="25022" y="25312"/>
                    <a:pt x="24598" y="25187"/>
                    <a:pt x="24185" y="25187"/>
                  </a:cubicBezTo>
                  <a:cubicBezTo>
                    <a:pt x="24117" y="25187"/>
                    <a:pt x="24049" y="25190"/>
                    <a:pt x="23981" y="25197"/>
                  </a:cubicBezTo>
                  <a:cubicBezTo>
                    <a:pt x="23457" y="25221"/>
                    <a:pt x="22934" y="25435"/>
                    <a:pt x="22624" y="25793"/>
                  </a:cubicBezTo>
                  <a:cubicBezTo>
                    <a:pt x="22291" y="26150"/>
                    <a:pt x="22171" y="26626"/>
                    <a:pt x="22195" y="27031"/>
                  </a:cubicBezTo>
                  <a:cubicBezTo>
                    <a:pt x="22219" y="27460"/>
                    <a:pt x="22410" y="27841"/>
                    <a:pt x="22648" y="28079"/>
                  </a:cubicBezTo>
                  <a:cubicBezTo>
                    <a:pt x="22910" y="28341"/>
                    <a:pt x="23243" y="28436"/>
                    <a:pt x="23529" y="28436"/>
                  </a:cubicBezTo>
                  <a:lnTo>
                    <a:pt x="23624" y="28436"/>
                  </a:lnTo>
                  <a:cubicBezTo>
                    <a:pt x="24148" y="28412"/>
                    <a:pt x="24529" y="28103"/>
                    <a:pt x="24696" y="27888"/>
                  </a:cubicBezTo>
                  <a:cubicBezTo>
                    <a:pt x="24696" y="27888"/>
                    <a:pt x="24696" y="27864"/>
                    <a:pt x="24720" y="27864"/>
                  </a:cubicBezTo>
                  <a:lnTo>
                    <a:pt x="24767" y="27841"/>
                  </a:lnTo>
                  <a:cubicBezTo>
                    <a:pt x="24934" y="27579"/>
                    <a:pt x="25005" y="27221"/>
                    <a:pt x="24910" y="26912"/>
                  </a:cubicBezTo>
                  <a:cubicBezTo>
                    <a:pt x="24847" y="26722"/>
                    <a:pt x="24617" y="26570"/>
                    <a:pt x="24399" y="26570"/>
                  </a:cubicBezTo>
                  <a:cubicBezTo>
                    <a:pt x="24371" y="26570"/>
                    <a:pt x="24343" y="26573"/>
                    <a:pt x="24315" y="26578"/>
                  </a:cubicBezTo>
                  <a:cubicBezTo>
                    <a:pt x="24100" y="26650"/>
                    <a:pt x="23958" y="26864"/>
                    <a:pt x="23934" y="27102"/>
                  </a:cubicBezTo>
                  <a:cubicBezTo>
                    <a:pt x="23886" y="27293"/>
                    <a:pt x="23958" y="27531"/>
                    <a:pt x="23862" y="27745"/>
                  </a:cubicBezTo>
                  <a:cubicBezTo>
                    <a:pt x="23775" y="27942"/>
                    <a:pt x="23528" y="28058"/>
                    <a:pt x="23304" y="28058"/>
                  </a:cubicBezTo>
                  <a:cubicBezTo>
                    <a:pt x="23284" y="28058"/>
                    <a:pt x="23263" y="28057"/>
                    <a:pt x="23243" y="28055"/>
                  </a:cubicBezTo>
                  <a:cubicBezTo>
                    <a:pt x="23005" y="28007"/>
                    <a:pt x="22791" y="27864"/>
                    <a:pt x="22624" y="27722"/>
                  </a:cubicBezTo>
                  <a:cubicBezTo>
                    <a:pt x="22553" y="27650"/>
                    <a:pt x="22505" y="27626"/>
                    <a:pt x="22457" y="27579"/>
                  </a:cubicBezTo>
                  <a:cubicBezTo>
                    <a:pt x="22410" y="27412"/>
                    <a:pt x="22386" y="27245"/>
                    <a:pt x="22386" y="27055"/>
                  </a:cubicBezTo>
                  <a:cubicBezTo>
                    <a:pt x="22386" y="26674"/>
                    <a:pt x="22505" y="26269"/>
                    <a:pt x="22791" y="25959"/>
                  </a:cubicBezTo>
                  <a:cubicBezTo>
                    <a:pt x="23100" y="25673"/>
                    <a:pt x="23529" y="25483"/>
                    <a:pt x="24005" y="25459"/>
                  </a:cubicBezTo>
                  <a:cubicBezTo>
                    <a:pt x="24481" y="25459"/>
                    <a:pt x="25005" y="25578"/>
                    <a:pt x="25410" y="25935"/>
                  </a:cubicBezTo>
                  <a:cubicBezTo>
                    <a:pt x="25791" y="26269"/>
                    <a:pt x="26029" y="26793"/>
                    <a:pt x="26101" y="27340"/>
                  </a:cubicBezTo>
                  <a:cubicBezTo>
                    <a:pt x="26125" y="27650"/>
                    <a:pt x="26101" y="28007"/>
                    <a:pt x="25982" y="28365"/>
                  </a:cubicBezTo>
                  <a:cubicBezTo>
                    <a:pt x="25863" y="28531"/>
                    <a:pt x="25672" y="28674"/>
                    <a:pt x="25410" y="28817"/>
                  </a:cubicBezTo>
                  <a:cubicBezTo>
                    <a:pt x="24881" y="29134"/>
                    <a:pt x="23995" y="29377"/>
                    <a:pt x="22936" y="29377"/>
                  </a:cubicBezTo>
                  <a:cubicBezTo>
                    <a:pt x="22803" y="29377"/>
                    <a:pt x="22667" y="29373"/>
                    <a:pt x="22529" y="29365"/>
                  </a:cubicBezTo>
                  <a:cubicBezTo>
                    <a:pt x="21267" y="29293"/>
                    <a:pt x="19814" y="28841"/>
                    <a:pt x="18337" y="28103"/>
                  </a:cubicBezTo>
                  <a:cubicBezTo>
                    <a:pt x="17980" y="27888"/>
                    <a:pt x="17575" y="27722"/>
                    <a:pt x="17218" y="27483"/>
                  </a:cubicBezTo>
                  <a:cubicBezTo>
                    <a:pt x="16861" y="27245"/>
                    <a:pt x="16480" y="26983"/>
                    <a:pt x="16099" y="26745"/>
                  </a:cubicBezTo>
                  <a:cubicBezTo>
                    <a:pt x="15313" y="26221"/>
                    <a:pt x="14527" y="25721"/>
                    <a:pt x="13622" y="25316"/>
                  </a:cubicBezTo>
                  <a:cubicBezTo>
                    <a:pt x="12741" y="24888"/>
                    <a:pt x="11812" y="24554"/>
                    <a:pt x="10883" y="24388"/>
                  </a:cubicBezTo>
                  <a:cubicBezTo>
                    <a:pt x="10419" y="24292"/>
                    <a:pt x="9961" y="24245"/>
                    <a:pt x="9508" y="24245"/>
                  </a:cubicBezTo>
                  <a:cubicBezTo>
                    <a:pt x="9056" y="24245"/>
                    <a:pt x="8609" y="24292"/>
                    <a:pt x="8169" y="24388"/>
                  </a:cubicBezTo>
                  <a:cubicBezTo>
                    <a:pt x="7764" y="24507"/>
                    <a:pt x="7335" y="24602"/>
                    <a:pt x="6954" y="24792"/>
                  </a:cubicBezTo>
                  <a:cubicBezTo>
                    <a:pt x="6573" y="24983"/>
                    <a:pt x="6240" y="25221"/>
                    <a:pt x="5954" y="25483"/>
                  </a:cubicBezTo>
                  <a:cubicBezTo>
                    <a:pt x="5859" y="25578"/>
                    <a:pt x="5763" y="25673"/>
                    <a:pt x="5668" y="25721"/>
                  </a:cubicBezTo>
                  <a:cubicBezTo>
                    <a:pt x="5144" y="25721"/>
                    <a:pt x="4596" y="25745"/>
                    <a:pt x="4072" y="25840"/>
                  </a:cubicBezTo>
                  <a:cubicBezTo>
                    <a:pt x="2858" y="26055"/>
                    <a:pt x="1786" y="26578"/>
                    <a:pt x="1072" y="27388"/>
                  </a:cubicBezTo>
                  <a:cubicBezTo>
                    <a:pt x="357" y="28174"/>
                    <a:pt x="0" y="29127"/>
                    <a:pt x="24" y="29984"/>
                  </a:cubicBezTo>
                  <a:cubicBezTo>
                    <a:pt x="48" y="30841"/>
                    <a:pt x="429" y="31508"/>
                    <a:pt x="834" y="31913"/>
                  </a:cubicBezTo>
                  <a:cubicBezTo>
                    <a:pt x="1024" y="32127"/>
                    <a:pt x="1215" y="32270"/>
                    <a:pt x="1429" y="32389"/>
                  </a:cubicBezTo>
                  <a:lnTo>
                    <a:pt x="1453" y="32389"/>
                  </a:lnTo>
                  <a:cubicBezTo>
                    <a:pt x="1620" y="32484"/>
                    <a:pt x="1786" y="32580"/>
                    <a:pt x="1929" y="32603"/>
                  </a:cubicBezTo>
                  <a:cubicBezTo>
                    <a:pt x="2030" y="32637"/>
                    <a:pt x="2119" y="32671"/>
                    <a:pt x="2213" y="32671"/>
                  </a:cubicBezTo>
                  <a:cubicBezTo>
                    <a:pt x="2252" y="32671"/>
                    <a:pt x="2292" y="32665"/>
                    <a:pt x="2334" y="32651"/>
                  </a:cubicBezTo>
                  <a:lnTo>
                    <a:pt x="2429" y="32651"/>
                  </a:lnTo>
                  <a:cubicBezTo>
                    <a:pt x="2453" y="32651"/>
                    <a:pt x="2501" y="32651"/>
                    <a:pt x="2548" y="32627"/>
                  </a:cubicBezTo>
                  <a:cubicBezTo>
                    <a:pt x="2691" y="32580"/>
                    <a:pt x="2858" y="32484"/>
                    <a:pt x="2977" y="32365"/>
                  </a:cubicBezTo>
                  <a:cubicBezTo>
                    <a:pt x="3168" y="32032"/>
                    <a:pt x="3120" y="31532"/>
                    <a:pt x="2906" y="31317"/>
                  </a:cubicBezTo>
                  <a:cubicBezTo>
                    <a:pt x="2707" y="31118"/>
                    <a:pt x="2356" y="31029"/>
                    <a:pt x="2012" y="31029"/>
                  </a:cubicBezTo>
                  <a:cubicBezTo>
                    <a:pt x="1903" y="31029"/>
                    <a:pt x="1794" y="31038"/>
                    <a:pt x="1691" y="31056"/>
                  </a:cubicBezTo>
                  <a:cubicBezTo>
                    <a:pt x="1651" y="31060"/>
                    <a:pt x="1612" y="31061"/>
                    <a:pt x="1572" y="31061"/>
                  </a:cubicBezTo>
                  <a:cubicBezTo>
                    <a:pt x="1374" y="31061"/>
                    <a:pt x="1179" y="31012"/>
                    <a:pt x="1000" y="30913"/>
                  </a:cubicBezTo>
                  <a:cubicBezTo>
                    <a:pt x="786" y="30746"/>
                    <a:pt x="643" y="30508"/>
                    <a:pt x="548" y="30270"/>
                  </a:cubicBezTo>
                  <a:cubicBezTo>
                    <a:pt x="381" y="29722"/>
                    <a:pt x="500" y="29055"/>
                    <a:pt x="715" y="28555"/>
                  </a:cubicBezTo>
                  <a:cubicBezTo>
                    <a:pt x="881" y="28245"/>
                    <a:pt x="1096" y="27936"/>
                    <a:pt x="1358" y="27650"/>
                  </a:cubicBezTo>
                  <a:cubicBezTo>
                    <a:pt x="2048" y="26936"/>
                    <a:pt x="3025" y="26459"/>
                    <a:pt x="4192" y="26293"/>
                  </a:cubicBezTo>
                  <a:cubicBezTo>
                    <a:pt x="4573" y="26221"/>
                    <a:pt x="4954" y="26197"/>
                    <a:pt x="5382" y="26197"/>
                  </a:cubicBezTo>
                  <a:cubicBezTo>
                    <a:pt x="5120" y="26555"/>
                    <a:pt x="4930" y="26983"/>
                    <a:pt x="4835" y="27364"/>
                  </a:cubicBezTo>
                  <a:cubicBezTo>
                    <a:pt x="4692" y="28007"/>
                    <a:pt x="4835" y="28722"/>
                    <a:pt x="5287" y="29079"/>
                  </a:cubicBezTo>
                  <a:cubicBezTo>
                    <a:pt x="5513" y="29280"/>
                    <a:pt x="5793" y="29368"/>
                    <a:pt x="6048" y="29368"/>
                  </a:cubicBezTo>
                  <a:cubicBezTo>
                    <a:pt x="6277" y="29368"/>
                    <a:pt x="6486" y="29298"/>
                    <a:pt x="6621" y="29174"/>
                  </a:cubicBezTo>
                  <a:cubicBezTo>
                    <a:pt x="6930" y="28912"/>
                    <a:pt x="7025" y="28579"/>
                    <a:pt x="6978" y="28388"/>
                  </a:cubicBezTo>
                  <a:cubicBezTo>
                    <a:pt x="6978" y="28317"/>
                    <a:pt x="6930" y="28222"/>
                    <a:pt x="6906" y="28198"/>
                  </a:cubicBezTo>
                  <a:cubicBezTo>
                    <a:pt x="6859" y="28150"/>
                    <a:pt x="6859" y="28126"/>
                    <a:pt x="6835" y="28126"/>
                  </a:cubicBezTo>
                  <a:lnTo>
                    <a:pt x="6835" y="28222"/>
                  </a:lnTo>
                  <a:cubicBezTo>
                    <a:pt x="6835" y="28269"/>
                    <a:pt x="6859" y="28341"/>
                    <a:pt x="6859" y="28436"/>
                  </a:cubicBezTo>
                  <a:cubicBezTo>
                    <a:pt x="6859" y="28603"/>
                    <a:pt x="6787" y="28865"/>
                    <a:pt x="6502" y="29055"/>
                  </a:cubicBezTo>
                  <a:cubicBezTo>
                    <a:pt x="6401" y="29126"/>
                    <a:pt x="6257" y="29166"/>
                    <a:pt x="6102" y="29166"/>
                  </a:cubicBezTo>
                  <a:cubicBezTo>
                    <a:pt x="5890" y="29166"/>
                    <a:pt x="5656" y="29091"/>
                    <a:pt x="5478" y="28912"/>
                  </a:cubicBezTo>
                  <a:cubicBezTo>
                    <a:pt x="5144" y="28603"/>
                    <a:pt x="5025" y="28007"/>
                    <a:pt x="5168" y="27436"/>
                  </a:cubicBezTo>
                  <a:cubicBezTo>
                    <a:pt x="5263" y="27031"/>
                    <a:pt x="5525" y="26578"/>
                    <a:pt x="5859" y="26221"/>
                  </a:cubicBezTo>
                  <a:cubicBezTo>
                    <a:pt x="6502" y="26245"/>
                    <a:pt x="7192" y="26340"/>
                    <a:pt x="7907" y="26459"/>
                  </a:cubicBezTo>
                  <a:cubicBezTo>
                    <a:pt x="9216" y="26721"/>
                    <a:pt x="10526" y="27174"/>
                    <a:pt x="11860" y="27722"/>
                  </a:cubicBezTo>
                  <a:cubicBezTo>
                    <a:pt x="13217" y="28245"/>
                    <a:pt x="14575" y="28912"/>
                    <a:pt x="16004" y="29531"/>
                  </a:cubicBezTo>
                  <a:cubicBezTo>
                    <a:pt x="17432" y="30127"/>
                    <a:pt x="18861" y="30722"/>
                    <a:pt x="20290" y="31056"/>
                  </a:cubicBezTo>
                  <a:cubicBezTo>
                    <a:pt x="20931" y="31184"/>
                    <a:pt x="21591" y="31274"/>
                    <a:pt x="22253" y="31274"/>
                  </a:cubicBezTo>
                  <a:cubicBezTo>
                    <a:pt x="22329" y="31274"/>
                    <a:pt x="22405" y="31272"/>
                    <a:pt x="22481" y="31270"/>
                  </a:cubicBezTo>
                  <a:cubicBezTo>
                    <a:pt x="23243" y="31198"/>
                    <a:pt x="23910" y="31032"/>
                    <a:pt x="24553" y="30698"/>
                  </a:cubicBezTo>
                  <a:cubicBezTo>
                    <a:pt x="25172" y="30365"/>
                    <a:pt x="25696" y="29889"/>
                    <a:pt x="26029" y="29293"/>
                  </a:cubicBezTo>
                  <a:cubicBezTo>
                    <a:pt x="26363" y="28698"/>
                    <a:pt x="26482" y="28007"/>
                    <a:pt x="26387" y="27388"/>
                  </a:cubicBezTo>
                  <a:cubicBezTo>
                    <a:pt x="26339" y="26793"/>
                    <a:pt x="26053" y="26269"/>
                    <a:pt x="25648" y="25864"/>
                  </a:cubicBezTo>
                  <a:lnTo>
                    <a:pt x="25648" y="25864"/>
                  </a:lnTo>
                  <a:cubicBezTo>
                    <a:pt x="26019" y="26123"/>
                    <a:pt x="26490" y="26253"/>
                    <a:pt x="26961" y="26253"/>
                  </a:cubicBezTo>
                  <a:cubicBezTo>
                    <a:pt x="27096" y="26253"/>
                    <a:pt x="27231" y="26242"/>
                    <a:pt x="27363" y="26221"/>
                  </a:cubicBezTo>
                  <a:cubicBezTo>
                    <a:pt x="28006" y="26150"/>
                    <a:pt x="28625" y="25840"/>
                    <a:pt x="29101" y="25364"/>
                  </a:cubicBezTo>
                  <a:cubicBezTo>
                    <a:pt x="29578" y="24888"/>
                    <a:pt x="29911" y="24268"/>
                    <a:pt x="30078" y="23578"/>
                  </a:cubicBezTo>
                  <a:cubicBezTo>
                    <a:pt x="30316" y="22887"/>
                    <a:pt x="30316" y="22173"/>
                    <a:pt x="30173" y="21435"/>
                  </a:cubicBezTo>
                  <a:cubicBezTo>
                    <a:pt x="30030" y="20720"/>
                    <a:pt x="29768" y="20029"/>
                    <a:pt x="29411" y="19363"/>
                  </a:cubicBezTo>
                  <a:cubicBezTo>
                    <a:pt x="28697" y="18053"/>
                    <a:pt x="27792" y="16815"/>
                    <a:pt x="26815" y="15600"/>
                  </a:cubicBezTo>
                  <a:cubicBezTo>
                    <a:pt x="25863" y="14385"/>
                    <a:pt x="24886" y="13219"/>
                    <a:pt x="23981" y="12052"/>
                  </a:cubicBezTo>
                  <a:cubicBezTo>
                    <a:pt x="23124" y="10909"/>
                    <a:pt x="22338" y="9742"/>
                    <a:pt x="21743" y="8551"/>
                  </a:cubicBezTo>
                  <a:cubicBezTo>
                    <a:pt x="21505" y="8051"/>
                    <a:pt x="21267" y="7527"/>
                    <a:pt x="21100" y="7027"/>
                  </a:cubicBezTo>
                  <a:cubicBezTo>
                    <a:pt x="21124" y="7003"/>
                    <a:pt x="21124" y="6932"/>
                    <a:pt x="21147" y="6908"/>
                  </a:cubicBezTo>
                  <a:cubicBezTo>
                    <a:pt x="21481" y="6289"/>
                    <a:pt x="21957" y="5788"/>
                    <a:pt x="22457" y="5503"/>
                  </a:cubicBezTo>
                  <a:cubicBezTo>
                    <a:pt x="22751" y="5362"/>
                    <a:pt x="23051" y="5290"/>
                    <a:pt x="23325" y="5290"/>
                  </a:cubicBezTo>
                  <a:cubicBezTo>
                    <a:pt x="23563" y="5290"/>
                    <a:pt x="23781" y="5345"/>
                    <a:pt x="23958" y="5455"/>
                  </a:cubicBezTo>
                  <a:cubicBezTo>
                    <a:pt x="24339" y="5693"/>
                    <a:pt x="24458" y="6146"/>
                    <a:pt x="24339" y="6431"/>
                  </a:cubicBezTo>
                  <a:cubicBezTo>
                    <a:pt x="24220" y="6741"/>
                    <a:pt x="23981" y="6884"/>
                    <a:pt x="23815" y="6932"/>
                  </a:cubicBezTo>
                  <a:cubicBezTo>
                    <a:pt x="23719" y="6979"/>
                    <a:pt x="23648" y="6979"/>
                    <a:pt x="23600" y="6979"/>
                  </a:cubicBezTo>
                  <a:lnTo>
                    <a:pt x="23505" y="6979"/>
                  </a:lnTo>
                  <a:cubicBezTo>
                    <a:pt x="23505" y="6979"/>
                    <a:pt x="23529" y="7003"/>
                    <a:pt x="23577" y="7003"/>
                  </a:cubicBezTo>
                  <a:cubicBezTo>
                    <a:pt x="23615" y="7003"/>
                    <a:pt x="23668" y="7034"/>
                    <a:pt x="23724" y="7034"/>
                  </a:cubicBezTo>
                  <a:cubicBezTo>
                    <a:pt x="23738" y="7034"/>
                    <a:pt x="23753" y="7032"/>
                    <a:pt x="23767" y="7027"/>
                  </a:cubicBezTo>
                  <a:cubicBezTo>
                    <a:pt x="23981" y="7027"/>
                    <a:pt x="24291" y="6884"/>
                    <a:pt x="24458" y="6527"/>
                  </a:cubicBezTo>
                  <a:cubicBezTo>
                    <a:pt x="24672" y="6170"/>
                    <a:pt x="24553" y="5574"/>
                    <a:pt x="24077" y="5241"/>
                  </a:cubicBezTo>
                  <a:cubicBezTo>
                    <a:pt x="23838" y="5062"/>
                    <a:pt x="23541" y="4979"/>
                    <a:pt x="23228" y="4979"/>
                  </a:cubicBezTo>
                  <a:cubicBezTo>
                    <a:pt x="22916" y="4979"/>
                    <a:pt x="22588" y="5062"/>
                    <a:pt x="22291" y="5217"/>
                  </a:cubicBezTo>
                  <a:cubicBezTo>
                    <a:pt x="21719" y="5479"/>
                    <a:pt x="21243" y="5955"/>
                    <a:pt x="20886" y="6551"/>
                  </a:cubicBezTo>
                  <a:cubicBezTo>
                    <a:pt x="20743" y="6050"/>
                    <a:pt x="20624" y="5550"/>
                    <a:pt x="20600" y="5074"/>
                  </a:cubicBezTo>
                  <a:cubicBezTo>
                    <a:pt x="20481" y="3907"/>
                    <a:pt x="20671" y="2812"/>
                    <a:pt x="21195" y="1978"/>
                  </a:cubicBezTo>
                  <a:cubicBezTo>
                    <a:pt x="21362" y="1669"/>
                    <a:pt x="21576" y="1407"/>
                    <a:pt x="21814" y="1169"/>
                  </a:cubicBezTo>
                  <a:cubicBezTo>
                    <a:pt x="22214" y="853"/>
                    <a:pt x="22817" y="557"/>
                    <a:pt x="23395" y="557"/>
                  </a:cubicBezTo>
                  <a:cubicBezTo>
                    <a:pt x="23472" y="557"/>
                    <a:pt x="23549" y="562"/>
                    <a:pt x="23624" y="573"/>
                  </a:cubicBezTo>
                  <a:cubicBezTo>
                    <a:pt x="23862" y="597"/>
                    <a:pt x="24172" y="716"/>
                    <a:pt x="24339" y="859"/>
                  </a:cubicBezTo>
                  <a:cubicBezTo>
                    <a:pt x="24529" y="1026"/>
                    <a:pt x="24601" y="1264"/>
                    <a:pt x="24648" y="1502"/>
                  </a:cubicBezTo>
                  <a:cubicBezTo>
                    <a:pt x="24672" y="1978"/>
                    <a:pt x="24839" y="2407"/>
                    <a:pt x="25148" y="2645"/>
                  </a:cubicBezTo>
                  <a:cubicBezTo>
                    <a:pt x="25249" y="2726"/>
                    <a:pt x="25402" y="2768"/>
                    <a:pt x="25566" y="2768"/>
                  </a:cubicBezTo>
                  <a:cubicBezTo>
                    <a:pt x="25788" y="2768"/>
                    <a:pt x="26032" y="2690"/>
                    <a:pt x="26196" y="2526"/>
                  </a:cubicBezTo>
                  <a:cubicBezTo>
                    <a:pt x="26315" y="2407"/>
                    <a:pt x="26363" y="2240"/>
                    <a:pt x="26387" y="2097"/>
                  </a:cubicBezTo>
                  <a:cubicBezTo>
                    <a:pt x="26387" y="1978"/>
                    <a:pt x="26387" y="1859"/>
                    <a:pt x="26339" y="1740"/>
                  </a:cubicBezTo>
                  <a:cubicBezTo>
                    <a:pt x="26339" y="1740"/>
                    <a:pt x="26339" y="1692"/>
                    <a:pt x="26315" y="1621"/>
                  </a:cubicBezTo>
                  <a:cubicBezTo>
                    <a:pt x="26268" y="1526"/>
                    <a:pt x="26244" y="1430"/>
                    <a:pt x="26149" y="1288"/>
                  </a:cubicBezTo>
                  <a:cubicBezTo>
                    <a:pt x="26006" y="1026"/>
                    <a:pt x="25720" y="668"/>
                    <a:pt x="25172" y="359"/>
                  </a:cubicBezTo>
                  <a:cubicBezTo>
                    <a:pt x="24805" y="167"/>
                    <a:pt x="24311" y="0"/>
                    <a:pt x="2374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9"/>
            <p:cNvSpPr/>
            <p:nvPr/>
          </p:nvSpPr>
          <p:spPr>
            <a:xfrm>
              <a:off x="6956175" y="4539675"/>
              <a:ext cx="157200" cy="42525"/>
            </a:xfrm>
            <a:custGeom>
              <a:avLst/>
              <a:gdLst/>
              <a:ahLst/>
              <a:cxnLst/>
              <a:rect l="l" t="t" r="r" b="b"/>
              <a:pathLst>
                <a:path w="6288" h="1701" extrusionOk="0">
                  <a:moveTo>
                    <a:pt x="2122" y="1"/>
                  </a:moveTo>
                  <a:cubicBezTo>
                    <a:pt x="1766" y="1"/>
                    <a:pt x="1410" y="91"/>
                    <a:pt x="1096" y="239"/>
                  </a:cubicBezTo>
                  <a:cubicBezTo>
                    <a:pt x="667" y="405"/>
                    <a:pt x="310" y="667"/>
                    <a:pt x="1" y="1001"/>
                  </a:cubicBezTo>
                  <a:cubicBezTo>
                    <a:pt x="202" y="938"/>
                    <a:pt x="416" y="908"/>
                    <a:pt x="633" y="908"/>
                  </a:cubicBezTo>
                  <a:cubicBezTo>
                    <a:pt x="828" y="908"/>
                    <a:pt x="1024" y="932"/>
                    <a:pt x="1215" y="977"/>
                  </a:cubicBezTo>
                  <a:cubicBezTo>
                    <a:pt x="1644" y="1072"/>
                    <a:pt x="2025" y="1215"/>
                    <a:pt x="2406" y="1358"/>
                  </a:cubicBezTo>
                  <a:cubicBezTo>
                    <a:pt x="2987" y="1565"/>
                    <a:pt x="3603" y="1700"/>
                    <a:pt x="4193" y="1700"/>
                  </a:cubicBezTo>
                  <a:cubicBezTo>
                    <a:pt x="4281" y="1700"/>
                    <a:pt x="4368" y="1697"/>
                    <a:pt x="4454" y="1691"/>
                  </a:cubicBezTo>
                  <a:cubicBezTo>
                    <a:pt x="5145" y="1620"/>
                    <a:pt x="5859" y="1334"/>
                    <a:pt x="6288" y="763"/>
                  </a:cubicBezTo>
                  <a:lnTo>
                    <a:pt x="6288" y="763"/>
                  </a:lnTo>
                  <a:cubicBezTo>
                    <a:pt x="5980" y="974"/>
                    <a:pt x="5517" y="1093"/>
                    <a:pt x="5136" y="1093"/>
                  </a:cubicBezTo>
                  <a:cubicBezTo>
                    <a:pt x="5046" y="1093"/>
                    <a:pt x="4960" y="1086"/>
                    <a:pt x="4883" y="1072"/>
                  </a:cubicBezTo>
                  <a:cubicBezTo>
                    <a:pt x="4430" y="953"/>
                    <a:pt x="4073" y="715"/>
                    <a:pt x="3692" y="501"/>
                  </a:cubicBezTo>
                  <a:cubicBezTo>
                    <a:pt x="3311" y="286"/>
                    <a:pt x="2882" y="72"/>
                    <a:pt x="2430" y="24"/>
                  </a:cubicBezTo>
                  <a:cubicBezTo>
                    <a:pt x="2328" y="8"/>
                    <a:pt x="2225" y="1"/>
                    <a:pt x="212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9"/>
            <p:cNvSpPr/>
            <p:nvPr/>
          </p:nvSpPr>
          <p:spPr>
            <a:xfrm>
              <a:off x="7093100" y="4396800"/>
              <a:ext cx="47675" cy="157775"/>
            </a:xfrm>
            <a:custGeom>
              <a:avLst/>
              <a:gdLst/>
              <a:ahLst/>
              <a:cxnLst/>
              <a:rect l="l" t="t" r="r" b="b"/>
              <a:pathLst>
                <a:path w="1907" h="6311" extrusionOk="0">
                  <a:moveTo>
                    <a:pt x="1001" y="0"/>
                  </a:moveTo>
                  <a:lnTo>
                    <a:pt x="1001" y="0"/>
                  </a:lnTo>
                  <a:cubicBezTo>
                    <a:pt x="644" y="357"/>
                    <a:pt x="382" y="738"/>
                    <a:pt x="239" y="1143"/>
                  </a:cubicBezTo>
                  <a:cubicBezTo>
                    <a:pt x="49" y="1572"/>
                    <a:pt x="1" y="2048"/>
                    <a:pt x="96" y="2501"/>
                  </a:cubicBezTo>
                  <a:cubicBezTo>
                    <a:pt x="168" y="2929"/>
                    <a:pt x="382" y="3334"/>
                    <a:pt x="620" y="3715"/>
                  </a:cubicBezTo>
                  <a:cubicBezTo>
                    <a:pt x="858" y="4096"/>
                    <a:pt x="1096" y="4453"/>
                    <a:pt x="1239" y="4882"/>
                  </a:cubicBezTo>
                  <a:cubicBezTo>
                    <a:pt x="1358" y="5287"/>
                    <a:pt x="1287" y="5906"/>
                    <a:pt x="1025" y="6311"/>
                  </a:cubicBezTo>
                  <a:cubicBezTo>
                    <a:pt x="1573" y="5858"/>
                    <a:pt x="1835" y="5144"/>
                    <a:pt x="1859" y="4430"/>
                  </a:cubicBezTo>
                  <a:cubicBezTo>
                    <a:pt x="1906" y="3715"/>
                    <a:pt x="1692" y="3024"/>
                    <a:pt x="1454" y="2381"/>
                  </a:cubicBezTo>
                  <a:cubicBezTo>
                    <a:pt x="1311" y="1977"/>
                    <a:pt x="1120" y="1596"/>
                    <a:pt x="1001" y="1215"/>
                  </a:cubicBezTo>
                  <a:cubicBezTo>
                    <a:pt x="882" y="834"/>
                    <a:pt x="858" y="381"/>
                    <a:pt x="10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9"/>
            <p:cNvSpPr/>
            <p:nvPr/>
          </p:nvSpPr>
          <p:spPr>
            <a:xfrm>
              <a:off x="7134800" y="4123525"/>
              <a:ext cx="45850" cy="157800"/>
            </a:xfrm>
            <a:custGeom>
              <a:avLst/>
              <a:gdLst/>
              <a:ahLst/>
              <a:cxnLst/>
              <a:rect l="l" t="t" r="r" b="b"/>
              <a:pathLst>
                <a:path w="1834" h="6312" extrusionOk="0">
                  <a:moveTo>
                    <a:pt x="881" y="0"/>
                  </a:moveTo>
                  <a:cubicBezTo>
                    <a:pt x="1000" y="381"/>
                    <a:pt x="976" y="834"/>
                    <a:pt x="881" y="1215"/>
                  </a:cubicBezTo>
                  <a:cubicBezTo>
                    <a:pt x="762" y="1596"/>
                    <a:pt x="595" y="2001"/>
                    <a:pt x="452" y="2382"/>
                  </a:cubicBezTo>
                  <a:cubicBezTo>
                    <a:pt x="167" y="3025"/>
                    <a:pt x="0" y="3715"/>
                    <a:pt x="24" y="4430"/>
                  </a:cubicBezTo>
                  <a:cubicBezTo>
                    <a:pt x="48" y="5144"/>
                    <a:pt x="333" y="5859"/>
                    <a:pt x="857" y="6311"/>
                  </a:cubicBezTo>
                  <a:cubicBezTo>
                    <a:pt x="619" y="5930"/>
                    <a:pt x="500" y="5335"/>
                    <a:pt x="643" y="4882"/>
                  </a:cubicBezTo>
                  <a:cubicBezTo>
                    <a:pt x="714" y="4454"/>
                    <a:pt x="976" y="4096"/>
                    <a:pt x="1215" y="3715"/>
                  </a:cubicBezTo>
                  <a:cubicBezTo>
                    <a:pt x="1453" y="3334"/>
                    <a:pt x="1667" y="2953"/>
                    <a:pt x="1738" y="2501"/>
                  </a:cubicBezTo>
                  <a:cubicBezTo>
                    <a:pt x="1834" y="2048"/>
                    <a:pt x="1738" y="1572"/>
                    <a:pt x="1596" y="1167"/>
                  </a:cubicBezTo>
                  <a:cubicBezTo>
                    <a:pt x="1429" y="738"/>
                    <a:pt x="1191" y="357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9"/>
            <p:cNvSpPr/>
            <p:nvPr/>
          </p:nvSpPr>
          <p:spPr>
            <a:xfrm>
              <a:off x="7181825" y="4181275"/>
              <a:ext cx="45875" cy="157800"/>
            </a:xfrm>
            <a:custGeom>
              <a:avLst/>
              <a:gdLst/>
              <a:ahLst/>
              <a:cxnLst/>
              <a:rect l="l" t="t" r="r" b="b"/>
              <a:pathLst>
                <a:path w="1835" h="6312" extrusionOk="0">
                  <a:moveTo>
                    <a:pt x="881" y="0"/>
                  </a:moveTo>
                  <a:cubicBezTo>
                    <a:pt x="1001" y="405"/>
                    <a:pt x="977" y="834"/>
                    <a:pt x="881" y="1239"/>
                  </a:cubicBezTo>
                  <a:cubicBezTo>
                    <a:pt x="762" y="1620"/>
                    <a:pt x="596" y="2001"/>
                    <a:pt x="429" y="2382"/>
                  </a:cubicBezTo>
                  <a:cubicBezTo>
                    <a:pt x="167" y="3048"/>
                    <a:pt x="0" y="3739"/>
                    <a:pt x="24" y="4454"/>
                  </a:cubicBezTo>
                  <a:cubicBezTo>
                    <a:pt x="48" y="5168"/>
                    <a:pt x="310" y="5882"/>
                    <a:pt x="858" y="6311"/>
                  </a:cubicBezTo>
                  <a:cubicBezTo>
                    <a:pt x="620" y="5930"/>
                    <a:pt x="500" y="5335"/>
                    <a:pt x="643" y="4882"/>
                  </a:cubicBezTo>
                  <a:cubicBezTo>
                    <a:pt x="715" y="4477"/>
                    <a:pt x="977" y="4120"/>
                    <a:pt x="1215" y="3739"/>
                  </a:cubicBezTo>
                  <a:cubicBezTo>
                    <a:pt x="1453" y="3334"/>
                    <a:pt x="1667" y="2953"/>
                    <a:pt x="1739" y="2501"/>
                  </a:cubicBezTo>
                  <a:cubicBezTo>
                    <a:pt x="1834" y="2072"/>
                    <a:pt x="1739" y="1596"/>
                    <a:pt x="1596" y="1167"/>
                  </a:cubicBezTo>
                  <a:cubicBezTo>
                    <a:pt x="1429" y="762"/>
                    <a:pt x="1191" y="357"/>
                    <a:pt x="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9"/>
            <p:cNvSpPr/>
            <p:nvPr/>
          </p:nvSpPr>
          <p:spPr>
            <a:xfrm>
              <a:off x="6706125" y="4647275"/>
              <a:ext cx="150050" cy="63425"/>
            </a:xfrm>
            <a:custGeom>
              <a:avLst/>
              <a:gdLst/>
              <a:ahLst/>
              <a:cxnLst/>
              <a:rect l="l" t="t" r="r" b="b"/>
              <a:pathLst>
                <a:path w="6002" h="2537" extrusionOk="0">
                  <a:moveTo>
                    <a:pt x="4717" y="0"/>
                  </a:moveTo>
                  <a:cubicBezTo>
                    <a:pt x="4470" y="0"/>
                    <a:pt x="4221" y="35"/>
                    <a:pt x="3978" y="102"/>
                  </a:cubicBezTo>
                  <a:cubicBezTo>
                    <a:pt x="3311" y="269"/>
                    <a:pt x="2715" y="650"/>
                    <a:pt x="2144" y="1079"/>
                  </a:cubicBezTo>
                  <a:cubicBezTo>
                    <a:pt x="1810" y="1340"/>
                    <a:pt x="1525" y="1602"/>
                    <a:pt x="1167" y="1817"/>
                  </a:cubicBezTo>
                  <a:cubicBezTo>
                    <a:pt x="833" y="2017"/>
                    <a:pt x="457" y="2176"/>
                    <a:pt x="78" y="2176"/>
                  </a:cubicBezTo>
                  <a:cubicBezTo>
                    <a:pt x="52" y="2176"/>
                    <a:pt x="27" y="2176"/>
                    <a:pt x="1" y="2174"/>
                  </a:cubicBezTo>
                  <a:lnTo>
                    <a:pt x="1" y="2174"/>
                  </a:lnTo>
                  <a:cubicBezTo>
                    <a:pt x="405" y="2365"/>
                    <a:pt x="858" y="2507"/>
                    <a:pt x="1310" y="2531"/>
                  </a:cubicBezTo>
                  <a:cubicBezTo>
                    <a:pt x="1379" y="2535"/>
                    <a:pt x="1448" y="2537"/>
                    <a:pt x="1517" y="2537"/>
                  </a:cubicBezTo>
                  <a:cubicBezTo>
                    <a:pt x="1905" y="2537"/>
                    <a:pt x="2300" y="2475"/>
                    <a:pt x="2644" y="2293"/>
                  </a:cubicBezTo>
                  <a:cubicBezTo>
                    <a:pt x="3001" y="2103"/>
                    <a:pt x="3335" y="1793"/>
                    <a:pt x="3620" y="1460"/>
                  </a:cubicBezTo>
                  <a:cubicBezTo>
                    <a:pt x="3930" y="1126"/>
                    <a:pt x="4192" y="769"/>
                    <a:pt x="4573" y="531"/>
                  </a:cubicBezTo>
                  <a:cubicBezTo>
                    <a:pt x="4837" y="375"/>
                    <a:pt x="5193" y="291"/>
                    <a:pt x="5521" y="291"/>
                  </a:cubicBezTo>
                  <a:cubicBezTo>
                    <a:pt x="5695" y="291"/>
                    <a:pt x="5861" y="315"/>
                    <a:pt x="6002" y="364"/>
                  </a:cubicBezTo>
                  <a:cubicBezTo>
                    <a:pt x="5616" y="117"/>
                    <a:pt x="5171" y="0"/>
                    <a:pt x="471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9"/>
            <p:cNvSpPr/>
            <p:nvPr/>
          </p:nvSpPr>
          <p:spPr>
            <a:xfrm>
              <a:off x="6774600" y="4676075"/>
              <a:ext cx="151250" cy="63800"/>
            </a:xfrm>
            <a:custGeom>
              <a:avLst/>
              <a:gdLst/>
              <a:ahLst/>
              <a:cxnLst/>
              <a:rect l="l" t="t" r="r" b="b"/>
              <a:pathLst>
                <a:path w="6050" h="2552" extrusionOk="0">
                  <a:moveTo>
                    <a:pt x="4747" y="1"/>
                  </a:moveTo>
                  <a:cubicBezTo>
                    <a:pt x="4487" y="1"/>
                    <a:pt x="4226" y="33"/>
                    <a:pt x="3977" y="93"/>
                  </a:cubicBezTo>
                  <a:cubicBezTo>
                    <a:pt x="3310" y="284"/>
                    <a:pt x="2715" y="665"/>
                    <a:pt x="2144" y="1070"/>
                  </a:cubicBezTo>
                  <a:cubicBezTo>
                    <a:pt x="1810" y="1355"/>
                    <a:pt x="1524" y="1617"/>
                    <a:pt x="1167" y="1832"/>
                  </a:cubicBezTo>
                  <a:cubicBezTo>
                    <a:pt x="833" y="2032"/>
                    <a:pt x="457" y="2191"/>
                    <a:pt x="78" y="2191"/>
                  </a:cubicBezTo>
                  <a:cubicBezTo>
                    <a:pt x="52" y="2191"/>
                    <a:pt x="26" y="2190"/>
                    <a:pt x="0" y="2189"/>
                  </a:cubicBezTo>
                  <a:lnTo>
                    <a:pt x="0" y="2189"/>
                  </a:lnTo>
                  <a:cubicBezTo>
                    <a:pt x="405" y="2356"/>
                    <a:pt x="858" y="2522"/>
                    <a:pt x="1310" y="2546"/>
                  </a:cubicBezTo>
                  <a:cubicBezTo>
                    <a:pt x="1379" y="2550"/>
                    <a:pt x="1448" y="2552"/>
                    <a:pt x="1517" y="2552"/>
                  </a:cubicBezTo>
                  <a:cubicBezTo>
                    <a:pt x="1905" y="2552"/>
                    <a:pt x="2300" y="2490"/>
                    <a:pt x="2644" y="2308"/>
                  </a:cubicBezTo>
                  <a:cubicBezTo>
                    <a:pt x="3025" y="2094"/>
                    <a:pt x="3358" y="1760"/>
                    <a:pt x="3668" y="1451"/>
                  </a:cubicBezTo>
                  <a:cubicBezTo>
                    <a:pt x="3953" y="1117"/>
                    <a:pt x="4215" y="760"/>
                    <a:pt x="4620" y="522"/>
                  </a:cubicBezTo>
                  <a:cubicBezTo>
                    <a:pt x="4879" y="360"/>
                    <a:pt x="5237" y="264"/>
                    <a:pt x="5582" y="264"/>
                  </a:cubicBezTo>
                  <a:cubicBezTo>
                    <a:pt x="5744" y="264"/>
                    <a:pt x="5904" y="286"/>
                    <a:pt x="6049" y="331"/>
                  </a:cubicBezTo>
                  <a:cubicBezTo>
                    <a:pt x="5668" y="103"/>
                    <a:pt x="5209" y="1"/>
                    <a:pt x="47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9"/>
            <p:cNvSpPr/>
            <p:nvPr/>
          </p:nvSpPr>
          <p:spPr>
            <a:xfrm>
              <a:off x="6979400" y="4424175"/>
              <a:ext cx="144100" cy="134725"/>
            </a:xfrm>
            <a:custGeom>
              <a:avLst/>
              <a:gdLst/>
              <a:ahLst/>
              <a:cxnLst/>
              <a:rect l="l" t="t" r="r" b="b"/>
              <a:pathLst>
                <a:path w="5764" h="5389" extrusionOk="0">
                  <a:moveTo>
                    <a:pt x="3477" y="0"/>
                  </a:moveTo>
                  <a:cubicBezTo>
                    <a:pt x="3263" y="358"/>
                    <a:pt x="3096" y="739"/>
                    <a:pt x="2977" y="1120"/>
                  </a:cubicBezTo>
                  <a:cubicBezTo>
                    <a:pt x="2858" y="1501"/>
                    <a:pt x="2787" y="1953"/>
                    <a:pt x="2882" y="2358"/>
                  </a:cubicBezTo>
                  <a:cubicBezTo>
                    <a:pt x="2406" y="1906"/>
                    <a:pt x="1858" y="1477"/>
                    <a:pt x="1215" y="1310"/>
                  </a:cubicBezTo>
                  <a:lnTo>
                    <a:pt x="1215" y="1310"/>
                  </a:lnTo>
                  <a:cubicBezTo>
                    <a:pt x="1382" y="1929"/>
                    <a:pt x="1834" y="2430"/>
                    <a:pt x="2310" y="2906"/>
                  </a:cubicBezTo>
                  <a:cubicBezTo>
                    <a:pt x="2199" y="2886"/>
                    <a:pt x="2086" y="2877"/>
                    <a:pt x="1972" y="2877"/>
                  </a:cubicBezTo>
                  <a:cubicBezTo>
                    <a:pt x="1673" y="2877"/>
                    <a:pt x="1372" y="2939"/>
                    <a:pt x="1096" y="3025"/>
                  </a:cubicBezTo>
                  <a:cubicBezTo>
                    <a:pt x="715" y="3192"/>
                    <a:pt x="358" y="3382"/>
                    <a:pt x="0" y="3596"/>
                  </a:cubicBezTo>
                  <a:cubicBezTo>
                    <a:pt x="89" y="3586"/>
                    <a:pt x="178" y="3581"/>
                    <a:pt x="267" y="3581"/>
                  </a:cubicBezTo>
                  <a:cubicBezTo>
                    <a:pt x="584" y="3581"/>
                    <a:pt x="904" y="3641"/>
                    <a:pt x="1239" y="3716"/>
                  </a:cubicBezTo>
                  <a:cubicBezTo>
                    <a:pt x="2581" y="4023"/>
                    <a:pt x="4004" y="5388"/>
                    <a:pt x="5133" y="5388"/>
                  </a:cubicBezTo>
                  <a:cubicBezTo>
                    <a:pt x="5226" y="5388"/>
                    <a:pt x="5317" y="5379"/>
                    <a:pt x="5406" y="5359"/>
                  </a:cubicBezTo>
                  <a:cubicBezTo>
                    <a:pt x="5764" y="4001"/>
                    <a:pt x="4001" y="2692"/>
                    <a:pt x="3620" y="1239"/>
                  </a:cubicBezTo>
                  <a:cubicBezTo>
                    <a:pt x="3501" y="834"/>
                    <a:pt x="3406" y="405"/>
                    <a:pt x="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9"/>
            <p:cNvSpPr/>
            <p:nvPr/>
          </p:nvSpPr>
          <p:spPr>
            <a:xfrm>
              <a:off x="7063350" y="2881600"/>
              <a:ext cx="116700" cy="113750"/>
            </a:xfrm>
            <a:custGeom>
              <a:avLst/>
              <a:gdLst/>
              <a:ahLst/>
              <a:cxnLst/>
              <a:rect l="l" t="t" r="r" b="b"/>
              <a:pathLst>
                <a:path w="4668" h="4550" extrusionOk="0">
                  <a:moveTo>
                    <a:pt x="2406" y="0"/>
                  </a:moveTo>
                  <a:lnTo>
                    <a:pt x="2382" y="24"/>
                  </a:lnTo>
                  <a:cubicBezTo>
                    <a:pt x="2310" y="72"/>
                    <a:pt x="2215" y="262"/>
                    <a:pt x="2120" y="501"/>
                  </a:cubicBezTo>
                  <a:cubicBezTo>
                    <a:pt x="2048" y="548"/>
                    <a:pt x="2001" y="620"/>
                    <a:pt x="1929" y="643"/>
                  </a:cubicBezTo>
                  <a:cubicBezTo>
                    <a:pt x="1715" y="763"/>
                    <a:pt x="1477" y="786"/>
                    <a:pt x="1239" y="858"/>
                  </a:cubicBezTo>
                  <a:cubicBezTo>
                    <a:pt x="1000" y="905"/>
                    <a:pt x="762" y="977"/>
                    <a:pt x="596" y="1120"/>
                  </a:cubicBezTo>
                  <a:cubicBezTo>
                    <a:pt x="381" y="1263"/>
                    <a:pt x="238" y="1477"/>
                    <a:pt x="143" y="1691"/>
                  </a:cubicBezTo>
                  <a:cubicBezTo>
                    <a:pt x="48" y="1929"/>
                    <a:pt x="0" y="2168"/>
                    <a:pt x="0" y="2406"/>
                  </a:cubicBezTo>
                  <a:cubicBezTo>
                    <a:pt x="72" y="2191"/>
                    <a:pt x="262" y="2049"/>
                    <a:pt x="477" y="1929"/>
                  </a:cubicBezTo>
                  <a:cubicBezTo>
                    <a:pt x="643" y="1810"/>
                    <a:pt x="881" y="1739"/>
                    <a:pt x="1072" y="1667"/>
                  </a:cubicBezTo>
                  <a:cubicBezTo>
                    <a:pt x="1334" y="1548"/>
                    <a:pt x="1620" y="1382"/>
                    <a:pt x="1834" y="1167"/>
                  </a:cubicBezTo>
                  <a:lnTo>
                    <a:pt x="1834" y="1167"/>
                  </a:lnTo>
                  <a:cubicBezTo>
                    <a:pt x="1763" y="1501"/>
                    <a:pt x="1667" y="1858"/>
                    <a:pt x="1667" y="2263"/>
                  </a:cubicBezTo>
                  <a:cubicBezTo>
                    <a:pt x="1620" y="3501"/>
                    <a:pt x="2310" y="4549"/>
                    <a:pt x="2310" y="4549"/>
                  </a:cubicBezTo>
                  <a:cubicBezTo>
                    <a:pt x="2310" y="4549"/>
                    <a:pt x="3025" y="3525"/>
                    <a:pt x="3072" y="2287"/>
                  </a:cubicBezTo>
                  <a:cubicBezTo>
                    <a:pt x="3072" y="1882"/>
                    <a:pt x="3001" y="1525"/>
                    <a:pt x="2906" y="1215"/>
                  </a:cubicBezTo>
                  <a:lnTo>
                    <a:pt x="2906" y="1215"/>
                  </a:lnTo>
                  <a:cubicBezTo>
                    <a:pt x="3096" y="1453"/>
                    <a:pt x="3358" y="1596"/>
                    <a:pt x="3620" y="1739"/>
                  </a:cubicBezTo>
                  <a:cubicBezTo>
                    <a:pt x="3834" y="1834"/>
                    <a:pt x="4049" y="1929"/>
                    <a:pt x="4215" y="2049"/>
                  </a:cubicBezTo>
                  <a:cubicBezTo>
                    <a:pt x="4406" y="2168"/>
                    <a:pt x="4573" y="2310"/>
                    <a:pt x="4668" y="2525"/>
                  </a:cubicBezTo>
                  <a:cubicBezTo>
                    <a:pt x="4668" y="2287"/>
                    <a:pt x="4596" y="2049"/>
                    <a:pt x="4549" y="1810"/>
                  </a:cubicBezTo>
                  <a:cubicBezTo>
                    <a:pt x="4454" y="1572"/>
                    <a:pt x="4311" y="1358"/>
                    <a:pt x="4144" y="1215"/>
                  </a:cubicBezTo>
                  <a:cubicBezTo>
                    <a:pt x="3953" y="1072"/>
                    <a:pt x="3715" y="1001"/>
                    <a:pt x="3477" y="905"/>
                  </a:cubicBezTo>
                  <a:cubicBezTo>
                    <a:pt x="3239" y="858"/>
                    <a:pt x="3025" y="786"/>
                    <a:pt x="2810" y="667"/>
                  </a:cubicBezTo>
                  <a:cubicBezTo>
                    <a:pt x="2763" y="643"/>
                    <a:pt x="2715" y="596"/>
                    <a:pt x="2667" y="524"/>
                  </a:cubicBezTo>
                  <a:cubicBezTo>
                    <a:pt x="2525" y="191"/>
                    <a:pt x="2406" y="0"/>
                    <a:pt x="24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29"/>
            <p:cNvSpPr/>
            <p:nvPr/>
          </p:nvSpPr>
          <p:spPr>
            <a:xfrm>
              <a:off x="7022850" y="2731575"/>
              <a:ext cx="91125" cy="96500"/>
            </a:xfrm>
            <a:custGeom>
              <a:avLst/>
              <a:gdLst/>
              <a:ahLst/>
              <a:cxnLst/>
              <a:rect l="l" t="t" r="r" b="b"/>
              <a:pathLst>
                <a:path w="3645" h="3860" extrusionOk="0">
                  <a:moveTo>
                    <a:pt x="1" y="0"/>
                  </a:moveTo>
                  <a:cubicBezTo>
                    <a:pt x="310" y="167"/>
                    <a:pt x="549" y="453"/>
                    <a:pt x="715" y="762"/>
                  </a:cubicBezTo>
                  <a:cubicBezTo>
                    <a:pt x="906" y="1048"/>
                    <a:pt x="1001" y="1381"/>
                    <a:pt x="1144" y="1715"/>
                  </a:cubicBezTo>
                  <a:cubicBezTo>
                    <a:pt x="1382" y="2239"/>
                    <a:pt x="1644" y="2787"/>
                    <a:pt x="2073" y="3191"/>
                  </a:cubicBezTo>
                  <a:cubicBezTo>
                    <a:pt x="2462" y="3580"/>
                    <a:pt x="3027" y="3860"/>
                    <a:pt x="3578" y="3860"/>
                  </a:cubicBezTo>
                  <a:cubicBezTo>
                    <a:pt x="3600" y="3860"/>
                    <a:pt x="3622" y="3859"/>
                    <a:pt x="3644" y="3858"/>
                  </a:cubicBezTo>
                  <a:cubicBezTo>
                    <a:pt x="3287" y="3763"/>
                    <a:pt x="2859" y="3453"/>
                    <a:pt x="2692" y="3144"/>
                  </a:cubicBezTo>
                  <a:cubicBezTo>
                    <a:pt x="2501" y="2810"/>
                    <a:pt x="2454" y="2453"/>
                    <a:pt x="2382" y="2072"/>
                  </a:cubicBezTo>
                  <a:cubicBezTo>
                    <a:pt x="2311" y="1715"/>
                    <a:pt x="2216" y="1310"/>
                    <a:pt x="2001" y="1024"/>
                  </a:cubicBezTo>
                  <a:cubicBezTo>
                    <a:pt x="1787" y="691"/>
                    <a:pt x="1477" y="453"/>
                    <a:pt x="1144" y="310"/>
                  </a:cubicBezTo>
                  <a:cubicBezTo>
                    <a:pt x="787" y="119"/>
                    <a:pt x="406" y="72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29"/>
            <p:cNvSpPr/>
            <p:nvPr/>
          </p:nvSpPr>
          <p:spPr>
            <a:xfrm>
              <a:off x="7120500" y="2739900"/>
              <a:ext cx="98250" cy="89050"/>
            </a:xfrm>
            <a:custGeom>
              <a:avLst/>
              <a:gdLst/>
              <a:ahLst/>
              <a:cxnLst/>
              <a:rect l="l" t="t" r="r" b="b"/>
              <a:pathLst>
                <a:path w="3930" h="3562" extrusionOk="0">
                  <a:moveTo>
                    <a:pt x="3930" y="1"/>
                  </a:moveTo>
                  <a:cubicBezTo>
                    <a:pt x="3549" y="1"/>
                    <a:pt x="3192" y="48"/>
                    <a:pt x="2811" y="167"/>
                  </a:cubicBezTo>
                  <a:cubicBezTo>
                    <a:pt x="2453" y="286"/>
                    <a:pt x="2120" y="548"/>
                    <a:pt x="1882" y="834"/>
                  </a:cubicBezTo>
                  <a:cubicBezTo>
                    <a:pt x="1644" y="1144"/>
                    <a:pt x="1525" y="1477"/>
                    <a:pt x="1406" y="1834"/>
                  </a:cubicBezTo>
                  <a:cubicBezTo>
                    <a:pt x="1286" y="2192"/>
                    <a:pt x="1215" y="2549"/>
                    <a:pt x="1024" y="2882"/>
                  </a:cubicBezTo>
                  <a:cubicBezTo>
                    <a:pt x="810" y="3216"/>
                    <a:pt x="358" y="3478"/>
                    <a:pt x="0" y="3549"/>
                  </a:cubicBezTo>
                  <a:cubicBezTo>
                    <a:pt x="72" y="3558"/>
                    <a:pt x="143" y="3562"/>
                    <a:pt x="214" y="3562"/>
                  </a:cubicBezTo>
                  <a:cubicBezTo>
                    <a:pt x="736" y="3562"/>
                    <a:pt x="1245" y="3340"/>
                    <a:pt x="1644" y="3025"/>
                  </a:cubicBezTo>
                  <a:cubicBezTo>
                    <a:pt x="2096" y="2668"/>
                    <a:pt x="2406" y="2168"/>
                    <a:pt x="2691" y="1644"/>
                  </a:cubicBezTo>
                  <a:cubicBezTo>
                    <a:pt x="2834" y="1287"/>
                    <a:pt x="2953" y="977"/>
                    <a:pt x="3168" y="691"/>
                  </a:cubicBezTo>
                  <a:cubicBezTo>
                    <a:pt x="3334" y="382"/>
                    <a:pt x="3596" y="120"/>
                    <a:pt x="39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29"/>
            <p:cNvSpPr/>
            <p:nvPr/>
          </p:nvSpPr>
          <p:spPr>
            <a:xfrm>
              <a:off x="7068700" y="2705975"/>
              <a:ext cx="105400" cy="122075"/>
            </a:xfrm>
            <a:custGeom>
              <a:avLst/>
              <a:gdLst/>
              <a:ahLst/>
              <a:cxnLst/>
              <a:rect l="l" t="t" r="r" b="b"/>
              <a:pathLst>
                <a:path w="4216" h="4883" extrusionOk="0">
                  <a:moveTo>
                    <a:pt x="2120" y="0"/>
                  </a:moveTo>
                  <a:cubicBezTo>
                    <a:pt x="1834" y="453"/>
                    <a:pt x="1763" y="1024"/>
                    <a:pt x="1715" y="1572"/>
                  </a:cubicBezTo>
                  <a:cubicBezTo>
                    <a:pt x="1549" y="1262"/>
                    <a:pt x="1239" y="1072"/>
                    <a:pt x="953" y="881"/>
                  </a:cubicBezTo>
                  <a:cubicBezTo>
                    <a:pt x="644" y="715"/>
                    <a:pt x="310" y="596"/>
                    <a:pt x="1" y="500"/>
                  </a:cubicBezTo>
                  <a:lnTo>
                    <a:pt x="1" y="500"/>
                  </a:lnTo>
                  <a:cubicBezTo>
                    <a:pt x="263" y="738"/>
                    <a:pt x="429" y="1024"/>
                    <a:pt x="620" y="1358"/>
                  </a:cubicBezTo>
                  <a:cubicBezTo>
                    <a:pt x="1215" y="2453"/>
                    <a:pt x="1096" y="4311"/>
                    <a:pt x="1906" y="4882"/>
                  </a:cubicBezTo>
                  <a:cubicBezTo>
                    <a:pt x="2930" y="4358"/>
                    <a:pt x="2787" y="2525"/>
                    <a:pt x="3501" y="1477"/>
                  </a:cubicBezTo>
                  <a:cubicBezTo>
                    <a:pt x="3716" y="1191"/>
                    <a:pt x="3906" y="881"/>
                    <a:pt x="4216" y="667"/>
                  </a:cubicBezTo>
                  <a:lnTo>
                    <a:pt x="4216" y="667"/>
                  </a:lnTo>
                  <a:cubicBezTo>
                    <a:pt x="3882" y="738"/>
                    <a:pt x="3525" y="834"/>
                    <a:pt x="3192" y="977"/>
                  </a:cubicBezTo>
                  <a:cubicBezTo>
                    <a:pt x="2882" y="1120"/>
                    <a:pt x="2573" y="1310"/>
                    <a:pt x="2406" y="1596"/>
                  </a:cubicBezTo>
                  <a:cubicBezTo>
                    <a:pt x="2406" y="1048"/>
                    <a:pt x="2406" y="500"/>
                    <a:pt x="2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29"/>
            <p:cNvSpPr/>
            <p:nvPr/>
          </p:nvSpPr>
          <p:spPr>
            <a:xfrm>
              <a:off x="7109175" y="2844675"/>
              <a:ext cx="22650" cy="22650"/>
            </a:xfrm>
            <a:custGeom>
              <a:avLst/>
              <a:gdLst/>
              <a:ahLst/>
              <a:cxnLst/>
              <a:rect l="l" t="t" r="r" b="b"/>
              <a:pathLst>
                <a:path w="906" h="906" extrusionOk="0">
                  <a:moveTo>
                    <a:pt x="453" y="1"/>
                  </a:moveTo>
                  <a:cubicBezTo>
                    <a:pt x="215" y="1"/>
                    <a:pt x="1" y="215"/>
                    <a:pt x="1" y="453"/>
                  </a:cubicBezTo>
                  <a:cubicBezTo>
                    <a:pt x="1" y="692"/>
                    <a:pt x="215" y="906"/>
                    <a:pt x="453" y="906"/>
                  </a:cubicBezTo>
                  <a:cubicBezTo>
                    <a:pt x="692" y="906"/>
                    <a:pt x="906" y="692"/>
                    <a:pt x="906" y="453"/>
                  </a:cubicBezTo>
                  <a:cubicBezTo>
                    <a:pt x="906" y="215"/>
                    <a:pt x="692" y="1"/>
                    <a:pt x="4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29"/>
            <p:cNvSpPr/>
            <p:nvPr/>
          </p:nvSpPr>
          <p:spPr>
            <a:xfrm>
              <a:off x="7114550" y="3023900"/>
              <a:ext cx="11925" cy="862100"/>
            </a:xfrm>
            <a:custGeom>
              <a:avLst/>
              <a:gdLst/>
              <a:ahLst/>
              <a:cxnLst/>
              <a:rect l="l" t="t" r="r" b="b"/>
              <a:pathLst>
                <a:path w="477" h="34484" extrusionOk="0">
                  <a:moveTo>
                    <a:pt x="238" y="0"/>
                  </a:moveTo>
                  <a:cubicBezTo>
                    <a:pt x="119" y="24"/>
                    <a:pt x="0" y="143"/>
                    <a:pt x="0" y="238"/>
                  </a:cubicBezTo>
                  <a:lnTo>
                    <a:pt x="0" y="34245"/>
                  </a:lnTo>
                  <a:cubicBezTo>
                    <a:pt x="0" y="34364"/>
                    <a:pt x="119" y="34483"/>
                    <a:pt x="238" y="34483"/>
                  </a:cubicBezTo>
                  <a:cubicBezTo>
                    <a:pt x="358" y="34483"/>
                    <a:pt x="477" y="34364"/>
                    <a:pt x="477" y="34245"/>
                  </a:cubicBezTo>
                  <a:lnTo>
                    <a:pt x="477" y="238"/>
                  </a:lnTo>
                  <a:cubicBezTo>
                    <a:pt x="477" y="143"/>
                    <a:pt x="358" y="0"/>
                    <a:pt x="23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29"/>
            <p:cNvSpPr/>
            <p:nvPr/>
          </p:nvSpPr>
          <p:spPr>
            <a:xfrm>
              <a:off x="4577700" y="4648025"/>
              <a:ext cx="1893275" cy="11925"/>
            </a:xfrm>
            <a:custGeom>
              <a:avLst/>
              <a:gdLst/>
              <a:ahLst/>
              <a:cxnLst/>
              <a:rect l="l" t="t" r="r" b="b"/>
              <a:pathLst>
                <a:path w="75731" h="477" extrusionOk="0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cubicBezTo>
                    <a:pt x="1" y="358"/>
                    <a:pt x="120" y="477"/>
                    <a:pt x="239" y="477"/>
                  </a:cubicBezTo>
                  <a:lnTo>
                    <a:pt x="75445" y="477"/>
                  </a:lnTo>
                  <a:cubicBezTo>
                    <a:pt x="75564" y="477"/>
                    <a:pt x="75683" y="358"/>
                    <a:pt x="75683" y="239"/>
                  </a:cubicBezTo>
                  <a:cubicBezTo>
                    <a:pt x="75731" y="96"/>
                    <a:pt x="75612" y="1"/>
                    <a:pt x="754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29"/>
            <p:cNvSpPr/>
            <p:nvPr/>
          </p:nvSpPr>
          <p:spPr>
            <a:xfrm>
              <a:off x="345275" y="955125"/>
              <a:ext cx="756725" cy="816775"/>
            </a:xfrm>
            <a:custGeom>
              <a:avLst/>
              <a:gdLst/>
              <a:ahLst/>
              <a:cxnLst/>
              <a:rect l="l" t="t" r="r" b="b"/>
              <a:pathLst>
                <a:path w="30269" h="32671" extrusionOk="0">
                  <a:moveTo>
                    <a:pt x="8107" y="1853"/>
                  </a:moveTo>
                  <a:cubicBezTo>
                    <a:pt x="8677" y="1853"/>
                    <a:pt x="9263" y="1930"/>
                    <a:pt x="9836" y="2068"/>
                  </a:cubicBezTo>
                  <a:cubicBezTo>
                    <a:pt x="11217" y="2401"/>
                    <a:pt x="12622" y="2949"/>
                    <a:pt x="14027" y="3592"/>
                  </a:cubicBezTo>
                  <a:cubicBezTo>
                    <a:pt x="15456" y="4211"/>
                    <a:pt x="16814" y="4831"/>
                    <a:pt x="18195" y="5402"/>
                  </a:cubicBezTo>
                  <a:cubicBezTo>
                    <a:pt x="19552" y="5926"/>
                    <a:pt x="20910" y="6378"/>
                    <a:pt x="22243" y="6640"/>
                  </a:cubicBezTo>
                  <a:cubicBezTo>
                    <a:pt x="22815" y="6736"/>
                    <a:pt x="23410" y="6831"/>
                    <a:pt x="23934" y="6855"/>
                  </a:cubicBezTo>
                  <a:cubicBezTo>
                    <a:pt x="23672" y="7069"/>
                    <a:pt x="23363" y="7283"/>
                    <a:pt x="23053" y="7426"/>
                  </a:cubicBezTo>
                  <a:cubicBezTo>
                    <a:pt x="22720" y="7593"/>
                    <a:pt x="22339" y="7664"/>
                    <a:pt x="21910" y="7784"/>
                  </a:cubicBezTo>
                  <a:cubicBezTo>
                    <a:pt x="21541" y="7861"/>
                    <a:pt x="21159" y="7897"/>
                    <a:pt x="20769" y="7897"/>
                  </a:cubicBezTo>
                  <a:cubicBezTo>
                    <a:pt x="19473" y="7897"/>
                    <a:pt x="18084" y="7495"/>
                    <a:pt x="16766" y="6855"/>
                  </a:cubicBezTo>
                  <a:cubicBezTo>
                    <a:pt x="15909" y="6450"/>
                    <a:pt x="15099" y="5974"/>
                    <a:pt x="14313" y="5450"/>
                  </a:cubicBezTo>
                  <a:cubicBezTo>
                    <a:pt x="13932" y="5212"/>
                    <a:pt x="13551" y="4973"/>
                    <a:pt x="13194" y="4735"/>
                  </a:cubicBezTo>
                  <a:cubicBezTo>
                    <a:pt x="12813" y="4497"/>
                    <a:pt x="12408" y="4330"/>
                    <a:pt x="12027" y="4116"/>
                  </a:cubicBezTo>
                  <a:cubicBezTo>
                    <a:pt x="10479" y="3378"/>
                    <a:pt x="8955" y="2997"/>
                    <a:pt x="7693" y="2997"/>
                  </a:cubicBezTo>
                  <a:cubicBezTo>
                    <a:pt x="7610" y="2994"/>
                    <a:pt x="7529" y="2992"/>
                    <a:pt x="7449" y="2992"/>
                  </a:cubicBezTo>
                  <a:cubicBezTo>
                    <a:pt x="6274" y="2992"/>
                    <a:pt x="5321" y="3310"/>
                    <a:pt x="4764" y="3711"/>
                  </a:cubicBezTo>
                  <a:cubicBezTo>
                    <a:pt x="4525" y="3854"/>
                    <a:pt x="4382" y="4021"/>
                    <a:pt x="4263" y="4140"/>
                  </a:cubicBezTo>
                  <a:cubicBezTo>
                    <a:pt x="4311" y="3949"/>
                    <a:pt x="4406" y="3759"/>
                    <a:pt x="4502" y="3592"/>
                  </a:cubicBezTo>
                  <a:cubicBezTo>
                    <a:pt x="4787" y="3116"/>
                    <a:pt x="5311" y="2663"/>
                    <a:pt x="5859" y="2354"/>
                  </a:cubicBezTo>
                  <a:cubicBezTo>
                    <a:pt x="6528" y="2006"/>
                    <a:pt x="7302" y="1853"/>
                    <a:pt x="8107" y="1853"/>
                  </a:cubicBezTo>
                  <a:close/>
                  <a:moveTo>
                    <a:pt x="2120" y="7069"/>
                  </a:moveTo>
                  <a:lnTo>
                    <a:pt x="2096" y="7093"/>
                  </a:lnTo>
                  <a:cubicBezTo>
                    <a:pt x="1977" y="7236"/>
                    <a:pt x="1787" y="7450"/>
                    <a:pt x="1668" y="7807"/>
                  </a:cubicBezTo>
                  <a:cubicBezTo>
                    <a:pt x="1406" y="8474"/>
                    <a:pt x="1310" y="9570"/>
                    <a:pt x="1644" y="10808"/>
                  </a:cubicBezTo>
                  <a:cubicBezTo>
                    <a:pt x="1930" y="12070"/>
                    <a:pt x="2692" y="13475"/>
                    <a:pt x="3763" y="14809"/>
                  </a:cubicBezTo>
                  <a:cubicBezTo>
                    <a:pt x="4049" y="15142"/>
                    <a:pt x="4311" y="15452"/>
                    <a:pt x="4621" y="15785"/>
                  </a:cubicBezTo>
                  <a:cubicBezTo>
                    <a:pt x="4954" y="16095"/>
                    <a:pt x="5240" y="16404"/>
                    <a:pt x="5597" y="16738"/>
                  </a:cubicBezTo>
                  <a:cubicBezTo>
                    <a:pt x="6264" y="17357"/>
                    <a:pt x="6907" y="18048"/>
                    <a:pt x="7502" y="18786"/>
                  </a:cubicBezTo>
                  <a:cubicBezTo>
                    <a:pt x="8693" y="20286"/>
                    <a:pt x="9526" y="21977"/>
                    <a:pt x="9550" y="23596"/>
                  </a:cubicBezTo>
                  <a:cubicBezTo>
                    <a:pt x="9526" y="24001"/>
                    <a:pt x="9550" y="24382"/>
                    <a:pt x="9479" y="24739"/>
                  </a:cubicBezTo>
                  <a:cubicBezTo>
                    <a:pt x="9431" y="24835"/>
                    <a:pt x="9407" y="24954"/>
                    <a:pt x="9384" y="25049"/>
                  </a:cubicBezTo>
                  <a:cubicBezTo>
                    <a:pt x="9241" y="24668"/>
                    <a:pt x="9074" y="24311"/>
                    <a:pt x="8907" y="23906"/>
                  </a:cubicBezTo>
                  <a:cubicBezTo>
                    <a:pt x="8312" y="22691"/>
                    <a:pt x="7526" y="21501"/>
                    <a:pt x="6645" y="20310"/>
                  </a:cubicBezTo>
                  <a:cubicBezTo>
                    <a:pt x="5740" y="19143"/>
                    <a:pt x="4787" y="18000"/>
                    <a:pt x="3811" y="16762"/>
                  </a:cubicBezTo>
                  <a:cubicBezTo>
                    <a:pt x="2858" y="15547"/>
                    <a:pt x="1930" y="14356"/>
                    <a:pt x="1239" y="13118"/>
                  </a:cubicBezTo>
                  <a:cubicBezTo>
                    <a:pt x="596" y="11856"/>
                    <a:pt x="239" y="10451"/>
                    <a:pt x="501" y="9212"/>
                  </a:cubicBezTo>
                  <a:cubicBezTo>
                    <a:pt x="620" y="8593"/>
                    <a:pt x="929" y="8022"/>
                    <a:pt x="1334" y="7593"/>
                  </a:cubicBezTo>
                  <a:cubicBezTo>
                    <a:pt x="1572" y="7355"/>
                    <a:pt x="1858" y="7188"/>
                    <a:pt x="2120" y="7069"/>
                  </a:cubicBezTo>
                  <a:close/>
                  <a:moveTo>
                    <a:pt x="28056" y="0"/>
                  </a:moveTo>
                  <a:cubicBezTo>
                    <a:pt x="28017" y="0"/>
                    <a:pt x="27977" y="6"/>
                    <a:pt x="27935" y="20"/>
                  </a:cubicBezTo>
                  <a:lnTo>
                    <a:pt x="27840" y="20"/>
                  </a:lnTo>
                  <a:cubicBezTo>
                    <a:pt x="27816" y="20"/>
                    <a:pt x="27768" y="20"/>
                    <a:pt x="27721" y="44"/>
                  </a:cubicBezTo>
                  <a:cubicBezTo>
                    <a:pt x="27578" y="91"/>
                    <a:pt x="27411" y="187"/>
                    <a:pt x="27292" y="306"/>
                  </a:cubicBezTo>
                  <a:cubicBezTo>
                    <a:pt x="27101" y="639"/>
                    <a:pt x="27149" y="1139"/>
                    <a:pt x="27363" y="1354"/>
                  </a:cubicBezTo>
                  <a:cubicBezTo>
                    <a:pt x="27562" y="1553"/>
                    <a:pt x="27899" y="1642"/>
                    <a:pt x="28247" y="1642"/>
                  </a:cubicBezTo>
                  <a:cubicBezTo>
                    <a:pt x="28358" y="1642"/>
                    <a:pt x="28469" y="1633"/>
                    <a:pt x="28578" y="1616"/>
                  </a:cubicBezTo>
                  <a:cubicBezTo>
                    <a:pt x="28618" y="1612"/>
                    <a:pt x="28657" y="1610"/>
                    <a:pt x="28697" y="1610"/>
                  </a:cubicBezTo>
                  <a:cubicBezTo>
                    <a:pt x="28895" y="1610"/>
                    <a:pt x="29090" y="1659"/>
                    <a:pt x="29269" y="1758"/>
                  </a:cubicBezTo>
                  <a:cubicBezTo>
                    <a:pt x="29483" y="1925"/>
                    <a:pt x="29626" y="2163"/>
                    <a:pt x="29697" y="2401"/>
                  </a:cubicBezTo>
                  <a:cubicBezTo>
                    <a:pt x="29888" y="2949"/>
                    <a:pt x="29769" y="3616"/>
                    <a:pt x="29554" y="4116"/>
                  </a:cubicBezTo>
                  <a:cubicBezTo>
                    <a:pt x="29388" y="4426"/>
                    <a:pt x="29173" y="4735"/>
                    <a:pt x="28911" y="5021"/>
                  </a:cubicBezTo>
                  <a:cubicBezTo>
                    <a:pt x="28221" y="5735"/>
                    <a:pt x="27244" y="6212"/>
                    <a:pt x="26077" y="6378"/>
                  </a:cubicBezTo>
                  <a:cubicBezTo>
                    <a:pt x="25696" y="6450"/>
                    <a:pt x="25315" y="6474"/>
                    <a:pt x="24887" y="6474"/>
                  </a:cubicBezTo>
                  <a:cubicBezTo>
                    <a:pt x="25149" y="6117"/>
                    <a:pt x="25339" y="5688"/>
                    <a:pt x="25411" y="5307"/>
                  </a:cubicBezTo>
                  <a:cubicBezTo>
                    <a:pt x="25577" y="4664"/>
                    <a:pt x="25411" y="3949"/>
                    <a:pt x="24982" y="3592"/>
                  </a:cubicBezTo>
                  <a:cubicBezTo>
                    <a:pt x="24760" y="3382"/>
                    <a:pt x="24487" y="3294"/>
                    <a:pt x="24232" y="3294"/>
                  </a:cubicBezTo>
                  <a:cubicBezTo>
                    <a:pt x="23995" y="3294"/>
                    <a:pt x="23774" y="3371"/>
                    <a:pt x="23625" y="3497"/>
                  </a:cubicBezTo>
                  <a:cubicBezTo>
                    <a:pt x="23339" y="3759"/>
                    <a:pt x="23244" y="4092"/>
                    <a:pt x="23267" y="4259"/>
                  </a:cubicBezTo>
                  <a:cubicBezTo>
                    <a:pt x="23267" y="4354"/>
                    <a:pt x="23339" y="4450"/>
                    <a:pt x="23363" y="4473"/>
                  </a:cubicBezTo>
                  <a:cubicBezTo>
                    <a:pt x="23386" y="4497"/>
                    <a:pt x="23386" y="4545"/>
                    <a:pt x="23434" y="4545"/>
                  </a:cubicBezTo>
                  <a:lnTo>
                    <a:pt x="23434" y="4450"/>
                  </a:lnTo>
                  <a:cubicBezTo>
                    <a:pt x="23434" y="4378"/>
                    <a:pt x="23386" y="4330"/>
                    <a:pt x="23386" y="4235"/>
                  </a:cubicBezTo>
                  <a:cubicBezTo>
                    <a:pt x="23386" y="4068"/>
                    <a:pt x="23482" y="3783"/>
                    <a:pt x="23744" y="3616"/>
                  </a:cubicBezTo>
                  <a:cubicBezTo>
                    <a:pt x="23846" y="3534"/>
                    <a:pt x="23997" y="3487"/>
                    <a:pt x="24161" y="3487"/>
                  </a:cubicBezTo>
                  <a:cubicBezTo>
                    <a:pt x="24377" y="3487"/>
                    <a:pt x="24615" y="3569"/>
                    <a:pt x="24791" y="3759"/>
                  </a:cubicBezTo>
                  <a:cubicBezTo>
                    <a:pt x="25125" y="4068"/>
                    <a:pt x="25244" y="4664"/>
                    <a:pt x="25101" y="5212"/>
                  </a:cubicBezTo>
                  <a:cubicBezTo>
                    <a:pt x="25006" y="5640"/>
                    <a:pt x="24744" y="6093"/>
                    <a:pt x="24410" y="6450"/>
                  </a:cubicBezTo>
                  <a:cubicBezTo>
                    <a:pt x="23744" y="6402"/>
                    <a:pt x="23077" y="6331"/>
                    <a:pt x="22362" y="6212"/>
                  </a:cubicBezTo>
                  <a:cubicBezTo>
                    <a:pt x="21053" y="5926"/>
                    <a:pt x="19743" y="5497"/>
                    <a:pt x="18385" y="4950"/>
                  </a:cubicBezTo>
                  <a:cubicBezTo>
                    <a:pt x="17052" y="4426"/>
                    <a:pt x="15694" y="3759"/>
                    <a:pt x="14265" y="3140"/>
                  </a:cubicBezTo>
                  <a:cubicBezTo>
                    <a:pt x="12837" y="2544"/>
                    <a:pt x="11408" y="1949"/>
                    <a:pt x="9979" y="1616"/>
                  </a:cubicBezTo>
                  <a:cubicBezTo>
                    <a:pt x="9338" y="1487"/>
                    <a:pt x="8659" y="1398"/>
                    <a:pt x="7993" y="1398"/>
                  </a:cubicBezTo>
                  <a:cubicBezTo>
                    <a:pt x="7917" y="1398"/>
                    <a:pt x="7840" y="1399"/>
                    <a:pt x="7764" y="1401"/>
                  </a:cubicBezTo>
                  <a:cubicBezTo>
                    <a:pt x="7026" y="1473"/>
                    <a:pt x="6335" y="1639"/>
                    <a:pt x="5716" y="1973"/>
                  </a:cubicBezTo>
                  <a:cubicBezTo>
                    <a:pt x="5097" y="2306"/>
                    <a:pt x="4549" y="2782"/>
                    <a:pt x="4216" y="3378"/>
                  </a:cubicBezTo>
                  <a:cubicBezTo>
                    <a:pt x="3906" y="3973"/>
                    <a:pt x="3787" y="4664"/>
                    <a:pt x="3859" y="5283"/>
                  </a:cubicBezTo>
                  <a:cubicBezTo>
                    <a:pt x="3930" y="5878"/>
                    <a:pt x="4192" y="6402"/>
                    <a:pt x="4621" y="6807"/>
                  </a:cubicBezTo>
                  <a:cubicBezTo>
                    <a:pt x="4250" y="6548"/>
                    <a:pt x="3764" y="6418"/>
                    <a:pt x="3287" y="6418"/>
                  </a:cubicBezTo>
                  <a:cubicBezTo>
                    <a:pt x="3150" y="6418"/>
                    <a:pt x="3014" y="6429"/>
                    <a:pt x="2882" y="6450"/>
                  </a:cubicBezTo>
                  <a:cubicBezTo>
                    <a:pt x="2263" y="6521"/>
                    <a:pt x="1644" y="6831"/>
                    <a:pt x="1168" y="7307"/>
                  </a:cubicBezTo>
                  <a:cubicBezTo>
                    <a:pt x="691" y="7784"/>
                    <a:pt x="358" y="8403"/>
                    <a:pt x="167" y="9093"/>
                  </a:cubicBezTo>
                  <a:cubicBezTo>
                    <a:pt x="24" y="9784"/>
                    <a:pt x="1" y="10522"/>
                    <a:pt x="143" y="11237"/>
                  </a:cubicBezTo>
                  <a:cubicBezTo>
                    <a:pt x="239" y="11975"/>
                    <a:pt x="548" y="12665"/>
                    <a:pt x="858" y="13308"/>
                  </a:cubicBezTo>
                  <a:cubicBezTo>
                    <a:pt x="1572" y="14618"/>
                    <a:pt x="2477" y="15857"/>
                    <a:pt x="3454" y="17071"/>
                  </a:cubicBezTo>
                  <a:cubicBezTo>
                    <a:pt x="4406" y="18286"/>
                    <a:pt x="5383" y="19453"/>
                    <a:pt x="6288" y="20619"/>
                  </a:cubicBezTo>
                  <a:cubicBezTo>
                    <a:pt x="7145" y="21763"/>
                    <a:pt x="7931" y="22929"/>
                    <a:pt x="8526" y="24120"/>
                  </a:cubicBezTo>
                  <a:cubicBezTo>
                    <a:pt x="8764" y="24620"/>
                    <a:pt x="9002" y="25144"/>
                    <a:pt x="9169" y="25644"/>
                  </a:cubicBezTo>
                  <a:cubicBezTo>
                    <a:pt x="9145" y="25668"/>
                    <a:pt x="9145" y="25716"/>
                    <a:pt x="9122" y="25763"/>
                  </a:cubicBezTo>
                  <a:cubicBezTo>
                    <a:pt x="8788" y="26383"/>
                    <a:pt x="8312" y="26883"/>
                    <a:pt x="7812" y="27168"/>
                  </a:cubicBezTo>
                  <a:cubicBezTo>
                    <a:pt x="7518" y="27309"/>
                    <a:pt x="7218" y="27381"/>
                    <a:pt x="6944" y="27381"/>
                  </a:cubicBezTo>
                  <a:cubicBezTo>
                    <a:pt x="6706" y="27381"/>
                    <a:pt x="6488" y="27327"/>
                    <a:pt x="6311" y="27216"/>
                  </a:cubicBezTo>
                  <a:cubicBezTo>
                    <a:pt x="5930" y="26978"/>
                    <a:pt x="5811" y="26525"/>
                    <a:pt x="5930" y="26240"/>
                  </a:cubicBezTo>
                  <a:cubicBezTo>
                    <a:pt x="6049" y="25930"/>
                    <a:pt x="6288" y="25787"/>
                    <a:pt x="6454" y="25740"/>
                  </a:cubicBezTo>
                  <a:cubicBezTo>
                    <a:pt x="6550" y="25692"/>
                    <a:pt x="6621" y="25692"/>
                    <a:pt x="6669" y="25692"/>
                  </a:cubicBezTo>
                  <a:lnTo>
                    <a:pt x="6764" y="25692"/>
                  </a:lnTo>
                  <a:cubicBezTo>
                    <a:pt x="6764" y="25692"/>
                    <a:pt x="6740" y="25668"/>
                    <a:pt x="6692" y="25668"/>
                  </a:cubicBezTo>
                  <a:cubicBezTo>
                    <a:pt x="6654" y="25668"/>
                    <a:pt x="6601" y="25638"/>
                    <a:pt x="6532" y="25638"/>
                  </a:cubicBezTo>
                  <a:cubicBezTo>
                    <a:pt x="6515" y="25638"/>
                    <a:pt x="6497" y="25640"/>
                    <a:pt x="6478" y="25644"/>
                  </a:cubicBezTo>
                  <a:cubicBezTo>
                    <a:pt x="6288" y="25644"/>
                    <a:pt x="5978" y="25787"/>
                    <a:pt x="5811" y="26144"/>
                  </a:cubicBezTo>
                  <a:cubicBezTo>
                    <a:pt x="5597" y="26502"/>
                    <a:pt x="5716" y="27097"/>
                    <a:pt x="6192" y="27430"/>
                  </a:cubicBezTo>
                  <a:cubicBezTo>
                    <a:pt x="6431" y="27609"/>
                    <a:pt x="6728" y="27692"/>
                    <a:pt x="7041" y="27692"/>
                  </a:cubicBezTo>
                  <a:cubicBezTo>
                    <a:pt x="7353" y="27692"/>
                    <a:pt x="7681" y="27609"/>
                    <a:pt x="7978" y="27454"/>
                  </a:cubicBezTo>
                  <a:cubicBezTo>
                    <a:pt x="8550" y="27192"/>
                    <a:pt x="9026" y="26716"/>
                    <a:pt x="9384" y="26121"/>
                  </a:cubicBezTo>
                  <a:cubicBezTo>
                    <a:pt x="9526" y="26621"/>
                    <a:pt x="9645" y="27121"/>
                    <a:pt x="9669" y="27597"/>
                  </a:cubicBezTo>
                  <a:cubicBezTo>
                    <a:pt x="9788" y="28764"/>
                    <a:pt x="9598" y="29859"/>
                    <a:pt x="9074" y="30693"/>
                  </a:cubicBezTo>
                  <a:cubicBezTo>
                    <a:pt x="8907" y="31003"/>
                    <a:pt x="8693" y="31264"/>
                    <a:pt x="8455" y="31503"/>
                  </a:cubicBezTo>
                  <a:cubicBezTo>
                    <a:pt x="8056" y="31818"/>
                    <a:pt x="7452" y="32114"/>
                    <a:pt x="6874" y="32114"/>
                  </a:cubicBezTo>
                  <a:cubicBezTo>
                    <a:pt x="6797" y="32114"/>
                    <a:pt x="6720" y="32109"/>
                    <a:pt x="6645" y="32098"/>
                  </a:cubicBezTo>
                  <a:cubicBezTo>
                    <a:pt x="6407" y="32074"/>
                    <a:pt x="6097" y="31955"/>
                    <a:pt x="5930" y="31812"/>
                  </a:cubicBezTo>
                  <a:cubicBezTo>
                    <a:pt x="5740" y="31646"/>
                    <a:pt x="5668" y="31407"/>
                    <a:pt x="5621" y="31169"/>
                  </a:cubicBezTo>
                  <a:cubicBezTo>
                    <a:pt x="5597" y="30693"/>
                    <a:pt x="5406" y="30264"/>
                    <a:pt x="5121" y="30026"/>
                  </a:cubicBezTo>
                  <a:cubicBezTo>
                    <a:pt x="5020" y="29945"/>
                    <a:pt x="4863" y="29903"/>
                    <a:pt x="4696" y="29903"/>
                  </a:cubicBezTo>
                  <a:cubicBezTo>
                    <a:pt x="4469" y="29903"/>
                    <a:pt x="4224" y="29981"/>
                    <a:pt x="4073" y="30145"/>
                  </a:cubicBezTo>
                  <a:cubicBezTo>
                    <a:pt x="3954" y="30264"/>
                    <a:pt x="3906" y="30431"/>
                    <a:pt x="3882" y="30574"/>
                  </a:cubicBezTo>
                  <a:cubicBezTo>
                    <a:pt x="3882" y="30693"/>
                    <a:pt x="3882" y="30812"/>
                    <a:pt x="3930" y="30931"/>
                  </a:cubicBezTo>
                  <a:cubicBezTo>
                    <a:pt x="3930" y="30931"/>
                    <a:pt x="3930" y="30979"/>
                    <a:pt x="3954" y="31050"/>
                  </a:cubicBezTo>
                  <a:cubicBezTo>
                    <a:pt x="4001" y="31145"/>
                    <a:pt x="4025" y="31241"/>
                    <a:pt x="4121" y="31384"/>
                  </a:cubicBezTo>
                  <a:cubicBezTo>
                    <a:pt x="4263" y="31646"/>
                    <a:pt x="4549" y="32003"/>
                    <a:pt x="5097" y="32312"/>
                  </a:cubicBezTo>
                  <a:cubicBezTo>
                    <a:pt x="5464" y="32504"/>
                    <a:pt x="5958" y="32671"/>
                    <a:pt x="6525" y="32671"/>
                  </a:cubicBezTo>
                  <a:cubicBezTo>
                    <a:pt x="6731" y="32671"/>
                    <a:pt x="6946" y="32649"/>
                    <a:pt x="7169" y="32598"/>
                  </a:cubicBezTo>
                  <a:cubicBezTo>
                    <a:pt x="8002" y="32431"/>
                    <a:pt x="8836" y="31836"/>
                    <a:pt x="9407" y="30931"/>
                  </a:cubicBezTo>
                  <a:cubicBezTo>
                    <a:pt x="9979" y="30050"/>
                    <a:pt x="10241" y="28859"/>
                    <a:pt x="10122" y="27645"/>
                  </a:cubicBezTo>
                  <a:cubicBezTo>
                    <a:pt x="10074" y="26978"/>
                    <a:pt x="9907" y="26335"/>
                    <a:pt x="9717" y="25668"/>
                  </a:cubicBezTo>
                  <a:cubicBezTo>
                    <a:pt x="9836" y="25406"/>
                    <a:pt x="9907" y="25144"/>
                    <a:pt x="9979" y="24858"/>
                  </a:cubicBezTo>
                  <a:cubicBezTo>
                    <a:pt x="10098" y="24454"/>
                    <a:pt x="10074" y="24025"/>
                    <a:pt x="10098" y="23596"/>
                  </a:cubicBezTo>
                  <a:cubicBezTo>
                    <a:pt x="10074" y="22715"/>
                    <a:pt x="9860" y="21810"/>
                    <a:pt x="9479" y="20929"/>
                  </a:cubicBezTo>
                  <a:cubicBezTo>
                    <a:pt x="9074" y="20072"/>
                    <a:pt x="8574" y="19238"/>
                    <a:pt x="7955" y="18476"/>
                  </a:cubicBezTo>
                  <a:cubicBezTo>
                    <a:pt x="7312" y="17690"/>
                    <a:pt x="6669" y="17000"/>
                    <a:pt x="5978" y="16380"/>
                  </a:cubicBezTo>
                  <a:cubicBezTo>
                    <a:pt x="5645" y="16047"/>
                    <a:pt x="5335" y="15761"/>
                    <a:pt x="5002" y="15452"/>
                  </a:cubicBezTo>
                  <a:cubicBezTo>
                    <a:pt x="4692" y="15166"/>
                    <a:pt x="4406" y="14833"/>
                    <a:pt x="4144" y="14547"/>
                  </a:cubicBezTo>
                  <a:cubicBezTo>
                    <a:pt x="3073" y="13261"/>
                    <a:pt x="2287" y="11951"/>
                    <a:pt x="1953" y="10760"/>
                  </a:cubicBezTo>
                  <a:cubicBezTo>
                    <a:pt x="1572" y="9570"/>
                    <a:pt x="1644" y="8498"/>
                    <a:pt x="1834" y="7831"/>
                  </a:cubicBezTo>
                  <a:cubicBezTo>
                    <a:pt x="1930" y="7522"/>
                    <a:pt x="2072" y="7283"/>
                    <a:pt x="2192" y="7117"/>
                  </a:cubicBezTo>
                  <a:lnTo>
                    <a:pt x="2263" y="7069"/>
                  </a:lnTo>
                  <a:cubicBezTo>
                    <a:pt x="2501" y="6974"/>
                    <a:pt x="2715" y="6879"/>
                    <a:pt x="2954" y="6855"/>
                  </a:cubicBezTo>
                  <a:cubicBezTo>
                    <a:pt x="3088" y="6831"/>
                    <a:pt x="3225" y="6819"/>
                    <a:pt x="3360" y="6819"/>
                  </a:cubicBezTo>
                  <a:cubicBezTo>
                    <a:pt x="3774" y="6819"/>
                    <a:pt x="4178" y="6931"/>
                    <a:pt x="4502" y="7164"/>
                  </a:cubicBezTo>
                  <a:cubicBezTo>
                    <a:pt x="4906" y="7450"/>
                    <a:pt x="5216" y="7903"/>
                    <a:pt x="5335" y="8379"/>
                  </a:cubicBezTo>
                  <a:cubicBezTo>
                    <a:pt x="5454" y="8855"/>
                    <a:pt x="5383" y="9331"/>
                    <a:pt x="5168" y="9689"/>
                  </a:cubicBezTo>
                  <a:cubicBezTo>
                    <a:pt x="5025" y="9951"/>
                    <a:pt x="4811" y="10141"/>
                    <a:pt x="4573" y="10260"/>
                  </a:cubicBezTo>
                  <a:cubicBezTo>
                    <a:pt x="4472" y="10277"/>
                    <a:pt x="4359" y="10294"/>
                    <a:pt x="4243" y="10294"/>
                  </a:cubicBezTo>
                  <a:cubicBezTo>
                    <a:pt x="4194" y="10294"/>
                    <a:pt x="4146" y="10291"/>
                    <a:pt x="4097" y="10284"/>
                  </a:cubicBezTo>
                  <a:cubicBezTo>
                    <a:pt x="3859" y="10284"/>
                    <a:pt x="3597" y="10213"/>
                    <a:pt x="3430" y="10070"/>
                  </a:cubicBezTo>
                  <a:cubicBezTo>
                    <a:pt x="3216" y="9927"/>
                    <a:pt x="3096" y="9665"/>
                    <a:pt x="3192" y="9427"/>
                  </a:cubicBezTo>
                  <a:cubicBezTo>
                    <a:pt x="3263" y="9212"/>
                    <a:pt x="3478" y="9093"/>
                    <a:pt x="3597" y="8950"/>
                  </a:cubicBezTo>
                  <a:cubicBezTo>
                    <a:pt x="3739" y="8760"/>
                    <a:pt x="3787" y="8498"/>
                    <a:pt x="3692" y="8284"/>
                  </a:cubicBezTo>
                  <a:cubicBezTo>
                    <a:pt x="3613" y="8146"/>
                    <a:pt x="3405" y="8057"/>
                    <a:pt x="3214" y="8057"/>
                  </a:cubicBezTo>
                  <a:cubicBezTo>
                    <a:pt x="3173" y="8057"/>
                    <a:pt x="3134" y="8061"/>
                    <a:pt x="3096" y="8069"/>
                  </a:cubicBezTo>
                  <a:cubicBezTo>
                    <a:pt x="3073" y="8069"/>
                    <a:pt x="3073" y="8069"/>
                    <a:pt x="3025" y="8117"/>
                  </a:cubicBezTo>
                  <a:cubicBezTo>
                    <a:pt x="2739" y="8260"/>
                    <a:pt x="2525" y="8546"/>
                    <a:pt x="2477" y="8879"/>
                  </a:cubicBezTo>
                  <a:lnTo>
                    <a:pt x="2477" y="8998"/>
                  </a:lnTo>
                  <a:cubicBezTo>
                    <a:pt x="2430" y="9189"/>
                    <a:pt x="2430" y="9427"/>
                    <a:pt x="2501" y="9665"/>
                  </a:cubicBezTo>
                  <a:cubicBezTo>
                    <a:pt x="2596" y="9927"/>
                    <a:pt x="2763" y="10213"/>
                    <a:pt x="3096" y="10403"/>
                  </a:cubicBezTo>
                  <a:cubicBezTo>
                    <a:pt x="3328" y="10519"/>
                    <a:pt x="3582" y="10589"/>
                    <a:pt x="3852" y="10589"/>
                  </a:cubicBezTo>
                  <a:cubicBezTo>
                    <a:pt x="3970" y="10589"/>
                    <a:pt x="4092" y="10575"/>
                    <a:pt x="4216" y="10546"/>
                  </a:cubicBezTo>
                  <a:cubicBezTo>
                    <a:pt x="4644" y="10451"/>
                    <a:pt x="5049" y="10213"/>
                    <a:pt x="5335" y="9808"/>
                  </a:cubicBezTo>
                  <a:cubicBezTo>
                    <a:pt x="5597" y="9379"/>
                    <a:pt x="5645" y="8855"/>
                    <a:pt x="5526" y="8307"/>
                  </a:cubicBezTo>
                  <a:cubicBezTo>
                    <a:pt x="5454" y="7879"/>
                    <a:pt x="5216" y="7426"/>
                    <a:pt x="4859" y="7093"/>
                  </a:cubicBezTo>
                  <a:lnTo>
                    <a:pt x="4859" y="7093"/>
                  </a:lnTo>
                  <a:cubicBezTo>
                    <a:pt x="5227" y="7359"/>
                    <a:pt x="5665" y="7484"/>
                    <a:pt x="6083" y="7484"/>
                  </a:cubicBezTo>
                  <a:cubicBezTo>
                    <a:pt x="6152" y="7484"/>
                    <a:pt x="6220" y="7481"/>
                    <a:pt x="6288" y="7474"/>
                  </a:cubicBezTo>
                  <a:cubicBezTo>
                    <a:pt x="6812" y="7450"/>
                    <a:pt x="7312" y="7236"/>
                    <a:pt x="7645" y="6879"/>
                  </a:cubicBezTo>
                  <a:cubicBezTo>
                    <a:pt x="7978" y="6521"/>
                    <a:pt x="8098" y="6045"/>
                    <a:pt x="8074" y="5640"/>
                  </a:cubicBezTo>
                  <a:cubicBezTo>
                    <a:pt x="8026" y="5212"/>
                    <a:pt x="7859" y="4831"/>
                    <a:pt x="7621" y="4592"/>
                  </a:cubicBezTo>
                  <a:cubicBezTo>
                    <a:pt x="7359" y="4330"/>
                    <a:pt x="7026" y="4235"/>
                    <a:pt x="6716" y="4235"/>
                  </a:cubicBezTo>
                  <a:lnTo>
                    <a:pt x="6645" y="4235"/>
                  </a:lnTo>
                  <a:cubicBezTo>
                    <a:pt x="6097" y="4259"/>
                    <a:pt x="5740" y="4569"/>
                    <a:pt x="5573" y="4783"/>
                  </a:cubicBezTo>
                  <a:cubicBezTo>
                    <a:pt x="5573" y="4783"/>
                    <a:pt x="5573" y="4807"/>
                    <a:pt x="5526" y="4807"/>
                  </a:cubicBezTo>
                  <a:lnTo>
                    <a:pt x="5502" y="4831"/>
                  </a:lnTo>
                  <a:cubicBezTo>
                    <a:pt x="5335" y="5092"/>
                    <a:pt x="5264" y="5450"/>
                    <a:pt x="5359" y="5759"/>
                  </a:cubicBezTo>
                  <a:cubicBezTo>
                    <a:pt x="5401" y="5949"/>
                    <a:pt x="5648" y="6101"/>
                    <a:pt x="5869" y="6101"/>
                  </a:cubicBezTo>
                  <a:cubicBezTo>
                    <a:pt x="5898" y="6101"/>
                    <a:pt x="5927" y="6098"/>
                    <a:pt x="5954" y="6093"/>
                  </a:cubicBezTo>
                  <a:cubicBezTo>
                    <a:pt x="6169" y="6021"/>
                    <a:pt x="6311" y="5807"/>
                    <a:pt x="6335" y="5569"/>
                  </a:cubicBezTo>
                  <a:cubicBezTo>
                    <a:pt x="6359" y="5378"/>
                    <a:pt x="6311" y="5140"/>
                    <a:pt x="6407" y="4926"/>
                  </a:cubicBezTo>
                  <a:cubicBezTo>
                    <a:pt x="6472" y="4730"/>
                    <a:pt x="6737" y="4613"/>
                    <a:pt x="6964" y="4613"/>
                  </a:cubicBezTo>
                  <a:cubicBezTo>
                    <a:pt x="6985" y="4613"/>
                    <a:pt x="7006" y="4614"/>
                    <a:pt x="7026" y="4616"/>
                  </a:cubicBezTo>
                  <a:cubicBezTo>
                    <a:pt x="7264" y="4664"/>
                    <a:pt x="7478" y="4807"/>
                    <a:pt x="7645" y="4950"/>
                  </a:cubicBezTo>
                  <a:cubicBezTo>
                    <a:pt x="7717" y="5021"/>
                    <a:pt x="7764" y="5045"/>
                    <a:pt x="7788" y="5092"/>
                  </a:cubicBezTo>
                  <a:cubicBezTo>
                    <a:pt x="7859" y="5259"/>
                    <a:pt x="7883" y="5426"/>
                    <a:pt x="7883" y="5616"/>
                  </a:cubicBezTo>
                  <a:cubicBezTo>
                    <a:pt x="7883" y="5997"/>
                    <a:pt x="7764" y="6402"/>
                    <a:pt x="7478" y="6712"/>
                  </a:cubicBezTo>
                  <a:cubicBezTo>
                    <a:pt x="7169" y="6998"/>
                    <a:pt x="6716" y="7188"/>
                    <a:pt x="6240" y="7212"/>
                  </a:cubicBezTo>
                  <a:cubicBezTo>
                    <a:pt x="5764" y="7212"/>
                    <a:pt x="5264" y="7093"/>
                    <a:pt x="4859" y="6736"/>
                  </a:cubicBezTo>
                  <a:cubicBezTo>
                    <a:pt x="4454" y="6402"/>
                    <a:pt x="4216" y="5878"/>
                    <a:pt x="4168" y="5331"/>
                  </a:cubicBezTo>
                  <a:cubicBezTo>
                    <a:pt x="4144" y="5021"/>
                    <a:pt x="4168" y="4664"/>
                    <a:pt x="4287" y="4307"/>
                  </a:cubicBezTo>
                  <a:cubicBezTo>
                    <a:pt x="4406" y="4140"/>
                    <a:pt x="4573" y="3997"/>
                    <a:pt x="4859" y="3854"/>
                  </a:cubicBezTo>
                  <a:cubicBezTo>
                    <a:pt x="5388" y="3537"/>
                    <a:pt x="6255" y="3295"/>
                    <a:pt x="7327" y="3295"/>
                  </a:cubicBezTo>
                  <a:cubicBezTo>
                    <a:pt x="7462" y="3295"/>
                    <a:pt x="7599" y="3298"/>
                    <a:pt x="7740" y="3306"/>
                  </a:cubicBezTo>
                  <a:cubicBezTo>
                    <a:pt x="8979" y="3378"/>
                    <a:pt x="10455" y="3830"/>
                    <a:pt x="11932" y="4569"/>
                  </a:cubicBezTo>
                  <a:cubicBezTo>
                    <a:pt x="12289" y="4783"/>
                    <a:pt x="12670" y="4950"/>
                    <a:pt x="13051" y="5188"/>
                  </a:cubicBezTo>
                  <a:cubicBezTo>
                    <a:pt x="13408" y="5426"/>
                    <a:pt x="13789" y="5688"/>
                    <a:pt x="14170" y="5926"/>
                  </a:cubicBezTo>
                  <a:cubicBezTo>
                    <a:pt x="14932" y="6450"/>
                    <a:pt x="15742" y="6950"/>
                    <a:pt x="16647" y="7355"/>
                  </a:cubicBezTo>
                  <a:cubicBezTo>
                    <a:pt x="17528" y="7784"/>
                    <a:pt x="18457" y="8117"/>
                    <a:pt x="19386" y="8284"/>
                  </a:cubicBezTo>
                  <a:cubicBezTo>
                    <a:pt x="19850" y="8379"/>
                    <a:pt x="20308" y="8426"/>
                    <a:pt x="20761" y="8426"/>
                  </a:cubicBezTo>
                  <a:cubicBezTo>
                    <a:pt x="21213" y="8426"/>
                    <a:pt x="21660" y="8379"/>
                    <a:pt x="22100" y="8284"/>
                  </a:cubicBezTo>
                  <a:cubicBezTo>
                    <a:pt x="22505" y="8165"/>
                    <a:pt x="22934" y="8069"/>
                    <a:pt x="23315" y="7879"/>
                  </a:cubicBezTo>
                  <a:cubicBezTo>
                    <a:pt x="23696" y="7688"/>
                    <a:pt x="24029" y="7450"/>
                    <a:pt x="24315" y="7188"/>
                  </a:cubicBezTo>
                  <a:cubicBezTo>
                    <a:pt x="24410" y="7093"/>
                    <a:pt x="24506" y="6998"/>
                    <a:pt x="24601" y="6950"/>
                  </a:cubicBezTo>
                  <a:cubicBezTo>
                    <a:pt x="25125" y="6950"/>
                    <a:pt x="25673" y="6926"/>
                    <a:pt x="26197" y="6831"/>
                  </a:cubicBezTo>
                  <a:cubicBezTo>
                    <a:pt x="27411" y="6617"/>
                    <a:pt x="28483" y="6093"/>
                    <a:pt x="29197" y="5283"/>
                  </a:cubicBezTo>
                  <a:cubicBezTo>
                    <a:pt x="29912" y="4497"/>
                    <a:pt x="30269" y="3545"/>
                    <a:pt x="30245" y="2687"/>
                  </a:cubicBezTo>
                  <a:cubicBezTo>
                    <a:pt x="30221" y="1830"/>
                    <a:pt x="29840" y="1163"/>
                    <a:pt x="29435" y="758"/>
                  </a:cubicBezTo>
                  <a:cubicBezTo>
                    <a:pt x="29245" y="544"/>
                    <a:pt x="29054" y="401"/>
                    <a:pt x="28840" y="282"/>
                  </a:cubicBezTo>
                  <a:lnTo>
                    <a:pt x="28816" y="282"/>
                  </a:lnTo>
                  <a:cubicBezTo>
                    <a:pt x="28649" y="187"/>
                    <a:pt x="28483" y="91"/>
                    <a:pt x="28340" y="68"/>
                  </a:cubicBezTo>
                  <a:cubicBezTo>
                    <a:pt x="28239" y="34"/>
                    <a:pt x="28150" y="0"/>
                    <a:pt x="280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29"/>
            <p:cNvSpPr/>
            <p:nvPr/>
          </p:nvSpPr>
          <p:spPr>
            <a:xfrm>
              <a:off x="507800" y="1130775"/>
              <a:ext cx="156625" cy="41575"/>
            </a:xfrm>
            <a:custGeom>
              <a:avLst/>
              <a:gdLst/>
              <a:ahLst/>
              <a:cxnLst/>
              <a:rect l="l" t="t" r="r" b="b"/>
              <a:pathLst>
                <a:path w="6265" h="1663" extrusionOk="0">
                  <a:moveTo>
                    <a:pt x="2176" y="1"/>
                  </a:moveTo>
                  <a:cubicBezTo>
                    <a:pt x="2054" y="1"/>
                    <a:pt x="1932" y="7"/>
                    <a:pt x="1811" y="19"/>
                  </a:cubicBezTo>
                  <a:cubicBezTo>
                    <a:pt x="1120" y="67"/>
                    <a:pt x="406" y="376"/>
                    <a:pt x="1" y="924"/>
                  </a:cubicBezTo>
                  <a:cubicBezTo>
                    <a:pt x="269" y="710"/>
                    <a:pt x="671" y="563"/>
                    <a:pt x="1036" y="563"/>
                  </a:cubicBezTo>
                  <a:cubicBezTo>
                    <a:pt x="1157" y="563"/>
                    <a:pt x="1275" y="579"/>
                    <a:pt x="1382" y="615"/>
                  </a:cubicBezTo>
                  <a:cubicBezTo>
                    <a:pt x="1835" y="734"/>
                    <a:pt x="2192" y="972"/>
                    <a:pt x="2573" y="1162"/>
                  </a:cubicBezTo>
                  <a:cubicBezTo>
                    <a:pt x="2978" y="1377"/>
                    <a:pt x="3383" y="1591"/>
                    <a:pt x="3835" y="1639"/>
                  </a:cubicBezTo>
                  <a:cubicBezTo>
                    <a:pt x="3939" y="1655"/>
                    <a:pt x="4044" y="1663"/>
                    <a:pt x="4149" y="1663"/>
                  </a:cubicBezTo>
                  <a:cubicBezTo>
                    <a:pt x="4502" y="1663"/>
                    <a:pt x="4857" y="1577"/>
                    <a:pt x="5169" y="1448"/>
                  </a:cubicBezTo>
                  <a:cubicBezTo>
                    <a:pt x="5597" y="1258"/>
                    <a:pt x="5955" y="996"/>
                    <a:pt x="6264" y="662"/>
                  </a:cubicBezTo>
                  <a:lnTo>
                    <a:pt x="6264" y="662"/>
                  </a:lnTo>
                  <a:cubicBezTo>
                    <a:pt x="6041" y="746"/>
                    <a:pt x="5793" y="781"/>
                    <a:pt x="5550" y="781"/>
                  </a:cubicBezTo>
                  <a:cubicBezTo>
                    <a:pt x="5378" y="781"/>
                    <a:pt x="5207" y="763"/>
                    <a:pt x="5050" y="734"/>
                  </a:cubicBezTo>
                  <a:cubicBezTo>
                    <a:pt x="4645" y="638"/>
                    <a:pt x="4240" y="496"/>
                    <a:pt x="3859" y="329"/>
                  </a:cubicBezTo>
                  <a:cubicBezTo>
                    <a:pt x="3329" y="132"/>
                    <a:pt x="2750" y="1"/>
                    <a:pt x="2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29"/>
            <p:cNvSpPr/>
            <p:nvPr/>
          </p:nvSpPr>
          <p:spPr>
            <a:xfrm>
              <a:off x="479825" y="1158025"/>
              <a:ext cx="47650" cy="157800"/>
            </a:xfrm>
            <a:custGeom>
              <a:avLst/>
              <a:gdLst/>
              <a:ahLst/>
              <a:cxnLst/>
              <a:rect l="l" t="t" r="r" b="b"/>
              <a:pathLst>
                <a:path w="1906" h="6312" extrusionOk="0">
                  <a:moveTo>
                    <a:pt x="882" y="1"/>
                  </a:moveTo>
                  <a:lnTo>
                    <a:pt x="882" y="1"/>
                  </a:lnTo>
                  <a:cubicBezTo>
                    <a:pt x="334" y="430"/>
                    <a:pt x="72" y="1144"/>
                    <a:pt x="48" y="1858"/>
                  </a:cubicBezTo>
                  <a:cubicBezTo>
                    <a:pt x="1" y="2573"/>
                    <a:pt x="215" y="3263"/>
                    <a:pt x="453" y="3930"/>
                  </a:cubicBezTo>
                  <a:cubicBezTo>
                    <a:pt x="596" y="4311"/>
                    <a:pt x="787" y="4692"/>
                    <a:pt x="906" y="5073"/>
                  </a:cubicBezTo>
                  <a:cubicBezTo>
                    <a:pt x="1025" y="5478"/>
                    <a:pt x="1049" y="5907"/>
                    <a:pt x="906" y="6312"/>
                  </a:cubicBezTo>
                  <a:cubicBezTo>
                    <a:pt x="1263" y="5955"/>
                    <a:pt x="1501" y="5550"/>
                    <a:pt x="1668" y="5145"/>
                  </a:cubicBezTo>
                  <a:cubicBezTo>
                    <a:pt x="1858" y="4716"/>
                    <a:pt x="1906" y="4240"/>
                    <a:pt x="1834" y="3811"/>
                  </a:cubicBezTo>
                  <a:cubicBezTo>
                    <a:pt x="1739" y="3359"/>
                    <a:pt x="1525" y="2978"/>
                    <a:pt x="1287" y="2573"/>
                  </a:cubicBezTo>
                  <a:cubicBezTo>
                    <a:pt x="1049" y="2192"/>
                    <a:pt x="810" y="1835"/>
                    <a:pt x="667" y="1430"/>
                  </a:cubicBezTo>
                  <a:cubicBezTo>
                    <a:pt x="548" y="1001"/>
                    <a:pt x="644" y="382"/>
                    <a:pt x="88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29"/>
            <p:cNvSpPr/>
            <p:nvPr/>
          </p:nvSpPr>
          <p:spPr>
            <a:xfrm>
              <a:off x="439950" y="1430700"/>
              <a:ext cx="45850" cy="157800"/>
            </a:xfrm>
            <a:custGeom>
              <a:avLst/>
              <a:gdLst/>
              <a:ahLst/>
              <a:cxnLst/>
              <a:rect l="l" t="t" r="r" b="b"/>
              <a:pathLst>
                <a:path w="1834" h="6312" extrusionOk="0">
                  <a:moveTo>
                    <a:pt x="977" y="1"/>
                  </a:moveTo>
                  <a:lnTo>
                    <a:pt x="977" y="1"/>
                  </a:lnTo>
                  <a:cubicBezTo>
                    <a:pt x="1215" y="406"/>
                    <a:pt x="1334" y="1001"/>
                    <a:pt x="1191" y="1430"/>
                  </a:cubicBezTo>
                  <a:cubicBezTo>
                    <a:pt x="1119" y="1858"/>
                    <a:pt x="857" y="2216"/>
                    <a:pt x="619" y="2597"/>
                  </a:cubicBezTo>
                  <a:cubicBezTo>
                    <a:pt x="381" y="2978"/>
                    <a:pt x="167" y="3383"/>
                    <a:pt x="95" y="3811"/>
                  </a:cubicBezTo>
                  <a:cubicBezTo>
                    <a:pt x="0" y="4264"/>
                    <a:pt x="95" y="4740"/>
                    <a:pt x="238" y="5169"/>
                  </a:cubicBezTo>
                  <a:cubicBezTo>
                    <a:pt x="405" y="5573"/>
                    <a:pt x="643" y="5954"/>
                    <a:pt x="953" y="6312"/>
                  </a:cubicBezTo>
                  <a:cubicBezTo>
                    <a:pt x="834" y="5931"/>
                    <a:pt x="857" y="5478"/>
                    <a:pt x="953" y="5097"/>
                  </a:cubicBezTo>
                  <a:cubicBezTo>
                    <a:pt x="1072" y="4716"/>
                    <a:pt x="1238" y="4335"/>
                    <a:pt x="1381" y="3930"/>
                  </a:cubicBezTo>
                  <a:cubicBezTo>
                    <a:pt x="1667" y="3287"/>
                    <a:pt x="1834" y="2597"/>
                    <a:pt x="1810" y="1882"/>
                  </a:cubicBezTo>
                  <a:cubicBezTo>
                    <a:pt x="1786" y="1168"/>
                    <a:pt x="1500" y="453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29"/>
            <p:cNvSpPr/>
            <p:nvPr/>
          </p:nvSpPr>
          <p:spPr>
            <a:xfrm>
              <a:off x="392900" y="1372950"/>
              <a:ext cx="45875" cy="157800"/>
            </a:xfrm>
            <a:custGeom>
              <a:avLst/>
              <a:gdLst/>
              <a:ahLst/>
              <a:cxnLst/>
              <a:rect l="l" t="t" r="r" b="b"/>
              <a:pathLst>
                <a:path w="1835" h="6312" extrusionOk="0">
                  <a:moveTo>
                    <a:pt x="977" y="1"/>
                  </a:moveTo>
                  <a:lnTo>
                    <a:pt x="977" y="1"/>
                  </a:lnTo>
                  <a:cubicBezTo>
                    <a:pt x="1215" y="382"/>
                    <a:pt x="1334" y="977"/>
                    <a:pt x="1191" y="1430"/>
                  </a:cubicBezTo>
                  <a:cubicBezTo>
                    <a:pt x="1144" y="1835"/>
                    <a:pt x="858" y="2192"/>
                    <a:pt x="620" y="2597"/>
                  </a:cubicBezTo>
                  <a:cubicBezTo>
                    <a:pt x="382" y="2978"/>
                    <a:pt x="191" y="3359"/>
                    <a:pt x="96" y="3811"/>
                  </a:cubicBezTo>
                  <a:cubicBezTo>
                    <a:pt x="1" y="4264"/>
                    <a:pt x="96" y="4740"/>
                    <a:pt x="239" y="5145"/>
                  </a:cubicBezTo>
                  <a:cubicBezTo>
                    <a:pt x="429" y="5573"/>
                    <a:pt x="644" y="5954"/>
                    <a:pt x="953" y="6312"/>
                  </a:cubicBezTo>
                  <a:cubicBezTo>
                    <a:pt x="834" y="5931"/>
                    <a:pt x="858" y="5478"/>
                    <a:pt x="953" y="5097"/>
                  </a:cubicBezTo>
                  <a:cubicBezTo>
                    <a:pt x="1072" y="4692"/>
                    <a:pt x="1239" y="4311"/>
                    <a:pt x="1406" y="3930"/>
                  </a:cubicBezTo>
                  <a:cubicBezTo>
                    <a:pt x="1668" y="3263"/>
                    <a:pt x="1834" y="2597"/>
                    <a:pt x="1811" y="1882"/>
                  </a:cubicBezTo>
                  <a:cubicBezTo>
                    <a:pt x="1787" y="1144"/>
                    <a:pt x="1525" y="453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29"/>
            <p:cNvSpPr/>
            <p:nvPr/>
          </p:nvSpPr>
          <p:spPr>
            <a:xfrm>
              <a:off x="764425" y="1001325"/>
              <a:ext cx="150050" cy="63725"/>
            </a:xfrm>
            <a:custGeom>
              <a:avLst/>
              <a:gdLst/>
              <a:ahLst/>
              <a:cxnLst/>
              <a:rect l="l" t="t" r="r" b="b"/>
              <a:pathLst>
                <a:path w="6002" h="2549" extrusionOk="0">
                  <a:moveTo>
                    <a:pt x="4494" y="0"/>
                  </a:moveTo>
                  <a:cubicBezTo>
                    <a:pt x="4120" y="0"/>
                    <a:pt x="3722" y="62"/>
                    <a:pt x="3358" y="244"/>
                  </a:cubicBezTo>
                  <a:cubicBezTo>
                    <a:pt x="3001" y="434"/>
                    <a:pt x="2667" y="744"/>
                    <a:pt x="2381" y="1077"/>
                  </a:cubicBezTo>
                  <a:cubicBezTo>
                    <a:pt x="2072" y="1411"/>
                    <a:pt x="1810" y="1768"/>
                    <a:pt x="1429" y="2006"/>
                  </a:cubicBezTo>
                  <a:cubicBezTo>
                    <a:pt x="1179" y="2162"/>
                    <a:pt x="818" y="2257"/>
                    <a:pt x="484" y="2257"/>
                  </a:cubicBezTo>
                  <a:cubicBezTo>
                    <a:pt x="308" y="2257"/>
                    <a:pt x="140" y="2230"/>
                    <a:pt x="0" y="2173"/>
                  </a:cubicBezTo>
                  <a:lnTo>
                    <a:pt x="0" y="2173"/>
                  </a:lnTo>
                  <a:cubicBezTo>
                    <a:pt x="388" y="2437"/>
                    <a:pt x="837" y="2549"/>
                    <a:pt x="1293" y="2549"/>
                  </a:cubicBezTo>
                  <a:cubicBezTo>
                    <a:pt x="1537" y="2549"/>
                    <a:pt x="1784" y="2517"/>
                    <a:pt x="2024" y="2459"/>
                  </a:cubicBezTo>
                  <a:cubicBezTo>
                    <a:pt x="2715" y="2268"/>
                    <a:pt x="3310" y="1887"/>
                    <a:pt x="3858" y="1458"/>
                  </a:cubicBezTo>
                  <a:cubicBezTo>
                    <a:pt x="4191" y="1196"/>
                    <a:pt x="4501" y="934"/>
                    <a:pt x="4858" y="720"/>
                  </a:cubicBezTo>
                  <a:cubicBezTo>
                    <a:pt x="5193" y="520"/>
                    <a:pt x="5548" y="361"/>
                    <a:pt x="5924" y="361"/>
                  </a:cubicBezTo>
                  <a:cubicBezTo>
                    <a:pt x="5950" y="361"/>
                    <a:pt x="5975" y="361"/>
                    <a:pt x="6001" y="363"/>
                  </a:cubicBezTo>
                  <a:cubicBezTo>
                    <a:pt x="5596" y="196"/>
                    <a:pt x="5144" y="30"/>
                    <a:pt x="4691" y="6"/>
                  </a:cubicBezTo>
                  <a:cubicBezTo>
                    <a:pt x="4627" y="2"/>
                    <a:pt x="4561" y="0"/>
                    <a:pt x="44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29"/>
            <p:cNvSpPr/>
            <p:nvPr/>
          </p:nvSpPr>
          <p:spPr>
            <a:xfrm>
              <a:off x="694750" y="972175"/>
              <a:ext cx="151250" cy="63750"/>
            </a:xfrm>
            <a:custGeom>
              <a:avLst/>
              <a:gdLst/>
              <a:ahLst/>
              <a:cxnLst/>
              <a:rect l="l" t="t" r="r" b="b"/>
              <a:pathLst>
                <a:path w="6050" h="2550" extrusionOk="0">
                  <a:moveTo>
                    <a:pt x="4579" y="0"/>
                  </a:moveTo>
                  <a:cubicBezTo>
                    <a:pt x="4195" y="0"/>
                    <a:pt x="3782" y="76"/>
                    <a:pt x="3406" y="243"/>
                  </a:cubicBezTo>
                  <a:cubicBezTo>
                    <a:pt x="3025" y="457"/>
                    <a:pt x="2692" y="791"/>
                    <a:pt x="2382" y="1124"/>
                  </a:cubicBezTo>
                  <a:cubicBezTo>
                    <a:pt x="2096" y="1434"/>
                    <a:pt x="1834" y="1791"/>
                    <a:pt x="1430" y="2029"/>
                  </a:cubicBezTo>
                  <a:cubicBezTo>
                    <a:pt x="1171" y="2191"/>
                    <a:pt x="813" y="2287"/>
                    <a:pt x="468" y="2287"/>
                  </a:cubicBezTo>
                  <a:cubicBezTo>
                    <a:pt x="305" y="2287"/>
                    <a:pt x="146" y="2265"/>
                    <a:pt x="1" y="2220"/>
                  </a:cubicBezTo>
                  <a:lnTo>
                    <a:pt x="1" y="2220"/>
                  </a:lnTo>
                  <a:cubicBezTo>
                    <a:pt x="397" y="2448"/>
                    <a:pt x="852" y="2550"/>
                    <a:pt x="1309" y="2550"/>
                  </a:cubicBezTo>
                  <a:cubicBezTo>
                    <a:pt x="1566" y="2550"/>
                    <a:pt x="1824" y="2518"/>
                    <a:pt x="2073" y="2458"/>
                  </a:cubicBezTo>
                  <a:cubicBezTo>
                    <a:pt x="2739" y="2267"/>
                    <a:pt x="3335" y="1886"/>
                    <a:pt x="3906" y="1481"/>
                  </a:cubicBezTo>
                  <a:cubicBezTo>
                    <a:pt x="4240" y="1196"/>
                    <a:pt x="4525" y="934"/>
                    <a:pt x="4906" y="719"/>
                  </a:cubicBezTo>
                  <a:cubicBezTo>
                    <a:pt x="5243" y="540"/>
                    <a:pt x="5601" y="360"/>
                    <a:pt x="5980" y="360"/>
                  </a:cubicBezTo>
                  <a:cubicBezTo>
                    <a:pt x="6003" y="360"/>
                    <a:pt x="6026" y="361"/>
                    <a:pt x="6050" y="362"/>
                  </a:cubicBezTo>
                  <a:cubicBezTo>
                    <a:pt x="5645" y="195"/>
                    <a:pt x="5192" y="52"/>
                    <a:pt x="4740" y="5"/>
                  </a:cubicBezTo>
                  <a:cubicBezTo>
                    <a:pt x="4687" y="2"/>
                    <a:pt x="4634" y="0"/>
                    <a:pt x="45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29"/>
            <p:cNvSpPr/>
            <p:nvPr/>
          </p:nvSpPr>
          <p:spPr>
            <a:xfrm>
              <a:off x="496500" y="1153125"/>
              <a:ext cx="144100" cy="134725"/>
            </a:xfrm>
            <a:custGeom>
              <a:avLst/>
              <a:gdLst/>
              <a:ahLst/>
              <a:cxnLst/>
              <a:rect l="l" t="t" r="r" b="b"/>
              <a:pathLst>
                <a:path w="5764" h="5389" extrusionOk="0">
                  <a:moveTo>
                    <a:pt x="627" y="1"/>
                  </a:moveTo>
                  <a:cubicBezTo>
                    <a:pt x="535" y="1"/>
                    <a:pt x="445" y="10"/>
                    <a:pt x="358" y="30"/>
                  </a:cubicBezTo>
                  <a:cubicBezTo>
                    <a:pt x="0" y="1388"/>
                    <a:pt x="1763" y="2697"/>
                    <a:pt x="2144" y="4150"/>
                  </a:cubicBezTo>
                  <a:cubicBezTo>
                    <a:pt x="2263" y="4555"/>
                    <a:pt x="2358" y="4984"/>
                    <a:pt x="2287" y="5388"/>
                  </a:cubicBezTo>
                  <a:cubicBezTo>
                    <a:pt x="2501" y="5031"/>
                    <a:pt x="2668" y="4650"/>
                    <a:pt x="2787" y="4269"/>
                  </a:cubicBezTo>
                  <a:cubicBezTo>
                    <a:pt x="2906" y="3888"/>
                    <a:pt x="2977" y="3436"/>
                    <a:pt x="2882" y="3055"/>
                  </a:cubicBezTo>
                  <a:lnTo>
                    <a:pt x="2882" y="3055"/>
                  </a:lnTo>
                  <a:cubicBezTo>
                    <a:pt x="3382" y="3483"/>
                    <a:pt x="3930" y="3912"/>
                    <a:pt x="4549" y="4079"/>
                  </a:cubicBezTo>
                  <a:cubicBezTo>
                    <a:pt x="4382" y="3459"/>
                    <a:pt x="3930" y="2959"/>
                    <a:pt x="3454" y="2483"/>
                  </a:cubicBezTo>
                  <a:lnTo>
                    <a:pt x="3454" y="2483"/>
                  </a:lnTo>
                  <a:cubicBezTo>
                    <a:pt x="3569" y="2510"/>
                    <a:pt x="3687" y="2522"/>
                    <a:pt x="3805" y="2522"/>
                  </a:cubicBezTo>
                  <a:cubicBezTo>
                    <a:pt x="4099" y="2522"/>
                    <a:pt x="4396" y="2449"/>
                    <a:pt x="4668" y="2364"/>
                  </a:cubicBezTo>
                  <a:cubicBezTo>
                    <a:pt x="5049" y="2221"/>
                    <a:pt x="5406" y="2007"/>
                    <a:pt x="5764" y="1792"/>
                  </a:cubicBezTo>
                  <a:lnTo>
                    <a:pt x="5764" y="1792"/>
                  </a:lnTo>
                  <a:cubicBezTo>
                    <a:pt x="5665" y="1810"/>
                    <a:pt x="5565" y="1817"/>
                    <a:pt x="5464" y="1817"/>
                  </a:cubicBezTo>
                  <a:cubicBezTo>
                    <a:pt x="5151" y="1817"/>
                    <a:pt x="4831" y="1745"/>
                    <a:pt x="4525" y="1673"/>
                  </a:cubicBezTo>
                  <a:cubicBezTo>
                    <a:pt x="3183" y="1365"/>
                    <a:pt x="1740" y="1"/>
                    <a:pt x="6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29"/>
            <p:cNvSpPr/>
            <p:nvPr/>
          </p:nvSpPr>
          <p:spPr>
            <a:xfrm>
              <a:off x="494125" y="1826025"/>
              <a:ext cx="11925" cy="862100"/>
            </a:xfrm>
            <a:custGeom>
              <a:avLst/>
              <a:gdLst/>
              <a:ahLst/>
              <a:cxnLst/>
              <a:rect l="l" t="t" r="r" b="b"/>
              <a:pathLst>
                <a:path w="477" h="34484" extrusionOk="0">
                  <a:moveTo>
                    <a:pt x="238" y="1"/>
                  </a:moveTo>
                  <a:cubicBezTo>
                    <a:pt x="119" y="1"/>
                    <a:pt x="0" y="120"/>
                    <a:pt x="0" y="239"/>
                  </a:cubicBezTo>
                  <a:lnTo>
                    <a:pt x="0" y="34246"/>
                  </a:lnTo>
                  <a:cubicBezTo>
                    <a:pt x="0" y="34365"/>
                    <a:pt x="119" y="34484"/>
                    <a:pt x="238" y="34484"/>
                  </a:cubicBezTo>
                  <a:cubicBezTo>
                    <a:pt x="357" y="34484"/>
                    <a:pt x="477" y="34365"/>
                    <a:pt x="477" y="34246"/>
                  </a:cubicBezTo>
                  <a:lnTo>
                    <a:pt x="477" y="239"/>
                  </a:lnTo>
                  <a:cubicBezTo>
                    <a:pt x="477" y="120"/>
                    <a:pt x="357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29"/>
            <p:cNvSpPr/>
            <p:nvPr/>
          </p:nvSpPr>
          <p:spPr>
            <a:xfrm>
              <a:off x="3810275" y="949350"/>
              <a:ext cx="714475" cy="118525"/>
            </a:xfrm>
            <a:custGeom>
              <a:avLst/>
              <a:gdLst/>
              <a:ahLst/>
              <a:cxnLst/>
              <a:rect l="l" t="t" r="r" b="b"/>
              <a:pathLst>
                <a:path w="28579" h="4741" extrusionOk="0">
                  <a:moveTo>
                    <a:pt x="1858" y="1918"/>
                  </a:moveTo>
                  <a:cubicBezTo>
                    <a:pt x="1858" y="1929"/>
                    <a:pt x="1886" y="1935"/>
                    <a:pt x="1931" y="1949"/>
                  </a:cubicBezTo>
                  <a:lnTo>
                    <a:pt x="1931" y="1949"/>
                  </a:lnTo>
                  <a:cubicBezTo>
                    <a:pt x="1881" y="1926"/>
                    <a:pt x="1858" y="1918"/>
                    <a:pt x="1858" y="1918"/>
                  </a:cubicBezTo>
                  <a:close/>
                  <a:moveTo>
                    <a:pt x="2954" y="0"/>
                  </a:moveTo>
                  <a:cubicBezTo>
                    <a:pt x="2850" y="0"/>
                    <a:pt x="2747" y="4"/>
                    <a:pt x="2644" y="13"/>
                  </a:cubicBezTo>
                  <a:cubicBezTo>
                    <a:pt x="2192" y="37"/>
                    <a:pt x="1787" y="84"/>
                    <a:pt x="1406" y="299"/>
                  </a:cubicBezTo>
                  <a:lnTo>
                    <a:pt x="1239" y="370"/>
                  </a:lnTo>
                  <a:lnTo>
                    <a:pt x="1120" y="442"/>
                  </a:lnTo>
                  <a:lnTo>
                    <a:pt x="858" y="632"/>
                  </a:lnTo>
                  <a:cubicBezTo>
                    <a:pt x="715" y="751"/>
                    <a:pt x="572" y="894"/>
                    <a:pt x="453" y="1037"/>
                  </a:cubicBezTo>
                  <a:cubicBezTo>
                    <a:pt x="215" y="1346"/>
                    <a:pt x="49" y="1728"/>
                    <a:pt x="25" y="2085"/>
                  </a:cubicBezTo>
                  <a:cubicBezTo>
                    <a:pt x="1" y="2466"/>
                    <a:pt x="120" y="2823"/>
                    <a:pt x="287" y="3109"/>
                  </a:cubicBezTo>
                  <a:cubicBezTo>
                    <a:pt x="453" y="3537"/>
                    <a:pt x="715" y="3776"/>
                    <a:pt x="1025" y="3847"/>
                  </a:cubicBezTo>
                  <a:cubicBezTo>
                    <a:pt x="1130" y="3882"/>
                    <a:pt x="1238" y="3898"/>
                    <a:pt x="1344" y="3898"/>
                  </a:cubicBezTo>
                  <a:cubicBezTo>
                    <a:pt x="1528" y="3898"/>
                    <a:pt x="1708" y="3851"/>
                    <a:pt x="1858" y="3776"/>
                  </a:cubicBezTo>
                  <a:cubicBezTo>
                    <a:pt x="2097" y="3704"/>
                    <a:pt x="2287" y="3514"/>
                    <a:pt x="2406" y="3299"/>
                  </a:cubicBezTo>
                  <a:cubicBezTo>
                    <a:pt x="2501" y="3109"/>
                    <a:pt x="2573" y="2894"/>
                    <a:pt x="2525" y="2704"/>
                  </a:cubicBezTo>
                  <a:cubicBezTo>
                    <a:pt x="2501" y="2347"/>
                    <a:pt x="2263" y="2109"/>
                    <a:pt x="2120" y="2037"/>
                  </a:cubicBezTo>
                  <a:cubicBezTo>
                    <a:pt x="2046" y="1988"/>
                    <a:pt x="1979" y="1964"/>
                    <a:pt x="1931" y="1949"/>
                  </a:cubicBezTo>
                  <a:lnTo>
                    <a:pt x="1931" y="1949"/>
                  </a:lnTo>
                  <a:cubicBezTo>
                    <a:pt x="1969" y="1967"/>
                    <a:pt x="2024" y="1995"/>
                    <a:pt x="2097" y="2037"/>
                  </a:cubicBezTo>
                  <a:cubicBezTo>
                    <a:pt x="2239" y="2109"/>
                    <a:pt x="2406" y="2347"/>
                    <a:pt x="2454" y="2704"/>
                  </a:cubicBezTo>
                  <a:cubicBezTo>
                    <a:pt x="2478" y="2894"/>
                    <a:pt x="2406" y="3061"/>
                    <a:pt x="2335" y="3252"/>
                  </a:cubicBezTo>
                  <a:cubicBezTo>
                    <a:pt x="2239" y="3418"/>
                    <a:pt x="2025" y="3585"/>
                    <a:pt x="1811" y="3633"/>
                  </a:cubicBezTo>
                  <a:cubicBezTo>
                    <a:pt x="1692" y="3680"/>
                    <a:pt x="1567" y="3704"/>
                    <a:pt x="1442" y="3704"/>
                  </a:cubicBezTo>
                  <a:cubicBezTo>
                    <a:pt x="1317" y="3704"/>
                    <a:pt x="1192" y="3680"/>
                    <a:pt x="1073" y="3633"/>
                  </a:cubicBezTo>
                  <a:cubicBezTo>
                    <a:pt x="834" y="3537"/>
                    <a:pt x="596" y="3371"/>
                    <a:pt x="453" y="3109"/>
                  </a:cubicBezTo>
                  <a:cubicBezTo>
                    <a:pt x="311" y="2823"/>
                    <a:pt x="215" y="2537"/>
                    <a:pt x="239" y="2204"/>
                  </a:cubicBezTo>
                  <a:cubicBezTo>
                    <a:pt x="263" y="1870"/>
                    <a:pt x="430" y="1561"/>
                    <a:pt x="620" y="1323"/>
                  </a:cubicBezTo>
                  <a:cubicBezTo>
                    <a:pt x="739" y="1156"/>
                    <a:pt x="858" y="1037"/>
                    <a:pt x="1025" y="965"/>
                  </a:cubicBezTo>
                  <a:cubicBezTo>
                    <a:pt x="1096" y="894"/>
                    <a:pt x="1168" y="870"/>
                    <a:pt x="1263" y="799"/>
                  </a:cubicBezTo>
                  <a:lnTo>
                    <a:pt x="1382" y="751"/>
                  </a:lnTo>
                  <a:lnTo>
                    <a:pt x="1501" y="680"/>
                  </a:lnTo>
                  <a:cubicBezTo>
                    <a:pt x="1858" y="537"/>
                    <a:pt x="2239" y="489"/>
                    <a:pt x="2621" y="442"/>
                  </a:cubicBezTo>
                  <a:cubicBezTo>
                    <a:pt x="2661" y="440"/>
                    <a:pt x="2702" y="440"/>
                    <a:pt x="2743" y="440"/>
                  </a:cubicBezTo>
                  <a:cubicBezTo>
                    <a:pt x="3516" y="440"/>
                    <a:pt x="4328" y="651"/>
                    <a:pt x="5097" y="1013"/>
                  </a:cubicBezTo>
                  <a:cubicBezTo>
                    <a:pt x="5907" y="1394"/>
                    <a:pt x="6669" y="1942"/>
                    <a:pt x="7407" y="2537"/>
                  </a:cubicBezTo>
                  <a:cubicBezTo>
                    <a:pt x="8169" y="3133"/>
                    <a:pt x="8908" y="3752"/>
                    <a:pt x="9741" y="4204"/>
                  </a:cubicBezTo>
                  <a:cubicBezTo>
                    <a:pt x="10374" y="4548"/>
                    <a:pt x="11075" y="4740"/>
                    <a:pt x="11751" y="4740"/>
                  </a:cubicBezTo>
                  <a:cubicBezTo>
                    <a:pt x="11966" y="4740"/>
                    <a:pt x="12178" y="4721"/>
                    <a:pt x="12384" y="4681"/>
                  </a:cubicBezTo>
                  <a:cubicBezTo>
                    <a:pt x="13289" y="4490"/>
                    <a:pt x="13956" y="3847"/>
                    <a:pt x="14242" y="3061"/>
                  </a:cubicBezTo>
                  <a:cubicBezTo>
                    <a:pt x="14266" y="3013"/>
                    <a:pt x="14266" y="2942"/>
                    <a:pt x="14290" y="2871"/>
                  </a:cubicBezTo>
                  <a:cubicBezTo>
                    <a:pt x="14361" y="3013"/>
                    <a:pt x="14409" y="3133"/>
                    <a:pt x="14480" y="3252"/>
                  </a:cubicBezTo>
                  <a:cubicBezTo>
                    <a:pt x="14647" y="3514"/>
                    <a:pt x="14956" y="3728"/>
                    <a:pt x="15242" y="3823"/>
                  </a:cubicBezTo>
                  <a:cubicBezTo>
                    <a:pt x="15341" y="3846"/>
                    <a:pt x="15438" y="3857"/>
                    <a:pt x="15532" y="3857"/>
                  </a:cubicBezTo>
                  <a:cubicBezTo>
                    <a:pt x="15730" y="3857"/>
                    <a:pt x="15914" y="3809"/>
                    <a:pt x="16076" y="3728"/>
                  </a:cubicBezTo>
                  <a:cubicBezTo>
                    <a:pt x="16314" y="3609"/>
                    <a:pt x="16504" y="3418"/>
                    <a:pt x="16623" y="3252"/>
                  </a:cubicBezTo>
                  <a:cubicBezTo>
                    <a:pt x="16695" y="3037"/>
                    <a:pt x="16742" y="2823"/>
                    <a:pt x="16695" y="2656"/>
                  </a:cubicBezTo>
                  <a:cubicBezTo>
                    <a:pt x="16647" y="2299"/>
                    <a:pt x="16433" y="2061"/>
                    <a:pt x="16266" y="1966"/>
                  </a:cubicBezTo>
                  <a:cubicBezTo>
                    <a:pt x="16219" y="1966"/>
                    <a:pt x="16219" y="1942"/>
                    <a:pt x="16195" y="1942"/>
                  </a:cubicBezTo>
                  <a:cubicBezTo>
                    <a:pt x="16123" y="1894"/>
                    <a:pt x="16076" y="1870"/>
                    <a:pt x="15980" y="1847"/>
                  </a:cubicBezTo>
                  <a:lnTo>
                    <a:pt x="15933" y="1847"/>
                  </a:lnTo>
                  <a:cubicBezTo>
                    <a:pt x="15838" y="1870"/>
                    <a:pt x="15695" y="1894"/>
                    <a:pt x="15623" y="1989"/>
                  </a:cubicBezTo>
                  <a:cubicBezTo>
                    <a:pt x="15528" y="2180"/>
                    <a:pt x="15528" y="2347"/>
                    <a:pt x="15599" y="2537"/>
                  </a:cubicBezTo>
                  <a:cubicBezTo>
                    <a:pt x="15647" y="2704"/>
                    <a:pt x="15814" y="2871"/>
                    <a:pt x="15814" y="3061"/>
                  </a:cubicBezTo>
                  <a:cubicBezTo>
                    <a:pt x="15814" y="3275"/>
                    <a:pt x="15623" y="3466"/>
                    <a:pt x="15409" y="3490"/>
                  </a:cubicBezTo>
                  <a:cubicBezTo>
                    <a:pt x="15370" y="3495"/>
                    <a:pt x="15329" y="3498"/>
                    <a:pt x="15287" y="3498"/>
                  </a:cubicBezTo>
                  <a:cubicBezTo>
                    <a:pt x="15154" y="3498"/>
                    <a:pt x="15012" y="3467"/>
                    <a:pt x="14885" y="3395"/>
                  </a:cubicBezTo>
                  <a:cubicBezTo>
                    <a:pt x="14790" y="3299"/>
                    <a:pt x="14718" y="3204"/>
                    <a:pt x="14647" y="3085"/>
                  </a:cubicBezTo>
                  <a:cubicBezTo>
                    <a:pt x="14504" y="2847"/>
                    <a:pt x="14409" y="2537"/>
                    <a:pt x="14432" y="2204"/>
                  </a:cubicBezTo>
                  <a:cubicBezTo>
                    <a:pt x="14480" y="1870"/>
                    <a:pt x="14623" y="1537"/>
                    <a:pt x="14814" y="1275"/>
                  </a:cubicBezTo>
                  <a:cubicBezTo>
                    <a:pt x="15266" y="704"/>
                    <a:pt x="16004" y="442"/>
                    <a:pt x="16814" y="394"/>
                  </a:cubicBezTo>
                  <a:cubicBezTo>
                    <a:pt x="16910" y="385"/>
                    <a:pt x="17008" y="381"/>
                    <a:pt x="17105" y="381"/>
                  </a:cubicBezTo>
                  <a:cubicBezTo>
                    <a:pt x="17827" y="381"/>
                    <a:pt x="18577" y="606"/>
                    <a:pt x="19291" y="942"/>
                  </a:cubicBezTo>
                  <a:cubicBezTo>
                    <a:pt x="20100" y="1346"/>
                    <a:pt x="20862" y="1870"/>
                    <a:pt x="21601" y="2466"/>
                  </a:cubicBezTo>
                  <a:cubicBezTo>
                    <a:pt x="22363" y="3061"/>
                    <a:pt x="23101" y="3680"/>
                    <a:pt x="23934" y="4133"/>
                  </a:cubicBezTo>
                  <a:cubicBezTo>
                    <a:pt x="24561" y="4473"/>
                    <a:pt x="25255" y="4679"/>
                    <a:pt x="25926" y="4679"/>
                  </a:cubicBezTo>
                  <a:cubicBezTo>
                    <a:pt x="26147" y="4679"/>
                    <a:pt x="26365" y="4656"/>
                    <a:pt x="26578" y="4609"/>
                  </a:cubicBezTo>
                  <a:cubicBezTo>
                    <a:pt x="26697" y="4585"/>
                    <a:pt x="26792" y="4561"/>
                    <a:pt x="26911" y="4514"/>
                  </a:cubicBezTo>
                  <a:cubicBezTo>
                    <a:pt x="27007" y="4490"/>
                    <a:pt x="27126" y="4442"/>
                    <a:pt x="27197" y="4419"/>
                  </a:cubicBezTo>
                  <a:lnTo>
                    <a:pt x="27483" y="4228"/>
                  </a:lnTo>
                  <a:cubicBezTo>
                    <a:pt x="27554" y="4157"/>
                    <a:pt x="27650" y="4109"/>
                    <a:pt x="27745" y="4014"/>
                  </a:cubicBezTo>
                  <a:cubicBezTo>
                    <a:pt x="28078" y="3752"/>
                    <a:pt x="28316" y="3395"/>
                    <a:pt x="28459" y="3013"/>
                  </a:cubicBezTo>
                  <a:cubicBezTo>
                    <a:pt x="28507" y="2799"/>
                    <a:pt x="28554" y="2632"/>
                    <a:pt x="28554" y="2418"/>
                  </a:cubicBezTo>
                  <a:cubicBezTo>
                    <a:pt x="28578" y="2204"/>
                    <a:pt x="28507" y="2037"/>
                    <a:pt x="28459" y="1847"/>
                  </a:cubicBezTo>
                  <a:cubicBezTo>
                    <a:pt x="28316" y="1489"/>
                    <a:pt x="28078" y="1204"/>
                    <a:pt x="27792" y="1013"/>
                  </a:cubicBezTo>
                  <a:cubicBezTo>
                    <a:pt x="27530" y="799"/>
                    <a:pt x="27197" y="727"/>
                    <a:pt x="26887" y="727"/>
                  </a:cubicBezTo>
                  <a:cubicBezTo>
                    <a:pt x="26554" y="727"/>
                    <a:pt x="26244" y="823"/>
                    <a:pt x="26078" y="1037"/>
                  </a:cubicBezTo>
                  <a:cubicBezTo>
                    <a:pt x="25863" y="1251"/>
                    <a:pt x="25768" y="1489"/>
                    <a:pt x="25721" y="1704"/>
                  </a:cubicBezTo>
                  <a:cubicBezTo>
                    <a:pt x="25697" y="1942"/>
                    <a:pt x="25697" y="2156"/>
                    <a:pt x="25721" y="2323"/>
                  </a:cubicBezTo>
                  <a:cubicBezTo>
                    <a:pt x="25816" y="2680"/>
                    <a:pt x="26006" y="2918"/>
                    <a:pt x="26197" y="3013"/>
                  </a:cubicBezTo>
                  <a:cubicBezTo>
                    <a:pt x="26292" y="3061"/>
                    <a:pt x="26340" y="3061"/>
                    <a:pt x="26411" y="3109"/>
                  </a:cubicBezTo>
                  <a:lnTo>
                    <a:pt x="26483" y="3109"/>
                  </a:lnTo>
                  <a:cubicBezTo>
                    <a:pt x="26483" y="3109"/>
                    <a:pt x="26459" y="3061"/>
                    <a:pt x="26435" y="3061"/>
                  </a:cubicBezTo>
                  <a:cubicBezTo>
                    <a:pt x="26411" y="3037"/>
                    <a:pt x="26316" y="3013"/>
                    <a:pt x="26244" y="2990"/>
                  </a:cubicBezTo>
                  <a:cubicBezTo>
                    <a:pt x="26102" y="2894"/>
                    <a:pt x="25935" y="2656"/>
                    <a:pt x="25887" y="2323"/>
                  </a:cubicBezTo>
                  <a:cubicBezTo>
                    <a:pt x="25840" y="1989"/>
                    <a:pt x="25887" y="1561"/>
                    <a:pt x="26221" y="1227"/>
                  </a:cubicBezTo>
                  <a:cubicBezTo>
                    <a:pt x="26411" y="1085"/>
                    <a:pt x="26649" y="989"/>
                    <a:pt x="26887" y="989"/>
                  </a:cubicBezTo>
                  <a:cubicBezTo>
                    <a:pt x="27149" y="989"/>
                    <a:pt x="27411" y="1108"/>
                    <a:pt x="27650" y="1251"/>
                  </a:cubicBezTo>
                  <a:cubicBezTo>
                    <a:pt x="27888" y="1442"/>
                    <a:pt x="28102" y="1656"/>
                    <a:pt x="28197" y="1966"/>
                  </a:cubicBezTo>
                  <a:cubicBezTo>
                    <a:pt x="28245" y="2109"/>
                    <a:pt x="28269" y="2275"/>
                    <a:pt x="28245" y="2442"/>
                  </a:cubicBezTo>
                  <a:cubicBezTo>
                    <a:pt x="28245" y="2632"/>
                    <a:pt x="28197" y="2775"/>
                    <a:pt x="28150" y="2918"/>
                  </a:cubicBezTo>
                  <a:cubicBezTo>
                    <a:pt x="27911" y="3537"/>
                    <a:pt x="27292" y="4133"/>
                    <a:pt x="26530" y="4252"/>
                  </a:cubicBezTo>
                  <a:cubicBezTo>
                    <a:pt x="26349" y="4290"/>
                    <a:pt x="26164" y="4308"/>
                    <a:pt x="25978" y="4308"/>
                  </a:cubicBezTo>
                  <a:cubicBezTo>
                    <a:pt x="25353" y="4308"/>
                    <a:pt x="24706" y="4105"/>
                    <a:pt x="24101" y="3776"/>
                  </a:cubicBezTo>
                  <a:cubicBezTo>
                    <a:pt x="23339" y="3371"/>
                    <a:pt x="22625" y="2752"/>
                    <a:pt x="21839" y="2156"/>
                  </a:cubicBezTo>
                  <a:cubicBezTo>
                    <a:pt x="21077" y="1561"/>
                    <a:pt x="20267" y="989"/>
                    <a:pt x="19434" y="608"/>
                  </a:cubicBezTo>
                  <a:cubicBezTo>
                    <a:pt x="18724" y="263"/>
                    <a:pt x="17945" y="40"/>
                    <a:pt x="17185" y="40"/>
                  </a:cubicBezTo>
                  <a:cubicBezTo>
                    <a:pt x="17053" y="40"/>
                    <a:pt x="16921" y="46"/>
                    <a:pt x="16790" y="61"/>
                  </a:cubicBezTo>
                  <a:cubicBezTo>
                    <a:pt x="15933" y="132"/>
                    <a:pt x="15052" y="442"/>
                    <a:pt x="14575" y="1108"/>
                  </a:cubicBezTo>
                  <a:cubicBezTo>
                    <a:pt x="14409" y="1346"/>
                    <a:pt x="14290" y="1585"/>
                    <a:pt x="14218" y="1847"/>
                  </a:cubicBezTo>
                  <a:lnTo>
                    <a:pt x="14218" y="1823"/>
                  </a:lnTo>
                  <a:cubicBezTo>
                    <a:pt x="14075" y="1466"/>
                    <a:pt x="13837" y="1180"/>
                    <a:pt x="13575" y="989"/>
                  </a:cubicBezTo>
                  <a:cubicBezTo>
                    <a:pt x="13266" y="799"/>
                    <a:pt x="12980" y="680"/>
                    <a:pt x="12646" y="680"/>
                  </a:cubicBezTo>
                  <a:cubicBezTo>
                    <a:pt x="12361" y="680"/>
                    <a:pt x="12027" y="799"/>
                    <a:pt x="11837" y="1013"/>
                  </a:cubicBezTo>
                  <a:cubicBezTo>
                    <a:pt x="11646" y="1227"/>
                    <a:pt x="11575" y="1489"/>
                    <a:pt x="11551" y="1704"/>
                  </a:cubicBezTo>
                  <a:cubicBezTo>
                    <a:pt x="11527" y="1942"/>
                    <a:pt x="11551" y="2156"/>
                    <a:pt x="11599" y="2323"/>
                  </a:cubicBezTo>
                  <a:cubicBezTo>
                    <a:pt x="11718" y="2680"/>
                    <a:pt x="11932" y="2894"/>
                    <a:pt x="12122" y="2990"/>
                  </a:cubicBezTo>
                  <a:cubicBezTo>
                    <a:pt x="12194" y="3037"/>
                    <a:pt x="12265" y="3037"/>
                    <a:pt x="12313" y="3037"/>
                  </a:cubicBezTo>
                  <a:lnTo>
                    <a:pt x="12361" y="3037"/>
                  </a:lnTo>
                  <a:cubicBezTo>
                    <a:pt x="12420" y="3047"/>
                    <a:pt x="12479" y="3053"/>
                    <a:pt x="12538" y="3053"/>
                  </a:cubicBezTo>
                  <a:cubicBezTo>
                    <a:pt x="12622" y="3053"/>
                    <a:pt x="12706" y="3041"/>
                    <a:pt x="12789" y="3013"/>
                  </a:cubicBezTo>
                  <a:cubicBezTo>
                    <a:pt x="13004" y="2942"/>
                    <a:pt x="13075" y="2680"/>
                    <a:pt x="13075" y="2466"/>
                  </a:cubicBezTo>
                  <a:cubicBezTo>
                    <a:pt x="13027" y="2228"/>
                    <a:pt x="12861" y="1989"/>
                    <a:pt x="12956" y="1751"/>
                  </a:cubicBezTo>
                  <a:cubicBezTo>
                    <a:pt x="12993" y="1546"/>
                    <a:pt x="13207" y="1443"/>
                    <a:pt x="13424" y="1443"/>
                  </a:cubicBezTo>
                  <a:cubicBezTo>
                    <a:pt x="13483" y="1443"/>
                    <a:pt x="13543" y="1450"/>
                    <a:pt x="13599" y="1466"/>
                  </a:cubicBezTo>
                  <a:lnTo>
                    <a:pt x="13790" y="1561"/>
                  </a:lnTo>
                  <a:cubicBezTo>
                    <a:pt x="13861" y="1656"/>
                    <a:pt x="13932" y="1799"/>
                    <a:pt x="13980" y="1918"/>
                  </a:cubicBezTo>
                  <a:cubicBezTo>
                    <a:pt x="14051" y="2061"/>
                    <a:pt x="14075" y="2204"/>
                    <a:pt x="14051" y="2394"/>
                  </a:cubicBezTo>
                  <a:cubicBezTo>
                    <a:pt x="14051" y="2466"/>
                    <a:pt x="14051" y="2561"/>
                    <a:pt x="14028" y="2632"/>
                  </a:cubicBezTo>
                  <a:cubicBezTo>
                    <a:pt x="13980" y="2704"/>
                    <a:pt x="13980" y="2775"/>
                    <a:pt x="13956" y="2871"/>
                  </a:cubicBezTo>
                  <a:cubicBezTo>
                    <a:pt x="13718" y="3490"/>
                    <a:pt x="13123" y="4085"/>
                    <a:pt x="12361" y="4204"/>
                  </a:cubicBezTo>
                  <a:cubicBezTo>
                    <a:pt x="12176" y="4238"/>
                    <a:pt x="11987" y="4254"/>
                    <a:pt x="11797" y="4254"/>
                  </a:cubicBezTo>
                  <a:cubicBezTo>
                    <a:pt x="11176" y="4254"/>
                    <a:pt x="10533" y="4080"/>
                    <a:pt x="9932" y="3752"/>
                  </a:cubicBezTo>
                  <a:cubicBezTo>
                    <a:pt x="9169" y="3347"/>
                    <a:pt x="8455" y="2752"/>
                    <a:pt x="7669" y="2109"/>
                  </a:cubicBezTo>
                  <a:cubicBezTo>
                    <a:pt x="6907" y="1513"/>
                    <a:pt x="6121" y="965"/>
                    <a:pt x="5264" y="561"/>
                  </a:cubicBezTo>
                  <a:cubicBezTo>
                    <a:pt x="4530" y="225"/>
                    <a:pt x="3722" y="0"/>
                    <a:pt x="295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29"/>
            <p:cNvSpPr/>
            <p:nvPr/>
          </p:nvSpPr>
          <p:spPr>
            <a:xfrm>
              <a:off x="4012125" y="1055050"/>
              <a:ext cx="140525" cy="107775"/>
            </a:xfrm>
            <a:custGeom>
              <a:avLst/>
              <a:gdLst/>
              <a:ahLst/>
              <a:cxnLst/>
              <a:rect l="l" t="t" r="r" b="b"/>
              <a:pathLst>
                <a:path w="5621" h="4311" extrusionOk="0">
                  <a:moveTo>
                    <a:pt x="5620" y="0"/>
                  </a:moveTo>
                  <a:cubicBezTo>
                    <a:pt x="5477" y="476"/>
                    <a:pt x="5001" y="976"/>
                    <a:pt x="4525" y="1191"/>
                  </a:cubicBezTo>
                  <a:cubicBezTo>
                    <a:pt x="4048" y="1381"/>
                    <a:pt x="3572" y="1405"/>
                    <a:pt x="3072" y="1453"/>
                  </a:cubicBezTo>
                  <a:cubicBezTo>
                    <a:pt x="2548" y="1524"/>
                    <a:pt x="2048" y="1619"/>
                    <a:pt x="1596" y="1810"/>
                  </a:cubicBezTo>
                  <a:cubicBezTo>
                    <a:pt x="1167" y="2048"/>
                    <a:pt x="810" y="2453"/>
                    <a:pt x="524" y="2882"/>
                  </a:cubicBezTo>
                  <a:cubicBezTo>
                    <a:pt x="262" y="3334"/>
                    <a:pt x="119" y="3810"/>
                    <a:pt x="0" y="4310"/>
                  </a:cubicBezTo>
                  <a:cubicBezTo>
                    <a:pt x="262" y="3929"/>
                    <a:pt x="643" y="3667"/>
                    <a:pt x="1095" y="3477"/>
                  </a:cubicBezTo>
                  <a:cubicBezTo>
                    <a:pt x="1500" y="3310"/>
                    <a:pt x="1977" y="3215"/>
                    <a:pt x="2429" y="3072"/>
                  </a:cubicBezTo>
                  <a:cubicBezTo>
                    <a:pt x="3167" y="2858"/>
                    <a:pt x="3929" y="2524"/>
                    <a:pt x="4549" y="2024"/>
                  </a:cubicBezTo>
                  <a:cubicBezTo>
                    <a:pt x="5144" y="1524"/>
                    <a:pt x="5596" y="810"/>
                    <a:pt x="56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29"/>
            <p:cNvSpPr/>
            <p:nvPr/>
          </p:nvSpPr>
          <p:spPr>
            <a:xfrm>
              <a:off x="3878750" y="1029750"/>
              <a:ext cx="176250" cy="54475"/>
            </a:xfrm>
            <a:custGeom>
              <a:avLst/>
              <a:gdLst/>
              <a:ahLst/>
              <a:cxnLst/>
              <a:rect l="l" t="t" r="r" b="b"/>
              <a:pathLst>
                <a:path w="7050" h="2179" extrusionOk="0">
                  <a:moveTo>
                    <a:pt x="2334" y="0"/>
                  </a:moveTo>
                  <a:cubicBezTo>
                    <a:pt x="1992" y="0"/>
                    <a:pt x="1648" y="69"/>
                    <a:pt x="1334" y="179"/>
                  </a:cubicBezTo>
                  <a:cubicBezTo>
                    <a:pt x="858" y="369"/>
                    <a:pt x="429" y="607"/>
                    <a:pt x="1" y="917"/>
                  </a:cubicBezTo>
                  <a:cubicBezTo>
                    <a:pt x="159" y="875"/>
                    <a:pt x="321" y="857"/>
                    <a:pt x="484" y="857"/>
                  </a:cubicBezTo>
                  <a:cubicBezTo>
                    <a:pt x="784" y="857"/>
                    <a:pt x="1088" y="919"/>
                    <a:pt x="1382" y="1012"/>
                  </a:cubicBezTo>
                  <a:cubicBezTo>
                    <a:pt x="1810" y="1155"/>
                    <a:pt x="2239" y="1369"/>
                    <a:pt x="2644" y="1584"/>
                  </a:cubicBezTo>
                  <a:cubicBezTo>
                    <a:pt x="3358" y="1917"/>
                    <a:pt x="4144" y="2131"/>
                    <a:pt x="4906" y="2179"/>
                  </a:cubicBezTo>
                  <a:cubicBezTo>
                    <a:pt x="5692" y="2179"/>
                    <a:pt x="6526" y="1941"/>
                    <a:pt x="7050" y="1345"/>
                  </a:cubicBezTo>
                  <a:lnTo>
                    <a:pt x="7050" y="1345"/>
                  </a:lnTo>
                  <a:cubicBezTo>
                    <a:pt x="6815" y="1477"/>
                    <a:pt x="6454" y="1546"/>
                    <a:pt x="6100" y="1546"/>
                  </a:cubicBezTo>
                  <a:cubicBezTo>
                    <a:pt x="5879" y="1546"/>
                    <a:pt x="5661" y="1519"/>
                    <a:pt x="5478" y="1465"/>
                  </a:cubicBezTo>
                  <a:cubicBezTo>
                    <a:pt x="5002" y="1274"/>
                    <a:pt x="4621" y="988"/>
                    <a:pt x="4192" y="726"/>
                  </a:cubicBezTo>
                  <a:cubicBezTo>
                    <a:pt x="3787" y="440"/>
                    <a:pt x="3335" y="155"/>
                    <a:pt x="2858" y="59"/>
                  </a:cubicBezTo>
                  <a:cubicBezTo>
                    <a:pt x="2687" y="19"/>
                    <a:pt x="2511" y="0"/>
                    <a:pt x="2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29"/>
            <p:cNvSpPr/>
            <p:nvPr/>
          </p:nvSpPr>
          <p:spPr>
            <a:xfrm>
              <a:off x="3801950" y="1061000"/>
              <a:ext cx="16700" cy="16675"/>
            </a:xfrm>
            <a:custGeom>
              <a:avLst/>
              <a:gdLst/>
              <a:ahLst/>
              <a:cxnLst/>
              <a:rect l="l" t="t" r="r" b="b"/>
              <a:pathLst>
                <a:path w="668" h="667" extrusionOk="0">
                  <a:moveTo>
                    <a:pt x="334" y="0"/>
                  </a:moveTo>
                  <a:cubicBezTo>
                    <a:pt x="167" y="0"/>
                    <a:pt x="1" y="143"/>
                    <a:pt x="1" y="334"/>
                  </a:cubicBezTo>
                  <a:cubicBezTo>
                    <a:pt x="1" y="500"/>
                    <a:pt x="167" y="667"/>
                    <a:pt x="334" y="667"/>
                  </a:cubicBezTo>
                  <a:cubicBezTo>
                    <a:pt x="524" y="667"/>
                    <a:pt x="667" y="500"/>
                    <a:pt x="667" y="334"/>
                  </a:cubicBezTo>
                  <a:cubicBezTo>
                    <a:pt x="667" y="143"/>
                    <a:pt x="524" y="0"/>
                    <a:pt x="33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5" name="Google Shape;2385;p29"/>
            <p:cNvSpPr/>
            <p:nvPr/>
          </p:nvSpPr>
          <p:spPr>
            <a:xfrm>
              <a:off x="3095850" y="957225"/>
              <a:ext cx="715050" cy="114450"/>
            </a:xfrm>
            <a:custGeom>
              <a:avLst/>
              <a:gdLst/>
              <a:ahLst/>
              <a:cxnLst/>
              <a:rect l="l" t="t" r="r" b="b"/>
              <a:pathLst>
                <a:path w="28602" h="4578" extrusionOk="0">
                  <a:moveTo>
                    <a:pt x="25699" y="0"/>
                  </a:moveTo>
                  <a:cubicBezTo>
                    <a:pt x="24916" y="0"/>
                    <a:pt x="24089" y="193"/>
                    <a:pt x="23339" y="579"/>
                  </a:cubicBezTo>
                  <a:cubicBezTo>
                    <a:pt x="22481" y="960"/>
                    <a:pt x="21696" y="1532"/>
                    <a:pt x="20933" y="2127"/>
                  </a:cubicBezTo>
                  <a:cubicBezTo>
                    <a:pt x="20148" y="2722"/>
                    <a:pt x="19481" y="3341"/>
                    <a:pt x="18671" y="3770"/>
                  </a:cubicBezTo>
                  <a:cubicBezTo>
                    <a:pt x="18078" y="4076"/>
                    <a:pt x="17444" y="4259"/>
                    <a:pt x="16842" y="4259"/>
                  </a:cubicBezTo>
                  <a:cubicBezTo>
                    <a:pt x="16646" y="4259"/>
                    <a:pt x="16453" y="4240"/>
                    <a:pt x="16266" y="4199"/>
                  </a:cubicBezTo>
                  <a:cubicBezTo>
                    <a:pt x="15480" y="4056"/>
                    <a:pt x="14885" y="3484"/>
                    <a:pt x="14646" y="2865"/>
                  </a:cubicBezTo>
                  <a:cubicBezTo>
                    <a:pt x="14623" y="2770"/>
                    <a:pt x="14623" y="2698"/>
                    <a:pt x="14599" y="2627"/>
                  </a:cubicBezTo>
                  <a:cubicBezTo>
                    <a:pt x="14551" y="2532"/>
                    <a:pt x="14599" y="2460"/>
                    <a:pt x="14551" y="2389"/>
                  </a:cubicBezTo>
                  <a:cubicBezTo>
                    <a:pt x="14527" y="2222"/>
                    <a:pt x="14599" y="2056"/>
                    <a:pt x="14623" y="1913"/>
                  </a:cubicBezTo>
                  <a:cubicBezTo>
                    <a:pt x="14670" y="1794"/>
                    <a:pt x="14742" y="1651"/>
                    <a:pt x="14837" y="1555"/>
                  </a:cubicBezTo>
                  <a:lnTo>
                    <a:pt x="15004" y="1460"/>
                  </a:lnTo>
                  <a:cubicBezTo>
                    <a:pt x="15054" y="1446"/>
                    <a:pt x="15107" y="1440"/>
                    <a:pt x="15160" y="1440"/>
                  </a:cubicBezTo>
                  <a:cubicBezTo>
                    <a:pt x="15384" y="1440"/>
                    <a:pt x="15613" y="1558"/>
                    <a:pt x="15670" y="1770"/>
                  </a:cubicBezTo>
                  <a:cubicBezTo>
                    <a:pt x="15718" y="2008"/>
                    <a:pt x="15551" y="2246"/>
                    <a:pt x="15551" y="2484"/>
                  </a:cubicBezTo>
                  <a:cubicBezTo>
                    <a:pt x="15504" y="2698"/>
                    <a:pt x="15599" y="2960"/>
                    <a:pt x="15813" y="3008"/>
                  </a:cubicBezTo>
                  <a:cubicBezTo>
                    <a:pt x="15904" y="3053"/>
                    <a:pt x="15995" y="3070"/>
                    <a:pt x="16091" y="3070"/>
                  </a:cubicBezTo>
                  <a:cubicBezTo>
                    <a:pt x="16147" y="3070"/>
                    <a:pt x="16205" y="3064"/>
                    <a:pt x="16266" y="3056"/>
                  </a:cubicBezTo>
                  <a:lnTo>
                    <a:pt x="16290" y="3056"/>
                  </a:lnTo>
                  <a:cubicBezTo>
                    <a:pt x="16337" y="3056"/>
                    <a:pt x="16409" y="3008"/>
                    <a:pt x="16504" y="2984"/>
                  </a:cubicBezTo>
                  <a:cubicBezTo>
                    <a:pt x="16671" y="2889"/>
                    <a:pt x="16909" y="2698"/>
                    <a:pt x="17004" y="2341"/>
                  </a:cubicBezTo>
                  <a:cubicBezTo>
                    <a:pt x="17052" y="2151"/>
                    <a:pt x="17099" y="1936"/>
                    <a:pt x="17052" y="1698"/>
                  </a:cubicBezTo>
                  <a:cubicBezTo>
                    <a:pt x="17028" y="1460"/>
                    <a:pt x="16933" y="1222"/>
                    <a:pt x="16766" y="1031"/>
                  </a:cubicBezTo>
                  <a:cubicBezTo>
                    <a:pt x="16552" y="817"/>
                    <a:pt x="16266" y="698"/>
                    <a:pt x="15956" y="698"/>
                  </a:cubicBezTo>
                  <a:cubicBezTo>
                    <a:pt x="15623" y="698"/>
                    <a:pt x="15313" y="793"/>
                    <a:pt x="15027" y="984"/>
                  </a:cubicBezTo>
                  <a:cubicBezTo>
                    <a:pt x="14766" y="1198"/>
                    <a:pt x="14504" y="1460"/>
                    <a:pt x="14384" y="1817"/>
                  </a:cubicBezTo>
                  <a:lnTo>
                    <a:pt x="14384" y="1865"/>
                  </a:lnTo>
                  <a:cubicBezTo>
                    <a:pt x="14313" y="1579"/>
                    <a:pt x="14194" y="1317"/>
                    <a:pt x="14027" y="1103"/>
                  </a:cubicBezTo>
                  <a:cubicBezTo>
                    <a:pt x="13551" y="460"/>
                    <a:pt x="12694" y="127"/>
                    <a:pt x="11813" y="79"/>
                  </a:cubicBezTo>
                  <a:cubicBezTo>
                    <a:pt x="11702" y="70"/>
                    <a:pt x="11591" y="65"/>
                    <a:pt x="11479" y="65"/>
                  </a:cubicBezTo>
                  <a:cubicBezTo>
                    <a:pt x="10718" y="65"/>
                    <a:pt x="9916" y="271"/>
                    <a:pt x="9169" y="603"/>
                  </a:cubicBezTo>
                  <a:cubicBezTo>
                    <a:pt x="8312" y="984"/>
                    <a:pt x="7526" y="1532"/>
                    <a:pt x="6764" y="2151"/>
                  </a:cubicBezTo>
                  <a:cubicBezTo>
                    <a:pt x="5978" y="2746"/>
                    <a:pt x="5311" y="3365"/>
                    <a:pt x="4501" y="3794"/>
                  </a:cubicBezTo>
                  <a:cubicBezTo>
                    <a:pt x="3881" y="4114"/>
                    <a:pt x="3216" y="4315"/>
                    <a:pt x="2588" y="4315"/>
                  </a:cubicBezTo>
                  <a:cubicBezTo>
                    <a:pt x="2421" y="4315"/>
                    <a:pt x="2256" y="4300"/>
                    <a:pt x="2096" y="4270"/>
                  </a:cubicBezTo>
                  <a:cubicBezTo>
                    <a:pt x="1310" y="4151"/>
                    <a:pt x="691" y="3556"/>
                    <a:pt x="453" y="2937"/>
                  </a:cubicBezTo>
                  <a:cubicBezTo>
                    <a:pt x="429" y="2746"/>
                    <a:pt x="358" y="2603"/>
                    <a:pt x="358" y="2460"/>
                  </a:cubicBezTo>
                  <a:cubicBezTo>
                    <a:pt x="334" y="2270"/>
                    <a:pt x="382" y="2127"/>
                    <a:pt x="429" y="1984"/>
                  </a:cubicBezTo>
                  <a:cubicBezTo>
                    <a:pt x="501" y="1674"/>
                    <a:pt x="715" y="1436"/>
                    <a:pt x="953" y="1270"/>
                  </a:cubicBezTo>
                  <a:cubicBezTo>
                    <a:pt x="1191" y="1079"/>
                    <a:pt x="1453" y="984"/>
                    <a:pt x="1739" y="984"/>
                  </a:cubicBezTo>
                  <a:cubicBezTo>
                    <a:pt x="2001" y="984"/>
                    <a:pt x="2239" y="1079"/>
                    <a:pt x="2382" y="1222"/>
                  </a:cubicBezTo>
                  <a:cubicBezTo>
                    <a:pt x="2715" y="1532"/>
                    <a:pt x="2763" y="2008"/>
                    <a:pt x="2715" y="2341"/>
                  </a:cubicBezTo>
                  <a:cubicBezTo>
                    <a:pt x="2644" y="2651"/>
                    <a:pt x="2477" y="2889"/>
                    <a:pt x="2358" y="2984"/>
                  </a:cubicBezTo>
                  <a:cubicBezTo>
                    <a:pt x="2287" y="3056"/>
                    <a:pt x="2239" y="3080"/>
                    <a:pt x="2168" y="3080"/>
                  </a:cubicBezTo>
                  <a:cubicBezTo>
                    <a:pt x="2144" y="3103"/>
                    <a:pt x="2120" y="3103"/>
                    <a:pt x="2120" y="3103"/>
                  </a:cubicBezTo>
                  <a:lnTo>
                    <a:pt x="2215" y="3103"/>
                  </a:lnTo>
                  <a:cubicBezTo>
                    <a:pt x="2263" y="3103"/>
                    <a:pt x="2334" y="3080"/>
                    <a:pt x="2406" y="3008"/>
                  </a:cubicBezTo>
                  <a:cubicBezTo>
                    <a:pt x="2596" y="2937"/>
                    <a:pt x="2811" y="2698"/>
                    <a:pt x="2882" y="2341"/>
                  </a:cubicBezTo>
                  <a:cubicBezTo>
                    <a:pt x="2930" y="2151"/>
                    <a:pt x="2954" y="1936"/>
                    <a:pt x="2882" y="1698"/>
                  </a:cubicBezTo>
                  <a:cubicBezTo>
                    <a:pt x="2858" y="1460"/>
                    <a:pt x="2739" y="1222"/>
                    <a:pt x="2525" y="1055"/>
                  </a:cubicBezTo>
                  <a:cubicBezTo>
                    <a:pt x="2334" y="841"/>
                    <a:pt x="2025" y="746"/>
                    <a:pt x="1739" y="722"/>
                  </a:cubicBezTo>
                  <a:cubicBezTo>
                    <a:pt x="1406" y="722"/>
                    <a:pt x="1072" y="841"/>
                    <a:pt x="810" y="1031"/>
                  </a:cubicBezTo>
                  <a:cubicBezTo>
                    <a:pt x="548" y="1222"/>
                    <a:pt x="262" y="1508"/>
                    <a:pt x="143" y="1865"/>
                  </a:cubicBezTo>
                  <a:cubicBezTo>
                    <a:pt x="96" y="2032"/>
                    <a:pt x="24" y="2246"/>
                    <a:pt x="72" y="2413"/>
                  </a:cubicBezTo>
                  <a:cubicBezTo>
                    <a:pt x="1" y="2437"/>
                    <a:pt x="72" y="2627"/>
                    <a:pt x="120" y="2841"/>
                  </a:cubicBezTo>
                  <a:cubicBezTo>
                    <a:pt x="262" y="3222"/>
                    <a:pt x="501" y="3580"/>
                    <a:pt x="834" y="3842"/>
                  </a:cubicBezTo>
                  <a:cubicBezTo>
                    <a:pt x="929" y="3913"/>
                    <a:pt x="977" y="4008"/>
                    <a:pt x="1096" y="4056"/>
                  </a:cubicBezTo>
                  <a:lnTo>
                    <a:pt x="1358" y="4246"/>
                  </a:lnTo>
                  <a:cubicBezTo>
                    <a:pt x="1453" y="4270"/>
                    <a:pt x="1572" y="4342"/>
                    <a:pt x="1668" y="4366"/>
                  </a:cubicBezTo>
                  <a:cubicBezTo>
                    <a:pt x="1763" y="4389"/>
                    <a:pt x="1882" y="4413"/>
                    <a:pt x="2001" y="4437"/>
                  </a:cubicBezTo>
                  <a:cubicBezTo>
                    <a:pt x="2219" y="4484"/>
                    <a:pt x="2442" y="4507"/>
                    <a:pt x="2666" y="4507"/>
                  </a:cubicBezTo>
                  <a:cubicBezTo>
                    <a:pt x="3346" y="4507"/>
                    <a:pt x="4035" y="4301"/>
                    <a:pt x="4644" y="3961"/>
                  </a:cubicBezTo>
                  <a:cubicBezTo>
                    <a:pt x="5478" y="3532"/>
                    <a:pt x="6216" y="2889"/>
                    <a:pt x="6954" y="2294"/>
                  </a:cubicBezTo>
                  <a:cubicBezTo>
                    <a:pt x="7716" y="1698"/>
                    <a:pt x="8478" y="1174"/>
                    <a:pt x="9288" y="793"/>
                  </a:cubicBezTo>
                  <a:cubicBezTo>
                    <a:pt x="10053" y="411"/>
                    <a:pt x="10839" y="220"/>
                    <a:pt x="11626" y="220"/>
                  </a:cubicBezTo>
                  <a:cubicBezTo>
                    <a:pt x="11672" y="220"/>
                    <a:pt x="11719" y="220"/>
                    <a:pt x="11765" y="222"/>
                  </a:cubicBezTo>
                  <a:cubicBezTo>
                    <a:pt x="12551" y="246"/>
                    <a:pt x="13337" y="555"/>
                    <a:pt x="13741" y="1103"/>
                  </a:cubicBezTo>
                  <a:cubicBezTo>
                    <a:pt x="13956" y="1389"/>
                    <a:pt x="14099" y="1698"/>
                    <a:pt x="14146" y="2032"/>
                  </a:cubicBezTo>
                  <a:cubicBezTo>
                    <a:pt x="14170" y="2365"/>
                    <a:pt x="14075" y="2651"/>
                    <a:pt x="13932" y="2937"/>
                  </a:cubicBezTo>
                  <a:cubicBezTo>
                    <a:pt x="13884" y="3056"/>
                    <a:pt x="13789" y="3127"/>
                    <a:pt x="13694" y="3222"/>
                  </a:cubicBezTo>
                  <a:cubicBezTo>
                    <a:pt x="13537" y="3281"/>
                    <a:pt x="13396" y="3324"/>
                    <a:pt x="13245" y="3324"/>
                  </a:cubicBezTo>
                  <a:cubicBezTo>
                    <a:pt x="13213" y="3324"/>
                    <a:pt x="13180" y="3322"/>
                    <a:pt x="13146" y="3318"/>
                  </a:cubicBezTo>
                  <a:cubicBezTo>
                    <a:pt x="12956" y="3294"/>
                    <a:pt x="12765" y="3103"/>
                    <a:pt x="12765" y="2913"/>
                  </a:cubicBezTo>
                  <a:cubicBezTo>
                    <a:pt x="12765" y="2722"/>
                    <a:pt x="12956" y="2579"/>
                    <a:pt x="12979" y="2365"/>
                  </a:cubicBezTo>
                  <a:cubicBezTo>
                    <a:pt x="13003" y="2175"/>
                    <a:pt x="13027" y="2008"/>
                    <a:pt x="12956" y="1817"/>
                  </a:cubicBezTo>
                  <a:cubicBezTo>
                    <a:pt x="12884" y="1722"/>
                    <a:pt x="12741" y="1674"/>
                    <a:pt x="12646" y="1674"/>
                  </a:cubicBezTo>
                  <a:lnTo>
                    <a:pt x="12598" y="1674"/>
                  </a:lnTo>
                  <a:cubicBezTo>
                    <a:pt x="12527" y="1674"/>
                    <a:pt x="12432" y="1746"/>
                    <a:pt x="12384" y="1770"/>
                  </a:cubicBezTo>
                  <a:cubicBezTo>
                    <a:pt x="12360" y="1770"/>
                    <a:pt x="12360" y="1794"/>
                    <a:pt x="12313" y="1794"/>
                  </a:cubicBezTo>
                  <a:cubicBezTo>
                    <a:pt x="12170" y="1889"/>
                    <a:pt x="11932" y="2127"/>
                    <a:pt x="11884" y="2484"/>
                  </a:cubicBezTo>
                  <a:cubicBezTo>
                    <a:pt x="11836" y="2675"/>
                    <a:pt x="11884" y="2865"/>
                    <a:pt x="11955" y="3080"/>
                  </a:cubicBezTo>
                  <a:cubicBezTo>
                    <a:pt x="12074" y="3294"/>
                    <a:pt x="12265" y="3461"/>
                    <a:pt x="12503" y="3556"/>
                  </a:cubicBezTo>
                  <a:cubicBezTo>
                    <a:pt x="12666" y="3637"/>
                    <a:pt x="12851" y="3674"/>
                    <a:pt x="13050" y="3674"/>
                  </a:cubicBezTo>
                  <a:cubicBezTo>
                    <a:pt x="13143" y="3674"/>
                    <a:pt x="13239" y="3666"/>
                    <a:pt x="13337" y="3651"/>
                  </a:cubicBezTo>
                  <a:cubicBezTo>
                    <a:pt x="13622" y="3580"/>
                    <a:pt x="13908" y="3389"/>
                    <a:pt x="14123" y="3080"/>
                  </a:cubicBezTo>
                  <a:cubicBezTo>
                    <a:pt x="14194" y="2960"/>
                    <a:pt x="14265" y="2841"/>
                    <a:pt x="14289" y="2698"/>
                  </a:cubicBezTo>
                  <a:cubicBezTo>
                    <a:pt x="14313" y="2746"/>
                    <a:pt x="14313" y="2818"/>
                    <a:pt x="14361" y="2913"/>
                  </a:cubicBezTo>
                  <a:cubicBezTo>
                    <a:pt x="14623" y="3651"/>
                    <a:pt x="15313" y="4342"/>
                    <a:pt x="16194" y="4508"/>
                  </a:cubicBezTo>
                  <a:cubicBezTo>
                    <a:pt x="16419" y="4556"/>
                    <a:pt x="16643" y="4578"/>
                    <a:pt x="16866" y="4578"/>
                  </a:cubicBezTo>
                  <a:cubicBezTo>
                    <a:pt x="17544" y="4578"/>
                    <a:pt x="18211" y="4372"/>
                    <a:pt x="18838" y="4032"/>
                  </a:cubicBezTo>
                  <a:cubicBezTo>
                    <a:pt x="19671" y="3580"/>
                    <a:pt x="20433" y="2960"/>
                    <a:pt x="21172" y="2365"/>
                  </a:cubicBezTo>
                  <a:cubicBezTo>
                    <a:pt x="21910" y="1770"/>
                    <a:pt x="22696" y="1222"/>
                    <a:pt x="23482" y="841"/>
                  </a:cubicBezTo>
                  <a:cubicBezTo>
                    <a:pt x="24251" y="479"/>
                    <a:pt x="25041" y="268"/>
                    <a:pt x="25832" y="268"/>
                  </a:cubicBezTo>
                  <a:cubicBezTo>
                    <a:pt x="25874" y="268"/>
                    <a:pt x="25916" y="268"/>
                    <a:pt x="25958" y="269"/>
                  </a:cubicBezTo>
                  <a:cubicBezTo>
                    <a:pt x="26339" y="317"/>
                    <a:pt x="26768" y="365"/>
                    <a:pt x="27101" y="508"/>
                  </a:cubicBezTo>
                  <a:lnTo>
                    <a:pt x="27220" y="579"/>
                  </a:lnTo>
                  <a:lnTo>
                    <a:pt x="27316" y="627"/>
                  </a:lnTo>
                  <a:cubicBezTo>
                    <a:pt x="27411" y="698"/>
                    <a:pt x="27482" y="722"/>
                    <a:pt x="27578" y="793"/>
                  </a:cubicBezTo>
                  <a:cubicBezTo>
                    <a:pt x="27721" y="912"/>
                    <a:pt x="27840" y="1031"/>
                    <a:pt x="27959" y="1151"/>
                  </a:cubicBezTo>
                  <a:cubicBezTo>
                    <a:pt x="28197" y="1413"/>
                    <a:pt x="28316" y="1746"/>
                    <a:pt x="28340" y="2032"/>
                  </a:cubicBezTo>
                  <a:cubicBezTo>
                    <a:pt x="28364" y="2365"/>
                    <a:pt x="28292" y="2651"/>
                    <a:pt x="28125" y="2937"/>
                  </a:cubicBezTo>
                  <a:cubicBezTo>
                    <a:pt x="27983" y="3199"/>
                    <a:pt x="27744" y="3365"/>
                    <a:pt x="27506" y="3461"/>
                  </a:cubicBezTo>
                  <a:cubicBezTo>
                    <a:pt x="27396" y="3505"/>
                    <a:pt x="27280" y="3523"/>
                    <a:pt x="27164" y="3523"/>
                  </a:cubicBezTo>
                  <a:cubicBezTo>
                    <a:pt x="27030" y="3523"/>
                    <a:pt x="26895" y="3499"/>
                    <a:pt x="26768" y="3461"/>
                  </a:cubicBezTo>
                  <a:cubicBezTo>
                    <a:pt x="26554" y="3365"/>
                    <a:pt x="26339" y="3246"/>
                    <a:pt x="26268" y="3080"/>
                  </a:cubicBezTo>
                  <a:cubicBezTo>
                    <a:pt x="26173" y="2889"/>
                    <a:pt x="26101" y="2722"/>
                    <a:pt x="26149" y="2532"/>
                  </a:cubicBezTo>
                  <a:cubicBezTo>
                    <a:pt x="26173" y="2175"/>
                    <a:pt x="26339" y="1936"/>
                    <a:pt x="26506" y="1865"/>
                  </a:cubicBezTo>
                  <a:cubicBezTo>
                    <a:pt x="26649" y="1746"/>
                    <a:pt x="26768" y="1746"/>
                    <a:pt x="26744" y="1746"/>
                  </a:cubicBezTo>
                  <a:cubicBezTo>
                    <a:pt x="26744" y="1746"/>
                    <a:pt x="26649" y="1746"/>
                    <a:pt x="26458" y="1865"/>
                  </a:cubicBezTo>
                  <a:cubicBezTo>
                    <a:pt x="26316" y="1936"/>
                    <a:pt x="26077" y="2175"/>
                    <a:pt x="26054" y="2532"/>
                  </a:cubicBezTo>
                  <a:cubicBezTo>
                    <a:pt x="26030" y="2722"/>
                    <a:pt x="26054" y="2937"/>
                    <a:pt x="26173" y="3127"/>
                  </a:cubicBezTo>
                  <a:cubicBezTo>
                    <a:pt x="26268" y="3341"/>
                    <a:pt x="26458" y="3484"/>
                    <a:pt x="26744" y="3603"/>
                  </a:cubicBezTo>
                  <a:cubicBezTo>
                    <a:pt x="26903" y="3667"/>
                    <a:pt x="27083" y="3699"/>
                    <a:pt x="27277" y="3699"/>
                  </a:cubicBezTo>
                  <a:cubicBezTo>
                    <a:pt x="27374" y="3699"/>
                    <a:pt x="27475" y="3691"/>
                    <a:pt x="27578" y="3675"/>
                  </a:cubicBezTo>
                  <a:cubicBezTo>
                    <a:pt x="27863" y="3580"/>
                    <a:pt x="28125" y="3365"/>
                    <a:pt x="28316" y="3103"/>
                  </a:cubicBezTo>
                  <a:cubicBezTo>
                    <a:pt x="28483" y="2841"/>
                    <a:pt x="28602" y="2484"/>
                    <a:pt x="28578" y="2103"/>
                  </a:cubicBezTo>
                  <a:cubicBezTo>
                    <a:pt x="28554" y="1746"/>
                    <a:pt x="28411" y="1341"/>
                    <a:pt x="28173" y="1055"/>
                  </a:cubicBezTo>
                  <a:cubicBezTo>
                    <a:pt x="28054" y="912"/>
                    <a:pt x="27887" y="746"/>
                    <a:pt x="27744" y="627"/>
                  </a:cubicBezTo>
                  <a:lnTo>
                    <a:pt x="27482" y="460"/>
                  </a:lnTo>
                  <a:lnTo>
                    <a:pt x="27363" y="365"/>
                  </a:lnTo>
                  <a:lnTo>
                    <a:pt x="27220" y="317"/>
                  </a:lnTo>
                  <a:cubicBezTo>
                    <a:pt x="26816" y="127"/>
                    <a:pt x="26411" y="31"/>
                    <a:pt x="25958" y="7"/>
                  </a:cubicBezTo>
                  <a:cubicBezTo>
                    <a:pt x="25873" y="3"/>
                    <a:pt x="25786" y="0"/>
                    <a:pt x="256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6" name="Google Shape;2386;p29"/>
            <p:cNvSpPr/>
            <p:nvPr/>
          </p:nvSpPr>
          <p:spPr>
            <a:xfrm>
              <a:off x="3467950" y="1055050"/>
              <a:ext cx="140525" cy="107775"/>
            </a:xfrm>
            <a:custGeom>
              <a:avLst/>
              <a:gdLst/>
              <a:ahLst/>
              <a:cxnLst/>
              <a:rect l="l" t="t" r="r" b="b"/>
              <a:pathLst>
                <a:path w="5621" h="4311" extrusionOk="0">
                  <a:moveTo>
                    <a:pt x="1" y="0"/>
                  </a:moveTo>
                  <a:lnTo>
                    <a:pt x="1" y="0"/>
                  </a:lnTo>
                  <a:cubicBezTo>
                    <a:pt x="24" y="786"/>
                    <a:pt x="477" y="1524"/>
                    <a:pt x="1072" y="2024"/>
                  </a:cubicBezTo>
                  <a:cubicBezTo>
                    <a:pt x="1668" y="2524"/>
                    <a:pt x="2406" y="2834"/>
                    <a:pt x="3192" y="3072"/>
                  </a:cubicBezTo>
                  <a:cubicBezTo>
                    <a:pt x="3644" y="3191"/>
                    <a:pt x="4073" y="3310"/>
                    <a:pt x="4525" y="3477"/>
                  </a:cubicBezTo>
                  <a:cubicBezTo>
                    <a:pt x="4954" y="3667"/>
                    <a:pt x="5359" y="3929"/>
                    <a:pt x="5621" y="4310"/>
                  </a:cubicBezTo>
                  <a:cubicBezTo>
                    <a:pt x="5502" y="3810"/>
                    <a:pt x="5359" y="3334"/>
                    <a:pt x="5097" y="2882"/>
                  </a:cubicBezTo>
                  <a:cubicBezTo>
                    <a:pt x="4835" y="2429"/>
                    <a:pt x="4478" y="2048"/>
                    <a:pt x="4025" y="1810"/>
                  </a:cubicBezTo>
                  <a:cubicBezTo>
                    <a:pt x="3573" y="1572"/>
                    <a:pt x="3073" y="1524"/>
                    <a:pt x="2573" y="1453"/>
                  </a:cubicBezTo>
                  <a:cubicBezTo>
                    <a:pt x="2049" y="1405"/>
                    <a:pt x="1572" y="1381"/>
                    <a:pt x="1096" y="1191"/>
                  </a:cubicBezTo>
                  <a:cubicBezTo>
                    <a:pt x="620" y="1024"/>
                    <a:pt x="143" y="476"/>
                    <a:pt x="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7" name="Google Shape;2387;p29"/>
            <p:cNvSpPr/>
            <p:nvPr/>
          </p:nvSpPr>
          <p:spPr>
            <a:xfrm>
              <a:off x="3563800" y="1028675"/>
              <a:ext cx="177450" cy="52625"/>
            </a:xfrm>
            <a:custGeom>
              <a:avLst/>
              <a:gdLst/>
              <a:ahLst/>
              <a:cxnLst/>
              <a:rect l="l" t="t" r="r" b="b"/>
              <a:pathLst>
                <a:path w="7098" h="2105" extrusionOk="0">
                  <a:moveTo>
                    <a:pt x="4812" y="0"/>
                  </a:moveTo>
                  <a:cubicBezTo>
                    <a:pt x="4619" y="0"/>
                    <a:pt x="4426" y="19"/>
                    <a:pt x="4240" y="55"/>
                  </a:cubicBezTo>
                  <a:cubicBezTo>
                    <a:pt x="3763" y="174"/>
                    <a:pt x="3311" y="436"/>
                    <a:pt x="2906" y="698"/>
                  </a:cubicBezTo>
                  <a:cubicBezTo>
                    <a:pt x="2477" y="960"/>
                    <a:pt x="2096" y="1293"/>
                    <a:pt x="1620" y="1436"/>
                  </a:cubicBezTo>
                  <a:cubicBezTo>
                    <a:pt x="1448" y="1505"/>
                    <a:pt x="1249" y="1536"/>
                    <a:pt x="1043" y="1536"/>
                  </a:cubicBezTo>
                  <a:cubicBezTo>
                    <a:pt x="677" y="1536"/>
                    <a:pt x="290" y="1437"/>
                    <a:pt x="1" y="1269"/>
                  </a:cubicBezTo>
                  <a:lnTo>
                    <a:pt x="1" y="1269"/>
                  </a:lnTo>
                  <a:cubicBezTo>
                    <a:pt x="548" y="1841"/>
                    <a:pt x="1382" y="2103"/>
                    <a:pt x="2144" y="2103"/>
                  </a:cubicBezTo>
                  <a:cubicBezTo>
                    <a:pt x="2181" y="2104"/>
                    <a:pt x="2219" y="2104"/>
                    <a:pt x="2256" y="2104"/>
                  </a:cubicBezTo>
                  <a:cubicBezTo>
                    <a:pt x="3026" y="2104"/>
                    <a:pt x="3773" y="1873"/>
                    <a:pt x="4454" y="1555"/>
                  </a:cubicBezTo>
                  <a:cubicBezTo>
                    <a:pt x="4859" y="1388"/>
                    <a:pt x="5288" y="1150"/>
                    <a:pt x="5716" y="1007"/>
                  </a:cubicBezTo>
                  <a:cubicBezTo>
                    <a:pt x="5998" y="904"/>
                    <a:pt x="6289" y="846"/>
                    <a:pt x="6577" y="846"/>
                  </a:cubicBezTo>
                  <a:cubicBezTo>
                    <a:pt x="6752" y="846"/>
                    <a:pt x="6927" y="867"/>
                    <a:pt x="7097" y="912"/>
                  </a:cubicBezTo>
                  <a:cubicBezTo>
                    <a:pt x="6669" y="603"/>
                    <a:pt x="6264" y="341"/>
                    <a:pt x="5764" y="174"/>
                  </a:cubicBezTo>
                  <a:cubicBezTo>
                    <a:pt x="5465" y="54"/>
                    <a:pt x="5138" y="0"/>
                    <a:pt x="48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8" name="Google Shape;2388;p29"/>
            <p:cNvSpPr/>
            <p:nvPr/>
          </p:nvSpPr>
          <p:spPr>
            <a:xfrm>
              <a:off x="1149600" y="1052050"/>
              <a:ext cx="1892700" cy="11950"/>
            </a:xfrm>
            <a:custGeom>
              <a:avLst/>
              <a:gdLst/>
              <a:ahLst/>
              <a:cxnLst/>
              <a:rect l="l" t="t" r="r" b="b"/>
              <a:pathLst>
                <a:path w="75708" h="478" extrusionOk="0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cubicBezTo>
                    <a:pt x="1" y="382"/>
                    <a:pt x="120" y="477"/>
                    <a:pt x="239" y="477"/>
                  </a:cubicBezTo>
                  <a:lnTo>
                    <a:pt x="75469" y="477"/>
                  </a:lnTo>
                  <a:cubicBezTo>
                    <a:pt x="75588" y="477"/>
                    <a:pt x="75707" y="358"/>
                    <a:pt x="75707" y="239"/>
                  </a:cubicBezTo>
                  <a:cubicBezTo>
                    <a:pt x="75707" y="120"/>
                    <a:pt x="75588" y="1"/>
                    <a:pt x="7546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9" name="Google Shape;2389;p29"/>
            <p:cNvSpPr/>
            <p:nvPr/>
          </p:nvSpPr>
          <p:spPr>
            <a:xfrm>
              <a:off x="6522150" y="953825"/>
              <a:ext cx="756750" cy="816725"/>
            </a:xfrm>
            <a:custGeom>
              <a:avLst/>
              <a:gdLst/>
              <a:ahLst/>
              <a:cxnLst/>
              <a:rect l="l" t="t" r="r" b="b"/>
              <a:pathLst>
                <a:path w="30270" h="32669" extrusionOk="0">
                  <a:moveTo>
                    <a:pt x="28007" y="7121"/>
                  </a:moveTo>
                  <a:cubicBezTo>
                    <a:pt x="28007" y="7121"/>
                    <a:pt x="28007" y="7142"/>
                    <a:pt x="28026" y="7145"/>
                  </a:cubicBezTo>
                  <a:lnTo>
                    <a:pt x="28026" y="7145"/>
                  </a:lnTo>
                  <a:cubicBezTo>
                    <a:pt x="28019" y="7136"/>
                    <a:pt x="28013" y="7129"/>
                    <a:pt x="28007" y="7121"/>
                  </a:cubicBezTo>
                  <a:close/>
                  <a:moveTo>
                    <a:pt x="22059" y="1898"/>
                  </a:moveTo>
                  <a:cubicBezTo>
                    <a:pt x="22846" y="1898"/>
                    <a:pt x="23609" y="2049"/>
                    <a:pt x="24268" y="2406"/>
                  </a:cubicBezTo>
                  <a:cubicBezTo>
                    <a:pt x="24839" y="2715"/>
                    <a:pt x="25316" y="3120"/>
                    <a:pt x="25601" y="3620"/>
                  </a:cubicBezTo>
                  <a:cubicBezTo>
                    <a:pt x="25697" y="3811"/>
                    <a:pt x="25792" y="3978"/>
                    <a:pt x="25840" y="4192"/>
                  </a:cubicBezTo>
                  <a:cubicBezTo>
                    <a:pt x="25721" y="4049"/>
                    <a:pt x="25578" y="3906"/>
                    <a:pt x="25340" y="3739"/>
                  </a:cubicBezTo>
                  <a:cubicBezTo>
                    <a:pt x="24764" y="3348"/>
                    <a:pt x="23767" y="3024"/>
                    <a:pt x="22540" y="3024"/>
                  </a:cubicBezTo>
                  <a:cubicBezTo>
                    <a:pt x="22497" y="3024"/>
                    <a:pt x="22454" y="3024"/>
                    <a:pt x="22410" y="3025"/>
                  </a:cubicBezTo>
                  <a:cubicBezTo>
                    <a:pt x="21101" y="3025"/>
                    <a:pt x="19600" y="3454"/>
                    <a:pt x="18076" y="4168"/>
                  </a:cubicBezTo>
                  <a:cubicBezTo>
                    <a:pt x="17695" y="4382"/>
                    <a:pt x="17290" y="4549"/>
                    <a:pt x="16909" y="4787"/>
                  </a:cubicBezTo>
                  <a:cubicBezTo>
                    <a:pt x="16552" y="5025"/>
                    <a:pt x="16171" y="5264"/>
                    <a:pt x="15790" y="5502"/>
                  </a:cubicBezTo>
                  <a:cubicBezTo>
                    <a:pt x="15004" y="5978"/>
                    <a:pt x="14194" y="6478"/>
                    <a:pt x="13337" y="6907"/>
                  </a:cubicBezTo>
                  <a:cubicBezTo>
                    <a:pt x="12019" y="7547"/>
                    <a:pt x="10631" y="7949"/>
                    <a:pt x="9334" y="7949"/>
                  </a:cubicBezTo>
                  <a:cubicBezTo>
                    <a:pt x="8944" y="7949"/>
                    <a:pt x="8562" y="7913"/>
                    <a:pt x="8193" y="7836"/>
                  </a:cubicBezTo>
                  <a:cubicBezTo>
                    <a:pt x="7812" y="7716"/>
                    <a:pt x="7407" y="7645"/>
                    <a:pt x="7050" y="7478"/>
                  </a:cubicBezTo>
                  <a:cubicBezTo>
                    <a:pt x="6740" y="7335"/>
                    <a:pt x="6431" y="7121"/>
                    <a:pt x="6169" y="6907"/>
                  </a:cubicBezTo>
                  <a:cubicBezTo>
                    <a:pt x="6740" y="6883"/>
                    <a:pt x="7336" y="6788"/>
                    <a:pt x="7883" y="6692"/>
                  </a:cubicBezTo>
                  <a:cubicBezTo>
                    <a:pt x="9241" y="6430"/>
                    <a:pt x="10598" y="5978"/>
                    <a:pt x="11932" y="5454"/>
                  </a:cubicBezTo>
                  <a:cubicBezTo>
                    <a:pt x="13313" y="4906"/>
                    <a:pt x="14671" y="4263"/>
                    <a:pt x="16099" y="3620"/>
                  </a:cubicBezTo>
                  <a:cubicBezTo>
                    <a:pt x="17528" y="3025"/>
                    <a:pt x="18933" y="2477"/>
                    <a:pt x="20315" y="2120"/>
                  </a:cubicBezTo>
                  <a:cubicBezTo>
                    <a:pt x="20889" y="1979"/>
                    <a:pt x="21481" y="1898"/>
                    <a:pt x="22059" y="1898"/>
                  </a:cubicBezTo>
                  <a:close/>
                  <a:moveTo>
                    <a:pt x="2359" y="1"/>
                  </a:moveTo>
                  <a:cubicBezTo>
                    <a:pt x="2216" y="1"/>
                    <a:pt x="2097" y="24"/>
                    <a:pt x="1930" y="48"/>
                  </a:cubicBezTo>
                  <a:cubicBezTo>
                    <a:pt x="1787" y="96"/>
                    <a:pt x="1644" y="143"/>
                    <a:pt x="1454" y="263"/>
                  </a:cubicBezTo>
                  <a:lnTo>
                    <a:pt x="1430" y="263"/>
                  </a:lnTo>
                  <a:cubicBezTo>
                    <a:pt x="1263" y="382"/>
                    <a:pt x="1049" y="525"/>
                    <a:pt x="834" y="739"/>
                  </a:cubicBezTo>
                  <a:cubicBezTo>
                    <a:pt x="453" y="1167"/>
                    <a:pt x="72" y="1810"/>
                    <a:pt x="25" y="2668"/>
                  </a:cubicBezTo>
                  <a:cubicBezTo>
                    <a:pt x="1" y="3501"/>
                    <a:pt x="358" y="4502"/>
                    <a:pt x="1073" y="5264"/>
                  </a:cubicBezTo>
                  <a:cubicBezTo>
                    <a:pt x="1739" y="6073"/>
                    <a:pt x="2811" y="6621"/>
                    <a:pt x="4026" y="6811"/>
                  </a:cubicBezTo>
                  <a:cubicBezTo>
                    <a:pt x="4526" y="6907"/>
                    <a:pt x="5073" y="6931"/>
                    <a:pt x="5621" y="6931"/>
                  </a:cubicBezTo>
                  <a:cubicBezTo>
                    <a:pt x="5716" y="7026"/>
                    <a:pt x="5812" y="7121"/>
                    <a:pt x="5907" y="7169"/>
                  </a:cubicBezTo>
                  <a:cubicBezTo>
                    <a:pt x="6193" y="7431"/>
                    <a:pt x="6526" y="7669"/>
                    <a:pt x="6907" y="7859"/>
                  </a:cubicBezTo>
                  <a:cubicBezTo>
                    <a:pt x="7288" y="8074"/>
                    <a:pt x="7717" y="8145"/>
                    <a:pt x="8122" y="8264"/>
                  </a:cubicBezTo>
                  <a:cubicBezTo>
                    <a:pt x="8550" y="8359"/>
                    <a:pt x="8997" y="8407"/>
                    <a:pt x="9452" y="8407"/>
                  </a:cubicBezTo>
                  <a:cubicBezTo>
                    <a:pt x="9908" y="8407"/>
                    <a:pt x="10372" y="8359"/>
                    <a:pt x="10836" y="8264"/>
                  </a:cubicBezTo>
                  <a:cubicBezTo>
                    <a:pt x="11765" y="8097"/>
                    <a:pt x="12694" y="7764"/>
                    <a:pt x="13575" y="7359"/>
                  </a:cubicBezTo>
                  <a:cubicBezTo>
                    <a:pt x="14480" y="6931"/>
                    <a:pt x="15266" y="6430"/>
                    <a:pt x="16052" y="5930"/>
                  </a:cubicBezTo>
                  <a:cubicBezTo>
                    <a:pt x="16433" y="5692"/>
                    <a:pt x="16790" y="5406"/>
                    <a:pt x="17171" y="5168"/>
                  </a:cubicBezTo>
                  <a:cubicBezTo>
                    <a:pt x="17528" y="4930"/>
                    <a:pt x="17909" y="4763"/>
                    <a:pt x="18290" y="4549"/>
                  </a:cubicBezTo>
                  <a:cubicBezTo>
                    <a:pt x="19767" y="3811"/>
                    <a:pt x="21196" y="3358"/>
                    <a:pt x="22482" y="3311"/>
                  </a:cubicBezTo>
                  <a:cubicBezTo>
                    <a:pt x="22656" y="3297"/>
                    <a:pt x="22826" y="3291"/>
                    <a:pt x="22991" y="3291"/>
                  </a:cubicBezTo>
                  <a:cubicBezTo>
                    <a:pt x="24000" y="3291"/>
                    <a:pt x="24831" y="3528"/>
                    <a:pt x="25363" y="3835"/>
                  </a:cubicBezTo>
                  <a:cubicBezTo>
                    <a:pt x="25625" y="3978"/>
                    <a:pt x="25816" y="4168"/>
                    <a:pt x="25935" y="4287"/>
                  </a:cubicBezTo>
                  <a:cubicBezTo>
                    <a:pt x="26030" y="4644"/>
                    <a:pt x="26078" y="5002"/>
                    <a:pt x="26054" y="5335"/>
                  </a:cubicBezTo>
                  <a:cubicBezTo>
                    <a:pt x="25983" y="5883"/>
                    <a:pt x="25744" y="6407"/>
                    <a:pt x="25363" y="6716"/>
                  </a:cubicBezTo>
                  <a:cubicBezTo>
                    <a:pt x="24982" y="7050"/>
                    <a:pt x="24435" y="7193"/>
                    <a:pt x="23958" y="7193"/>
                  </a:cubicBezTo>
                  <a:cubicBezTo>
                    <a:pt x="23482" y="7193"/>
                    <a:pt x="23053" y="7026"/>
                    <a:pt x="22744" y="6692"/>
                  </a:cubicBezTo>
                  <a:cubicBezTo>
                    <a:pt x="22458" y="6407"/>
                    <a:pt x="22339" y="5978"/>
                    <a:pt x="22339" y="5597"/>
                  </a:cubicBezTo>
                  <a:cubicBezTo>
                    <a:pt x="22339" y="5406"/>
                    <a:pt x="22363" y="5240"/>
                    <a:pt x="22410" y="5097"/>
                  </a:cubicBezTo>
                  <a:cubicBezTo>
                    <a:pt x="22482" y="5025"/>
                    <a:pt x="22506" y="4978"/>
                    <a:pt x="22577" y="4930"/>
                  </a:cubicBezTo>
                  <a:cubicBezTo>
                    <a:pt x="22744" y="4787"/>
                    <a:pt x="22958" y="4644"/>
                    <a:pt x="23196" y="4621"/>
                  </a:cubicBezTo>
                  <a:cubicBezTo>
                    <a:pt x="23236" y="4613"/>
                    <a:pt x="23276" y="4609"/>
                    <a:pt x="23316" y="4609"/>
                  </a:cubicBezTo>
                  <a:cubicBezTo>
                    <a:pt x="23518" y="4609"/>
                    <a:pt x="23716" y="4708"/>
                    <a:pt x="23815" y="4906"/>
                  </a:cubicBezTo>
                  <a:cubicBezTo>
                    <a:pt x="23911" y="5121"/>
                    <a:pt x="23839" y="5335"/>
                    <a:pt x="23887" y="5573"/>
                  </a:cubicBezTo>
                  <a:cubicBezTo>
                    <a:pt x="23911" y="5811"/>
                    <a:pt x="24054" y="6002"/>
                    <a:pt x="24268" y="6073"/>
                  </a:cubicBezTo>
                  <a:cubicBezTo>
                    <a:pt x="24296" y="6079"/>
                    <a:pt x="24324" y="6082"/>
                    <a:pt x="24354" y="6082"/>
                  </a:cubicBezTo>
                  <a:cubicBezTo>
                    <a:pt x="24553" y="6082"/>
                    <a:pt x="24780" y="5947"/>
                    <a:pt x="24863" y="5740"/>
                  </a:cubicBezTo>
                  <a:cubicBezTo>
                    <a:pt x="24958" y="5406"/>
                    <a:pt x="24887" y="5097"/>
                    <a:pt x="24720" y="4811"/>
                  </a:cubicBezTo>
                  <a:cubicBezTo>
                    <a:pt x="24720" y="4787"/>
                    <a:pt x="24673" y="4787"/>
                    <a:pt x="24673" y="4787"/>
                  </a:cubicBezTo>
                  <a:cubicBezTo>
                    <a:pt x="24673" y="4787"/>
                    <a:pt x="24673" y="4763"/>
                    <a:pt x="24649" y="4763"/>
                  </a:cubicBezTo>
                  <a:cubicBezTo>
                    <a:pt x="24506" y="4549"/>
                    <a:pt x="24125" y="4263"/>
                    <a:pt x="23577" y="4216"/>
                  </a:cubicBezTo>
                  <a:lnTo>
                    <a:pt x="23482" y="4216"/>
                  </a:lnTo>
                  <a:cubicBezTo>
                    <a:pt x="23196" y="4216"/>
                    <a:pt x="22863" y="4335"/>
                    <a:pt x="22601" y="4573"/>
                  </a:cubicBezTo>
                  <a:cubicBezTo>
                    <a:pt x="22339" y="4859"/>
                    <a:pt x="22172" y="5216"/>
                    <a:pt x="22148" y="5621"/>
                  </a:cubicBezTo>
                  <a:cubicBezTo>
                    <a:pt x="22125" y="6049"/>
                    <a:pt x="22244" y="6526"/>
                    <a:pt x="22577" y="6883"/>
                  </a:cubicBezTo>
                  <a:cubicBezTo>
                    <a:pt x="22887" y="7240"/>
                    <a:pt x="23387" y="7431"/>
                    <a:pt x="23934" y="7478"/>
                  </a:cubicBezTo>
                  <a:cubicBezTo>
                    <a:pt x="23974" y="7480"/>
                    <a:pt x="24013" y="7481"/>
                    <a:pt x="24053" y="7481"/>
                  </a:cubicBezTo>
                  <a:cubicBezTo>
                    <a:pt x="24500" y="7481"/>
                    <a:pt x="24992" y="7358"/>
                    <a:pt x="25363" y="7073"/>
                  </a:cubicBezTo>
                  <a:lnTo>
                    <a:pt x="25363" y="7073"/>
                  </a:lnTo>
                  <a:cubicBezTo>
                    <a:pt x="25006" y="7407"/>
                    <a:pt x="24768" y="7859"/>
                    <a:pt x="24673" y="8312"/>
                  </a:cubicBezTo>
                  <a:cubicBezTo>
                    <a:pt x="24554" y="8812"/>
                    <a:pt x="24649" y="9383"/>
                    <a:pt x="24887" y="9788"/>
                  </a:cubicBezTo>
                  <a:cubicBezTo>
                    <a:pt x="25149" y="10217"/>
                    <a:pt x="25578" y="10455"/>
                    <a:pt x="25983" y="10527"/>
                  </a:cubicBezTo>
                  <a:cubicBezTo>
                    <a:pt x="26125" y="10558"/>
                    <a:pt x="26266" y="10574"/>
                    <a:pt x="26401" y="10574"/>
                  </a:cubicBezTo>
                  <a:cubicBezTo>
                    <a:pt x="26670" y="10574"/>
                    <a:pt x="26919" y="10511"/>
                    <a:pt x="27126" y="10384"/>
                  </a:cubicBezTo>
                  <a:cubicBezTo>
                    <a:pt x="27459" y="10217"/>
                    <a:pt x="27626" y="9907"/>
                    <a:pt x="27721" y="9645"/>
                  </a:cubicBezTo>
                  <a:cubicBezTo>
                    <a:pt x="27769" y="9407"/>
                    <a:pt x="27769" y="9193"/>
                    <a:pt x="27745" y="8979"/>
                  </a:cubicBezTo>
                  <a:lnTo>
                    <a:pt x="27745" y="8860"/>
                  </a:lnTo>
                  <a:cubicBezTo>
                    <a:pt x="27697" y="8550"/>
                    <a:pt x="27483" y="8264"/>
                    <a:pt x="27173" y="8097"/>
                  </a:cubicBezTo>
                  <a:cubicBezTo>
                    <a:pt x="27149" y="8097"/>
                    <a:pt x="27149" y="8097"/>
                    <a:pt x="27126" y="8074"/>
                  </a:cubicBezTo>
                  <a:cubicBezTo>
                    <a:pt x="27076" y="8057"/>
                    <a:pt x="27025" y="8050"/>
                    <a:pt x="26973" y="8050"/>
                  </a:cubicBezTo>
                  <a:cubicBezTo>
                    <a:pt x="26799" y="8050"/>
                    <a:pt x="26622" y="8136"/>
                    <a:pt x="26530" y="8264"/>
                  </a:cubicBezTo>
                  <a:cubicBezTo>
                    <a:pt x="26411" y="8478"/>
                    <a:pt x="26459" y="8717"/>
                    <a:pt x="26625" y="8931"/>
                  </a:cubicBezTo>
                  <a:cubicBezTo>
                    <a:pt x="26745" y="9098"/>
                    <a:pt x="26935" y="9217"/>
                    <a:pt x="27030" y="9407"/>
                  </a:cubicBezTo>
                  <a:cubicBezTo>
                    <a:pt x="27126" y="9645"/>
                    <a:pt x="27007" y="9907"/>
                    <a:pt x="26792" y="10074"/>
                  </a:cubicBezTo>
                  <a:cubicBezTo>
                    <a:pt x="26578" y="10217"/>
                    <a:pt x="26340" y="10265"/>
                    <a:pt x="26102" y="10265"/>
                  </a:cubicBezTo>
                  <a:cubicBezTo>
                    <a:pt x="25959" y="10265"/>
                    <a:pt x="25792" y="10265"/>
                    <a:pt x="25625" y="10241"/>
                  </a:cubicBezTo>
                  <a:cubicBezTo>
                    <a:pt x="25387" y="10122"/>
                    <a:pt x="25197" y="9955"/>
                    <a:pt x="25030" y="9669"/>
                  </a:cubicBezTo>
                  <a:cubicBezTo>
                    <a:pt x="24839" y="9312"/>
                    <a:pt x="24768" y="8812"/>
                    <a:pt x="24887" y="8359"/>
                  </a:cubicBezTo>
                  <a:cubicBezTo>
                    <a:pt x="25006" y="7883"/>
                    <a:pt x="25268" y="7454"/>
                    <a:pt x="25721" y="7145"/>
                  </a:cubicBezTo>
                  <a:cubicBezTo>
                    <a:pt x="26042" y="6931"/>
                    <a:pt x="26431" y="6823"/>
                    <a:pt x="26846" y="6823"/>
                  </a:cubicBezTo>
                  <a:cubicBezTo>
                    <a:pt x="26984" y="6823"/>
                    <a:pt x="27126" y="6835"/>
                    <a:pt x="27268" y="6859"/>
                  </a:cubicBezTo>
                  <a:cubicBezTo>
                    <a:pt x="27507" y="6883"/>
                    <a:pt x="27745" y="6954"/>
                    <a:pt x="27959" y="7050"/>
                  </a:cubicBezTo>
                  <a:lnTo>
                    <a:pt x="28007" y="7121"/>
                  </a:lnTo>
                  <a:cubicBezTo>
                    <a:pt x="28007" y="7121"/>
                    <a:pt x="28007" y="7121"/>
                    <a:pt x="28007" y="7121"/>
                  </a:cubicBezTo>
                  <a:lnTo>
                    <a:pt x="28007" y="7121"/>
                  </a:lnTo>
                  <a:cubicBezTo>
                    <a:pt x="28316" y="7264"/>
                    <a:pt x="28578" y="7431"/>
                    <a:pt x="28793" y="7645"/>
                  </a:cubicBezTo>
                  <a:cubicBezTo>
                    <a:pt x="29174" y="8074"/>
                    <a:pt x="29483" y="8645"/>
                    <a:pt x="29626" y="9264"/>
                  </a:cubicBezTo>
                  <a:cubicBezTo>
                    <a:pt x="29912" y="10503"/>
                    <a:pt x="29531" y="11908"/>
                    <a:pt x="28888" y="13170"/>
                  </a:cubicBezTo>
                  <a:cubicBezTo>
                    <a:pt x="28197" y="14408"/>
                    <a:pt x="27268" y="15623"/>
                    <a:pt x="26316" y="16814"/>
                  </a:cubicBezTo>
                  <a:cubicBezTo>
                    <a:pt x="25363" y="18052"/>
                    <a:pt x="24387" y="19195"/>
                    <a:pt x="23482" y="20362"/>
                  </a:cubicBezTo>
                  <a:cubicBezTo>
                    <a:pt x="22625" y="21553"/>
                    <a:pt x="21815" y="22743"/>
                    <a:pt x="21220" y="23958"/>
                  </a:cubicBezTo>
                  <a:cubicBezTo>
                    <a:pt x="21053" y="24363"/>
                    <a:pt x="20886" y="24720"/>
                    <a:pt x="20743" y="25101"/>
                  </a:cubicBezTo>
                  <a:cubicBezTo>
                    <a:pt x="20720" y="25006"/>
                    <a:pt x="20696" y="24887"/>
                    <a:pt x="20672" y="24791"/>
                  </a:cubicBezTo>
                  <a:cubicBezTo>
                    <a:pt x="20577" y="24434"/>
                    <a:pt x="20577" y="24029"/>
                    <a:pt x="20577" y="23648"/>
                  </a:cubicBezTo>
                  <a:cubicBezTo>
                    <a:pt x="20624" y="22005"/>
                    <a:pt x="21434" y="20314"/>
                    <a:pt x="22625" y="18838"/>
                  </a:cubicBezTo>
                  <a:cubicBezTo>
                    <a:pt x="23220" y="18100"/>
                    <a:pt x="23887" y="17409"/>
                    <a:pt x="24530" y="16790"/>
                  </a:cubicBezTo>
                  <a:cubicBezTo>
                    <a:pt x="24863" y="16456"/>
                    <a:pt x="25197" y="16171"/>
                    <a:pt x="25506" y="15837"/>
                  </a:cubicBezTo>
                  <a:cubicBezTo>
                    <a:pt x="25840" y="15504"/>
                    <a:pt x="26102" y="15170"/>
                    <a:pt x="26364" y="14861"/>
                  </a:cubicBezTo>
                  <a:cubicBezTo>
                    <a:pt x="27435" y="13503"/>
                    <a:pt x="28150" y="12122"/>
                    <a:pt x="28483" y="10860"/>
                  </a:cubicBezTo>
                  <a:cubicBezTo>
                    <a:pt x="28816" y="9622"/>
                    <a:pt x="28721" y="8502"/>
                    <a:pt x="28459" y="7859"/>
                  </a:cubicBezTo>
                  <a:cubicBezTo>
                    <a:pt x="28340" y="7526"/>
                    <a:pt x="28150" y="7288"/>
                    <a:pt x="28031" y="7145"/>
                  </a:cubicBezTo>
                  <a:cubicBezTo>
                    <a:pt x="28029" y="7145"/>
                    <a:pt x="28027" y="7145"/>
                    <a:pt x="28026" y="7145"/>
                  </a:cubicBezTo>
                  <a:lnTo>
                    <a:pt x="28026" y="7145"/>
                  </a:lnTo>
                  <a:cubicBezTo>
                    <a:pt x="28143" y="7289"/>
                    <a:pt x="28296" y="7520"/>
                    <a:pt x="28364" y="7836"/>
                  </a:cubicBezTo>
                  <a:cubicBezTo>
                    <a:pt x="28578" y="8478"/>
                    <a:pt x="28602" y="9550"/>
                    <a:pt x="28245" y="10741"/>
                  </a:cubicBezTo>
                  <a:cubicBezTo>
                    <a:pt x="27888" y="11979"/>
                    <a:pt x="27149" y="13289"/>
                    <a:pt x="26078" y="14527"/>
                  </a:cubicBezTo>
                  <a:cubicBezTo>
                    <a:pt x="25792" y="14837"/>
                    <a:pt x="25506" y="15147"/>
                    <a:pt x="25220" y="15456"/>
                  </a:cubicBezTo>
                  <a:cubicBezTo>
                    <a:pt x="24887" y="15742"/>
                    <a:pt x="24554" y="16051"/>
                    <a:pt x="24244" y="16361"/>
                  </a:cubicBezTo>
                  <a:cubicBezTo>
                    <a:pt x="23577" y="17004"/>
                    <a:pt x="22887" y="17695"/>
                    <a:pt x="22267" y="18457"/>
                  </a:cubicBezTo>
                  <a:cubicBezTo>
                    <a:pt x="21648" y="19219"/>
                    <a:pt x="21148" y="20028"/>
                    <a:pt x="20743" y="20933"/>
                  </a:cubicBezTo>
                  <a:cubicBezTo>
                    <a:pt x="20362" y="21791"/>
                    <a:pt x="20148" y="22696"/>
                    <a:pt x="20124" y="23577"/>
                  </a:cubicBezTo>
                  <a:cubicBezTo>
                    <a:pt x="20148" y="24029"/>
                    <a:pt x="20148" y="24434"/>
                    <a:pt x="20243" y="24863"/>
                  </a:cubicBezTo>
                  <a:cubicBezTo>
                    <a:pt x="20315" y="25149"/>
                    <a:pt x="20386" y="25434"/>
                    <a:pt x="20505" y="25672"/>
                  </a:cubicBezTo>
                  <a:cubicBezTo>
                    <a:pt x="20315" y="26315"/>
                    <a:pt x="20148" y="26982"/>
                    <a:pt x="20100" y="27625"/>
                  </a:cubicBezTo>
                  <a:cubicBezTo>
                    <a:pt x="19981" y="28840"/>
                    <a:pt x="20219" y="30030"/>
                    <a:pt x="20815" y="30935"/>
                  </a:cubicBezTo>
                  <a:cubicBezTo>
                    <a:pt x="21386" y="31817"/>
                    <a:pt x="22220" y="32412"/>
                    <a:pt x="23053" y="32602"/>
                  </a:cubicBezTo>
                  <a:cubicBezTo>
                    <a:pt x="23279" y="32648"/>
                    <a:pt x="23498" y="32668"/>
                    <a:pt x="23707" y="32668"/>
                  </a:cubicBezTo>
                  <a:cubicBezTo>
                    <a:pt x="24269" y="32668"/>
                    <a:pt x="24761" y="32519"/>
                    <a:pt x="25125" y="32293"/>
                  </a:cubicBezTo>
                  <a:cubicBezTo>
                    <a:pt x="25625" y="32031"/>
                    <a:pt x="25959" y="31650"/>
                    <a:pt x="26102" y="31364"/>
                  </a:cubicBezTo>
                  <a:cubicBezTo>
                    <a:pt x="26197" y="31245"/>
                    <a:pt x="26221" y="31126"/>
                    <a:pt x="26268" y="31055"/>
                  </a:cubicBezTo>
                  <a:cubicBezTo>
                    <a:pt x="26292" y="30983"/>
                    <a:pt x="26292" y="30959"/>
                    <a:pt x="26292" y="30935"/>
                  </a:cubicBezTo>
                  <a:cubicBezTo>
                    <a:pt x="26316" y="30816"/>
                    <a:pt x="26340" y="30697"/>
                    <a:pt x="26340" y="30578"/>
                  </a:cubicBezTo>
                  <a:cubicBezTo>
                    <a:pt x="26316" y="30388"/>
                    <a:pt x="26268" y="30245"/>
                    <a:pt x="26149" y="30126"/>
                  </a:cubicBezTo>
                  <a:cubicBezTo>
                    <a:pt x="25980" y="29971"/>
                    <a:pt x="25728" y="29891"/>
                    <a:pt x="25500" y="29891"/>
                  </a:cubicBezTo>
                  <a:cubicBezTo>
                    <a:pt x="25344" y="29891"/>
                    <a:pt x="25199" y="29929"/>
                    <a:pt x="25101" y="30007"/>
                  </a:cubicBezTo>
                  <a:cubicBezTo>
                    <a:pt x="24792" y="30221"/>
                    <a:pt x="24625" y="30697"/>
                    <a:pt x="24601" y="31174"/>
                  </a:cubicBezTo>
                  <a:cubicBezTo>
                    <a:pt x="24554" y="31412"/>
                    <a:pt x="24482" y="31650"/>
                    <a:pt x="24292" y="31793"/>
                  </a:cubicBezTo>
                  <a:cubicBezTo>
                    <a:pt x="24125" y="31959"/>
                    <a:pt x="23839" y="32055"/>
                    <a:pt x="23577" y="32079"/>
                  </a:cubicBezTo>
                  <a:cubicBezTo>
                    <a:pt x="23493" y="32091"/>
                    <a:pt x="23408" y="32097"/>
                    <a:pt x="23322" y="32097"/>
                  </a:cubicBezTo>
                  <a:cubicBezTo>
                    <a:pt x="22752" y="32097"/>
                    <a:pt x="22161" y="31835"/>
                    <a:pt x="21767" y="31483"/>
                  </a:cubicBezTo>
                  <a:cubicBezTo>
                    <a:pt x="21529" y="31245"/>
                    <a:pt x="21315" y="30983"/>
                    <a:pt x="21148" y="30697"/>
                  </a:cubicBezTo>
                  <a:cubicBezTo>
                    <a:pt x="20624" y="29864"/>
                    <a:pt x="20434" y="28745"/>
                    <a:pt x="20553" y="27601"/>
                  </a:cubicBezTo>
                  <a:cubicBezTo>
                    <a:pt x="20600" y="27125"/>
                    <a:pt x="20696" y="26601"/>
                    <a:pt x="20839" y="26101"/>
                  </a:cubicBezTo>
                  <a:cubicBezTo>
                    <a:pt x="21196" y="26696"/>
                    <a:pt x="21672" y="27173"/>
                    <a:pt x="22244" y="27435"/>
                  </a:cubicBezTo>
                  <a:cubicBezTo>
                    <a:pt x="22541" y="27590"/>
                    <a:pt x="22869" y="27673"/>
                    <a:pt x="23181" y="27673"/>
                  </a:cubicBezTo>
                  <a:cubicBezTo>
                    <a:pt x="23494" y="27673"/>
                    <a:pt x="23792" y="27590"/>
                    <a:pt x="24030" y="27411"/>
                  </a:cubicBezTo>
                  <a:cubicBezTo>
                    <a:pt x="24506" y="27125"/>
                    <a:pt x="24625" y="26482"/>
                    <a:pt x="24411" y="26125"/>
                  </a:cubicBezTo>
                  <a:cubicBezTo>
                    <a:pt x="24244" y="25768"/>
                    <a:pt x="23934" y="25625"/>
                    <a:pt x="23720" y="25625"/>
                  </a:cubicBezTo>
                  <a:cubicBezTo>
                    <a:pt x="23699" y="25618"/>
                    <a:pt x="23676" y="25615"/>
                    <a:pt x="23654" y="25615"/>
                  </a:cubicBezTo>
                  <a:cubicBezTo>
                    <a:pt x="23599" y="25615"/>
                    <a:pt x="23546" y="25632"/>
                    <a:pt x="23530" y="25649"/>
                  </a:cubicBezTo>
                  <a:lnTo>
                    <a:pt x="23458" y="25696"/>
                  </a:lnTo>
                  <a:lnTo>
                    <a:pt x="23553" y="25696"/>
                  </a:lnTo>
                  <a:cubicBezTo>
                    <a:pt x="23601" y="25696"/>
                    <a:pt x="23672" y="25696"/>
                    <a:pt x="23768" y="25720"/>
                  </a:cubicBezTo>
                  <a:cubicBezTo>
                    <a:pt x="23934" y="25744"/>
                    <a:pt x="24173" y="25887"/>
                    <a:pt x="24292" y="26220"/>
                  </a:cubicBezTo>
                  <a:cubicBezTo>
                    <a:pt x="24411" y="26530"/>
                    <a:pt x="24315" y="26958"/>
                    <a:pt x="23911" y="27197"/>
                  </a:cubicBezTo>
                  <a:cubicBezTo>
                    <a:pt x="23741" y="27324"/>
                    <a:pt x="23532" y="27381"/>
                    <a:pt x="23305" y="27381"/>
                  </a:cubicBezTo>
                  <a:cubicBezTo>
                    <a:pt x="23024" y="27381"/>
                    <a:pt x="22713" y="27294"/>
                    <a:pt x="22410" y="27149"/>
                  </a:cubicBezTo>
                  <a:cubicBezTo>
                    <a:pt x="21886" y="26887"/>
                    <a:pt x="21434" y="26363"/>
                    <a:pt x="21101" y="25744"/>
                  </a:cubicBezTo>
                  <a:cubicBezTo>
                    <a:pt x="21077" y="25720"/>
                    <a:pt x="21077" y="25649"/>
                    <a:pt x="21053" y="25625"/>
                  </a:cubicBezTo>
                  <a:cubicBezTo>
                    <a:pt x="21220" y="25125"/>
                    <a:pt x="21434" y="24625"/>
                    <a:pt x="21696" y="24101"/>
                  </a:cubicBezTo>
                  <a:cubicBezTo>
                    <a:pt x="22291" y="22910"/>
                    <a:pt x="23077" y="21767"/>
                    <a:pt x="23934" y="20600"/>
                  </a:cubicBezTo>
                  <a:cubicBezTo>
                    <a:pt x="24792" y="19433"/>
                    <a:pt x="25792" y="18266"/>
                    <a:pt x="26768" y="17052"/>
                  </a:cubicBezTo>
                  <a:cubicBezTo>
                    <a:pt x="27721" y="15837"/>
                    <a:pt x="28626" y="14623"/>
                    <a:pt x="29364" y="13313"/>
                  </a:cubicBezTo>
                  <a:cubicBezTo>
                    <a:pt x="29721" y="12646"/>
                    <a:pt x="29983" y="11955"/>
                    <a:pt x="30126" y="11217"/>
                  </a:cubicBezTo>
                  <a:cubicBezTo>
                    <a:pt x="30269" y="10503"/>
                    <a:pt x="30269" y="9764"/>
                    <a:pt x="30102" y="9074"/>
                  </a:cubicBezTo>
                  <a:cubicBezTo>
                    <a:pt x="29960" y="8383"/>
                    <a:pt x="29626" y="7764"/>
                    <a:pt x="29126" y="7288"/>
                  </a:cubicBezTo>
                  <a:cubicBezTo>
                    <a:pt x="28650" y="6811"/>
                    <a:pt x="28007" y="6526"/>
                    <a:pt x="27388" y="6430"/>
                  </a:cubicBezTo>
                  <a:cubicBezTo>
                    <a:pt x="27250" y="6409"/>
                    <a:pt x="27112" y="6399"/>
                    <a:pt x="26976" y="6399"/>
                  </a:cubicBezTo>
                  <a:cubicBezTo>
                    <a:pt x="26500" y="6399"/>
                    <a:pt x="26043" y="6528"/>
                    <a:pt x="25673" y="6788"/>
                  </a:cubicBezTo>
                  <a:cubicBezTo>
                    <a:pt x="26078" y="6407"/>
                    <a:pt x="26340" y="5859"/>
                    <a:pt x="26411" y="5264"/>
                  </a:cubicBezTo>
                  <a:cubicBezTo>
                    <a:pt x="26506" y="4644"/>
                    <a:pt x="26387" y="3954"/>
                    <a:pt x="26054" y="3358"/>
                  </a:cubicBezTo>
                  <a:cubicBezTo>
                    <a:pt x="25721" y="2763"/>
                    <a:pt x="25197" y="2287"/>
                    <a:pt x="24554" y="1953"/>
                  </a:cubicBezTo>
                  <a:cubicBezTo>
                    <a:pt x="23934" y="1644"/>
                    <a:pt x="23220" y="1429"/>
                    <a:pt x="22506" y="1406"/>
                  </a:cubicBezTo>
                  <a:cubicBezTo>
                    <a:pt x="22342" y="1389"/>
                    <a:pt x="22177" y="1382"/>
                    <a:pt x="22011" y="1382"/>
                  </a:cubicBezTo>
                  <a:cubicBezTo>
                    <a:pt x="21453" y="1382"/>
                    <a:pt x="20884" y="1468"/>
                    <a:pt x="20315" y="1596"/>
                  </a:cubicBezTo>
                  <a:cubicBezTo>
                    <a:pt x="18838" y="1930"/>
                    <a:pt x="17457" y="2501"/>
                    <a:pt x="16028" y="3120"/>
                  </a:cubicBezTo>
                  <a:cubicBezTo>
                    <a:pt x="14599" y="3739"/>
                    <a:pt x="13218" y="4382"/>
                    <a:pt x="11884" y="4930"/>
                  </a:cubicBezTo>
                  <a:cubicBezTo>
                    <a:pt x="10551" y="5478"/>
                    <a:pt x="9193" y="5930"/>
                    <a:pt x="7931" y="6192"/>
                  </a:cubicBezTo>
                  <a:cubicBezTo>
                    <a:pt x="7241" y="6311"/>
                    <a:pt x="6550" y="6407"/>
                    <a:pt x="5859" y="6430"/>
                  </a:cubicBezTo>
                  <a:cubicBezTo>
                    <a:pt x="5550" y="6049"/>
                    <a:pt x="5264" y="5621"/>
                    <a:pt x="5192" y="5216"/>
                  </a:cubicBezTo>
                  <a:cubicBezTo>
                    <a:pt x="5026" y="4644"/>
                    <a:pt x="5145" y="4049"/>
                    <a:pt x="5478" y="3739"/>
                  </a:cubicBezTo>
                  <a:cubicBezTo>
                    <a:pt x="5671" y="3561"/>
                    <a:pt x="5902" y="3485"/>
                    <a:pt x="6115" y="3485"/>
                  </a:cubicBezTo>
                  <a:cubicBezTo>
                    <a:pt x="6270" y="3485"/>
                    <a:pt x="6415" y="3526"/>
                    <a:pt x="6526" y="3597"/>
                  </a:cubicBezTo>
                  <a:cubicBezTo>
                    <a:pt x="6788" y="3787"/>
                    <a:pt x="6883" y="4049"/>
                    <a:pt x="6883" y="4216"/>
                  </a:cubicBezTo>
                  <a:cubicBezTo>
                    <a:pt x="6883" y="4311"/>
                    <a:pt x="6859" y="4382"/>
                    <a:pt x="6859" y="4430"/>
                  </a:cubicBezTo>
                  <a:lnTo>
                    <a:pt x="6859" y="4525"/>
                  </a:lnTo>
                  <a:cubicBezTo>
                    <a:pt x="6859" y="4525"/>
                    <a:pt x="6883" y="4525"/>
                    <a:pt x="6907" y="4454"/>
                  </a:cubicBezTo>
                  <a:cubicBezTo>
                    <a:pt x="6931" y="4430"/>
                    <a:pt x="6979" y="4335"/>
                    <a:pt x="7002" y="4263"/>
                  </a:cubicBezTo>
                  <a:cubicBezTo>
                    <a:pt x="7026" y="4049"/>
                    <a:pt x="6979" y="3716"/>
                    <a:pt x="6645" y="3477"/>
                  </a:cubicBezTo>
                  <a:cubicBezTo>
                    <a:pt x="6499" y="3354"/>
                    <a:pt x="6284" y="3283"/>
                    <a:pt x="6055" y="3283"/>
                  </a:cubicBezTo>
                  <a:cubicBezTo>
                    <a:pt x="5799" y="3283"/>
                    <a:pt x="5525" y="3372"/>
                    <a:pt x="5312" y="3573"/>
                  </a:cubicBezTo>
                  <a:cubicBezTo>
                    <a:pt x="4859" y="3954"/>
                    <a:pt x="4740" y="4644"/>
                    <a:pt x="4859" y="5287"/>
                  </a:cubicBezTo>
                  <a:cubicBezTo>
                    <a:pt x="4954" y="5716"/>
                    <a:pt x="5121" y="6097"/>
                    <a:pt x="5383" y="6454"/>
                  </a:cubicBezTo>
                  <a:cubicBezTo>
                    <a:pt x="4978" y="6454"/>
                    <a:pt x="4597" y="6430"/>
                    <a:pt x="4192" y="6359"/>
                  </a:cubicBezTo>
                  <a:cubicBezTo>
                    <a:pt x="3049" y="6192"/>
                    <a:pt x="2049" y="5716"/>
                    <a:pt x="1382" y="5002"/>
                  </a:cubicBezTo>
                  <a:cubicBezTo>
                    <a:pt x="1096" y="4740"/>
                    <a:pt x="906" y="4430"/>
                    <a:pt x="715" y="4097"/>
                  </a:cubicBezTo>
                  <a:cubicBezTo>
                    <a:pt x="501" y="3597"/>
                    <a:pt x="382" y="2954"/>
                    <a:pt x="572" y="2382"/>
                  </a:cubicBezTo>
                  <a:cubicBezTo>
                    <a:pt x="668" y="2144"/>
                    <a:pt x="811" y="1906"/>
                    <a:pt x="1025" y="1763"/>
                  </a:cubicBezTo>
                  <a:cubicBezTo>
                    <a:pt x="1157" y="1631"/>
                    <a:pt x="1349" y="1588"/>
                    <a:pt x="1542" y="1588"/>
                  </a:cubicBezTo>
                  <a:cubicBezTo>
                    <a:pt x="1592" y="1588"/>
                    <a:pt x="1642" y="1591"/>
                    <a:pt x="1692" y="1596"/>
                  </a:cubicBezTo>
                  <a:cubicBezTo>
                    <a:pt x="1795" y="1612"/>
                    <a:pt x="1899" y="1619"/>
                    <a:pt x="2001" y="1619"/>
                  </a:cubicBezTo>
                  <a:cubicBezTo>
                    <a:pt x="2366" y="1619"/>
                    <a:pt x="2707" y="1520"/>
                    <a:pt x="2930" y="1334"/>
                  </a:cubicBezTo>
                  <a:cubicBezTo>
                    <a:pt x="3168" y="1120"/>
                    <a:pt x="3216" y="620"/>
                    <a:pt x="2978" y="286"/>
                  </a:cubicBezTo>
                  <a:cubicBezTo>
                    <a:pt x="2882" y="143"/>
                    <a:pt x="2740" y="48"/>
                    <a:pt x="2573" y="24"/>
                  </a:cubicBezTo>
                  <a:cubicBezTo>
                    <a:pt x="2525" y="24"/>
                    <a:pt x="2501" y="1"/>
                    <a:pt x="24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0" name="Google Shape;2390;p29"/>
            <p:cNvSpPr/>
            <p:nvPr/>
          </p:nvSpPr>
          <p:spPr>
            <a:xfrm>
              <a:off x="6956175" y="1129825"/>
              <a:ext cx="157200" cy="42175"/>
            </a:xfrm>
            <a:custGeom>
              <a:avLst/>
              <a:gdLst/>
              <a:ahLst/>
              <a:cxnLst/>
              <a:rect l="l" t="t" r="r" b="b"/>
              <a:pathLst>
                <a:path w="6288" h="1687" extrusionOk="0">
                  <a:moveTo>
                    <a:pt x="4193" y="1"/>
                  </a:moveTo>
                  <a:cubicBezTo>
                    <a:pt x="3603" y="1"/>
                    <a:pt x="2987" y="136"/>
                    <a:pt x="2406" y="343"/>
                  </a:cubicBezTo>
                  <a:cubicBezTo>
                    <a:pt x="2025" y="486"/>
                    <a:pt x="1644" y="653"/>
                    <a:pt x="1215" y="724"/>
                  </a:cubicBezTo>
                  <a:cubicBezTo>
                    <a:pt x="1022" y="770"/>
                    <a:pt x="824" y="799"/>
                    <a:pt x="627" y="799"/>
                  </a:cubicBezTo>
                  <a:cubicBezTo>
                    <a:pt x="412" y="799"/>
                    <a:pt x="200" y="764"/>
                    <a:pt x="1" y="676"/>
                  </a:cubicBezTo>
                  <a:lnTo>
                    <a:pt x="1" y="676"/>
                  </a:lnTo>
                  <a:cubicBezTo>
                    <a:pt x="334" y="962"/>
                    <a:pt x="691" y="1272"/>
                    <a:pt x="1096" y="1438"/>
                  </a:cubicBezTo>
                  <a:cubicBezTo>
                    <a:pt x="1421" y="1583"/>
                    <a:pt x="1774" y="1686"/>
                    <a:pt x="2112" y="1686"/>
                  </a:cubicBezTo>
                  <a:cubicBezTo>
                    <a:pt x="2220" y="1686"/>
                    <a:pt x="2326" y="1676"/>
                    <a:pt x="2430" y="1653"/>
                  </a:cubicBezTo>
                  <a:cubicBezTo>
                    <a:pt x="2882" y="1605"/>
                    <a:pt x="3311" y="1391"/>
                    <a:pt x="3692" y="1177"/>
                  </a:cubicBezTo>
                  <a:cubicBezTo>
                    <a:pt x="4073" y="962"/>
                    <a:pt x="4454" y="724"/>
                    <a:pt x="4883" y="605"/>
                  </a:cubicBezTo>
                  <a:cubicBezTo>
                    <a:pt x="4985" y="578"/>
                    <a:pt x="5094" y="566"/>
                    <a:pt x="5206" y="566"/>
                  </a:cubicBezTo>
                  <a:cubicBezTo>
                    <a:pt x="5591" y="566"/>
                    <a:pt x="6011" y="712"/>
                    <a:pt x="6288" y="915"/>
                  </a:cubicBezTo>
                  <a:cubicBezTo>
                    <a:pt x="5859" y="367"/>
                    <a:pt x="5145" y="81"/>
                    <a:pt x="4454" y="10"/>
                  </a:cubicBezTo>
                  <a:cubicBezTo>
                    <a:pt x="4368" y="3"/>
                    <a:pt x="4281" y="1"/>
                    <a:pt x="419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1" name="Google Shape;2391;p29"/>
            <p:cNvSpPr/>
            <p:nvPr/>
          </p:nvSpPr>
          <p:spPr>
            <a:xfrm>
              <a:off x="7093100" y="1158025"/>
              <a:ext cx="45875" cy="157800"/>
            </a:xfrm>
            <a:custGeom>
              <a:avLst/>
              <a:gdLst/>
              <a:ahLst/>
              <a:cxnLst/>
              <a:rect l="l" t="t" r="r" b="b"/>
              <a:pathLst>
                <a:path w="1835" h="6312" extrusionOk="0">
                  <a:moveTo>
                    <a:pt x="977" y="1"/>
                  </a:moveTo>
                  <a:cubicBezTo>
                    <a:pt x="1216" y="382"/>
                    <a:pt x="1335" y="977"/>
                    <a:pt x="1192" y="1430"/>
                  </a:cubicBezTo>
                  <a:cubicBezTo>
                    <a:pt x="1096" y="1835"/>
                    <a:pt x="858" y="2192"/>
                    <a:pt x="620" y="2573"/>
                  </a:cubicBezTo>
                  <a:cubicBezTo>
                    <a:pt x="382" y="2978"/>
                    <a:pt x="168" y="3359"/>
                    <a:pt x="96" y="3811"/>
                  </a:cubicBezTo>
                  <a:cubicBezTo>
                    <a:pt x="1" y="4240"/>
                    <a:pt x="96" y="4716"/>
                    <a:pt x="239" y="5145"/>
                  </a:cubicBezTo>
                  <a:cubicBezTo>
                    <a:pt x="406" y="5550"/>
                    <a:pt x="644" y="5955"/>
                    <a:pt x="954" y="6312"/>
                  </a:cubicBezTo>
                  <a:cubicBezTo>
                    <a:pt x="834" y="5907"/>
                    <a:pt x="858" y="5478"/>
                    <a:pt x="954" y="5073"/>
                  </a:cubicBezTo>
                  <a:cubicBezTo>
                    <a:pt x="1073" y="4692"/>
                    <a:pt x="1239" y="4311"/>
                    <a:pt x="1406" y="3930"/>
                  </a:cubicBezTo>
                  <a:cubicBezTo>
                    <a:pt x="1668" y="3263"/>
                    <a:pt x="1835" y="2573"/>
                    <a:pt x="1811" y="1858"/>
                  </a:cubicBezTo>
                  <a:cubicBezTo>
                    <a:pt x="1787" y="1144"/>
                    <a:pt x="1525" y="430"/>
                    <a:pt x="9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2" name="Google Shape;2392;p29"/>
            <p:cNvSpPr/>
            <p:nvPr/>
          </p:nvSpPr>
          <p:spPr>
            <a:xfrm>
              <a:off x="7132400" y="1430700"/>
              <a:ext cx="47650" cy="157800"/>
            </a:xfrm>
            <a:custGeom>
              <a:avLst/>
              <a:gdLst/>
              <a:ahLst/>
              <a:cxnLst/>
              <a:rect l="l" t="t" r="r" b="b"/>
              <a:pathLst>
                <a:path w="1906" h="6312" extrusionOk="0">
                  <a:moveTo>
                    <a:pt x="858" y="1"/>
                  </a:moveTo>
                  <a:lnTo>
                    <a:pt x="858" y="1"/>
                  </a:lnTo>
                  <a:cubicBezTo>
                    <a:pt x="334" y="453"/>
                    <a:pt x="72" y="1168"/>
                    <a:pt x="25" y="1882"/>
                  </a:cubicBezTo>
                  <a:cubicBezTo>
                    <a:pt x="1" y="2597"/>
                    <a:pt x="215" y="3287"/>
                    <a:pt x="453" y="3930"/>
                  </a:cubicBezTo>
                  <a:cubicBezTo>
                    <a:pt x="596" y="4335"/>
                    <a:pt x="787" y="4716"/>
                    <a:pt x="906" y="5097"/>
                  </a:cubicBezTo>
                  <a:cubicBezTo>
                    <a:pt x="1025" y="5478"/>
                    <a:pt x="1049" y="5931"/>
                    <a:pt x="906" y="6312"/>
                  </a:cubicBezTo>
                  <a:cubicBezTo>
                    <a:pt x="1263" y="5954"/>
                    <a:pt x="1525" y="5597"/>
                    <a:pt x="1668" y="5169"/>
                  </a:cubicBezTo>
                  <a:cubicBezTo>
                    <a:pt x="1858" y="4740"/>
                    <a:pt x="1906" y="4264"/>
                    <a:pt x="1811" y="3811"/>
                  </a:cubicBezTo>
                  <a:cubicBezTo>
                    <a:pt x="1739" y="3383"/>
                    <a:pt x="1525" y="2978"/>
                    <a:pt x="1287" y="2597"/>
                  </a:cubicBezTo>
                  <a:cubicBezTo>
                    <a:pt x="1049" y="2216"/>
                    <a:pt x="810" y="1858"/>
                    <a:pt x="668" y="1430"/>
                  </a:cubicBezTo>
                  <a:cubicBezTo>
                    <a:pt x="548" y="1025"/>
                    <a:pt x="620" y="406"/>
                    <a:pt x="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3" name="Google Shape;2393;p29"/>
            <p:cNvSpPr/>
            <p:nvPr/>
          </p:nvSpPr>
          <p:spPr>
            <a:xfrm>
              <a:off x="7180625" y="1372950"/>
              <a:ext cx="46475" cy="157800"/>
            </a:xfrm>
            <a:custGeom>
              <a:avLst/>
              <a:gdLst/>
              <a:ahLst/>
              <a:cxnLst/>
              <a:rect l="l" t="t" r="r" b="b"/>
              <a:pathLst>
                <a:path w="1859" h="6312" extrusionOk="0">
                  <a:moveTo>
                    <a:pt x="810" y="1"/>
                  </a:moveTo>
                  <a:lnTo>
                    <a:pt x="810" y="1"/>
                  </a:lnTo>
                  <a:cubicBezTo>
                    <a:pt x="310" y="453"/>
                    <a:pt x="48" y="1144"/>
                    <a:pt x="48" y="1882"/>
                  </a:cubicBezTo>
                  <a:cubicBezTo>
                    <a:pt x="1" y="2597"/>
                    <a:pt x="215" y="3263"/>
                    <a:pt x="453" y="3930"/>
                  </a:cubicBezTo>
                  <a:cubicBezTo>
                    <a:pt x="596" y="4311"/>
                    <a:pt x="787" y="4692"/>
                    <a:pt x="906" y="5097"/>
                  </a:cubicBezTo>
                  <a:cubicBezTo>
                    <a:pt x="1025" y="5478"/>
                    <a:pt x="1049" y="5931"/>
                    <a:pt x="906" y="6312"/>
                  </a:cubicBezTo>
                  <a:cubicBezTo>
                    <a:pt x="1191" y="5954"/>
                    <a:pt x="1430" y="5597"/>
                    <a:pt x="1620" y="5145"/>
                  </a:cubicBezTo>
                  <a:cubicBezTo>
                    <a:pt x="1787" y="4740"/>
                    <a:pt x="1858" y="4264"/>
                    <a:pt x="1763" y="3811"/>
                  </a:cubicBezTo>
                  <a:cubicBezTo>
                    <a:pt x="1668" y="3359"/>
                    <a:pt x="1477" y="2978"/>
                    <a:pt x="1239" y="2597"/>
                  </a:cubicBezTo>
                  <a:cubicBezTo>
                    <a:pt x="1001" y="2192"/>
                    <a:pt x="763" y="1835"/>
                    <a:pt x="596" y="1430"/>
                  </a:cubicBezTo>
                  <a:cubicBezTo>
                    <a:pt x="477" y="1001"/>
                    <a:pt x="572" y="382"/>
                    <a:pt x="81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4" name="Google Shape;2394;p29"/>
            <p:cNvSpPr/>
            <p:nvPr/>
          </p:nvSpPr>
          <p:spPr>
            <a:xfrm>
              <a:off x="6705525" y="1000725"/>
              <a:ext cx="150650" cy="64325"/>
            </a:xfrm>
            <a:custGeom>
              <a:avLst/>
              <a:gdLst/>
              <a:ahLst/>
              <a:cxnLst/>
              <a:rect l="l" t="t" r="r" b="b"/>
              <a:pathLst>
                <a:path w="6026" h="2573" extrusionOk="0">
                  <a:moveTo>
                    <a:pt x="1524" y="0"/>
                  </a:moveTo>
                  <a:cubicBezTo>
                    <a:pt x="1454" y="0"/>
                    <a:pt x="1383" y="2"/>
                    <a:pt x="1311" y="6"/>
                  </a:cubicBezTo>
                  <a:cubicBezTo>
                    <a:pt x="858" y="30"/>
                    <a:pt x="406" y="173"/>
                    <a:pt x="1" y="363"/>
                  </a:cubicBezTo>
                  <a:cubicBezTo>
                    <a:pt x="43" y="358"/>
                    <a:pt x="86" y="356"/>
                    <a:pt x="129" y="356"/>
                  </a:cubicBezTo>
                  <a:cubicBezTo>
                    <a:pt x="494" y="356"/>
                    <a:pt x="867" y="529"/>
                    <a:pt x="1144" y="720"/>
                  </a:cubicBezTo>
                  <a:cubicBezTo>
                    <a:pt x="1501" y="958"/>
                    <a:pt x="1834" y="1220"/>
                    <a:pt x="2168" y="1482"/>
                  </a:cubicBezTo>
                  <a:cubicBezTo>
                    <a:pt x="2739" y="1935"/>
                    <a:pt x="3335" y="2292"/>
                    <a:pt x="4002" y="2483"/>
                  </a:cubicBezTo>
                  <a:cubicBezTo>
                    <a:pt x="4242" y="2541"/>
                    <a:pt x="4489" y="2573"/>
                    <a:pt x="4733" y="2573"/>
                  </a:cubicBezTo>
                  <a:cubicBezTo>
                    <a:pt x="5189" y="2573"/>
                    <a:pt x="5638" y="2461"/>
                    <a:pt x="6026" y="2197"/>
                  </a:cubicBezTo>
                  <a:lnTo>
                    <a:pt x="6026" y="2197"/>
                  </a:lnTo>
                  <a:cubicBezTo>
                    <a:pt x="5885" y="2238"/>
                    <a:pt x="5718" y="2260"/>
                    <a:pt x="5543" y="2260"/>
                  </a:cubicBezTo>
                  <a:cubicBezTo>
                    <a:pt x="5215" y="2260"/>
                    <a:pt x="4861" y="2185"/>
                    <a:pt x="4597" y="2030"/>
                  </a:cubicBezTo>
                  <a:cubicBezTo>
                    <a:pt x="4216" y="1792"/>
                    <a:pt x="3954" y="1435"/>
                    <a:pt x="3644" y="1101"/>
                  </a:cubicBezTo>
                  <a:cubicBezTo>
                    <a:pt x="3359" y="768"/>
                    <a:pt x="3025" y="458"/>
                    <a:pt x="2644" y="244"/>
                  </a:cubicBezTo>
                  <a:cubicBezTo>
                    <a:pt x="2280" y="62"/>
                    <a:pt x="1917" y="0"/>
                    <a:pt x="152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29"/>
            <p:cNvSpPr/>
            <p:nvPr/>
          </p:nvSpPr>
          <p:spPr>
            <a:xfrm>
              <a:off x="6774000" y="971550"/>
              <a:ext cx="150650" cy="64350"/>
            </a:xfrm>
            <a:custGeom>
              <a:avLst/>
              <a:gdLst/>
              <a:ahLst/>
              <a:cxnLst/>
              <a:rect l="l" t="t" r="r" b="b"/>
              <a:pathLst>
                <a:path w="6026" h="2574" extrusionOk="0">
                  <a:moveTo>
                    <a:pt x="1523" y="0"/>
                  </a:moveTo>
                  <a:cubicBezTo>
                    <a:pt x="1453" y="0"/>
                    <a:pt x="1382" y="2"/>
                    <a:pt x="1310" y="6"/>
                  </a:cubicBezTo>
                  <a:cubicBezTo>
                    <a:pt x="858" y="30"/>
                    <a:pt x="405" y="197"/>
                    <a:pt x="0" y="363"/>
                  </a:cubicBezTo>
                  <a:cubicBezTo>
                    <a:pt x="26" y="362"/>
                    <a:pt x="52" y="361"/>
                    <a:pt x="78" y="361"/>
                  </a:cubicBezTo>
                  <a:cubicBezTo>
                    <a:pt x="460" y="361"/>
                    <a:pt x="854" y="520"/>
                    <a:pt x="1144" y="720"/>
                  </a:cubicBezTo>
                  <a:cubicBezTo>
                    <a:pt x="1548" y="959"/>
                    <a:pt x="1858" y="1221"/>
                    <a:pt x="2168" y="1506"/>
                  </a:cubicBezTo>
                  <a:cubicBezTo>
                    <a:pt x="2739" y="1935"/>
                    <a:pt x="3334" y="2292"/>
                    <a:pt x="4001" y="2483"/>
                  </a:cubicBezTo>
                  <a:cubicBezTo>
                    <a:pt x="4246" y="2542"/>
                    <a:pt x="4496" y="2574"/>
                    <a:pt x="4744" y="2574"/>
                  </a:cubicBezTo>
                  <a:cubicBezTo>
                    <a:pt x="5197" y="2574"/>
                    <a:pt x="5641" y="2467"/>
                    <a:pt x="6025" y="2221"/>
                  </a:cubicBezTo>
                  <a:lnTo>
                    <a:pt x="6025" y="2221"/>
                  </a:lnTo>
                  <a:cubicBezTo>
                    <a:pt x="5896" y="2259"/>
                    <a:pt x="5746" y="2277"/>
                    <a:pt x="5587" y="2277"/>
                  </a:cubicBezTo>
                  <a:cubicBezTo>
                    <a:pt x="5248" y="2277"/>
                    <a:pt x="4872" y="2192"/>
                    <a:pt x="4597" y="2030"/>
                  </a:cubicBezTo>
                  <a:cubicBezTo>
                    <a:pt x="4216" y="1792"/>
                    <a:pt x="3954" y="1435"/>
                    <a:pt x="3644" y="1101"/>
                  </a:cubicBezTo>
                  <a:cubicBezTo>
                    <a:pt x="3358" y="768"/>
                    <a:pt x="3025" y="458"/>
                    <a:pt x="2644" y="244"/>
                  </a:cubicBezTo>
                  <a:cubicBezTo>
                    <a:pt x="2280" y="62"/>
                    <a:pt x="1916" y="0"/>
                    <a:pt x="15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29"/>
            <p:cNvSpPr/>
            <p:nvPr/>
          </p:nvSpPr>
          <p:spPr>
            <a:xfrm>
              <a:off x="6979400" y="1153125"/>
              <a:ext cx="144700" cy="134725"/>
            </a:xfrm>
            <a:custGeom>
              <a:avLst/>
              <a:gdLst/>
              <a:ahLst/>
              <a:cxnLst/>
              <a:rect l="l" t="t" r="r" b="b"/>
              <a:pathLst>
                <a:path w="5788" h="5389" extrusionOk="0">
                  <a:moveTo>
                    <a:pt x="5133" y="1"/>
                  </a:moveTo>
                  <a:cubicBezTo>
                    <a:pt x="4004" y="1"/>
                    <a:pt x="2581" y="1365"/>
                    <a:pt x="1239" y="1673"/>
                  </a:cubicBezTo>
                  <a:cubicBezTo>
                    <a:pt x="933" y="1745"/>
                    <a:pt x="613" y="1817"/>
                    <a:pt x="300" y="1817"/>
                  </a:cubicBezTo>
                  <a:cubicBezTo>
                    <a:pt x="199" y="1817"/>
                    <a:pt x="99" y="1810"/>
                    <a:pt x="0" y="1792"/>
                  </a:cubicBezTo>
                  <a:lnTo>
                    <a:pt x="0" y="1792"/>
                  </a:lnTo>
                  <a:cubicBezTo>
                    <a:pt x="358" y="2007"/>
                    <a:pt x="715" y="2197"/>
                    <a:pt x="1096" y="2364"/>
                  </a:cubicBezTo>
                  <a:cubicBezTo>
                    <a:pt x="1357" y="2462"/>
                    <a:pt x="1641" y="2526"/>
                    <a:pt x="1924" y="2526"/>
                  </a:cubicBezTo>
                  <a:cubicBezTo>
                    <a:pt x="2054" y="2526"/>
                    <a:pt x="2183" y="2513"/>
                    <a:pt x="2310" y="2483"/>
                  </a:cubicBezTo>
                  <a:lnTo>
                    <a:pt x="2310" y="2483"/>
                  </a:lnTo>
                  <a:cubicBezTo>
                    <a:pt x="1858" y="2959"/>
                    <a:pt x="1429" y="3459"/>
                    <a:pt x="1215" y="4079"/>
                  </a:cubicBezTo>
                  <a:cubicBezTo>
                    <a:pt x="1834" y="3912"/>
                    <a:pt x="2382" y="3483"/>
                    <a:pt x="2858" y="3031"/>
                  </a:cubicBezTo>
                  <a:lnTo>
                    <a:pt x="2858" y="3031"/>
                  </a:lnTo>
                  <a:cubicBezTo>
                    <a:pt x="2763" y="3459"/>
                    <a:pt x="2811" y="3864"/>
                    <a:pt x="2930" y="4269"/>
                  </a:cubicBezTo>
                  <a:cubicBezTo>
                    <a:pt x="3049" y="4650"/>
                    <a:pt x="3263" y="5031"/>
                    <a:pt x="3454" y="5388"/>
                  </a:cubicBezTo>
                  <a:cubicBezTo>
                    <a:pt x="3382" y="4984"/>
                    <a:pt x="3501" y="4555"/>
                    <a:pt x="3596" y="4150"/>
                  </a:cubicBezTo>
                  <a:cubicBezTo>
                    <a:pt x="4001" y="2697"/>
                    <a:pt x="5787" y="1388"/>
                    <a:pt x="5406" y="30"/>
                  </a:cubicBezTo>
                  <a:cubicBezTo>
                    <a:pt x="5317" y="10"/>
                    <a:pt x="5226" y="1"/>
                    <a:pt x="513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29"/>
            <p:cNvSpPr/>
            <p:nvPr/>
          </p:nvSpPr>
          <p:spPr>
            <a:xfrm>
              <a:off x="7114550" y="1826025"/>
              <a:ext cx="11925" cy="862100"/>
            </a:xfrm>
            <a:custGeom>
              <a:avLst/>
              <a:gdLst/>
              <a:ahLst/>
              <a:cxnLst/>
              <a:rect l="l" t="t" r="r" b="b"/>
              <a:pathLst>
                <a:path w="477" h="34484" extrusionOk="0">
                  <a:moveTo>
                    <a:pt x="238" y="1"/>
                  </a:moveTo>
                  <a:cubicBezTo>
                    <a:pt x="119" y="1"/>
                    <a:pt x="0" y="120"/>
                    <a:pt x="0" y="239"/>
                  </a:cubicBezTo>
                  <a:lnTo>
                    <a:pt x="0" y="34246"/>
                  </a:lnTo>
                  <a:cubicBezTo>
                    <a:pt x="0" y="34365"/>
                    <a:pt x="119" y="34484"/>
                    <a:pt x="238" y="34484"/>
                  </a:cubicBezTo>
                  <a:cubicBezTo>
                    <a:pt x="358" y="34484"/>
                    <a:pt x="477" y="34365"/>
                    <a:pt x="477" y="34246"/>
                  </a:cubicBezTo>
                  <a:lnTo>
                    <a:pt x="477" y="239"/>
                  </a:lnTo>
                  <a:cubicBezTo>
                    <a:pt x="477" y="120"/>
                    <a:pt x="358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29"/>
            <p:cNvSpPr/>
            <p:nvPr/>
          </p:nvSpPr>
          <p:spPr>
            <a:xfrm>
              <a:off x="4577700" y="1052050"/>
              <a:ext cx="1892100" cy="11950"/>
            </a:xfrm>
            <a:custGeom>
              <a:avLst/>
              <a:gdLst/>
              <a:ahLst/>
              <a:cxnLst/>
              <a:rect l="l" t="t" r="r" b="b"/>
              <a:pathLst>
                <a:path w="75684" h="478" extrusionOk="0">
                  <a:moveTo>
                    <a:pt x="239" y="1"/>
                  </a:moveTo>
                  <a:cubicBezTo>
                    <a:pt x="120" y="1"/>
                    <a:pt x="1" y="120"/>
                    <a:pt x="1" y="239"/>
                  </a:cubicBezTo>
                  <a:cubicBezTo>
                    <a:pt x="1" y="382"/>
                    <a:pt x="120" y="477"/>
                    <a:pt x="239" y="477"/>
                  </a:cubicBezTo>
                  <a:lnTo>
                    <a:pt x="75445" y="477"/>
                  </a:lnTo>
                  <a:cubicBezTo>
                    <a:pt x="75564" y="477"/>
                    <a:pt x="75683" y="358"/>
                    <a:pt x="75683" y="239"/>
                  </a:cubicBezTo>
                  <a:cubicBezTo>
                    <a:pt x="75683" y="120"/>
                    <a:pt x="75564" y="1"/>
                    <a:pt x="754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●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○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ato"/>
              <a:buChar char="■"/>
              <a:defRPr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5" r:id="rId3"/>
    <p:sldLayoutId id="2147483658" r:id="rId4"/>
    <p:sldLayoutId id="2147483674" r:id="rId5"/>
    <p:sldLayoutId id="2147483675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9" name="Google Shape;2409;p33"/>
          <p:cNvSpPr txBox="1">
            <a:spLocks noGrp="1"/>
          </p:cNvSpPr>
          <p:nvPr>
            <p:ph type="ctrTitle"/>
          </p:nvPr>
        </p:nvSpPr>
        <p:spPr>
          <a:xfrm>
            <a:off x="1352206" y="360804"/>
            <a:ext cx="6400800" cy="246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RENCANA TINDAK LANJUT </a:t>
            </a:r>
            <a:endParaRPr dirty="0"/>
          </a:p>
        </p:txBody>
      </p:sp>
      <p:sp>
        <p:nvSpPr>
          <p:cNvPr id="2410" name="Google Shape;2410;p33"/>
          <p:cNvSpPr txBox="1">
            <a:spLocks noGrp="1"/>
          </p:cNvSpPr>
          <p:nvPr>
            <p:ph type="subTitle" idx="1"/>
          </p:nvPr>
        </p:nvSpPr>
        <p:spPr>
          <a:xfrm>
            <a:off x="1371600" y="3783268"/>
            <a:ext cx="70104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Pelatihan Bantuan Hidup Dasar bagi masyarakat Awam 03 –07 Juni 2024</a:t>
            </a:r>
            <a:endParaRPr dirty="0"/>
          </a:p>
        </p:txBody>
      </p:sp>
      <p:grpSp>
        <p:nvGrpSpPr>
          <p:cNvPr id="2411" name="Google Shape;2411;p33"/>
          <p:cNvGrpSpPr/>
          <p:nvPr/>
        </p:nvGrpSpPr>
        <p:grpSpPr>
          <a:xfrm>
            <a:off x="3200385" y="3510315"/>
            <a:ext cx="2743230" cy="180270"/>
            <a:chOff x="236750" y="2366400"/>
            <a:chExt cx="1267725" cy="84400"/>
          </a:xfrm>
        </p:grpSpPr>
        <p:sp>
          <p:nvSpPr>
            <p:cNvPr id="2412" name="Google Shape;2412;p33"/>
            <p:cNvSpPr/>
            <p:nvPr/>
          </p:nvSpPr>
          <p:spPr>
            <a:xfrm>
              <a:off x="236750" y="2366400"/>
              <a:ext cx="1267725" cy="84400"/>
            </a:xfrm>
            <a:custGeom>
              <a:avLst/>
              <a:gdLst/>
              <a:ahLst/>
              <a:cxnLst/>
              <a:rect l="l" t="t" r="r" b="b"/>
              <a:pathLst>
                <a:path w="50709" h="3376" extrusionOk="0">
                  <a:moveTo>
                    <a:pt x="25347" y="328"/>
                  </a:moveTo>
                  <a:lnTo>
                    <a:pt x="26794" y="1694"/>
                  </a:lnTo>
                  <a:lnTo>
                    <a:pt x="25358" y="3048"/>
                  </a:lnTo>
                  <a:lnTo>
                    <a:pt x="23910" y="1682"/>
                  </a:lnTo>
                  <a:lnTo>
                    <a:pt x="25347" y="328"/>
                  </a:lnTo>
                  <a:close/>
                  <a:moveTo>
                    <a:pt x="25339" y="1"/>
                  </a:moveTo>
                  <a:cubicBezTo>
                    <a:pt x="25306" y="1"/>
                    <a:pt x="25271" y="12"/>
                    <a:pt x="25241" y="36"/>
                  </a:cubicBezTo>
                  <a:lnTo>
                    <a:pt x="23700" y="1495"/>
                  </a:lnTo>
                  <a:lnTo>
                    <a:pt x="23432" y="1238"/>
                  </a:lnTo>
                  <a:cubicBezTo>
                    <a:pt x="23397" y="1215"/>
                    <a:pt x="23362" y="1203"/>
                    <a:pt x="23338" y="1203"/>
                  </a:cubicBezTo>
                  <a:lnTo>
                    <a:pt x="207" y="1203"/>
                  </a:lnTo>
                  <a:cubicBezTo>
                    <a:pt x="200" y="1202"/>
                    <a:pt x="193" y="1202"/>
                    <a:pt x="186" y="1202"/>
                  </a:cubicBezTo>
                  <a:cubicBezTo>
                    <a:pt x="15" y="1202"/>
                    <a:pt x="15" y="1473"/>
                    <a:pt x="186" y="1473"/>
                  </a:cubicBezTo>
                  <a:cubicBezTo>
                    <a:pt x="193" y="1473"/>
                    <a:pt x="200" y="1473"/>
                    <a:pt x="207" y="1472"/>
                  </a:cubicBezTo>
                  <a:lnTo>
                    <a:pt x="23280" y="1472"/>
                  </a:lnTo>
                  <a:lnTo>
                    <a:pt x="23502" y="1682"/>
                  </a:lnTo>
                  <a:lnTo>
                    <a:pt x="23268" y="1904"/>
                  </a:lnTo>
                  <a:lnTo>
                    <a:pt x="207" y="1904"/>
                  </a:lnTo>
                  <a:cubicBezTo>
                    <a:pt x="199" y="1903"/>
                    <a:pt x="192" y="1903"/>
                    <a:pt x="185" y="1903"/>
                  </a:cubicBezTo>
                  <a:cubicBezTo>
                    <a:pt x="0" y="1903"/>
                    <a:pt x="4" y="2184"/>
                    <a:pt x="196" y="2184"/>
                  </a:cubicBezTo>
                  <a:cubicBezTo>
                    <a:pt x="199" y="2184"/>
                    <a:pt x="203" y="2184"/>
                    <a:pt x="207" y="2184"/>
                  </a:cubicBezTo>
                  <a:lnTo>
                    <a:pt x="23326" y="2184"/>
                  </a:lnTo>
                  <a:cubicBezTo>
                    <a:pt x="23362" y="2172"/>
                    <a:pt x="23397" y="2161"/>
                    <a:pt x="23420" y="2137"/>
                  </a:cubicBezTo>
                  <a:lnTo>
                    <a:pt x="23712" y="1869"/>
                  </a:lnTo>
                  <a:lnTo>
                    <a:pt x="25265" y="3340"/>
                  </a:lnTo>
                  <a:cubicBezTo>
                    <a:pt x="25288" y="3363"/>
                    <a:pt x="25320" y="3375"/>
                    <a:pt x="25354" y="3375"/>
                  </a:cubicBezTo>
                  <a:cubicBezTo>
                    <a:pt x="25387" y="3375"/>
                    <a:pt x="25422" y="3363"/>
                    <a:pt x="25452" y="3340"/>
                  </a:cubicBezTo>
                  <a:lnTo>
                    <a:pt x="26993" y="1881"/>
                  </a:lnTo>
                  <a:lnTo>
                    <a:pt x="27262" y="2137"/>
                  </a:lnTo>
                  <a:cubicBezTo>
                    <a:pt x="27297" y="2161"/>
                    <a:pt x="27320" y="2172"/>
                    <a:pt x="27355" y="2172"/>
                  </a:cubicBezTo>
                  <a:lnTo>
                    <a:pt x="50545" y="2172"/>
                  </a:lnTo>
                  <a:cubicBezTo>
                    <a:pt x="50708" y="2149"/>
                    <a:pt x="50708" y="1916"/>
                    <a:pt x="50545" y="1892"/>
                  </a:cubicBezTo>
                  <a:lnTo>
                    <a:pt x="27413" y="1892"/>
                  </a:lnTo>
                  <a:lnTo>
                    <a:pt x="27191" y="1682"/>
                  </a:lnTo>
                  <a:lnTo>
                    <a:pt x="27425" y="1460"/>
                  </a:lnTo>
                  <a:lnTo>
                    <a:pt x="50545" y="1472"/>
                  </a:lnTo>
                  <a:cubicBezTo>
                    <a:pt x="50708" y="1449"/>
                    <a:pt x="50708" y="1215"/>
                    <a:pt x="50545" y="1192"/>
                  </a:cubicBezTo>
                  <a:lnTo>
                    <a:pt x="27378" y="1192"/>
                  </a:lnTo>
                  <a:cubicBezTo>
                    <a:pt x="27343" y="1203"/>
                    <a:pt x="27308" y="1215"/>
                    <a:pt x="27285" y="1238"/>
                  </a:cubicBezTo>
                  <a:lnTo>
                    <a:pt x="26993" y="1507"/>
                  </a:lnTo>
                  <a:lnTo>
                    <a:pt x="25428" y="36"/>
                  </a:lnTo>
                  <a:cubicBezTo>
                    <a:pt x="25405" y="12"/>
                    <a:pt x="25373" y="1"/>
                    <a:pt x="253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3"/>
            <p:cNvSpPr/>
            <p:nvPr/>
          </p:nvSpPr>
          <p:spPr>
            <a:xfrm>
              <a:off x="861650" y="2399100"/>
              <a:ext cx="21900" cy="18950"/>
            </a:xfrm>
            <a:custGeom>
              <a:avLst/>
              <a:gdLst/>
              <a:ahLst/>
              <a:cxnLst/>
              <a:rect l="l" t="t" r="r" b="b"/>
              <a:pathLst>
                <a:path w="876" h="758" extrusionOk="0">
                  <a:moveTo>
                    <a:pt x="374" y="0"/>
                  </a:moveTo>
                  <a:cubicBezTo>
                    <a:pt x="164" y="0"/>
                    <a:pt x="0" y="176"/>
                    <a:pt x="0" y="386"/>
                  </a:cubicBezTo>
                  <a:cubicBezTo>
                    <a:pt x="0" y="606"/>
                    <a:pt x="181" y="758"/>
                    <a:pt x="374" y="758"/>
                  </a:cubicBezTo>
                  <a:cubicBezTo>
                    <a:pt x="467" y="758"/>
                    <a:pt x="563" y="722"/>
                    <a:pt x="642" y="643"/>
                  </a:cubicBezTo>
                  <a:cubicBezTo>
                    <a:pt x="876" y="409"/>
                    <a:pt x="701" y="0"/>
                    <a:pt x="3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89;p77"/>
          <p:cNvSpPr txBox="1">
            <a:spLocks noGrp="1"/>
          </p:cNvSpPr>
          <p:nvPr>
            <p:ph type="title"/>
          </p:nvPr>
        </p:nvSpPr>
        <p:spPr>
          <a:xfrm>
            <a:off x="1772584" y="907235"/>
            <a:ext cx="5531100" cy="1054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PENGERTIAN </a:t>
            </a:r>
            <a:endParaRPr sz="3600" dirty="0"/>
          </a:p>
        </p:txBody>
      </p:sp>
      <p:sp>
        <p:nvSpPr>
          <p:cNvPr id="3" name="Google Shape;8790;p77"/>
          <p:cNvSpPr txBox="1">
            <a:spLocks/>
          </p:cNvSpPr>
          <p:nvPr/>
        </p:nvSpPr>
        <p:spPr>
          <a:xfrm>
            <a:off x="316090" y="2076332"/>
            <a:ext cx="8511822" cy="2662994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794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342900">
              <a:buFont typeface="Arial" panose="020B0604020202020204" pitchFamily="34" charset="0"/>
              <a:buChar char="•"/>
            </a:pPr>
            <a:r>
              <a:rPr lang="en-US" sz="2200" smtClean="0"/>
              <a:t>Rencana kegiatan yang akan dilaksanakan setelah mengikuti , melaksanakan dan evaluasi dari suatu kegiatan . </a:t>
            </a:r>
          </a:p>
          <a:p>
            <a:pPr marL="342900">
              <a:buFont typeface="Arial" panose="020B0604020202020204" pitchFamily="34" charset="0"/>
              <a:buChar char="•"/>
            </a:pPr>
            <a:r>
              <a:rPr lang="en-US" sz="2200" smtClean="0"/>
              <a:t>Merupakan suatu program jaminan bagi keberlangsungan dan keberlanjutan dari program yang sebelumnya telah dilaksanakan.</a:t>
            </a:r>
            <a:endParaRPr lang="en-US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53;p75"/>
          <p:cNvSpPr txBox="1">
            <a:spLocks noGrp="1"/>
          </p:cNvSpPr>
          <p:nvPr>
            <p:ph type="title" idx="4294967295"/>
          </p:nvPr>
        </p:nvSpPr>
        <p:spPr>
          <a:xfrm>
            <a:off x="2885047" y="1607696"/>
            <a:ext cx="1884600" cy="71499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Tujuan : </a:t>
            </a:r>
            <a:endParaRPr dirty="0"/>
          </a:p>
        </p:txBody>
      </p:sp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710599" y="2422996"/>
            <a:ext cx="5983112" cy="1122718"/>
          </a:xfrm>
        </p:spPr>
        <p:txBody>
          <a:bodyPr/>
          <a:lstStyle/>
          <a:p>
            <a:r>
              <a:rPr lang="en-US" sz="2000" dirty="0" err="1" smtClean="0"/>
              <a:t>Sebagai</a:t>
            </a:r>
            <a:r>
              <a:rPr lang="en-US" sz="2000" dirty="0" smtClean="0"/>
              <a:t> </a:t>
            </a:r>
            <a:r>
              <a:rPr lang="en-US" sz="2000" dirty="0" err="1" smtClean="0"/>
              <a:t>acuan</a:t>
            </a:r>
            <a:r>
              <a:rPr lang="en-US" sz="2000" dirty="0" smtClean="0"/>
              <a:t> /</a:t>
            </a:r>
            <a:r>
              <a:rPr lang="en-US" sz="2000" dirty="0" err="1" smtClean="0"/>
              <a:t>panduan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</a:t>
            </a:r>
            <a:r>
              <a:rPr lang="en-US" sz="2000" dirty="0" err="1" smtClean="0"/>
              <a:t>dalam</a:t>
            </a:r>
            <a:r>
              <a:rPr lang="en-US" sz="2000" dirty="0" smtClean="0"/>
              <a:t> </a:t>
            </a:r>
            <a:r>
              <a:rPr lang="en-US" sz="2000" dirty="0" err="1" smtClean="0"/>
              <a:t>menindak</a:t>
            </a:r>
            <a:r>
              <a:rPr lang="en-US" sz="2000" dirty="0" smtClean="0"/>
              <a:t> </a:t>
            </a:r>
            <a:r>
              <a:rPr lang="en-US" sz="2000" dirty="0" err="1" smtClean="0"/>
              <a:t>lanjuti</a:t>
            </a:r>
            <a:r>
              <a:rPr lang="en-US" sz="2000" dirty="0" smtClean="0"/>
              <a:t> </a:t>
            </a:r>
            <a:r>
              <a:rPr lang="en-US" sz="2000" dirty="0" err="1" smtClean="0"/>
              <a:t>kegiatan</a:t>
            </a:r>
            <a:r>
              <a:rPr lang="en-US" sz="2000" dirty="0" smtClean="0"/>
              <a:t> yang </a:t>
            </a:r>
            <a:r>
              <a:rPr lang="en-US" sz="2000" dirty="0" err="1" smtClean="0"/>
              <a:t>akan</a:t>
            </a:r>
            <a:r>
              <a:rPr lang="en-US" sz="2000" dirty="0" smtClean="0"/>
              <a:t> </a:t>
            </a:r>
            <a:r>
              <a:rPr lang="en-US" sz="2000" dirty="0" err="1" smtClean="0"/>
              <a:t>dilakukan</a:t>
            </a:r>
            <a:r>
              <a:rPr lang="en-US" sz="2000" dirty="0" smtClean="0"/>
              <a:t> </a:t>
            </a:r>
            <a:r>
              <a:rPr lang="en-US" sz="2000" dirty="0" err="1" smtClean="0"/>
              <a:t>berikutnya</a:t>
            </a:r>
            <a:r>
              <a:rPr lang="en-US" sz="2000" dirty="0" smtClean="0"/>
              <a:t> 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0757297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766;p76"/>
          <p:cNvSpPr txBox="1">
            <a:spLocks noGrp="1"/>
          </p:cNvSpPr>
          <p:nvPr>
            <p:ph type="title"/>
          </p:nvPr>
        </p:nvSpPr>
        <p:spPr>
          <a:xfrm>
            <a:off x="1828566" y="1922486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Terarah</a:t>
            </a:r>
            <a:endParaRPr dirty="0"/>
          </a:p>
        </p:txBody>
      </p:sp>
      <p:sp>
        <p:nvSpPr>
          <p:cNvPr id="3" name="Google Shape;8767;p76"/>
          <p:cNvSpPr txBox="1">
            <a:spLocks/>
          </p:cNvSpPr>
          <p:nvPr/>
        </p:nvSpPr>
        <p:spPr>
          <a:xfrm>
            <a:off x="2481270" y="1462229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01.</a:t>
            </a:r>
            <a:endParaRPr lang="en" dirty="0"/>
          </a:p>
        </p:txBody>
      </p:sp>
      <p:sp>
        <p:nvSpPr>
          <p:cNvPr id="4" name="Google Shape;8768;p76"/>
          <p:cNvSpPr txBox="1">
            <a:spLocks/>
          </p:cNvSpPr>
          <p:nvPr/>
        </p:nvSpPr>
        <p:spPr>
          <a:xfrm>
            <a:off x="1854476" y="2366449"/>
            <a:ext cx="2553423" cy="489140"/>
          </a:xfrm>
          <a:prstGeom prst="rect">
            <a:avLst/>
          </a:prstGeom>
          <a:noFill/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794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●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Nunito Light"/>
              <a:buChar char="○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200"/>
              <a:buFont typeface="Nunito Light"/>
              <a:buChar char="■"/>
              <a:defRPr sz="14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indent="0">
              <a:buFont typeface="Nunito Light"/>
              <a:buNone/>
            </a:pPr>
            <a:r>
              <a:rPr lang="en-US" smtClean="0"/>
              <a:t>Memiliki tujuan yang jelas</a:t>
            </a:r>
            <a:endParaRPr lang="en-US" dirty="0"/>
          </a:p>
        </p:txBody>
      </p:sp>
      <p:sp>
        <p:nvSpPr>
          <p:cNvPr id="5" name="Google Shape;8770;p76"/>
          <p:cNvSpPr txBox="1">
            <a:spLocks/>
          </p:cNvSpPr>
          <p:nvPr/>
        </p:nvSpPr>
        <p:spPr>
          <a:xfrm>
            <a:off x="5614770" y="1462229"/>
            <a:ext cx="1393800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02.</a:t>
            </a:r>
            <a:endParaRPr lang="en" dirty="0"/>
          </a:p>
        </p:txBody>
      </p:sp>
      <p:sp>
        <p:nvSpPr>
          <p:cNvPr id="6" name="Google Shape;8771;p76"/>
          <p:cNvSpPr txBox="1">
            <a:spLocks/>
          </p:cNvSpPr>
          <p:nvPr/>
        </p:nvSpPr>
        <p:spPr>
          <a:xfrm>
            <a:off x="4841519" y="2366449"/>
            <a:ext cx="3180571" cy="48480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sv-SE" smtClean="0"/>
              <a:t>Mudah dimengerti dan pembagian  tugas yang jelas</a:t>
            </a:r>
            <a:endParaRPr lang="sv-SE" dirty="0"/>
          </a:p>
        </p:txBody>
      </p:sp>
      <p:sp>
        <p:nvSpPr>
          <p:cNvPr id="7" name="Google Shape;8772;p76"/>
          <p:cNvSpPr txBox="1">
            <a:spLocks/>
          </p:cNvSpPr>
          <p:nvPr/>
        </p:nvSpPr>
        <p:spPr>
          <a:xfrm>
            <a:off x="3802266" y="3663283"/>
            <a:ext cx="25536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mtClean="0"/>
              <a:t>Fleksibel</a:t>
            </a:r>
            <a:endParaRPr lang="en-US" dirty="0"/>
          </a:p>
        </p:txBody>
      </p:sp>
      <p:sp>
        <p:nvSpPr>
          <p:cNvPr id="8" name="Google Shape;8773;p76"/>
          <p:cNvSpPr txBox="1">
            <a:spLocks/>
          </p:cNvSpPr>
          <p:nvPr/>
        </p:nvSpPr>
        <p:spPr>
          <a:xfrm>
            <a:off x="4129617" y="3241614"/>
            <a:ext cx="1701945" cy="593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mtClean="0"/>
              <a:t>03.</a:t>
            </a:r>
            <a:endParaRPr lang="en" dirty="0"/>
          </a:p>
        </p:txBody>
      </p:sp>
      <p:sp>
        <p:nvSpPr>
          <p:cNvPr id="9" name="Google Shape;8774;p76"/>
          <p:cNvSpPr txBox="1">
            <a:spLocks/>
          </p:cNvSpPr>
          <p:nvPr/>
        </p:nvSpPr>
        <p:spPr>
          <a:xfrm>
            <a:off x="3294922" y="4040229"/>
            <a:ext cx="3765590" cy="596996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mtClean="0"/>
              <a:t>Disesuaikan dengan situasi , memiliki waktu pelaksanaan  yang jelas</a:t>
            </a:r>
            <a:endParaRPr lang="en-US" dirty="0"/>
          </a:p>
        </p:txBody>
      </p:sp>
      <p:sp>
        <p:nvSpPr>
          <p:cNvPr id="10" name="Google Shape;8775;p76"/>
          <p:cNvSpPr txBox="1">
            <a:spLocks/>
          </p:cNvSpPr>
          <p:nvPr/>
        </p:nvSpPr>
        <p:spPr>
          <a:xfrm>
            <a:off x="712975" y="361250"/>
            <a:ext cx="77175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mtClean="0"/>
              <a:t>CIRI-CIRI RTL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458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79;p84"/>
          <p:cNvSpPr txBox="1">
            <a:spLocks noGrp="1"/>
          </p:cNvSpPr>
          <p:nvPr>
            <p:ph type="body" idx="1"/>
          </p:nvPr>
        </p:nvSpPr>
        <p:spPr>
          <a:xfrm>
            <a:off x="4694969" y="835123"/>
            <a:ext cx="3568129" cy="4112660"/>
          </a:xfrm>
          <a:prstGeom prst="rect">
            <a:avLst/>
          </a:prstGeom>
          <a:ln>
            <a:solidFill>
              <a:schemeClr val="accent4">
                <a:lumMod val="50000"/>
              </a:schemeClr>
            </a:solidFill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Identifikasi dan perumusan yang jelas dari rencana kegiatan </a:t>
            </a:r>
            <a:endParaRPr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Tetapkan Ruang Lingkup Pelatihan yang akan dilakukan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Tentukan Tujuan dari masing-masing kegiatan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Tentukan Sasaran kegiatan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Perkirakan waktu yang diperlukan pada kegiatan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Besar dan sumber biaya yang dibutuhkan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Person yang terlibat dalam (peserta dan PJ)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Tentukan materi /modul </a:t>
            </a: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" dirty="0" smtClean="0">
                <a:solidFill>
                  <a:schemeClr val="dk1"/>
                </a:solidFill>
              </a:rPr>
              <a:t>Susun rencana kegiatan pelatihan </a:t>
            </a:r>
            <a:endParaRPr dirty="0">
              <a:solidFill>
                <a:schemeClr val="dk1"/>
              </a:solidFill>
            </a:endParaRPr>
          </a:p>
        </p:txBody>
      </p:sp>
      <p:sp>
        <p:nvSpPr>
          <p:cNvPr id="3" name="Google Shape;8880;p84"/>
          <p:cNvSpPr txBox="1">
            <a:spLocks noGrp="1"/>
          </p:cNvSpPr>
          <p:nvPr>
            <p:ph type="title"/>
          </p:nvPr>
        </p:nvSpPr>
        <p:spPr>
          <a:xfrm>
            <a:off x="4536925" y="222171"/>
            <a:ext cx="4310742" cy="63565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Langkah Penyusunan : </a:t>
            </a:r>
            <a:endParaRPr dirty="0"/>
          </a:p>
        </p:txBody>
      </p:sp>
      <p:pic>
        <p:nvPicPr>
          <p:cNvPr id="4" name="Google Shape;8881;p84"/>
          <p:cNvPicPr preferRelativeResize="0"/>
          <p:nvPr/>
        </p:nvPicPr>
        <p:blipFill rotWithShape="1">
          <a:blip r:embed="rId3">
            <a:alphaModFix/>
          </a:blip>
          <a:srcRect l="31452" r="18255"/>
          <a:stretch/>
        </p:blipFill>
        <p:spPr>
          <a:xfrm>
            <a:off x="720013" y="539999"/>
            <a:ext cx="3633101" cy="43255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359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9431;p117"/>
          <p:cNvSpPr txBox="1">
            <a:spLocks noGrp="1"/>
          </p:cNvSpPr>
          <p:nvPr>
            <p:ph type="title"/>
          </p:nvPr>
        </p:nvSpPr>
        <p:spPr>
          <a:xfrm>
            <a:off x="501440" y="1839070"/>
            <a:ext cx="2133020" cy="6764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" sz="2000" dirty="0">
                <a:solidFill>
                  <a:schemeClr val="bg1">
                    <a:lumMod val="10000"/>
                  </a:schemeClr>
                </a:solidFill>
                <a:latin typeface="+mn-lt"/>
              </a:rPr>
              <a:t>Jenis Kegiatan</a:t>
            </a:r>
          </a:p>
        </p:txBody>
      </p:sp>
      <p:sp>
        <p:nvSpPr>
          <p:cNvPr id="3" name="Google Shape;9433;p117"/>
          <p:cNvSpPr txBox="1">
            <a:spLocks/>
          </p:cNvSpPr>
          <p:nvPr/>
        </p:nvSpPr>
        <p:spPr>
          <a:xfrm>
            <a:off x="3123490" y="1809077"/>
            <a:ext cx="2104728" cy="6764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smtClean="0"/>
              <a:t>Tujuan Kegiatan</a:t>
            </a:r>
            <a:endParaRPr lang="en-US" sz="2000" dirty="0"/>
          </a:p>
        </p:txBody>
      </p:sp>
      <p:sp>
        <p:nvSpPr>
          <p:cNvPr id="4" name="Google Shape;9435;p117"/>
          <p:cNvSpPr txBox="1">
            <a:spLocks/>
          </p:cNvSpPr>
          <p:nvPr/>
        </p:nvSpPr>
        <p:spPr>
          <a:xfrm>
            <a:off x="249093" y="3144866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smtClean="0"/>
              <a:t>Cara dan Metoda</a:t>
            </a:r>
            <a:endParaRPr lang="en-US" sz="2000" dirty="0"/>
          </a:p>
        </p:txBody>
      </p:sp>
      <p:sp>
        <p:nvSpPr>
          <p:cNvPr id="5" name="Google Shape;9437;p117"/>
          <p:cNvSpPr txBox="1">
            <a:spLocks/>
          </p:cNvSpPr>
          <p:nvPr/>
        </p:nvSpPr>
        <p:spPr>
          <a:xfrm>
            <a:off x="2962394" y="3247487"/>
            <a:ext cx="2650486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smtClean="0"/>
              <a:t>Waktu dan Tempat</a:t>
            </a:r>
            <a:endParaRPr lang="en-US" sz="2000" dirty="0"/>
          </a:p>
        </p:txBody>
      </p:sp>
      <p:sp>
        <p:nvSpPr>
          <p:cNvPr id="7" name="Google Shape;9444;p117"/>
          <p:cNvSpPr txBox="1">
            <a:spLocks/>
          </p:cNvSpPr>
          <p:nvPr/>
        </p:nvSpPr>
        <p:spPr>
          <a:xfrm>
            <a:off x="1069413" y="501751"/>
            <a:ext cx="7127644" cy="881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200" dirty="0" err="1" smtClean="0">
                <a:latin typeface="Libre Baskerville" panose="020B0604020202020204" charset="0"/>
              </a:rPr>
              <a:t>Unsur</a:t>
            </a:r>
            <a:r>
              <a:rPr lang="en-US" sz="3200" dirty="0" smtClean="0">
                <a:latin typeface="Libre Baskerville" panose="020B0604020202020204" charset="0"/>
              </a:rPr>
              <a:t> </a:t>
            </a:r>
            <a:r>
              <a:rPr lang="en-US" sz="3200" dirty="0" err="1" smtClean="0">
                <a:latin typeface="Libre Baskerville" panose="020B0604020202020204" charset="0"/>
              </a:rPr>
              <a:t>Penyusunan</a:t>
            </a:r>
            <a:r>
              <a:rPr lang="en-US" sz="3200" dirty="0" smtClean="0">
                <a:latin typeface="Libre Baskerville" panose="020B0604020202020204" charset="0"/>
              </a:rPr>
              <a:t> RTL</a:t>
            </a:r>
            <a:endParaRPr lang="en-US" sz="3200" dirty="0">
              <a:latin typeface="Libre Baskerville" panose="020B0604020202020204" charset="0"/>
            </a:endParaRPr>
          </a:p>
        </p:txBody>
      </p:sp>
      <p:sp>
        <p:nvSpPr>
          <p:cNvPr id="9" name="Google Shape;9447;p117"/>
          <p:cNvSpPr txBox="1">
            <a:spLocks/>
          </p:cNvSpPr>
          <p:nvPr/>
        </p:nvSpPr>
        <p:spPr>
          <a:xfrm>
            <a:off x="1203528" y="1281118"/>
            <a:ext cx="623142" cy="6724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r>
              <a:rPr lang="en" sz="2800" dirty="0" smtClean="0">
                <a:solidFill>
                  <a:srgbClr val="C00000"/>
                </a:solidFill>
              </a:rPr>
              <a:t>01</a:t>
            </a:r>
            <a:endParaRPr lang="en" sz="2800" dirty="0">
              <a:solidFill>
                <a:srgbClr val="C00000"/>
              </a:solidFill>
            </a:endParaRPr>
          </a:p>
        </p:txBody>
      </p:sp>
      <p:sp>
        <p:nvSpPr>
          <p:cNvPr id="10" name="Google Shape;9448;p117"/>
          <p:cNvSpPr txBox="1">
            <a:spLocks/>
          </p:cNvSpPr>
          <p:nvPr/>
        </p:nvSpPr>
        <p:spPr>
          <a:xfrm>
            <a:off x="3695497" y="1225938"/>
            <a:ext cx="681352" cy="749738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smtClean="0">
                <a:solidFill>
                  <a:srgbClr val="C00000"/>
                </a:solidFill>
              </a:rPr>
              <a:t>02</a:t>
            </a:r>
            <a:endParaRPr lang="en" sz="3000" dirty="0">
              <a:solidFill>
                <a:srgbClr val="C00000"/>
              </a:solidFill>
            </a:endParaRPr>
          </a:p>
        </p:txBody>
      </p:sp>
      <p:sp>
        <p:nvSpPr>
          <p:cNvPr id="11" name="Google Shape;9449;p117"/>
          <p:cNvSpPr txBox="1">
            <a:spLocks/>
          </p:cNvSpPr>
          <p:nvPr/>
        </p:nvSpPr>
        <p:spPr>
          <a:xfrm>
            <a:off x="1069413" y="2646127"/>
            <a:ext cx="683126" cy="676404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dirty="0" smtClean="0">
                <a:solidFill>
                  <a:srgbClr val="C00000"/>
                </a:solidFill>
              </a:rPr>
              <a:t>04</a:t>
            </a:r>
            <a:endParaRPr lang="en" sz="3000" dirty="0">
              <a:solidFill>
                <a:srgbClr val="C00000"/>
              </a:solidFill>
            </a:endParaRPr>
          </a:p>
        </p:txBody>
      </p:sp>
      <p:sp>
        <p:nvSpPr>
          <p:cNvPr id="12" name="Google Shape;9450;p117"/>
          <p:cNvSpPr txBox="1">
            <a:spLocks/>
          </p:cNvSpPr>
          <p:nvPr/>
        </p:nvSpPr>
        <p:spPr>
          <a:xfrm>
            <a:off x="3664475" y="2635291"/>
            <a:ext cx="743396" cy="676404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dirty="0" smtClean="0">
                <a:solidFill>
                  <a:srgbClr val="C00000"/>
                </a:solidFill>
              </a:rPr>
              <a:t>05</a:t>
            </a:r>
            <a:endParaRPr lang="en" sz="3000" dirty="0">
              <a:solidFill>
                <a:srgbClr val="C00000"/>
              </a:solidFill>
            </a:endParaRPr>
          </a:p>
        </p:txBody>
      </p:sp>
      <p:sp>
        <p:nvSpPr>
          <p:cNvPr id="13" name="Google Shape;9451;p117"/>
          <p:cNvSpPr txBox="1">
            <a:spLocks/>
          </p:cNvSpPr>
          <p:nvPr/>
        </p:nvSpPr>
        <p:spPr>
          <a:xfrm>
            <a:off x="6400413" y="1319829"/>
            <a:ext cx="668436" cy="701824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" sz="3000" dirty="0" smtClean="0">
                <a:solidFill>
                  <a:srgbClr val="C00000"/>
                </a:solidFill>
              </a:rPr>
              <a:t>03</a:t>
            </a:r>
            <a:endParaRPr lang="en" sz="3000" dirty="0">
              <a:solidFill>
                <a:srgbClr val="C00000"/>
              </a:solidFill>
            </a:endParaRPr>
          </a:p>
        </p:txBody>
      </p:sp>
      <p:sp>
        <p:nvSpPr>
          <p:cNvPr id="14" name="Google Shape;9437;p117"/>
          <p:cNvSpPr txBox="1">
            <a:spLocks/>
          </p:cNvSpPr>
          <p:nvPr/>
        </p:nvSpPr>
        <p:spPr>
          <a:xfrm>
            <a:off x="6130777" y="3155904"/>
            <a:ext cx="1475103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-US" sz="2000" dirty="0" err="1" smtClean="0"/>
              <a:t>Biaya</a:t>
            </a:r>
            <a:r>
              <a:rPr lang="en-US" sz="2000" dirty="0" smtClean="0"/>
              <a:t>   </a:t>
            </a:r>
            <a:endParaRPr lang="en-US" sz="2000" dirty="0"/>
          </a:p>
        </p:txBody>
      </p:sp>
      <p:sp>
        <p:nvSpPr>
          <p:cNvPr id="15" name="Google Shape;9450;p117"/>
          <p:cNvSpPr txBox="1">
            <a:spLocks/>
          </p:cNvSpPr>
          <p:nvPr/>
        </p:nvSpPr>
        <p:spPr>
          <a:xfrm>
            <a:off x="6532413" y="2597766"/>
            <a:ext cx="671830" cy="684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" sz="3000" dirty="0" smtClean="0">
                <a:solidFill>
                  <a:srgbClr val="C00000"/>
                </a:solidFill>
              </a:rPr>
              <a:t>06</a:t>
            </a:r>
            <a:endParaRPr lang="en" sz="3000" dirty="0">
              <a:solidFill>
                <a:srgbClr val="C00000"/>
              </a:solidFill>
            </a:endParaRPr>
          </a:p>
        </p:txBody>
      </p:sp>
      <p:sp>
        <p:nvSpPr>
          <p:cNvPr id="16" name="Google Shape;9450;p117"/>
          <p:cNvSpPr txBox="1">
            <a:spLocks/>
          </p:cNvSpPr>
          <p:nvPr/>
        </p:nvSpPr>
        <p:spPr>
          <a:xfrm>
            <a:off x="3123490" y="3839662"/>
            <a:ext cx="726156" cy="6327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" sz="3000" dirty="0" smtClean="0">
                <a:solidFill>
                  <a:srgbClr val="C00000"/>
                </a:solidFill>
              </a:rPr>
              <a:t>07</a:t>
            </a:r>
            <a:endParaRPr lang="en" sz="3000" dirty="0">
              <a:solidFill>
                <a:srgbClr val="C00000"/>
              </a:solidFill>
            </a:endParaRPr>
          </a:p>
        </p:txBody>
      </p:sp>
      <p:sp>
        <p:nvSpPr>
          <p:cNvPr id="17" name="Google Shape;9437;p117"/>
          <p:cNvSpPr txBox="1">
            <a:spLocks/>
          </p:cNvSpPr>
          <p:nvPr/>
        </p:nvSpPr>
        <p:spPr>
          <a:xfrm>
            <a:off x="1697279" y="4102929"/>
            <a:ext cx="3578577" cy="6632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-US" sz="2000" dirty="0" err="1" smtClean="0"/>
              <a:t>Pelaksana</a:t>
            </a:r>
            <a:r>
              <a:rPr lang="en-US" sz="2000" dirty="0" smtClean="0"/>
              <a:t>/Pen-Jab</a:t>
            </a:r>
            <a:endParaRPr lang="en-US" sz="2000" dirty="0"/>
          </a:p>
        </p:txBody>
      </p:sp>
      <p:sp>
        <p:nvSpPr>
          <p:cNvPr id="20" name="Google Shape;9450;p117"/>
          <p:cNvSpPr txBox="1">
            <a:spLocks/>
          </p:cNvSpPr>
          <p:nvPr/>
        </p:nvSpPr>
        <p:spPr>
          <a:xfrm>
            <a:off x="5673449" y="3739245"/>
            <a:ext cx="726964" cy="6840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" sz="3000" dirty="0" smtClean="0">
                <a:solidFill>
                  <a:srgbClr val="C00000"/>
                </a:solidFill>
              </a:rPr>
              <a:t>08</a:t>
            </a:r>
            <a:endParaRPr lang="en" sz="3000" dirty="0">
              <a:solidFill>
                <a:srgbClr val="C00000"/>
              </a:solidFill>
            </a:endParaRPr>
          </a:p>
        </p:txBody>
      </p:sp>
      <p:sp>
        <p:nvSpPr>
          <p:cNvPr id="21" name="Google Shape;9437;p117"/>
          <p:cNvSpPr txBox="1">
            <a:spLocks/>
          </p:cNvSpPr>
          <p:nvPr/>
        </p:nvSpPr>
        <p:spPr>
          <a:xfrm>
            <a:off x="5228218" y="4081270"/>
            <a:ext cx="1742254" cy="625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4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500"/>
              <a:buFont typeface="Marcellus"/>
              <a:buNone/>
              <a:defRPr sz="2500" b="0" i="0" u="none" strike="noStrike" cap="none">
                <a:solidFill>
                  <a:schemeClr val="dk1"/>
                </a:solidFill>
                <a:latin typeface="Marcellus"/>
                <a:ea typeface="Marcellus"/>
                <a:cs typeface="Marcellus"/>
                <a:sym typeface="Marcellus"/>
              </a:defRPr>
            </a:lvl9pPr>
          </a:lstStyle>
          <a:p>
            <a:r>
              <a:rPr lang="en-US" sz="2000" dirty="0" err="1" smtClean="0"/>
              <a:t>Keterangan</a:t>
            </a:r>
            <a:r>
              <a:rPr lang="en-US" sz="2000" dirty="0" smtClean="0"/>
              <a:t>  </a:t>
            </a:r>
            <a:endParaRPr lang="en-US" sz="2000" dirty="0"/>
          </a:p>
        </p:txBody>
      </p:sp>
      <p:sp>
        <p:nvSpPr>
          <p:cNvPr id="22" name="Google Shape;9439;p117"/>
          <p:cNvSpPr txBox="1">
            <a:spLocks/>
          </p:cNvSpPr>
          <p:nvPr/>
        </p:nvSpPr>
        <p:spPr>
          <a:xfrm>
            <a:off x="5850446" y="1895889"/>
            <a:ext cx="23055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smtClean="0"/>
              <a:t>Sasaran Kegiatan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65373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2581078"/>
              </p:ext>
            </p:extLst>
          </p:nvPr>
        </p:nvGraphicFramePr>
        <p:xfrm>
          <a:off x="519286" y="143220"/>
          <a:ext cx="8184446" cy="4979497"/>
        </p:xfrm>
        <a:graphic>
          <a:graphicData uri="http://schemas.openxmlformats.org/drawingml/2006/table">
            <a:tbl>
              <a:tblPr/>
              <a:tblGrid>
                <a:gridCol w="212818"/>
                <a:gridCol w="1148232"/>
                <a:gridCol w="1253815"/>
                <a:gridCol w="950260"/>
                <a:gridCol w="950260"/>
                <a:gridCol w="950260"/>
                <a:gridCol w="950260"/>
                <a:gridCol w="1055845"/>
                <a:gridCol w="712696"/>
              </a:tblGrid>
              <a:tr h="394277">
                <a:tc gridSpan="9">
                  <a:txBody>
                    <a:bodyPr/>
                    <a:lstStyle/>
                    <a:p>
                      <a:pPr algn="ctr" fontAlgn="b"/>
                      <a:r>
                        <a:rPr lang="en-US" sz="1200" b="1" u="none" strike="noStrike" dirty="0">
                          <a:effectLst/>
                        </a:rPr>
                        <a:t>FORMAT RENCANA TINDAK LANJUT</a:t>
                      </a:r>
                      <a:endParaRPr lang="en-US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9189">
                <a:tc gridSpan="9">
                  <a:txBody>
                    <a:bodyPr/>
                    <a:lstStyle/>
                    <a:p>
                      <a:pPr algn="ctr" fontAlgn="ctr"/>
                      <a:r>
                        <a:rPr lang="fi-FI" sz="1200" b="1" u="none" strike="noStrike" dirty="0" smtClean="0">
                          <a:effectLst/>
                        </a:rPr>
                        <a:t>PELATIHAN </a:t>
                      </a:r>
                      <a:r>
                        <a:rPr lang="en-US" sz="1200" b="1" u="none" strike="noStrike" dirty="0" smtClean="0">
                          <a:solidFill>
                            <a:schemeClr val="tx1"/>
                          </a:solidFill>
                          <a:effectLst/>
                          <a:latin typeface="Futura Bk BT" panose="020B0502020204020303" pitchFamily="34" charset="0"/>
                        </a:rPr>
                        <a:t>BANTUAN</a:t>
                      </a:r>
                      <a:r>
                        <a:rPr lang="en-US" sz="1200" b="1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Futura Bk BT" panose="020B0502020204020303" pitchFamily="34" charset="0"/>
                        </a:rPr>
                        <a:t> HIDUP DASAR BAGI MASYARAKAT AWAM</a:t>
                      </a:r>
                      <a:endParaRPr lang="fi-FI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86036"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186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Tanggal/Hari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: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186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Nama Pelatihan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: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186036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 smtClean="0">
                          <a:effectLst/>
                        </a:rPr>
                        <a:t>Angkatan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: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180449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 err="1">
                          <a:effectLst/>
                        </a:rPr>
                        <a:t>Instansi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: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186036"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358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NO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Jenis</a:t>
                      </a:r>
                      <a:r>
                        <a:rPr lang="en-US" sz="1050" u="none" strike="noStrike" dirty="0" smtClean="0">
                          <a:effectLst/>
                        </a:rPr>
                        <a:t> </a:t>
                      </a:r>
                      <a:r>
                        <a:rPr lang="en-US" sz="1050" u="none" strike="noStrike" dirty="0" err="1" smtClean="0">
                          <a:effectLst/>
                        </a:rPr>
                        <a:t>Kegiatan</a:t>
                      </a:r>
                      <a:r>
                        <a:rPr lang="en-US" sz="1050" u="none" strike="noStrike" dirty="0" smtClean="0">
                          <a:effectLst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Tujuan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Sasaran</a:t>
                      </a:r>
                      <a:r>
                        <a:rPr lang="en-US" sz="1050" u="none" strike="noStrike" dirty="0" smtClean="0">
                          <a:effectLst/>
                        </a:rPr>
                        <a:t> 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smtClean="0">
                          <a:effectLst/>
                        </a:rPr>
                        <a:t>Cara /</a:t>
                      </a:r>
                    </a:p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Metoda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Waktu</a:t>
                      </a:r>
                      <a:r>
                        <a:rPr lang="en-US" sz="1050" u="none" strike="noStrike" dirty="0" smtClean="0">
                          <a:effectLst/>
                        </a:rPr>
                        <a:t> / </a:t>
                      </a:r>
                    </a:p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Tempat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Biaya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Pelaksana</a:t>
                      </a:r>
                      <a:r>
                        <a:rPr lang="en-US" sz="1050" u="none" strike="noStrike" dirty="0" smtClean="0">
                          <a:effectLst/>
                        </a:rPr>
                        <a:t>/</a:t>
                      </a:r>
                    </a:p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Penanggung</a:t>
                      </a:r>
                      <a:r>
                        <a:rPr lang="en-US" sz="1050" u="none" strike="noStrike" baseline="0" dirty="0" smtClean="0">
                          <a:effectLst/>
                        </a:rPr>
                        <a:t> </a:t>
                      </a:r>
                      <a:r>
                        <a:rPr lang="en-US" sz="1050" u="none" strike="noStrike" baseline="0" dirty="0" err="1" smtClean="0">
                          <a:effectLst/>
                        </a:rPr>
                        <a:t>Jawab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 dirty="0" err="1" smtClean="0">
                          <a:effectLst/>
                        </a:rPr>
                        <a:t>Ket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</a:tr>
              <a:tr h="35878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1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797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2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797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3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  <a:tr h="79729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u="none" strike="noStrike">
                          <a:effectLst/>
                        </a:rPr>
                        <a:t>4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>
                          <a:effectLst/>
                        </a:rPr>
                        <a:t> </a:t>
                      </a:r>
                      <a:endParaRPr lang="en-US" sz="105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61" marR="4661" marT="466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050" u="none" strike="noStrike" dirty="0">
                          <a:effectLst/>
                        </a:rPr>
                        <a:t> 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4661" marR="4661" marT="4661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554901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686;p73"/>
          <p:cNvSpPr txBox="1">
            <a:spLocks/>
          </p:cNvSpPr>
          <p:nvPr/>
        </p:nvSpPr>
        <p:spPr>
          <a:xfrm>
            <a:off x="906855" y="1377246"/>
            <a:ext cx="7104186" cy="215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Libre Baskerville"/>
              <a:buNone/>
              <a:defRPr sz="3000" b="1" i="0" u="none" strike="noStrike" cap="none">
                <a:solidFill>
                  <a:schemeClr val="dk1"/>
                </a:solidFill>
                <a:latin typeface="Libre Baskerville"/>
                <a:ea typeface="Libre Baskerville"/>
                <a:cs typeface="Libre Baskerville"/>
                <a:sym typeface="Libre Baskerville"/>
              </a:defRPr>
            </a:lvl9pPr>
          </a:lstStyle>
          <a:p>
            <a:pPr>
              <a:buSzPts val="990"/>
            </a:pPr>
            <a:r>
              <a:rPr lang="en-US" sz="3600" dirty="0" smtClean="0"/>
              <a:t>SELAMAT MENYUSUN</a:t>
            </a:r>
          </a:p>
          <a:p>
            <a:pPr>
              <a:buSzPts val="990"/>
            </a:pPr>
            <a:r>
              <a:rPr lang="en-US" sz="4800" dirty="0" smtClean="0"/>
              <a:t> </a:t>
            </a:r>
            <a:br>
              <a:rPr lang="en-US" sz="4800" dirty="0" smtClean="0"/>
            </a:br>
            <a:r>
              <a:rPr lang="en-US" sz="3200" dirty="0" err="1" smtClean="0"/>
              <a:t>Rencana</a:t>
            </a:r>
            <a:r>
              <a:rPr lang="en-US" sz="3200" dirty="0" smtClean="0"/>
              <a:t> </a:t>
            </a:r>
            <a:r>
              <a:rPr lang="en-US" sz="3200" dirty="0" err="1" smtClean="0"/>
              <a:t>Tindak</a:t>
            </a:r>
            <a:r>
              <a:rPr lang="en-US" sz="3200" dirty="0" smtClean="0"/>
              <a:t> </a:t>
            </a:r>
            <a:r>
              <a:rPr lang="en-US" sz="3200" dirty="0" err="1" smtClean="0"/>
              <a:t>Lanjut</a:t>
            </a:r>
            <a:r>
              <a:rPr lang="en-US" sz="3200" dirty="0" smtClean="0"/>
              <a:t> (RTL)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87461687"/>
      </p:ext>
    </p:extLst>
  </p:cSld>
  <p:clrMapOvr>
    <a:masterClrMapping/>
  </p:clrMapOvr>
</p:sld>
</file>

<file path=ppt/theme/theme1.xml><?xml version="1.0" encoding="utf-8"?>
<a:theme xmlns:a="http://schemas.openxmlformats.org/drawingml/2006/main" name="Generation of '27 Poetry Thesis Defense by Slidesgo">
  <a:themeElements>
    <a:clrScheme name="Simple Light">
      <a:dk1>
        <a:srgbClr val="482A0C"/>
      </a:dk1>
      <a:lt1>
        <a:srgbClr val="F3E9D1"/>
      </a:lt1>
      <a:dk2>
        <a:srgbClr val="EDB34F"/>
      </a:dk2>
      <a:lt2>
        <a:srgbClr val="CB8E31"/>
      </a:lt2>
      <a:accent1>
        <a:srgbClr val="6E4615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482A0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216</Words>
  <Application>Microsoft Office PowerPoint</Application>
  <PresentationFormat>On-screen Show (16:9)</PresentationFormat>
  <Paragraphs>103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Marcellus</vt:lpstr>
      <vt:lpstr>Futura Bk BT</vt:lpstr>
      <vt:lpstr>Nunito Light</vt:lpstr>
      <vt:lpstr>Calibri</vt:lpstr>
      <vt:lpstr>Arial</vt:lpstr>
      <vt:lpstr>Libre Baskerville</vt:lpstr>
      <vt:lpstr>Lato</vt:lpstr>
      <vt:lpstr>Generation of '27 Poetry Thesis Defense by Slidesgo</vt:lpstr>
      <vt:lpstr>RENCANA TINDAK LANJUT </vt:lpstr>
      <vt:lpstr>PENGERTIAN </vt:lpstr>
      <vt:lpstr>Tujuan : </vt:lpstr>
      <vt:lpstr>Terarah</vt:lpstr>
      <vt:lpstr>Langkah Penyusunan : </vt:lpstr>
      <vt:lpstr>Jenis Kegiatan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RENCANA TINDAK LANJUT </dc:title>
  <dc:creator>Home</dc:creator>
  <cp:lastModifiedBy>Home</cp:lastModifiedBy>
  <cp:revision>4</cp:revision>
  <dcterms:modified xsi:type="dcterms:W3CDTF">2024-06-07T02:14:17Z</dcterms:modified>
</cp:coreProperties>
</file>