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11808"/>
            <a:ext cx="9144000" cy="3631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3331" y="2646400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7803" y="1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9266" y="766572"/>
            <a:ext cx="8205467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5103" y="1462532"/>
            <a:ext cx="2733040" cy="354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4306" y="1586484"/>
            <a:ext cx="2823209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A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11808"/>
            <a:ext cx="9144000" cy="3631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0422" y="1385316"/>
            <a:ext cx="7205980" cy="0"/>
          </a:xfrm>
          <a:custGeom>
            <a:avLst/>
            <a:gdLst/>
            <a:ahLst/>
            <a:cxnLst/>
            <a:rect l="l" t="t" r="r" b="b"/>
            <a:pathLst>
              <a:path w="7205980">
                <a:moveTo>
                  <a:pt x="0" y="0"/>
                </a:moveTo>
                <a:lnTo>
                  <a:pt x="7205644" y="1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8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11808"/>
            <a:ext cx="9144000" cy="3631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8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11808"/>
            <a:ext cx="9144000" cy="3631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7073" y="534924"/>
            <a:ext cx="96837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4362" y="1995932"/>
            <a:ext cx="4092575" cy="160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jpg"/><Relationship Id="rId10" Type="http://schemas.openxmlformats.org/officeDocument/2006/relationships/image" Target="../media/image61.png"/><Relationship Id="rId4" Type="http://schemas.openxmlformats.org/officeDocument/2006/relationships/image" Target="../media/image55.jp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266" y="766572"/>
            <a:ext cx="486537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z="4400" spc="-165" dirty="0">
                <a:latin typeface="Trebuchet MS"/>
                <a:cs typeface="Trebuchet MS"/>
              </a:rPr>
              <a:t>KONSEP</a:t>
            </a:r>
            <a:r>
              <a:rPr sz="4400" spc="-400" dirty="0">
                <a:latin typeface="Trebuchet MS"/>
                <a:cs typeface="Trebuchet MS"/>
              </a:rPr>
              <a:t> </a:t>
            </a:r>
            <a:r>
              <a:rPr sz="4400" spc="-165" dirty="0">
                <a:latin typeface="Trebuchet MS"/>
                <a:cs typeface="Trebuchet MS"/>
              </a:rPr>
              <a:t>PENGKAJIAN  </a:t>
            </a:r>
            <a:r>
              <a:rPr sz="4400" spc="-55" dirty="0">
                <a:latin typeface="Trebuchet MS"/>
                <a:cs typeface="Trebuchet MS"/>
              </a:rPr>
              <a:t>SISTEM</a:t>
            </a:r>
            <a:r>
              <a:rPr sz="4400" spc="-355" dirty="0">
                <a:latin typeface="Trebuchet MS"/>
                <a:cs typeface="Trebuchet MS"/>
              </a:rPr>
              <a:t> </a:t>
            </a:r>
            <a:r>
              <a:rPr sz="4400" spc="-60" dirty="0">
                <a:latin typeface="Trebuchet MS"/>
                <a:cs typeface="Trebuchet MS"/>
              </a:rPr>
              <a:t>INTEGUMEN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12" y="2909316"/>
            <a:ext cx="432878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15" dirty="0" smtClean="0">
                <a:solidFill>
                  <a:srgbClr val="5C0F21"/>
                </a:solidFill>
                <a:latin typeface="Trebuchet MS"/>
                <a:cs typeface="Trebuchet MS"/>
              </a:rPr>
              <a:t>Ns. Iyar </a:t>
            </a:r>
            <a:r>
              <a:rPr lang="en-US" sz="2000" spc="-15" dirty="0" err="1" smtClean="0">
                <a:solidFill>
                  <a:srgbClr val="5C0F21"/>
                </a:solidFill>
                <a:latin typeface="Trebuchet MS"/>
                <a:cs typeface="Trebuchet MS"/>
              </a:rPr>
              <a:t>Siswandi</a:t>
            </a:r>
            <a:r>
              <a:rPr lang="en-US" sz="2000" spc="-15" dirty="0" smtClean="0">
                <a:solidFill>
                  <a:srgbClr val="5C0F21"/>
                </a:solidFill>
                <a:latin typeface="Trebuchet MS"/>
                <a:cs typeface="Trebuchet MS"/>
              </a:rPr>
              <a:t>, </a:t>
            </a:r>
            <a:r>
              <a:rPr lang="en-US" sz="2000" spc="-15" dirty="0" err="1" smtClean="0">
                <a:solidFill>
                  <a:srgbClr val="5C0F21"/>
                </a:solidFill>
                <a:latin typeface="Trebuchet MS"/>
                <a:cs typeface="Trebuchet MS"/>
              </a:rPr>
              <a:t>M.Kep</a:t>
            </a:r>
            <a:r>
              <a:rPr lang="en-US" sz="2000" spc="-15" dirty="0" smtClean="0">
                <a:solidFill>
                  <a:srgbClr val="5C0F21"/>
                </a:solidFill>
                <a:latin typeface="Trebuchet MS"/>
                <a:cs typeface="Trebuchet MS"/>
              </a:rPr>
              <a:t>., </a:t>
            </a:r>
            <a:r>
              <a:rPr lang="en-US" sz="2000" spc="-15" dirty="0" err="1" smtClean="0">
                <a:solidFill>
                  <a:srgbClr val="5C0F21"/>
                </a:solidFill>
                <a:latin typeface="Trebuchet MS"/>
                <a:cs typeface="Trebuchet MS"/>
              </a:rPr>
              <a:t>Sp.Kep.MB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1511808"/>
            <a:ext cx="9156700" cy="3632200"/>
            <a:chOff x="-6350" y="1511808"/>
            <a:chExt cx="9156700" cy="3632200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6260" y="415034"/>
            <a:ext cx="486092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250" dirty="0"/>
              <a:t>KAJI </a:t>
            </a:r>
            <a:r>
              <a:rPr sz="2800" spc="-380" dirty="0"/>
              <a:t>FAKTOR </a:t>
            </a:r>
            <a:r>
              <a:rPr sz="2800" spc="-305" dirty="0"/>
              <a:t>RISIKO </a:t>
            </a:r>
            <a:r>
              <a:rPr sz="2800" spc="-254" dirty="0"/>
              <a:t>MELANOMA  </a:t>
            </a:r>
            <a:r>
              <a:rPr sz="2800" spc="-195" dirty="0"/>
              <a:t>MALIGNA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76040" y="1422908"/>
            <a:ext cx="5557520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145" dirty="0">
                <a:solidFill>
                  <a:srgbClr val="333A91"/>
                </a:solidFill>
                <a:latin typeface="Arial"/>
                <a:cs typeface="Arial"/>
              </a:rPr>
              <a:t>Sejumlah </a:t>
            </a:r>
            <a:r>
              <a:rPr sz="1800" spc="-90" dirty="0">
                <a:solidFill>
                  <a:srgbClr val="333A91"/>
                </a:solidFill>
                <a:latin typeface="Arial"/>
                <a:cs typeface="Arial"/>
              </a:rPr>
              <a:t>besar </a:t>
            </a:r>
            <a:r>
              <a:rPr sz="1800" spc="-65" dirty="0">
                <a:solidFill>
                  <a:srgbClr val="333A91"/>
                </a:solidFill>
                <a:latin typeface="Arial"/>
                <a:cs typeface="Arial"/>
              </a:rPr>
              <a:t>tahi</a:t>
            </a:r>
            <a:r>
              <a:rPr sz="1800" spc="15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A91"/>
                </a:solidFill>
                <a:latin typeface="Arial"/>
                <a:cs typeface="Arial"/>
              </a:rPr>
              <a:t>lalat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spcBef>
                <a:spcPts val="20"/>
              </a:spcBef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85" dirty="0">
                <a:solidFill>
                  <a:srgbClr val="333A91"/>
                </a:solidFill>
                <a:latin typeface="Arial"/>
                <a:cs typeface="Arial"/>
              </a:rPr>
              <a:t>Adanya </a:t>
            </a:r>
            <a:r>
              <a:rPr sz="1800" spc="-65" dirty="0">
                <a:solidFill>
                  <a:srgbClr val="333A91"/>
                </a:solidFill>
                <a:latin typeface="Arial"/>
                <a:cs typeface="Arial"/>
              </a:rPr>
              <a:t>tahi </a:t>
            </a:r>
            <a:r>
              <a:rPr sz="1800" spc="-10" dirty="0">
                <a:solidFill>
                  <a:srgbClr val="333A91"/>
                </a:solidFill>
                <a:latin typeface="Arial"/>
                <a:cs typeface="Arial"/>
              </a:rPr>
              <a:t>lalat</a:t>
            </a:r>
            <a:r>
              <a:rPr sz="1800" spc="6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333A91"/>
                </a:solidFill>
                <a:latin typeface="Arial"/>
                <a:cs typeface="Arial"/>
              </a:rPr>
              <a:t>atpikal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105" dirty="0">
                <a:solidFill>
                  <a:srgbClr val="333A91"/>
                </a:solidFill>
                <a:latin typeface="Arial"/>
                <a:cs typeface="Arial"/>
              </a:rPr>
              <a:t>Riwayat </a:t>
            </a:r>
            <a:r>
              <a:rPr sz="1800" spc="-135" dirty="0">
                <a:solidFill>
                  <a:srgbClr val="333A91"/>
                </a:solidFill>
                <a:latin typeface="Arial"/>
                <a:cs typeface="Arial"/>
              </a:rPr>
              <a:t>melanoma </a:t>
            </a:r>
            <a:r>
              <a:rPr sz="1800" spc="-75" dirty="0">
                <a:solidFill>
                  <a:srgbClr val="333A91"/>
                </a:solidFill>
                <a:latin typeface="Arial"/>
                <a:cs typeface="Arial"/>
              </a:rPr>
              <a:t>dalam</a:t>
            </a:r>
            <a:r>
              <a:rPr sz="1800" spc="21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33A91"/>
                </a:solidFill>
                <a:latin typeface="Arial"/>
                <a:cs typeface="Arial"/>
              </a:rPr>
              <a:t>keluarga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spcBef>
                <a:spcPts val="25"/>
              </a:spcBef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110" dirty="0">
                <a:solidFill>
                  <a:srgbClr val="333A91"/>
                </a:solidFill>
                <a:latin typeface="Arial"/>
                <a:cs typeface="Arial"/>
              </a:rPr>
              <a:t>Melanoma</a:t>
            </a:r>
            <a:r>
              <a:rPr sz="1800" spc="-1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333A91"/>
                </a:solidFill>
                <a:latin typeface="Arial"/>
                <a:cs typeface="Arial"/>
              </a:rPr>
              <a:t>sebelumnya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135"/>
              </a:lnSpc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95" dirty="0">
                <a:solidFill>
                  <a:srgbClr val="333A91"/>
                </a:solidFill>
                <a:latin typeface="Arial"/>
                <a:cs typeface="Arial"/>
              </a:rPr>
              <a:t>Terbakar </a:t>
            </a:r>
            <a:r>
              <a:rPr sz="1800" spc="-110" dirty="0">
                <a:solidFill>
                  <a:srgbClr val="333A91"/>
                </a:solidFill>
                <a:latin typeface="Arial"/>
                <a:cs typeface="Arial"/>
              </a:rPr>
              <a:t>sinar </a:t>
            </a:r>
            <a:r>
              <a:rPr sz="1800" spc="-75" dirty="0">
                <a:solidFill>
                  <a:srgbClr val="333A91"/>
                </a:solidFill>
                <a:latin typeface="Arial"/>
                <a:cs typeface="Arial"/>
              </a:rPr>
              <a:t>matahari </a:t>
            </a:r>
            <a:r>
              <a:rPr sz="1800" spc="-80" dirty="0">
                <a:solidFill>
                  <a:srgbClr val="333A91"/>
                </a:solidFill>
                <a:latin typeface="Arial"/>
                <a:cs typeface="Arial"/>
              </a:rPr>
              <a:t>yang </a:t>
            </a:r>
            <a:r>
              <a:rPr sz="1800" spc="-35" dirty="0">
                <a:solidFill>
                  <a:srgbClr val="333A91"/>
                </a:solidFill>
                <a:latin typeface="Arial"/>
                <a:cs typeface="Arial"/>
              </a:rPr>
              <a:t>berat </a:t>
            </a:r>
            <a:r>
              <a:rPr sz="1800" spc="-120" dirty="0">
                <a:solidFill>
                  <a:srgbClr val="333A91"/>
                </a:solidFill>
                <a:latin typeface="Arial"/>
                <a:cs typeface="Arial"/>
              </a:rPr>
              <a:t>dann</a:t>
            </a:r>
            <a:r>
              <a:rPr sz="1800" spc="-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33A91"/>
                </a:solidFill>
                <a:latin typeface="Arial"/>
                <a:cs typeface="Arial"/>
              </a:rPr>
              <a:t>terulang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120" dirty="0">
                <a:solidFill>
                  <a:srgbClr val="333A91"/>
                </a:solidFill>
                <a:latin typeface="Arial"/>
                <a:cs typeface="Arial"/>
              </a:rPr>
              <a:t>Mudah </a:t>
            </a:r>
            <a:r>
              <a:rPr sz="1800" spc="-114" dirty="0">
                <a:solidFill>
                  <a:srgbClr val="333A91"/>
                </a:solidFill>
                <a:latin typeface="Arial"/>
                <a:cs typeface="Arial"/>
              </a:rPr>
              <a:t>mengalami </a:t>
            </a:r>
            <a:r>
              <a:rPr sz="1800" spc="-60" dirty="0">
                <a:solidFill>
                  <a:srgbClr val="333A91"/>
                </a:solidFill>
                <a:latin typeface="Arial"/>
                <a:cs typeface="Arial"/>
              </a:rPr>
              <a:t>bintik-bintik </a:t>
            </a:r>
            <a:r>
              <a:rPr sz="1800" spc="-20" dirty="0">
                <a:solidFill>
                  <a:srgbClr val="333A91"/>
                </a:solidFill>
                <a:latin typeface="Arial"/>
                <a:cs typeface="Arial"/>
              </a:rPr>
              <a:t>pada</a:t>
            </a:r>
            <a:r>
              <a:rPr sz="1800" spc="28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800" spc="-155" dirty="0">
                <a:solidFill>
                  <a:srgbClr val="333A91"/>
                </a:solidFill>
                <a:latin typeface="Arial"/>
                <a:cs typeface="Arial"/>
              </a:rPr>
              <a:t>muka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SzPct val="88888"/>
              <a:buChar char="•"/>
              <a:tabLst>
                <a:tab pos="354965" algn="l"/>
                <a:tab pos="355600" algn="l"/>
              </a:tabLst>
            </a:pPr>
            <a:r>
              <a:rPr sz="1800" spc="-114" dirty="0">
                <a:solidFill>
                  <a:srgbClr val="333A91"/>
                </a:solidFill>
                <a:latin typeface="Arial"/>
                <a:cs typeface="Arial"/>
              </a:rPr>
              <a:t>Ketidakmampuan </a:t>
            </a:r>
            <a:r>
              <a:rPr sz="1800" spc="-70" dirty="0">
                <a:solidFill>
                  <a:srgbClr val="333A91"/>
                </a:solidFill>
                <a:latin typeface="Arial"/>
                <a:cs typeface="Arial"/>
              </a:rPr>
              <a:t>kulit </a:t>
            </a:r>
            <a:r>
              <a:rPr sz="1800" spc="-80" dirty="0">
                <a:solidFill>
                  <a:srgbClr val="333A91"/>
                </a:solidFill>
                <a:latin typeface="Arial"/>
                <a:cs typeface="Arial"/>
              </a:rPr>
              <a:t>bewarna coklat </a:t>
            </a:r>
            <a:r>
              <a:rPr sz="1800" spc="-110" dirty="0">
                <a:solidFill>
                  <a:srgbClr val="333A91"/>
                </a:solidFill>
                <a:latin typeface="Arial"/>
                <a:cs typeface="Arial"/>
              </a:rPr>
              <a:t>seteelah</a:t>
            </a:r>
            <a:r>
              <a:rPr sz="1800" spc="-85" dirty="0">
                <a:solidFill>
                  <a:srgbClr val="333A91"/>
                </a:solidFill>
                <a:latin typeface="Arial"/>
                <a:cs typeface="Arial"/>
              </a:rPr>
              <a:t> berjemur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047" y="4544567"/>
            <a:ext cx="649224" cy="51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7615" y="3435558"/>
            <a:ext cx="1245870" cy="1530985"/>
            <a:chOff x="157615" y="3435558"/>
            <a:chExt cx="1245870" cy="1530985"/>
          </a:xfrm>
        </p:grpSpPr>
        <p:sp>
          <p:nvSpPr>
            <p:cNvPr id="10" name="object 10"/>
            <p:cNvSpPr/>
            <p:nvPr/>
          </p:nvSpPr>
          <p:spPr>
            <a:xfrm>
              <a:off x="437738" y="4557520"/>
              <a:ext cx="542925" cy="408940"/>
            </a:xfrm>
            <a:custGeom>
              <a:avLst/>
              <a:gdLst/>
              <a:ahLst/>
              <a:cxnLst/>
              <a:rect l="l" t="t" r="r" b="b"/>
              <a:pathLst>
                <a:path w="542925" h="408939">
                  <a:moveTo>
                    <a:pt x="542590" y="0"/>
                  </a:moveTo>
                  <a:lnTo>
                    <a:pt x="0" y="0"/>
                  </a:lnTo>
                  <a:lnTo>
                    <a:pt x="104134" y="399962"/>
                  </a:lnTo>
                  <a:lnTo>
                    <a:pt x="153361" y="405007"/>
                  </a:lnTo>
                  <a:lnTo>
                    <a:pt x="201691" y="407882"/>
                  </a:lnTo>
                  <a:lnTo>
                    <a:pt x="249370" y="408879"/>
                  </a:lnTo>
                  <a:lnTo>
                    <a:pt x="296641" y="408292"/>
                  </a:lnTo>
                  <a:lnTo>
                    <a:pt x="343750" y="406415"/>
                  </a:lnTo>
                  <a:lnTo>
                    <a:pt x="390940" y="403540"/>
                  </a:lnTo>
                  <a:lnTo>
                    <a:pt x="438456" y="399962"/>
                  </a:lnTo>
                  <a:lnTo>
                    <a:pt x="542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895" y="4431791"/>
              <a:ext cx="795528" cy="259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615" y="3435558"/>
              <a:ext cx="1245607" cy="1164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069114" y="1152105"/>
            <a:ext cx="2697340" cy="1858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1511808"/>
            <a:ext cx="9156700" cy="3632200"/>
            <a:chOff x="-6350" y="1511808"/>
            <a:chExt cx="9156700" cy="3632200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6362" y="211836"/>
            <a:ext cx="3275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PEMERIKSAAN</a:t>
            </a:r>
            <a:r>
              <a:rPr spc="-75" dirty="0"/>
              <a:t> </a:t>
            </a:r>
            <a:r>
              <a:rPr spc="-370" dirty="0"/>
              <a:t>FISIK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0070" y="1635251"/>
            <a:ext cx="2293620" cy="790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9300"/>
              </a:lnSpc>
              <a:spcBef>
                <a:spcPts val="110"/>
              </a:spcBef>
            </a:pPr>
            <a:r>
              <a:rPr sz="1400" b="1" spc="-100" dirty="0">
                <a:latin typeface="Arial"/>
                <a:cs typeface="Arial"/>
              </a:rPr>
              <a:t>Pengkajian </a:t>
            </a:r>
            <a:r>
              <a:rPr sz="1400" b="1" spc="-85" dirty="0">
                <a:latin typeface="Arial"/>
                <a:cs typeface="Arial"/>
              </a:rPr>
              <a:t>pada </a:t>
            </a:r>
            <a:r>
              <a:rPr sz="1400" b="1" spc="-75" dirty="0">
                <a:latin typeface="Arial"/>
                <a:cs typeface="Arial"/>
              </a:rPr>
              <a:t>kulit, </a:t>
            </a:r>
            <a:r>
              <a:rPr sz="1400" b="1" spc="-100" dirty="0">
                <a:latin typeface="Arial"/>
                <a:cs typeface="Arial"/>
              </a:rPr>
              <a:t>rambut,  </a:t>
            </a:r>
            <a:r>
              <a:rPr sz="1400" b="1" spc="-95" dirty="0">
                <a:latin typeface="Arial"/>
                <a:cs typeface="Arial"/>
              </a:rPr>
              <a:t>dan </a:t>
            </a:r>
            <a:r>
              <a:rPr sz="1400" b="1" spc="-114" dirty="0">
                <a:latin typeface="Arial"/>
                <a:cs typeface="Arial"/>
              </a:rPr>
              <a:t>kuku </a:t>
            </a:r>
            <a:r>
              <a:rPr sz="1400" b="1" spc="-85" dirty="0">
                <a:latin typeface="Arial"/>
                <a:cs typeface="Arial"/>
              </a:rPr>
              <a:t>dilakukan </a:t>
            </a:r>
            <a:r>
              <a:rPr sz="1400" b="1" spc="-105" dirty="0">
                <a:latin typeface="Arial"/>
                <a:cs typeface="Arial"/>
              </a:rPr>
              <a:t>dengan  </a:t>
            </a:r>
            <a:r>
              <a:rPr sz="1400" b="1" spc="-110" dirty="0">
                <a:latin typeface="Arial"/>
                <a:cs typeface="Arial"/>
              </a:rPr>
              <a:t>inspeksi </a:t>
            </a:r>
            <a:r>
              <a:rPr sz="1400" b="1" spc="-95" dirty="0">
                <a:latin typeface="Arial"/>
                <a:cs typeface="Arial"/>
              </a:rPr>
              <a:t>dan</a:t>
            </a:r>
            <a:r>
              <a:rPr sz="1400" b="1" spc="5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palpasi.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3608" y="3064763"/>
            <a:ext cx="2555875" cy="1564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20300"/>
              </a:lnSpc>
              <a:spcBef>
                <a:spcPts val="95"/>
              </a:spcBef>
            </a:pPr>
            <a:r>
              <a:rPr sz="1400" b="1" spc="-100" dirty="0">
                <a:latin typeface="Arial"/>
                <a:cs typeface="Arial"/>
              </a:rPr>
              <a:t>Karakteristik </a:t>
            </a:r>
            <a:r>
              <a:rPr sz="1400" b="1" spc="-90" dirty="0">
                <a:latin typeface="Arial"/>
                <a:cs typeface="Arial"/>
              </a:rPr>
              <a:t>lesi </a:t>
            </a:r>
            <a:r>
              <a:rPr sz="1400" b="1" spc="-85" dirty="0">
                <a:latin typeface="Arial"/>
                <a:cs typeface="Arial"/>
              </a:rPr>
              <a:t>yang </a:t>
            </a:r>
            <a:r>
              <a:rPr sz="1400" b="1" spc="-120" dirty="0">
                <a:latin typeface="Arial"/>
                <a:cs typeface="Arial"/>
              </a:rPr>
              <a:t>harus  </a:t>
            </a:r>
            <a:r>
              <a:rPr sz="1400" b="1" spc="-90" dirty="0">
                <a:latin typeface="Arial"/>
                <a:cs typeface="Arial"/>
              </a:rPr>
              <a:t>diperhatikan lokası </a:t>
            </a:r>
            <a:r>
              <a:rPr sz="1400" b="1" spc="-95" dirty="0">
                <a:latin typeface="Arial"/>
                <a:cs typeface="Arial"/>
              </a:rPr>
              <a:t>dan </a:t>
            </a:r>
            <a:r>
              <a:rPr sz="1400" b="1" spc="-100" dirty="0">
                <a:latin typeface="Arial"/>
                <a:cs typeface="Arial"/>
              </a:rPr>
              <a:t>distribusi,  </a:t>
            </a:r>
            <a:r>
              <a:rPr sz="1400" b="1" spc="-55" dirty="0">
                <a:latin typeface="Arial"/>
                <a:cs typeface="Arial"/>
              </a:rPr>
              <a:t>warna, </a:t>
            </a:r>
            <a:r>
              <a:rPr sz="1400" b="1" spc="-70" dirty="0">
                <a:latin typeface="Arial"/>
                <a:cs typeface="Arial"/>
              </a:rPr>
              <a:t>pola, </a:t>
            </a:r>
            <a:r>
              <a:rPr sz="1400" b="1" spc="-80" dirty="0">
                <a:latin typeface="Arial"/>
                <a:cs typeface="Arial"/>
              </a:rPr>
              <a:t>tepi, </a:t>
            </a:r>
            <a:r>
              <a:rPr sz="1400" b="1" spc="-105" dirty="0">
                <a:latin typeface="Arial"/>
                <a:cs typeface="Arial"/>
              </a:rPr>
              <a:t>ukuran (ukur  dengan </a:t>
            </a:r>
            <a:r>
              <a:rPr sz="1400" b="1" spc="-110" dirty="0">
                <a:latin typeface="Arial"/>
                <a:cs typeface="Arial"/>
              </a:rPr>
              <a:t>penggaris </a:t>
            </a:r>
            <a:r>
              <a:rPr sz="1400" b="1" spc="-80" dirty="0">
                <a:latin typeface="Arial"/>
                <a:cs typeface="Arial"/>
              </a:rPr>
              <a:t>dalam  </a:t>
            </a:r>
            <a:r>
              <a:rPr sz="1400" b="1" spc="-105" dirty="0">
                <a:latin typeface="Arial"/>
                <a:cs typeface="Arial"/>
              </a:rPr>
              <a:t>centimeter), </a:t>
            </a:r>
            <a:r>
              <a:rPr sz="1400" b="1" spc="-80" dirty="0">
                <a:latin typeface="Arial"/>
                <a:cs typeface="Arial"/>
              </a:rPr>
              <a:t>elevasi, </a:t>
            </a:r>
            <a:r>
              <a:rPr sz="1400" b="1" spc="-95" dirty="0">
                <a:latin typeface="Arial"/>
                <a:cs typeface="Arial"/>
              </a:rPr>
              <a:t>dan </a:t>
            </a:r>
            <a:r>
              <a:rPr sz="1400" b="1" spc="-100" dirty="0">
                <a:latin typeface="Arial"/>
                <a:cs typeface="Arial"/>
              </a:rPr>
              <a:t>jenis  </a:t>
            </a:r>
            <a:r>
              <a:rPr sz="1400" b="1" spc="-110" dirty="0">
                <a:latin typeface="Arial"/>
                <a:cs typeface="Arial"/>
              </a:rPr>
              <a:t>eksudat </a:t>
            </a:r>
            <a:r>
              <a:rPr sz="1400" b="1" spc="-50" dirty="0">
                <a:latin typeface="Arial"/>
                <a:cs typeface="Arial"/>
              </a:rPr>
              <a:t>(jika </a:t>
            </a:r>
            <a:r>
              <a:rPr sz="1400" b="1" spc="-55" dirty="0">
                <a:latin typeface="Arial"/>
                <a:cs typeface="Arial"/>
              </a:rPr>
              <a:t>ada). </a:t>
            </a:r>
            <a:r>
              <a:rPr sz="1400" b="1" spc="-120" dirty="0">
                <a:latin typeface="Arial"/>
                <a:cs typeface="Arial"/>
              </a:rPr>
              <a:t>Periksa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110" dirty="0">
                <a:latin typeface="Arial"/>
                <a:cs typeface="Arial"/>
              </a:rPr>
              <a:t>rambut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860" y="4607052"/>
            <a:ext cx="258762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070" marR="5080" indent="-675005">
              <a:lnSpc>
                <a:spcPct val="118600"/>
              </a:lnSpc>
              <a:spcBef>
                <a:spcPts val="100"/>
              </a:spcBef>
            </a:pPr>
            <a:r>
              <a:rPr sz="1400" b="1" spc="-120" dirty="0">
                <a:latin typeface="Arial"/>
                <a:cs typeface="Arial"/>
              </a:rPr>
              <a:t>untuk </a:t>
            </a:r>
            <a:r>
              <a:rPr sz="1400" b="1" spc="-55" dirty="0">
                <a:latin typeface="Arial"/>
                <a:cs typeface="Arial"/>
              </a:rPr>
              <a:t>warna, </a:t>
            </a:r>
            <a:r>
              <a:rPr sz="1400" b="1" spc="-114" dirty="0">
                <a:latin typeface="Arial"/>
                <a:cs typeface="Arial"/>
              </a:rPr>
              <a:t>tekstur, </a:t>
            </a:r>
            <a:r>
              <a:rPr sz="1400" b="1" spc="-85" dirty="0">
                <a:latin typeface="Arial"/>
                <a:cs typeface="Arial"/>
              </a:rPr>
              <a:t>kualitas, </a:t>
            </a:r>
            <a:r>
              <a:rPr sz="1400" b="1" spc="-95" dirty="0">
                <a:latin typeface="Arial"/>
                <a:cs typeface="Arial"/>
              </a:rPr>
              <a:t>dan  </a:t>
            </a:r>
            <a:r>
              <a:rPr sz="1400" b="1" spc="-90" dirty="0">
                <a:latin typeface="Arial"/>
                <a:cs typeface="Arial"/>
              </a:rPr>
              <a:t>lesi </a:t>
            </a:r>
            <a:r>
              <a:rPr sz="1400" b="1" spc="-80" dirty="0">
                <a:latin typeface="Arial"/>
                <a:cs typeface="Arial"/>
              </a:rPr>
              <a:t>kulit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kepala.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9166" y="3457955"/>
            <a:ext cx="2220595" cy="790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119300"/>
              </a:lnSpc>
              <a:spcBef>
                <a:spcPts val="110"/>
              </a:spcBef>
            </a:pPr>
            <a:r>
              <a:rPr sz="1400" b="1" spc="-120" dirty="0">
                <a:latin typeface="Arial"/>
                <a:cs typeface="Arial"/>
              </a:rPr>
              <a:t>Periksa </a:t>
            </a:r>
            <a:r>
              <a:rPr sz="1400" b="1" spc="-110" dirty="0">
                <a:latin typeface="Arial"/>
                <a:cs typeface="Arial"/>
              </a:rPr>
              <a:t>rambut </a:t>
            </a:r>
            <a:r>
              <a:rPr sz="1400" b="1" spc="-120" dirty="0">
                <a:latin typeface="Arial"/>
                <a:cs typeface="Arial"/>
              </a:rPr>
              <a:t>untuk </a:t>
            </a:r>
            <a:r>
              <a:rPr sz="1400" b="1" spc="-55" dirty="0">
                <a:latin typeface="Arial"/>
                <a:cs typeface="Arial"/>
              </a:rPr>
              <a:t>warna,  </a:t>
            </a:r>
            <a:r>
              <a:rPr sz="1400" b="1" spc="-114" dirty="0">
                <a:latin typeface="Arial"/>
                <a:cs typeface="Arial"/>
              </a:rPr>
              <a:t>tekstur, </a:t>
            </a:r>
            <a:r>
              <a:rPr sz="1400" b="1" spc="-85" dirty="0">
                <a:latin typeface="Arial"/>
                <a:cs typeface="Arial"/>
              </a:rPr>
              <a:t>kualitas, </a:t>
            </a:r>
            <a:r>
              <a:rPr sz="1400" b="1" spc="-95" dirty="0">
                <a:latin typeface="Arial"/>
                <a:cs typeface="Arial"/>
              </a:rPr>
              <a:t>dan </a:t>
            </a:r>
            <a:r>
              <a:rPr sz="1400" b="1" spc="-90" dirty="0">
                <a:latin typeface="Arial"/>
                <a:cs typeface="Arial"/>
              </a:rPr>
              <a:t>lesi </a:t>
            </a:r>
            <a:r>
              <a:rPr sz="1400" b="1" spc="-80" dirty="0">
                <a:latin typeface="Arial"/>
                <a:cs typeface="Arial"/>
              </a:rPr>
              <a:t>kulit  </a:t>
            </a:r>
            <a:r>
              <a:rPr sz="1400" b="1" spc="-70" dirty="0">
                <a:latin typeface="Arial"/>
                <a:cs typeface="Arial"/>
              </a:rPr>
              <a:t>kepala.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4752" y="1423479"/>
            <a:ext cx="0" cy="2939415"/>
          </a:xfrm>
          <a:custGeom>
            <a:avLst/>
            <a:gdLst/>
            <a:ahLst/>
            <a:cxnLst/>
            <a:rect l="l" t="t" r="r" b="b"/>
            <a:pathLst>
              <a:path h="2939415">
                <a:moveTo>
                  <a:pt x="0" y="0"/>
                </a:moveTo>
                <a:lnTo>
                  <a:pt x="1" y="2939101"/>
                </a:lnTo>
              </a:path>
            </a:pathLst>
          </a:custGeom>
          <a:ln w="19050">
            <a:solidFill>
              <a:srgbClr val="92A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502" y="2895168"/>
            <a:ext cx="5450205" cy="0"/>
          </a:xfrm>
          <a:custGeom>
            <a:avLst/>
            <a:gdLst/>
            <a:ahLst/>
            <a:cxnLst/>
            <a:rect l="l" t="t" r="r" b="b"/>
            <a:pathLst>
              <a:path w="5450205">
                <a:moveTo>
                  <a:pt x="5449973" y="0"/>
                </a:moveTo>
                <a:lnTo>
                  <a:pt x="0" y="1"/>
                </a:lnTo>
              </a:path>
            </a:pathLst>
          </a:custGeom>
          <a:ln w="19050">
            <a:solidFill>
              <a:srgbClr val="92A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99081" y="864933"/>
            <a:ext cx="677545" cy="805815"/>
          </a:xfrm>
          <a:custGeom>
            <a:avLst/>
            <a:gdLst/>
            <a:ahLst/>
            <a:cxnLst/>
            <a:rect l="l" t="t" r="r" b="b"/>
            <a:pathLst>
              <a:path w="677545" h="805814">
                <a:moveTo>
                  <a:pt x="338581" y="0"/>
                </a:moveTo>
                <a:lnTo>
                  <a:pt x="292638" y="3090"/>
                </a:lnTo>
                <a:lnTo>
                  <a:pt x="248573" y="12094"/>
                </a:lnTo>
                <a:lnTo>
                  <a:pt x="206790" y="26607"/>
                </a:lnTo>
                <a:lnTo>
                  <a:pt x="167692" y="46226"/>
                </a:lnTo>
                <a:lnTo>
                  <a:pt x="131684" y="70547"/>
                </a:lnTo>
                <a:lnTo>
                  <a:pt x="99167" y="99167"/>
                </a:lnTo>
                <a:lnTo>
                  <a:pt x="70547" y="131684"/>
                </a:lnTo>
                <a:lnTo>
                  <a:pt x="46226" y="167692"/>
                </a:lnTo>
                <a:lnTo>
                  <a:pt x="26607" y="206790"/>
                </a:lnTo>
                <a:lnTo>
                  <a:pt x="12094" y="248573"/>
                </a:lnTo>
                <a:lnTo>
                  <a:pt x="3090" y="292638"/>
                </a:lnTo>
                <a:lnTo>
                  <a:pt x="0" y="338581"/>
                </a:lnTo>
                <a:lnTo>
                  <a:pt x="0" y="467093"/>
                </a:lnTo>
                <a:lnTo>
                  <a:pt x="3090" y="513037"/>
                </a:lnTo>
                <a:lnTo>
                  <a:pt x="12094" y="557102"/>
                </a:lnTo>
                <a:lnTo>
                  <a:pt x="26607" y="598885"/>
                </a:lnTo>
                <a:lnTo>
                  <a:pt x="46226" y="637982"/>
                </a:lnTo>
                <a:lnTo>
                  <a:pt x="70547" y="673991"/>
                </a:lnTo>
                <a:lnTo>
                  <a:pt x="99167" y="706507"/>
                </a:lnTo>
                <a:lnTo>
                  <a:pt x="131684" y="735127"/>
                </a:lnTo>
                <a:lnTo>
                  <a:pt x="167692" y="759449"/>
                </a:lnTo>
                <a:lnTo>
                  <a:pt x="206790" y="779068"/>
                </a:lnTo>
                <a:lnTo>
                  <a:pt x="248573" y="793580"/>
                </a:lnTo>
                <a:lnTo>
                  <a:pt x="292638" y="802584"/>
                </a:lnTo>
                <a:lnTo>
                  <a:pt x="338581" y="805675"/>
                </a:lnTo>
                <a:lnTo>
                  <a:pt x="384525" y="802584"/>
                </a:lnTo>
                <a:lnTo>
                  <a:pt x="428590" y="793580"/>
                </a:lnTo>
                <a:lnTo>
                  <a:pt x="470373" y="779068"/>
                </a:lnTo>
                <a:lnTo>
                  <a:pt x="509471" y="759449"/>
                </a:lnTo>
                <a:lnTo>
                  <a:pt x="545479" y="735127"/>
                </a:lnTo>
                <a:lnTo>
                  <a:pt x="577996" y="706507"/>
                </a:lnTo>
                <a:lnTo>
                  <a:pt x="606616" y="673991"/>
                </a:lnTo>
                <a:lnTo>
                  <a:pt x="630937" y="637982"/>
                </a:lnTo>
                <a:lnTo>
                  <a:pt x="650556" y="598885"/>
                </a:lnTo>
                <a:lnTo>
                  <a:pt x="665069" y="557102"/>
                </a:lnTo>
                <a:lnTo>
                  <a:pt x="674073" y="513037"/>
                </a:lnTo>
                <a:lnTo>
                  <a:pt x="677163" y="467093"/>
                </a:lnTo>
                <a:lnTo>
                  <a:pt x="677176" y="338581"/>
                </a:lnTo>
                <a:lnTo>
                  <a:pt x="674085" y="292638"/>
                </a:lnTo>
                <a:lnTo>
                  <a:pt x="665081" y="248573"/>
                </a:lnTo>
                <a:lnTo>
                  <a:pt x="650567" y="206790"/>
                </a:lnTo>
                <a:lnTo>
                  <a:pt x="630947" y="167692"/>
                </a:lnTo>
                <a:lnTo>
                  <a:pt x="606624" y="131684"/>
                </a:lnTo>
                <a:lnTo>
                  <a:pt x="578002" y="99167"/>
                </a:lnTo>
                <a:lnTo>
                  <a:pt x="545484" y="70547"/>
                </a:lnTo>
                <a:lnTo>
                  <a:pt x="509474" y="46226"/>
                </a:lnTo>
                <a:lnTo>
                  <a:pt x="470375" y="26607"/>
                </a:lnTo>
                <a:lnTo>
                  <a:pt x="428591" y="12094"/>
                </a:lnTo>
                <a:lnTo>
                  <a:pt x="384526" y="3090"/>
                </a:lnTo>
                <a:lnTo>
                  <a:pt x="338581" y="0"/>
                </a:lnTo>
                <a:close/>
              </a:path>
            </a:pathLst>
          </a:custGeom>
          <a:solidFill>
            <a:srgbClr val="DE4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06303" y="912441"/>
            <a:ext cx="4972050" cy="20497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20"/>
              </a:spcBef>
            </a:pP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  <a:p>
            <a:pPr marR="2640330" algn="ctr">
              <a:lnSpc>
                <a:spcPct val="100000"/>
              </a:lnSpc>
              <a:spcBef>
                <a:spcPts val="95"/>
              </a:spcBef>
            </a:pPr>
            <a:r>
              <a:rPr sz="1400" b="1" spc="-70" dirty="0">
                <a:latin typeface="Arial"/>
                <a:cs typeface="Arial"/>
              </a:rPr>
              <a:t>Kaji </a:t>
            </a:r>
            <a:r>
              <a:rPr sz="1400" b="1" spc="-80" dirty="0">
                <a:latin typeface="Arial"/>
                <a:cs typeface="Arial"/>
              </a:rPr>
              <a:t>kulit </a:t>
            </a:r>
            <a:r>
              <a:rPr sz="1400" b="1" spc="-120" dirty="0">
                <a:latin typeface="Arial"/>
                <a:cs typeface="Arial"/>
              </a:rPr>
              <a:t>untuk </a:t>
            </a:r>
            <a:r>
              <a:rPr sz="1400" b="1" spc="-55" dirty="0">
                <a:latin typeface="Arial"/>
                <a:cs typeface="Arial"/>
              </a:rPr>
              <a:t>warna,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adanya</a:t>
            </a:r>
            <a:endParaRPr sz="1400">
              <a:latin typeface="Arial"/>
              <a:cs typeface="Arial"/>
            </a:endParaRPr>
          </a:p>
          <a:p>
            <a:pPr marL="82550" marR="2722880" indent="-635" algn="ctr">
              <a:lnSpc>
                <a:spcPct val="118600"/>
              </a:lnSpc>
              <a:spcBef>
                <a:spcPts val="20"/>
              </a:spcBef>
            </a:pPr>
            <a:r>
              <a:rPr sz="1400" b="1" spc="-75" dirty="0">
                <a:latin typeface="Arial"/>
                <a:cs typeface="Arial"/>
              </a:rPr>
              <a:t>lesi, </a:t>
            </a:r>
            <a:r>
              <a:rPr sz="1400" b="1" spc="-95" dirty="0">
                <a:latin typeface="Arial"/>
                <a:cs typeface="Arial"/>
              </a:rPr>
              <a:t>(perubahan </a:t>
            </a:r>
            <a:r>
              <a:rPr sz="1400" b="1" spc="-85" dirty="0">
                <a:latin typeface="Arial"/>
                <a:cs typeface="Arial"/>
              </a:rPr>
              <a:t>yang dapat  </a:t>
            </a:r>
            <a:r>
              <a:rPr sz="1400" b="1" spc="-100" dirty="0">
                <a:latin typeface="Arial"/>
                <a:cs typeface="Arial"/>
              </a:rPr>
              <a:t>diobservasi </a:t>
            </a:r>
            <a:r>
              <a:rPr sz="1400" b="1" spc="-80" dirty="0">
                <a:latin typeface="Arial"/>
                <a:cs typeface="Arial"/>
              </a:rPr>
              <a:t>dari </a:t>
            </a:r>
            <a:r>
              <a:rPr sz="1400" b="1" spc="-125" dirty="0">
                <a:latin typeface="Arial"/>
                <a:cs typeface="Arial"/>
              </a:rPr>
              <a:t>struktur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kulit</a:t>
            </a:r>
            <a:endParaRPr sz="1400">
              <a:latin typeface="Arial"/>
              <a:cs typeface="Arial"/>
            </a:endParaRPr>
          </a:p>
          <a:p>
            <a:pPr marL="252729" marR="2892425" indent="-635" algn="ctr">
              <a:lnSpc>
                <a:spcPct val="118600"/>
              </a:lnSpc>
              <a:spcBef>
                <a:spcPts val="120"/>
              </a:spcBef>
            </a:pPr>
            <a:r>
              <a:rPr sz="1400" b="1" spc="-75" dirty="0">
                <a:latin typeface="Arial"/>
                <a:cs typeface="Arial"/>
              </a:rPr>
              <a:t>normal), </a:t>
            </a:r>
            <a:r>
              <a:rPr sz="1400" b="1" spc="-114" dirty="0">
                <a:latin typeface="Arial"/>
                <a:cs typeface="Arial"/>
              </a:rPr>
              <a:t>suhu, tekstur,  </a:t>
            </a:r>
            <a:r>
              <a:rPr sz="1400" b="1" spc="-90" dirty="0">
                <a:latin typeface="Arial"/>
                <a:cs typeface="Arial"/>
              </a:rPr>
              <a:t>kelembapan, </a:t>
            </a:r>
            <a:r>
              <a:rPr sz="1400" b="1" spc="-105" dirty="0">
                <a:latin typeface="Arial"/>
                <a:cs typeface="Arial"/>
              </a:rPr>
              <a:t>turgor, </a:t>
            </a:r>
            <a:r>
              <a:rPr sz="1400" b="1" spc="-95" dirty="0">
                <a:latin typeface="Arial"/>
                <a:cs typeface="Arial"/>
              </a:rPr>
              <a:t>dan  </a:t>
            </a:r>
            <a:r>
              <a:rPr sz="1400" b="1" spc="-75" dirty="0">
                <a:latin typeface="Arial"/>
                <a:cs typeface="Arial"/>
              </a:rPr>
              <a:t>adanya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95" dirty="0">
                <a:latin typeface="Arial"/>
                <a:cs typeface="Arial"/>
              </a:rPr>
              <a:t>edema.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9525"/>
            <a:ext cx="1294130" cy="1445895"/>
            <a:chOff x="0" y="9525"/>
            <a:chExt cx="1294130" cy="1445895"/>
          </a:xfrm>
        </p:grpSpPr>
        <p:sp>
          <p:nvSpPr>
            <p:cNvPr id="16" name="object 16"/>
            <p:cNvSpPr/>
            <p:nvPr/>
          </p:nvSpPr>
          <p:spPr>
            <a:xfrm>
              <a:off x="310065" y="426403"/>
              <a:ext cx="984250" cy="982344"/>
            </a:xfrm>
            <a:custGeom>
              <a:avLst/>
              <a:gdLst/>
              <a:ahLst/>
              <a:cxnLst/>
              <a:rect l="l" t="t" r="r" b="b"/>
              <a:pathLst>
                <a:path w="984250" h="982344">
                  <a:moveTo>
                    <a:pt x="450963" y="0"/>
                  </a:moveTo>
                  <a:lnTo>
                    <a:pt x="444973" y="2933"/>
                  </a:lnTo>
                  <a:lnTo>
                    <a:pt x="2067" y="505815"/>
                  </a:lnTo>
                  <a:lnTo>
                    <a:pt x="0" y="512202"/>
                  </a:lnTo>
                  <a:lnTo>
                    <a:pt x="2064" y="520756"/>
                  </a:lnTo>
                  <a:lnTo>
                    <a:pt x="503786" y="968869"/>
                  </a:lnTo>
                  <a:lnTo>
                    <a:pt x="533096" y="981721"/>
                  </a:lnTo>
                  <a:lnTo>
                    <a:pt x="539085" y="978788"/>
                  </a:lnTo>
                  <a:lnTo>
                    <a:pt x="981994" y="475906"/>
                  </a:lnTo>
                  <a:lnTo>
                    <a:pt x="984059" y="469519"/>
                  </a:lnTo>
                  <a:lnTo>
                    <a:pt x="981994" y="460964"/>
                  </a:lnTo>
                  <a:lnTo>
                    <a:pt x="480273" y="12839"/>
                  </a:lnTo>
                  <a:lnTo>
                    <a:pt x="45096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244" y="433025"/>
              <a:ext cx="970915" cy="969010"/>
            </a:xfrm>
            <a:custGeom>
              <a:avLst/>
              <a:gdLst/>
              <a:ahLst/>
              <a:cxnLst/>
              <a:rect l="l" t="t" r="r" b="b"/>
              <a:pathLst>
                <a:path w="970915" h="969010">
                  <a:moveTo>
                    <a:pt x="447139" y="0"/>
                  </a:moveTo>
                  <a:lnTo>
                    <a:pt x="441219" y="2926"/>
                  </a:lnTo>
                  <a:lnTo>
                    <a:pt x="2069" y="501541"/>
                  </a:lnTo>
                  <a:lnTo>
                    <a:pt x="0" y="507860"/>
                  </a:lnTo>
                  <a:lnTo>
                    <a:pt x="1994" y="516297"/>
                  </a:lnTo>
                  <a:lnTo>
                    <a:pt x="494546" y="956290"/>
                  </a:lnTo>
                  <a:lnTo>
                    <a:pt x="523384" y="968818"/>
                  </a:lnTo>
                  <a:lnTo>
                    <a:pt x="529304" y="965891"/>
                  </a:lnTo>
                  <a:lnTo>
                    <a:pt x="968452" y="467277"/>
                  </a:lnTo>
                  <a:lnTo>
                    <a:pt x="970524" y="460965"/>
                  </a:lnTo>
                  <a:lnTo>
                    <a:pt x="968531" y="452532"/>
                  </a:lnTo>
                  <a:lnTo>
                    <a:pt x="475978" y="12540"/>
                  </a:lnTo>
                  <a:lnTo>
                    <a:pt x="447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1323" y="485266"/>
              <a:ext cx="870585" cy="873760"/>
            </a:xfrm>
            <a:custGeom>
              <a:avLst/>
              <a:gdLst/>
              <a:ahLst/>
              <a:cxnLst/>
              <a:rect l="l" t="t" r="r" b="b"/>
              <a:pathLst>
                <a:path w="870585" h="873760">
                  <a:moveTo>
                    <a:pt x="419661" y="0"/>
                  </a:moveTo>
                  <a:lnTo>
                    <a:pt x="0" y="476478"/>
                  </a:lnTo>
                  <a:lnTo>
                    <a:pt x="450642" y="873379"/>
                  </a:lnTo>
                  <a:lnTo>
                    <a:pt x="870304" y="396887"/>
                  </a:lnTo>
                  <a:lnTo>
                    <a:pt x="419661" y="0"/>
                  </a:lnTo>
                  <a:close/>
                </a:path>
              </a:pathLst>
            </a:custGeom>
            <a:solidFill>
              <a:srgbClr val="795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959" y="502183"/>
              <a:ext cx="358140" cy="320040"/>
            </a:xfrm>
            <a:custGeom>
              <a:avLst/>
              <a:gdLst/>
              <a:ahLst/>
              <a:cxnLst/>
              <a:rect l="l" t="t" r="r" b="b"/>
              <a:pathLst>
                <a:path w="358140" h="320040">
                  <a:moveTo>
                    <a:pt x="357028" y="317500"/>
                  </a:moveTo>
                  <a:lnTo>
                    <a:pt x="341828" y="317500"/>
                  </a:lnTo>
                  <a:lnTo>
                    <a:pt x="348862" y="320039"/>
                  </a:lnTo>
                  <a:lnTo>
                    <a:pt x="357028" y="317500"/>
                  </a:lnTo>
                  <a:close/>
                </a:path>
                <a:path w="358140" h="320040">
                  <a:moveTo>
                    <a:pt x="332171" y="280669"/>
                  </a:moveTo>
                  <a:lnTo>
                    <a:pt x="300521" y="280669"/>
                  </a:lnTo>
                  <a:lnTo>
                    <a:pt x="303375" y="281939"/>
                  </a:lnTo>
                  <a:lnTo>
                    <a:pt x="306890" y="284479"/>
                  </a:lnTo>
                  <a:lnTo>
                    <a:pt x="309740" y="287019"/>
                  </a:lnTo>
                  <a:lnTo>
                    <a:pt x="311942" y="289560"/>
                  </a:lnTo>
                  <a:lnTo>
                    <a:pt x="313556" y="292100"/>
                  </a:lnTo>
                  <a:lnTo>
                    <a:pt x="315276" y="295910"/>
                  </a:lnTo>
                  <a:lnTo>
                    <a:pt x="316768" y="298450"/>
                  </a:lnTo>
                  <a:lnTo>
                    <a:pt x="318443" y="300989"/>
                  </a:lnTo>
                  <a:lnTo>
                    <a:pt x="322526" y="306069"/>
                  </a:lnTo>
                  <a:lnTo>
                    <a:pt x="325059" y="307339"/>
                  </a:lnTo>
                  <a:lnTo>
                    <a:pt x="327818" y="309879"/>
                  </a:lnTo>
                  <a:lnTo>
                    <a:pt x="330624" y="311150"/>
                  </a:lnTo>
                  <a:lnTo>
                    <a:pt x="337828" y="317500"/>
                  </a:lnTo>
                  <a:lnTo>
                    <a:pt x="339224" y="318769"/>
                  </a:lnTo>
                  <a:lnTo>
                    <a:pt x="340705" y="318769"/>
                  </a:lnTo>
                  <a:lnTo>
                    <a:pt x="341240" y="317500"/>
                  </a:lnTo>
                  <a:lnTo>
                    <a:pt x="357028" y="317500"/>
                  </a:lnTo>
                  <a:lnTo>
                    <a:pt x="357772" y="314960"/>
                  </a:lnTo>
                  <a:lnTo>
                    <a:pt x="342546" y="289560"/>
                  </a:lnTo>
                  <a:lnTo>
                    <a:pt x="341990" y="288289"/>
                  </a:lnTo>
                  <a:lnTo>
                    <a:pt x="341496" y="287019"/>
                  </a:lnTo>
                  <a:lnTo>
                    <a:pt x="340940" y="287019"/>
                  </a:lnTo>
                  <a:lnTo>
                    <a:pt x="339981" y="285750"/>
                  </a:lnTo>
                  <a:lnTo>
                    <a:pt x="338608" y="284479"/>
                  </a:lnTo>
                  <a:lnTo>
                    <a:pt x="336245" y="283210"/>
                  </a:lnTo>
                  <a:lnTo>
                    <a:pt x="333979" y="281939"/>
                  </a:lnTo>
                  <a:lnTo>
                    <a:pt x="332171" y="280669"/>
                  </a:lnTo>
                  <a:close/>
                </a:path>
                <a:path w="358140" h="320040">
                  <a:moveTo>
                    <a:pt x="137699" y="161289"/>
                  </a:moveTo>
                  <a:lnTo>
                    <a:pt x="136785" y="161289"/>
                  </a:lnTo>
                  <a:lnTo>
                    <a:pt x="136338" y="163829"/>
                  </a:lnTo>
                  <a:lnTo>
                    <a:pt x="136180" y="166369"/>
                  </a:lnTo>
                  <a:lnTo>
                    <a:pt x="136770" y="170179"/>
                  </a:lnTo>
                  <a:lnTo>
                    <a:pt x="168955" y="201929"/>
                  </a:lnTo>
                  <a:lnTo>
                    <a:pt x="191580" y="222250"/>
                  </a:lnTo>
                  <a:lnTo>
                    <a:pt x="202280" y="233679"/>
                  </a:lnTo>
                  <a:lnTo>
                    <a:pt x="220562" y="247650"/>
                  </a:lnTo>
                  <a:lnTo>
                    <a:pt x="237486" y="262889"/>
                  </a:lnTo>
                  <a:lnTo>
                    <a:pt x="243378" y="267969"/>
                  </a:lnTo>
                  <a:lnTo>
                    <a:pt x="249568" y="273050"/>
                  </a:lnTo>
                  <a:lnTo>
                    <a:pt x="255424" y="278129"/>
                  </a:lnTo>
                  <a:lnTo>
                    <a:pt x="261120" y="281939"/>
                  </a:lnTo>
                  <a:lnTo>
                    <a:pt x="266429" y="284479"/>
                  </a:lnTo>
                  <a:lnTo>
                    <a:pt x="271242" y="287019"/>
                  </a:lnTo>
                  <a:lnTo>
                    <a:pt x="274507" y="288289"/>
                  </a:lnTo>
                  <a:lnTo>
                    <a:pt x="277806" y="288289"/>
                  </a:lnTo>
                  <a:lnTo>
                    <a:pt x="280822" y="287019"/>
                  </a:lnTo>
                  <a:lnTo>
                    <a:pt x="286674" y="284479"/>
                  </a:lnTo>
                  <a:lnTo>
                    <a:pt x="289370" y="283210"/>
                  </a:lnTo>
                  <a:lnTo>
                    <a:pt x="292296" y="281939"/>
                  </a:lnTo>
                  <a:lnTo>
                    <a:pt x="294977" y="280669"/>
                  </a:lnTo>
                  <a:lnTo>
                    <a:pt x="330133" y="280669"/>
                  </a:lnTo>
                  <a:lnTo>
                    <a:pt x="327586" y="279400"/>
                  </a:lnTo>
                  <a:lnTo>
                    <a:pt x="324665" y="276860"/>
                  </a:lnTo>
                  <a:lnTo>
                    <a:pt x="321463" y="274319"/>
                  </a:lnTo>
                  <a:lnTo>
                    <a:pt x="318438" y="271779"/>
                  </a:lnTo>
                  <a:lnTo>
                    <a:pt x="315579" y="269239"/>
                  </a:lnTo>
                  <a:lnTo>
                    <a:pt x="314760" y="265429"/>
                  </a:lnTo>
                  <a:lnTo>
                    <a:pt x="314469" y="261619"/>
                  </a:lnTo>
                  <a:lnTo>
                    <a:pt x="314994" y="257810"/>
                  </a:lnTo>
                  <a:lnTo>
                    <a:pt x="315755" y="255269"/>
                  </a:lnTo>
                  <a:lnTo>
                    <a:pt x="316745" y="251460"/>
                  </a:lnTo>
                  <a:lnTo>
                    <a:pt x="247017" y="251460"/>
                  </a:lnTo>
                  <a:lnTo>
                    <a:pt x="243959" y="248919"/>
                  </a:lnTo>
                  <a:lnTo>
                    <a:pt x="240283" y="246379"/>
                  </a:lnTo>
                  <a:lnTo>
                    <a:pt x="236853" y="243839"/>
                  </a:lnTo>
                  <a:lnTo>
                    <a:pt x="229748" y="237489"/>
                  </a:lnTo>
                  <a:lnTo>
                    <a:pt x="226592" y="234950"/>
                  </a:lnTo>
                  <a:lnTo>
                    <a:pt x="218965" y="231139"/>
                  </a:lnTo>
                  <a:lnTo>
                    <a:pt x="195022" y="209550"/>
                  </a:lnTo>
                  <a:lnTo>
                    <a:pt x="191971" y="207010"/>
                  </a:lnTo>
                  <a:lnTo>
                    <a:pt x="162026" y="182879"/>
                  </a:lnTo>
                  <a:lnTo>
                    <a:pt x="159060" y="180339"/>
                  </a:lnTo>
                  <a:lnTo>
                    <a:pt x="149809" y="180339"/>
                  </a:lnTo>
                  <a:lnTo>
                    <a:pt x="148076" y="179069"/>
                  </a:lnTo>
                  <a:lnTo>
                    <a:pt x="146926" y="177800"/>
                  </a:lnTo>
                  <a:lnTo>
                    <a:pt x="145968" y="175260"/>
                  </a:lnTo>
                  <a:lnTo>
                    <a:pt x="145362" y="171450"/>
                  </a:lnTo>
                  <a:lnTo>
                    <a:pt x="145223" y="168910"/>
                  </a:lnTo>
                  <a:lnTo>
                    <a:pt x="143062" y="168910"/>
                  </a:lnTo>
                  <a:lnTo>
                    <a:pt x="142386" y="167639"/>
                  </a:lnTo>
                  <a:lnTo>
                    <a:pt x="141829" y="166369"/>
                  </a:lnTo>
                  <a:lnTo>
                    <a:pt x="141326" y="166369"/>
                  </a:lnTo>
                  <a:lnTo>
                    <a:pt x="141236" y="165100"/>
                  </a:lnTo>
                  <a:lnTo>
                    <a:pt x="140971" y="163829"/>
                  </a:lnTo>
                  <a:lnTo>
                    <a:pt x="139141" y="162560"/>
                  </a:lnTo>
                  <a:lnTo>
                    <a:pt x="138394" y="162560"/>
                  </a:lnTo>
                  <a:lnTo>
                    <a:pt x="137699" y="161289"/>
                  </a:lnTo>
                  <a:close/>
                </a:path>
                <a:path w="358140" h="320040">
                  <a:moveTo>
                    <a:pt x="7359" y="25400"/>
                  </a:moveTo>
                  <a:lnTo>
                    <a:pt x="4255" y="29210"/>
                  </a:lnTo>
                  <a:lnTo>
                    <a:pt x="1791" y="31750"/>
                  </a:lnTo>
                  <a:lnTo>
                    <a:pt x="373" y="35560"/>
                  </a:lnTo>
                  <a:lnTo>
                    <a:pt x="0" y="39369"/>
                  </a:lnTo>
                  <a:lnTo>
                    <a:pt x="4475" y="43179"/>
                  </a:lnTo>
                  <a:lnTo>
                    <a:pt x="13192" y="48260"/>
                  </a:lnTo>
                  <a:lnTo>
                    <a:pt x="22330" y="53339"/>
                  </a:lnTo>
                  <a:lnTo>
                    <a:pt x="26769" y="55879"/>
                  </a:lnTo>
                  <a:lnTo>
                    <a:pt x="31076" y="58419"/>
                  </a:lnTo>
                  <a:lnTo>
                    <a:pt x="35589" y="63500"/>
                  </a:lnTo>
                  <a:lnTo>
                    <a:pt x="43942" y="72389"/>
                  </a:lnTo>
                  <a:lnTo>
                    <a:pt x="51714" y="81279"/>
                  </a:lnTo>
                  <a:lnTo>
                    <a:pt x="59082" y="88900"/>
                  </a:lnTo>
                  <a:lnTo>
                    <a:pt x="66221" y="97789"/>
                  </a:lnTo>
                  <a:lnTo>
                    <a:pt x="73643" y="106679"/>
                  </a:lnTo>
                  <a:lnTo>
                    <a:pt x="79855" y="111760"/>
                  </a:lnTo>
                  <a:lnTo>
                    <a:pt x="86608" y="118110"/>
                  </a:lnTo>
                  <a:lnTo>
                    <a:pt x="93670" y="123189"/>
                  </a:lnTo>
                  <a:lnTo>
                    <a:pt x="100975" y="128269"/>
                  </a:lnTo>
                  <a:lnTo>
                    <a:pt x="107936" y="133350"/>
                  </a:lnTo>
                  <a:lnTo>
                    <a:pt x="114547" y="138429"/>
                  </a:lnTo>
                  <a:lnTo>
                    <a:pt x="120571" y="142239"/>
                  </a:lnTo>
                  <a:lnTo>
                    <a:pt x="125373" y="147319"/>
                  </a:lnTo>
                  <a:lnTo>
                    <a:pt x="130510" y="151129"/>
                  </a:lnTo>
                  <a:lnTo>
                    <a:pt x="135456" y="156210"/>
                  </a:lnTo>
                  <a:lnTo>
                    <a:pt x="140295" y="161289"/>
                  </a:lnTo>
                  <a:lnTo>
                    <a:pt x="145188" y="166369"/>
                  </a:lnTo>
                  <a:lnTo>
                    <a:pt x="149868" y="171450"/>
                  </a:lnTo>
                  <a:lnTo>
                    <a:pt x="154108" y="173989"/>
                  </a:lnTo>
                  <a:lnTo>
                    <a:pt x="207657" y="213360"/>
                  </a:lnTo>
                  <a:lnTo>
                    <a:pt x="212430" y="217169"/>
                  </a:lnTo>
                  <a:lnTo>
                    <a:pt x="223403" y="224789"/>
                  </a:lnTo>
                  <a:lnTo>
                    <a:pt x="228662" y="229869"/>
                  </a:lnTo>
                  <a:lnTo>
                    <a:pt x="233685" y="233679"/>
                  </a:lnTo>
                  <a:lnTo>
                    <a:pt x="237937" y="238760"/>
                  </a:lnTo>
                  <a:lnTo>
                    <a:pt x="241364" y="243839"/>
                  </a:lnTo>
                  <a:lnTo>
                    <a:pt x="250512" y="251460"/>
                  </a:lnTo>
                  <a:lnTo>
                    <a:pt x="316745" y="251460"/>
                  </a:lnTo>
                  <a:lnTo>
                    <a:pt x="317445" y="247650"/>
                  </a:lnTo>
                  <a:lnTo>
                    <a:pt x="317855" y="245110"/>
                  </a:lnTo>
                  <a:lnTo>
                    <a:pt x="317915" y="241300"/>
                  </a:lnTo>
                  <a:lnTo>
                    <a:pt x="317096" y="237489"/>
                  </a:lnTo>
                  <a:lnTo>
                    <a:pt x="315690" y="233679"/>
                  </a:lnTo>
                  <a:lnTo>
                    <a:pt x="313954" y="231139"/>
                  </a:lnTo>
                  <a:lnTo>
                    <a:pt x="307385" y="223519"/>
                  </a:lnTo>
                  <a:lnTo>
                    <a:pt x="304322" y="219710"/>
                  </a:lnTo>
                  <a:lnTo>
                    <a:pt x="279452" y="219710"/>
                  </a:lnTo>
                  <a:lnTo>
                    <a:pt x="268344" y="209550"/>
                  </a:lnTo>
                  <a:lnTo>
                    <a:pt x="252644" y="199389"/>
                  </a:lnTo>
                  <a:lnTo>
                    <a:pt x="247597" y="195579"/>
                  </a:lnTo>
                  <a:lnTo>
                    <a:pt x="243039" y="190500"/>
                  </a:lnTo>
                  <a:lnTo>
                    <a:pt x="239016" y="185419"/>
                  </a:lnTo>
                  <a:lnTo>
                    <a:pt x="231999" y="177800"/>
                  </a:lnTo>
                  <a:lnTo>
                    <a:pt x="217782" y="162560"/>
                  </a:lnTo>
                  <a:lnTo>
                    <a:pt x="180938" y="162560"/>
                  </a:lnTo>
                  <a:lnTo>
                    <a:pt x="149856" y="140969"/>
                  </a:lnTo>
                  <a:lnTo>
                    <a:pt x="129858" y="125729"/>
                  </a:lnTo>
                  <a:lnTo>
                    <a:pt x="124374" y="121919"/>
                  </a:lnTo>
                  <a:lnTo>
                    <a:pt x="118593" y="119379"/>
                  </a:lnTo>
                  <a:lnTo>
                    <a:pt x="112980" y="115569"/>
                  </a:lnTo>
                  <a:lnTo>
                    <a:pt x="107732" y="113029"/>
                  </a:lnTo>
                  <a:lnTo>
                    <a:pt x="88847" y="92710"/>
                  </a:lnTo>
                  <a:lnTo>
                    <a:pt x="82315" y="87629"/>
                  </a:lnTo>
                  <a:lnTo>
                    <a:pt x="75581" y="83819"/>
                  </a:lnTo>
                  <a:lnTo>
                    <a:pt x="69137" y="78739"/>
                  </a:lnTo>
                  <a:lnTo>
                    <a:pt x="63091" y="74929"/>
                  </a:lnTo>
                  <a:lnTo>
                    <a:pt x="57577" y="71119"/>
                  </a:lnTo>
                  <a:lnTo>
                    <a:pt x="52669" y="66039"/>
                  </a:lnTo>
                  <a:lnTo>
                    <a:pt x="48629" y="62229"/>
                  </a:lnTo>
                  <a:lnTo>
                    <a:pt x="45011" y="57150"/>
                  </a:lnTo>
                  <a:lnTo>
                    <a:pt x="41902" y="53339"/>
                  </a:lnTo>
                  <a:lnTo>
                    <a:pt x="38908" y="49529"/>
                  </a:lnTo>
                  <a:lnTo>
                    <a:pt x="36850" y="48260"/>
                  </a:lnTo>
                  <a:lnTo>
                    <a:pt x="34890" y="46989"/>
                  </a:lnTo>
                  <a:lnTo>
                    <a:pt x="31596" y="45719"/>
                  </a:lnTo>
                  <a:lnTo>
                    <a:pt x="23608" y="38100"/>
                  </a:lnTo>
                  <a:lnTo>
                    <a:pt x="15260" y="30479"/>
                  </a:lnTo>
                  <a:lnTo>
                    <a:pt x="10998" y="27939"/>
                  </a:lnTo>
                  <a:lnTo>
                    <a:pt x="7359" y="25400"/>
                  </a:lnTo>
                  <a:close/>
                </a:path>
                <a:path w="358140" h="320040">
                  <a:moveTo>
                    <a:pt x="187468" y="127000"/>
                  </a:moveTo>
                  <a:lnTo>
                    <a:pt x="187069" y="128269"/>
                  </a:lnTo>
                  <a:lnTo>
                    <a:pt x="199509" y="140969"/>
                  </a:lnTo>
                  <a:lnTo>
                    <a:pt x="206314" y="143510"/>
                  </a:lnTo>
                  <a:lnTo>
                    <a:pt x="208723" y="144779"/>
                  </a:lnTo>
                  <a:lnTo>
                    <a:pt x="211345" y="147319"/>
                  </a:lnTo>
                  <a:lnTo>
                    <a:pt x="214248" y="149860"/>
                  </a:lnTo>
                  <a:lnTo>
                    <a:pt x="216847" y="153669"/>
                  </a:lnTo>
                  <a:lnTo>
                    <a:pt x="219612" y="157479"/>
                  </a:lnTo>
                  <a:lnTo>
                    <a:pt x="222035" y="160019"/>
                  </a:lnTo>
                  <a:lnTo>
                    <a:pt x="224121" y="162560"/>
                  </a:lnTo>
                  <a:lnTo>
                    <a:pt x="225706" y="165100"/>
                  </a:lnTo>
                  <a:lnTo>
                    <a:pt x="229974" y="168910"/>
                  </a:lnTo>
                  <a:lnTo>
                    <a:pt x="234548" y="172719"/>
                  </a:lnTo>
                  <a:lnTo>
                    <a:pt x="239367" y="176529"/>
                  </a:lnTo>
                  <a:lnTo>
                    <a:pt x="244475" y="181610"/>
                  </a:lnTo>
                  <a:lnTo>
                    <a:pt x="249049" y="185419"/>
                  </a:lnTo>
                  <a:lnTo>
                    <a:pt x="253377" y="189229"/>
                  </a:lnTo>
                  <a:lnTo>
                    <a:pt x="260432" y="198119"/>
                  </a:lnTo>
                  <a:lnTo>
                    <a:pt x="263610" y="201929"/>
                  </a:lnTo>
                  <a:lnTo>
                    <a:pt x="267200" y="205739"/>
                  </a:lnTo>
                  <a:lnTo>
                    <a:pt x="270973" y="208279"/>
                  </a:lnTo>
                  <a:lnTo>
                    <a:pt x="274273" y="212089"/>
                  </a:lnTo>
                  <a:lnTo>
                    <a:pt x="277282" y="215900"/>
                  </a:lnTo>
                  <a:lnTo>
                    <a:pt x="279239" y="218439"/>
                  </a:lnTo>
                  <a:lnTo>
                    <a:pt x="279452" y="219710"/>
                  </a:lnTo>
                  <a:lnTo>
                    <a:pt x="304322" y="219710"/>
                  </a:lnTo>
                  <a:lnTo>
                    <a:pt x="303301" y="218439"/>
                  </a:lnTo>
                  <a:lnTo>
                    <a:pt x="298691" y="214629"/>
                  </a:lnTo>
                  <a:lnTo>
                    <a:pt x="293797" y="209550"/>
                  </a:lnTo>
                  <a:lnTo>
                    <a:pt x="289064" y="204469"/>
                  </a:lnTo>
                  <a:lnTo>
                    <a:pt x="284384" y="200660"/>
                  </a:lnTo>
                  <a:lnTo>
                    <a:pt x="280031" y="196850"/>
                  </a:lnTo>
                  <a:lnTo>
                    <a:pt x="261303" y="179069"/>
                  </a:lnTo>
                  <a:lnTo>
                    <a:pt x="257538" y="175260"/>
                  </a:lnTo>
                  <a:lnTo>
                    <a:pt x="253413" y="172719"/>
                  </a:lnTo>
                  <a:lnTo>
                    <a:pt x="214297" y="139700"/>
                  </a:lnTo>
                  <a:lnTo>
                    <a:pt x="210760" y="137160"/>
                  </a:lnTo>
                  <a:lnTo>
                    <a:pt x="207125" y="133350"/>
                  </a:lnTo>
                  <a:lnTo>
                    <a:pt x="204737" y="130810"/>
                  </a:lnTo>
                  <a:lnTo>
                    <a:pt x="193540" y="130810"/>
                  </a:lnTo>
                  <a:lnTo>
                    <a:pt x="190305" y="128269"/>
                  </a:lnTo>
                  <a:lnTo>
                    <a:pt x="187468" y="127000"/>
                  </a:lnTo>
                  <a:close/>
                </a:path>
                <a:path w="358140" h="320040">
                  <a:moveTo>
                    <a:pt x="148677" y="171450"/>
                  </a:moveTo>
                  <a:lnTo>
                    <a:pt x="148216" y="172719"/>
                  </a:lnTo>
                  <a:lnTo>
                    <a:pt x="148695" y="173989"/>
                  </a:lnTo>
                  <a:lnTo>
                    <a:pt x="149418" y="175260"/>
                  </a:lnTo>
                  <a:lnTo>
                    <a:pt x="150660" y="177800"/>
                  </a:lnTo>
                  <a:lnTo>
                    <a:pt x="151787" y="179069"/>
                  </a:lnTo>
                  <a:lnTo>
                    <a:pt x="151923" y="180339"/>
                  </a:lnTo>
                  <a:lnTo>
                    <a:pt x="159060" y="180339"/>
                  </a:lnTo>
                  <a:lnTo>
                    <a:pt x="148677" y="171450"/>
                  </a:lnTo>
                  <a:close/>
                </a:path>
                <a:path w="358140" h="320040">
                  <a:moveTo>
                    <a:pt x="143842" y="167639"/>
                  </a:moveTo>
                  <a:lnTo>
                    <a:pt x="143536" y="168910"/>
                  </a:lnTo>
                  <a:lnTo>
                    <a:pt x="144299" y="168910"/>
                  </a:lnTo>
                  <a:lnTo>
                    <a:pt x="143842" y="167639"/>
                  </a:lnTo>
                  <a:close/>
                </a:path>
                <a:path w="358140" h="320040">
                  <a:moveTo>
                    <a:pt x="34272" y="0"/>
                  </a:moveTo>
                  <a:lnTo>
                    <a:pt x="31516" y="0"/>
                  </a:lnTo>
                  <a:lnTo>
                    <a:pt x="29263" y="1269"/>
                  </a:lnTo>
                  <a:lnTo>
                    <a:pt x="27056" y="1269"/>
                  </a:lnTo>
                  <a:lnTo>
                    <a:pt x="25359" y="2539"/>
                  </a:lnTo>
                  <a:lnTo>
                    <a:pt x="23952" y="5079"/>
                  </a:lnTo>
                  <a:lnTo>
                    <a:pt x="23055" y="6350"/>
                  </a:lnTo>
                  <a:lnTo>
                    <a:pt x="22983" y="8889"/>
                  </a:lnTo>
                  <a:lnTo>
                    <a:pt x="22432" y="10160"/>
                  </a:lnTo>
                  <a:lnTo>
                    <a:pt x="26638" y="13969"/>
                  </a:lnTo>
                  <a:lnTo>
                    <a:pt x="40956" y="25400"/>
                  </a:lnTo>
                  <a:lnTo>
                    <a:pt x="46069" y="31750"/>
                  </a:lnTo>
                  <a:lnTo>
                    <a:pt x="47478" y="33019"/>
                  </a:lnTo>
                  <a:lnTo>
                    <a:pt x="48835" y="35560"/>
                  </a:lnTo>
                  <a:lnTo>
                    <a:pt x="50778" y="36829"/>
                  </a:lnTo>
                  <a:lnTo>
                    <a:pt x="59757" y="40639"/>
                  </a:lnTo>
                  <a:lnTo>
                    <a:pt x="70864" y="50800"/>
                  </a:lnTo>
                  <a:lnTo>
                    <a:pt x="76140" y="54610"/>
                  </a:lnTo>
                  <a:lnTo>
                    <a:pt x="80812" y="58419"/>
                  </a:lnTo>
                  <a:lnTo>
                    <a:pt x="85415" y="63500"/>
                  </a:lnTo>
                  <a:lnTo>
                    <a:pt x="89209" y="68579"/>
                  </a:lnTo>
                  <a:lnTo>
                    <a:pt x="92836" y="72389"/>
                  </a:lnTo>
                  <a:lnTo>
                    <a:pt x="110559" y="87629"/>
                  </a:lnTo>
                  <a:lnTo>
                    <a:pt x="121960" y="95250"/>
                  </a:lnTo>
                  <a:lnTo>
                    <a:pt x="126318" y="101600"/>
                  </a:lnTo>
                  <a:lnTo>
                    <a:pt x="130484" y="106679"/>
                  </a:lnTo>
                  <a:lnTo>
                    <a:pt x="134766" y="111760"/>
                  </a:lnTo>
                  <a:lnTo>
                    <a:pt x="139573" y="118110"/>
                  </a:lnTo>
                  <a:lnTo>
                    <a:pt x="144976" y="123189"/>
                  </a:lnTo>
                  <a:lnTo>
                    <a:pt x="156264" y="134619"/>
                  </a:lnTo>
                  <a:lnTo>
                    <a:pt x="161805" y="139700"/>
                  </a:lnTo>
                  <a:lnTo>
                    <a:pt x="166927" y="144779"/>
                  </a:lnTo>
                  <a:lnTo>
                    <a:pt x="171293" y="149860"/>
                  </a:lnTo>
                  <a:lnTo>
                    <a:pt x="175117" y="154939"/>
                  </a:lnTo>
                  <a:lnTo>
                    <a:pt x="177860" y="157479"/>
                  </a:lnTo>
                  <a:lnTo>
                    <a:pt x="179903" y="160019"/>
                  </a:lnTo>
                  <a:lnTo>
                    <a:pt x="181427" y="162560"/>
                  </a:lnTo>
                  <a:lnTo>
                    <a:pt x="217782" y="162560"/>
                  </a:lnTo>
                  <a:lnTo>
                    <a:pt x="196456" y="139700"/>
                  </a:lnTo>
                  <a:lnTo>
                    <a:pt x="193155" y="137160"/>
                  </a:lnTo>
                  <a:lnTo>
                    <a:pt x="188932" y="133350"/>
                  </a:lnTo>
                  <a:lnTo>
                    <a:pt x="183779" y="128269"/>
                  </a:lnTo>
                  <a:lnTo>
                    <a:pt x="178389" y="124460"/>
                  </a:lnTo>
                  <a:lnTo>
                    <a:pt x="172831" y="119379"/>
                  </a:lnTo>
                  <a:lnTo>
                    <a:pt x="162782" y="111760"/>
                  </a:lnTo>
                  <a:lnTo>
                    <a:pt x="158642" y="109219"/>
                  </a:lnTo>
                  <a:lnTo>
                    <a:pt x="153427" y="105410"/>
                  </a:lnTo>
                  <a:lnTo>
                    <a:pt x="148052" y="100329"/>
                  </a:lnTo>
                  <a:lnTo>
                    <a:pt x="142527" y="95250"/>
                  </a:lnTo>
                  <a:lnTo>
                    <a:pt x="137353" y="90169"/>
                  </a:lnTo>
                  <a:lnTo>
                    <a:pt x="132238" y="83819"/>
                  </a:lnTo>
                  <a:lnTo>
                    <a:pt x="127643" y="78739"/>
                  </a:lnTo>
                  <a:lnTo>
                    <a:pt x="123612" y="74929"/>
                  </a:lnTo>
                  <a:lnTo>
                    <a:pt x="118201" y="68579"/>
                  </a:lnTo>
                  <a:lnTo>
                    <a:pt x="95760" y="53339"/>
                  </a:lnTo>
                  <a:lnTo>
                    <a:pt x="85883" y="48260"/>
                  </a:lnTo>
                  <a:lnTo>
                    <a:pt x="79264" y="43179"/>
                  </a:lnTo>
                  <a:lnTo>
                    <a:pt x="72257" y="38100"/>
                  </a:lnTo>
                  <a:lnTo>
                    <a:pt x="65441" y="33019"/>
                  </a:lnTo>
                  <a:lnTo>
                    <a:pt x="59161" y="26669"/>
                  </a:lnTo>
                  <a:lnTo>
                    <a:pt x="52948" y="21589"/>
                  </a:lnTo>
                  <a:lnTo>
                    <a:pt x="47447" y="15239"/>
                  </a:lnTo>
                  <a:lnTo>
                    <a:pt x="43053" y="8889"/>
                  </a:lnTo>
                  <a:lnTo>
                    <a:pt x="39245" y="3810"/>
                  </a:lnTo>
                  <a:lnTo>
                    <a:pt x="36774" y="1269"/>
                  </a:lnTo>
                  <a:lnTo>
                    <a:pt x="34272" y="0"/>
                  </a:lnTo>
                  <a:close/>
                </a:path>
                <a:path w="358140" h="320040">
                  <a:moveTo>
                    <a:pt x="185515" y="116839"/>
                  </a:moveTo>
                  <a:lnTo>
                    <a:pt x="175148" y="116839"/>
                  </a:lnTo>
                  <a:lnTo>
                    <a:pt x="175361" y="118110"/>
                  </a:lnTo>
                  <a:lnTo>
                    <a:pt x="175863" y="119379"/>
                  </a:lnTo>
                  <a:lnTo>
                    <a:pt x="176312" y="119379"/>
                  </a:lnTo>
                  <a:lnTo>
                    <a:pt x="176640" y="120650"/>
                  </a:lnTo>
                  <a:lnTo>
                    <a:pt x="178600" y="121919"/>
                  </a:lnTo>
                  <a:lnTo>
                    <a:pt x="181408" y="121919"/>
                  </a:lnTo>
                  <a:lnTo>
                    <a:pt x="182095" y="123189"/>
                  </a:lnTo>
                  <a:lnTo>
                    <a:pt x="182222" y="124460"/>
                  </a:lnTo>
                  <a:lnTo>
                    <a:pt x="185654" y="125729"/>
                  </a:lnTo>
                  <a:lnTo>
                    <a:pt x="193027" y="127000"/>
                  </a:lnTo>
                  <a:lnTo>
                    <a:pt x="195976" y="129539"/>
                  </a:lnTo>
                  <a:lnTo>
                    <a:pt x="193540" y="130810"/>
                  </a:lnTo>
                  <a:lnTo>
                    <a:pt x="204737" y="130810"/>
                  </a:lnTo>
                  <a:lnTo>
                    <a:pt x="200014" y="125729"/>
                  </a:lnTo>
                  <a:lnTo>
                    <a:pt x="196241" y="121919"/>
                  </a:lnTo>
                  <a:lnTo>
                    <a:pt x="191917" y="119379"/>
                  </a:lnTo>
                  <a:lnTo>
                    <a:pt x="188492" y="118110"/>
                  </a:lnTo>
                  <a:lnTo>
                    <a:pt x="185515" y="116839"/>
                  </a:lnTo>
                  <a:close/>
                </a:path>
              </a:pathLst>
            </a:custGeom>
            <a:solidFill>
              <a:srgbClr val="DE4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4174" y="790638"/>
              <a:ext cx="374015" cy="520065"/>
            </a:xfrm>
            <a:custGeom>
              <a:avLst/>
              <a:gdLst/>
              <a:ahLst/>
              <a:cxnLst/>
              <a:rect l="l" t="t" r="r" b="b"/>
              <a:pathLst>
                <a:path w="374015" h="520065">
                  <a:moveTo>
                    <a:pt x="274955" y="136474"/>
                  </a:moveTo>
                  <a:lnTo>
                    <a:pt x="119735" y="0"/>
                  </a:lnTo>
                  <a:lnTo>
                    <a:pt x="0" y="136182"/>
                  </a:lnTo>
                  <a:lnTo>
                    <a:pt x="155219" y="272656"/>
                  </a:lnTo>
                  <a:lnTo>
                    <a:pt x="274955" y="136474"/>
                  </a:lnTo>
                  <a:close/>
                </a:path>
                <a:path w="374015" h="520065">
                  <a:moveTo>
                    <a:pt x="374002" y="219621"/>
                  </a:moveTo>
                  <a:lnTo>
                    <a:pt x="320154" y="172288"/>
                  </a:lnTo>
                  <a:lnTo>
                    <a:pt x="56527" y="472122"/>
                  </a:lnTo>
                  <a:lnTo>
                    <a:pt x="110375" y="519468"/>
                  </a:lnTo>
                  <a:lnTo>
                    <a:pt x="374002" y="219621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427" y="820102"/>
              <a:ext cx="215174" cy="2144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2236" y="952080"/>
              <a:ext cx="274955" cy="273050"/>
            </a:xfrm>
            <a:custGeom>
              <a:avLst/>
              <a:gdLst/>
              <a:ahLst/>
              <a:cxnLst/>
              <a:rect l="l" t="t" r="r" b="b"/>
              <a:pathLst>
                <a:path w="274955" h="273050">
                  <a:moveTo>
                    <a:pt x="119735" y="0"/>
                  </a:moveTo>
                  <a:lnTo>
                    <a:pt x="0" y="136182"/>
                  </a:lnTo>
                  <a:lnTo>
                    <a:pt x="155223" y="272656"/>
                  </a:lnTo>
                  <a:lnTo>
                    <a:pt x="274958" y="136474"/>
                  </a:lnTo>
                  <a:lnTo>
                    <a:pt x="119735" y="0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648" y="1005839"/>
              <a:ext cx="158495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1453" y="736520"/>
              <a:ext cx="226408" cy="2878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309" y="713054"/>
              <a:ext cx="644525" cy="742315"/>
            </a:xfrm>
            <a:custGeom>
              <a:avLst/>
              <a:gdLst/>
              <a:ahLst/>
              <a:cxnLst/>
              <a:rect l="l" t="t" r="r" b="b"/>
              <a:pathLst>
                <a:path w="644525" h="742315">
                  <a:moveTo>
                    <a:pt x="244048" y="0"/>
                  </a:moveTo>
                  <a:lnTo>
                    <a:pt x="2070" y="274751"/>
                  </a:lnTo>
                  <a:lnTo>
                    <a:pt x="0" y="281070"/>
                  </a:lnTo>
                  <a:lnTo>
                    <a:pt x="1993" y="289506"/>
                  </a:lnTo>
                  <a:lnTo>
                    <a:pt x="494545" y="729488"/>
                  </a:lnTo>
                  <a:lnTo>
                    <a:pt x="523384" y="742028"/>
                  </a:lnTo>
                  <a:lnTo>
                    <a:pt x="529304" y="739101"/>
                  </a:lnTo>
                  <a:lnTo>
                    <a:pt x="644387" y="608431"/>
                  </a:lnTo>
                  <a:lnTo>
                    <a:pt x="244048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9454" y="712507"/>
              <a:ext cx="48895" cy="46355"/>
            </a:xfrm>
            <a:custGeom>
              <a:avLst/>
              <a:gdLst/>
              <a:ahLst/>
              <a:cxnLst/>
              <a:rect l="l" t="t" r="r" b="b"/>
              <a:pathLst>
                <a:path w="48894" h="46354">
                  <a:moveTo>
                    <a:pt x="48577" y="34861"/>
                  </a:moveTo>
                  <a:lnTo>
                    <a:pt x="27101" y="3022"/>
                  </a:lnTo>
                  <a:lnTo>
                    <a:pt x="17754" y="0"/>
                  </a:lnTo>
                  <a:lnTo>
                    <a:pt x="9372" y="330"/>
                  </a:lnTo>
                  <a:lnTo>
                    <a:pt x="3009" y="4178"/>
                  </a:lnTo>
                  <a:lnTo>
                    <a:pt x="0" y="10972"/>
                  </a:lnTo>
                  <a:lnTo>
                    <a:pt x="723" y="19329"/>
                  </a:lnTo>
                  <a:lnTo>
                    <a:pt x="4914" y="28219"/>
                  </a:lnTo>
                  <a:lnTo>
                    <a:pt x="12242" y="36576"/>
                  </a:lnTo>
                  <a:lnTo>
                    <a:pt x="21475" y="42799"/>
                  </a:lnTo>
                  <a:lnTo>
                    <a:pt x="30810" y="45834"/>
                  </a:lnTo>
                  <a:lnTo>
                    <a:pt x="39204" y="45504"/>
                  </a:lnTo>
                  <a:lnTo>
                    <a:pt x="45554" y="41643"/>
                  </a:lnTo>
                  <a:lnTo>
                    <a:pt x="48577" y="34861"/>
                  </a:lnTo>
                  <a:close/>
                </a:path>
              </a:pathLst>
            </a:custGeom>
            <a:solidFill>
              <a:srgbClr val="B71E4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07" y="87337"/>
              <a:ext cx="936625" cy="1243965"/>
            </a:xfrm>
            <a:custGeom>
              <a:avLst/>
              <a:gdLst/>
              <a:ahLst/>
              <a:cxnLst/>
              <a:rect l="l" t="t" r="r" b="b"/>
              <a:pathLst>
                <a:path w="936625" h="1243965">
                  <a:moveTo>
                    <a:pt x="51708" y="890854"/>
                  </a:moveTo>
                  <a:lnTo>
                    <a:pt x="0" y="1138402"/>
                  </a:lnTo>
                  <a:lnTo>
                    <a:pt x="89322" y="1163923"/>
                  </a:lnTo>
                  <a:lnTo>
                    <a:pt x="167334" y="1185087"/>
                  </a:lnTo>
                  <a:lnTo>
                    <a:pt x="195301" y="1193055"/>
                  </a:lnTo>
                  <a:lnTo>
                    <a:pt x="222941" y="1201611"/>
                  </a:lnTo>
                  <a:lnTo>
                    <a:pt x="264776" y="1215923"/>
                  </a:lnTo>
                  <a:lnTo>
                    <a:pt x="279624" y="1220527"/>
                  </a:lnTo>
                  <a:lnTo>
                    <a:pt x="294676" y="1224769"/>
                  </a:lnTo>
                  <a:lnTo>
                    <a:pt x="309905" y="1228699"/>
                  </a:lnTo>
                  <a:lnTo>
                    <a:pt x="317499" y="1230990"/>
                  </a:lnTo>
                  <a:lnTo>
                    <a:pt x="324702" y="1233914"/>
                  </a:lnTo>
                  <a:lnTo>
                    <a:pt x="331580" y="1237316"/>
                  </a:lnTo>
                  <a:lnTo>
                    <a:pt x="338202" y="1241043"/>
                  </a:lnTo>
                  <a:lnTo>
                    <a:pt x="345945" y="1243891"/>
                  </a:lnTo>
                  <a:lnTo>
                    <a:pt x="354416" y="1243933"/>
                  </a:lnTo>
                  <a:lnTo>
                    <a:pt x="363512" y="1241079"/>
                  </a:lnTo>
                  <a:lnTo>
                    <a:pt x="373129" y="1235240"/>
                  </a:lnTo>
                  <a:lnTo>
                    <a:pt x="394455" y="1220697"/>
                  </a:lnTo>
                  <a:lnTo>
                    <a:pt x="416072" y="1207930"/>
                  </a:lnTo>
                  <a:lnTo>
                    <a:pt x="494806" y="1164907"/>
                  </a:lnTo>
                  <a:lnTo>
                    <a:pt x="497310" y="1162570"/>
                  </a:lnTo>
                  <a:lnTo>
                    <a:pt x="498731" y="1159154"/>
                  </a:lnTo>
                  <a:lnTo>
                    <a:pt x="499632" y="1156322"/>
                  </a:lnTo>
                  <a:lnTo>
                    <a:pt x="498180" y="1155217"/>
                  </a:lnTo>
                  <a:lnTo>
                    <a:pt x="497024" y="1153769"/>
                  </a:lnTo>
                  <a:lnTo>
                    <a:pt x="490459" y="1146897"/>
                  </a:lnTo>
                  <a:lnTo>
                    <a:pt x="479832" y="1136127"/>
                  </a:lnTo>
                  <a:lnTo>
                    <a:pt x="470077" y="1125689"/>
                  </a:lnTo>
                  <a:lnTo>
                    <a:pt x="466124" y="1119809"/>
                  </a:lnTo>
                  <a:lnTo>
                    <a:pt x="467666" y="1118133"/>
                  </a:lnTo>
                  <a:lnTo>
                    <a:pt x="469365" y="1117955"/>
                  </a:lnTo>
                  <a:lnTo>
                    <a:pt x="470902" y="1117180"/>
                  </a:lnTo>
                  <a:lnTo>
                    <a:pt x="483108" y="1112996"/>
                  </a:lnTo>
                  <a:lnTo>
                    <a:pt x="498666" y="1108336"/>
                  </a:lnTo>
                  <a:lnTo>
                    <a:pt x="512922" y="1104241"/>
                  </a:lnTo>
                  <a:lnTo>
                    <a:pt x="521224" y="1101750"/>
                  </a:lnTo>
                  <a:lnTo>
                    <a:pt x="550329" y="1073226"/>
                  </a:lnTo>
                  <a:lnTo>
                    <a:pt x="552828" y="1056852"/>
                  </a:lnTo>
                  <a:lnTo>
                    <a:pt x="551116" y="1049615"/>
                  </a:lnTo>
                  <a:lnTo>
                    <a:pt x="419978" y="1049527"/>
                  </a:lnTo>
                  <a:lnTo>
                    <a:pt x="406581" y="1047838"/>
                  </a:lnTo>
                  <a:lnTo>
                    <a:pt x="372233" y="1027556"/>
                  </a:lnTo>
                  <a:lnTo>
                    <a:pt x="366951" y="1020737"/>
                  </a:lnTo>
                  <a:lnTo>
                    <a:pt x="358452" y="1018184"/>
                  </a:lnTo>
                  <a:lnTo>
                    <a:pt x="349786" y="1015936"/>
                  </a:lnTo>
                  <a:lnTo>
                    <a:pt x="340716" y="1013923"/>
                  </a:lnTo>
                  <a:lnTo>
                    <a:pt x="332721" y="1012710"/>
                  </a:lnTo>
                  <a:lnTo>
                    <a:pt x="303568" y="1012710"/>
                  </a:lnTo>
                  <a:lnTo>
                    <a:pt x="297735" y="1008849"/>
                  </a:lnTo>
                  <a:lnTo>
                    <a:pt x="291321" y="1006462"/>
                  </a:lnTo>
                  <a:lnTo>
                    <a:pt x="289666" y="1005907"/>
                  </a:lnTo>
                  <a:lnTo>
                    <a:pt x="200047" y="1005907"/>
                  </a:lnTo>
                  <a:lnTo>
                    <a:pt x="187302" y="1004255"/>
                  </a:lnTo>
                  <a:lnTo>
                    <a:pt x="149750" y="988371"/>
                  </a:lnTo>
                  <a:lnTo>
                    <a:pt x="109838" y="957393"/>
                  </a:lnTo>
                  <a:lnTo>
                    <a:pt x="78337" y="923543"/>
                  </a:lnTo>
                  <a:lnTo>
                    <a:pt x="59514" y="900620"/>
                  </a:lnTo>
                  <a:lnTo>
                    <a:pt x="51708" y="890854"/>
                  </a:lnTo>
                  <a:close/>
                </a:path>
                <a:path w="936625" h="1243965">
                  <a:moveTo>
                    <a:pt x="504561" y="1038123"/>
                  </a:moveTo>
                  <a:lnTo>
                    <a:pt x="483592" y="1038669"/>
                  </a:lnTo>
                  <a:lnTo>
                    <a:pt x="470215" y="1039863"/>
                  </a:lnTo>
                  <a:lnTo>
                    <a:pt x="460098" y="1042128"/>
                  </a:lnTo>
                  <a:lnTo>
                    <a:pt x="449923" y="1044595"/>
                  </a:lnTo>
                  <a:lnTo>
                    <a:pt x="439802" y="1046769"/>
                  </a:lnTo>
                  <a:lnTo>
                    <a:pt x="429845" y="1048156"/>
                  </a:lnTo>
                  <a:lnTo>
                    <a:pt x="424636" y="1048600"/>
                  </a:lnTo>
                  <a:lnTo>
                    <a:pt x="419978" y="1049527"/>
                  </a:lnTo>
                  <a:lnTo>
                    <a:pt x="551056" y="1049527"/>
                  </a:lnTo>
                  <a:lnTo>
                    <a:pt x="547301" y="1044062"/>
                  </a:lnTo>
                  <a:lnTo>
                    <a:pt x="541446" y="1040726"/>
                  </a:lnTo>
                  <a:lnTo>
                    <a:pt x="526164" y="1038663"/>
                  </a:lnTo>
                  <a:lnTo>
                    <a:pt x="504561" y="1038123"/>
                  </a:lnTo>
                  <a:close/>
                </a:path>
                <a:path w="936625" h="1243965">
                  <a:moveTo>
                    <a:pt x="321714" y="1011859"/>
                  </a:moveTo>
                  <a:lnTo>
                    <a:pt x="311584" y="1012139"/>
                  </a:lnTo>
                  <a:lnTo>
                    <a:pt x="303568" y="1012710"/>
                  </a:lnTo>
                  <a:lnTo>
                    <a:pt x="332721" y="1012710"/>
                  </a:lnTo>
                  <a:lnTo>
                    <a:pt x="331392" y="1012509"/>
                  </a:lnTo>
                  <a:lnTo>
                    <a:pt x="321714" y="1011859"/>
                  </a:lnTo>
                  <a:close/>
                </a:path>
                <a:path w="936625" h="1243965">
                  <a:moveTo>
                    <a:pt x="256875" y="999123"/>
                  </a:moveTo>
                  <a:lnTo>
                    <a:pt x="243586" y="1000417"/>
                  </a:lnTo>
                  <a:lnTo>
                    <a:pt x="228633" y="1003193"/>
                  </a:lnTo>
                  <a:lnTo>
                    <a:pt x="221197" y="1004422"/>
                  </a:lnTo>
                  <a:lnTo>
                    <a:pt x="213850" y="1005446"/>
                  </a:lnTo>
                  <a:lnTo>
                    <a:pt x="200047" y="1005907"/>
                  </a:lnTo>
                  <a:lnTo>
                    <a:pt x="289666" y="1005907"/>
                  </a:lnTo>
                  <a:lnTo>
                    <a:pt x="280415" y="1002804"/>
                  </a:lnTo>
                  <a:lnTo>
                    <a:pt x="269042" y="1000139"/>
                  </a:lnTo>
                  <a:lnTo>
                    <a:pt x="256875" y="999123"/>
                  </a:lnTo>
                  <a:close/>
                </a:path>
                <a:path w="936625" h="1243965">
                  <a:moveTo>
                    <a:pt x="784987" y="527062"/>
                  </a:moveTo>
                  <a:lnTo>
                    <a:pt x="686973" y="527062"/>
                  </a:lnTo>
                  <a:lnTo>
                    <a:pt x="701484" y="555395"/>
                  </a:lnTo>
                  <a:lnTo>
                    <a:pt x="725950" y="602816"/>
                  </a:lnTo>
                  <a:lnTo>
                    <a:pt x="750027" y="649054"/>
                  </a:lnTo>
                  <a:lnTo>
                    <a:pt x="773380" y="684453"/>
                  </a:lnTo>
                  <a:lnTo>
                    <a:pt x="785521" y="689711"/>
                  </a:lnTo>
                  <a:lnTo>
                    <a:pt x="792741" y="686053"/>
                  </a:lnTo>
                  <a:lnTo>
                    <a:pt x="821500" y="646934"/>
                  </a:lnTo>
                  <a:lnTo>
                    <a:pt x="825233" y="626795"/>
                  </a:lnTo>
                  <a:lnTo>
                    <a:pt x="823981" y="617241"/>
                  </a:lnTo>
                  <a:lnTo>
                    <a:pt x="820477" y="607060"/>
                  </a:lnTo>
                  <a:lnTo>
                    <a:pt x="816275" y="597288"/>
                  </a:lnTo>
                  <a:lnTo>
                    <a:pt x="812929" y="588962"/>
                  </a:lnTo>
                  <a:lnTo>
                    <a:pt x="805362" y="571879"/>
                  </a:lnTo>
                  <a:lnTo>
                    <a:pt x="791271" y="540821"/>
                  </a:lnTo>
                  <a:lnTo>
                    <a:pt x="784987" y="527062"/>
                  </a:lnTo>
                  <a:close/>
                </a:path>
                <a:path w="936625" h="1243965">
                  <a:moveTo>
                    <a:pt x="786551" y="0"/>
                  </a:moveTo>
                  <a:lnTo>
                    <a:pt x="738528" y="13300"/>
                  </a:lnTo>
                  <a:lnTo>
                    <a:pt x="620251" y="37330"/>
                  </a:lnTo>
                  <a:lnTo>
                    <a:pt x="569973" y="50686"/>
                  </a:lnTo>
                  <a:lnTo>
                    <a:pt x="538917" y="66687"/>
                  </a:lnTo>
                  <a:lnTo>
                    <a:pt x="534505" y="93940"/>
                  </a:lnTo>
                  <a:lnTo>
                    <a:pt x="555072" y="129235"/>
                  </a:lnTo>
                  <a:lnTo>
                    <a:pt x="583380" y="169511"/>
                  </a:lnTo>
                  <a:lnTo>
                    <a:pt x="602192" y="211709"/>
                  </a:lnTo>
                  <a:lnTo>
                    <a:pt x="607125" y="259387"/>
                  </a:lnTo>
                  <a:lnTo>
                    <a:pt x="607302" y="312720"/>
                  </a:lnTo>
                  <a:lnTo>
                    <a:pt x="605742" y="363569"/>
                  </a:lnTo>
                  <a:lnTo>
                    <a:pt x="605466" y="403796"/>
                  </a:lnTo>
                  <a:lnTo>
                    <a:pt x="606611" y="429319"/>
                  </a:lnTo>
                  <a:lnTo>
                    <a:pt x="607790" y="445115"/>
                  </a:lnTo>
                  <a:lnTo>
                    <a:pt x="609734" y="456635"/>
                  </a:lnTo>
                  <a:lnTo>
                    <a:pt x="615397" y="477544"/>
                  </a:lnTo>
                  <a:lnTo>
                    <a:pt x="617084" y="486113"/>
                  </a:lnTo>
                  <a:lnTo>
                    <a:pt x="618003" y="494728"/>
                  </a:lnTo>
                  <a:lnTo>
                    <a:pt x="618088" y="504659"/>
                  </a:lnTo>
                  <a:lnTo>
                    <a:pt x="618516" y="513403"/>
                  </a:lnTo>
                  <a:lnTo>
                    <a:pt x="620375" y="521246"/>
                  </a:lnTo>
                  <a:lnTo>
                    <a:pt x="623178" y="528498"/>
                  </a:lnTo>
                  <a:lnTo>
                    <a:pt x="626440" y="535470"/>
                  </a:lnTo>
                  <a:lnTo>
                    <a:pt x="629577" y="543450"/>
                  </a:lnTo>
                  <a:lnTo>
                    <a:pt x="631519" y="552142"/>
                  </a:lnTo>
                  <a:lnTo>
                    <a:pt x="631996" y="561648"/>
                  </a:lnTo>
                  <a:lnTo>
                    <a:pt x="630736" y="572071"/>
                  </a:lnTo>
                  <a:lnTo>
                    <a:pt x="629239" y="576033"/>
                  </a:lnTo>
                  <a:lnTo>
                    <a:pt x="627470" y="587171"/>
                  </a:lnTo>
                  <a:lnTo>
                    <a:pt x="627372" y="588962"/>
                  </a:lnTo>
                  <a:lnTo>
                    <a:pt x="627484" y="590423"/>
                  </a:lnTo>
                  <a:lnTo>
                    <a:pt x="629750" y="597701"/>
                  </a:lnTo>
                  <a:lnTo>
                    <a:pt x="635073" y="600883"/>
                  </a:lnTo>
                  <a:lnTo>
                    <a:pt x="642552" y="599818"/>
                  </a:lnTo>
                  <a:lnTo>
                    <a:pt x="668627" y="571879"/>
                  </a:lnTo>
                  <a:lnTo>
                    <a:pt x="685480" y="530123"/>
                  </a:lnTo>
                  <a:lnTo>
                    <a:pt x="685482" y="529678"/>
                  </a:lnTo>
                  <a:lnTo>
                    <a:pt x="685746" y="528701"/>
                  </a:lnTo>
                  <a:lnTo>
                    <a:pt x="685858" y="528358"/>
                  </a:lnTo>
                  <a:lnTo>
                    <a:pt x="686026" y="528040"/>
                  </a:lnTo>
                  <a:lnTo>
                    <a:pt x="686973" y="527062"/>
                  </a:lnTo>
                  <a:lnTo>
                    <a:pt x="784987" y="527062"/>
                  </a:lnTo>
                  <a:lnTo>
                    <a:pt x="776851" y="509250"/>
                  </a:lnTo>
                  <a:lnTo>
                    <a:pt x="770157" y="494728"/>
                  </a:lnTo>
                  <a:lnTo>
                    <a:pt x="767819" y="489851"/>
                  </a:lnTo>
                  <a:lnTo>
                    <a:pt x="768559" y="489445"/>
                  </a:lnTo>
                  <a:lnTo>
                    <a:pt x="799344" y="465956"/>
                  </a:lnTo>
                  <a:lnTo>
                    <a:pt x="818819" y="432498"/>
                  </a:lnTo>
                  <a:lnTo>
                    <a:pt x="820641" y="426719"/>
                  </a:lnTo>
                  <a:lnTo>
                    <a:pt x="821959" y="425310"/>
                  </a:lnTo>
                  <a:lnTo>
                    <a:pt x="824694" y="425310"/>
                  </a:lnTo>
                  <a:lnTo>
                    <a:pt x="832746" y="424136"/>
                  </a:lnTo>
                  <a:lnTo>
                    <a:pt x="863794" y="397740"/>
                  </a:lnTo>
                  <a:lnTo>
                    <a:pt x="878508" y="366458"/>
                  </a:lnTo>
                  <a:lnTo>
                    <a:pt x="880503" y="360372"/>
                  </a:lnTo>
                  <a:lnTo>
                    <a:pt x="907998" y="332908"/>
                  </a:lnTo>
                  <a:lnTo>
                    <a:pt x="913083" y="328968"/>
                  </a:lnTo>
                  <a:lnTo>
                    <a:pt x="923093" y="319475"/>
                  </a:lnTo>
                  <a:lnTo>
                    <a:pt x="930136" y="309271"/>
                  </a:lnTo>
                  <a:lnTo>
                    <a:pt x="934482" y="298423"/>
                  </a:lnTo>
                  <a:lnTo>
                    <a:pt x="936400" y="286994"/>
                  </a:lnTo>
                  <a:lnTo>
                    <a:pt x="934657" y="276231"/>
                  </a:lnTo>
                  <a:lnTo>
                    <a:pt x="924345" y="231793"/>
                  </a:lnTo>
                  <a:lnTo>
                    <a:pt x="907354" y="185720"/>
                  </a:lnTo>
                  <a:lnTo>
                    <a:pt x="884160" y="153084"/>
                  </a:lnTo>
                  <a:lnTo>
                    <a:pt x="840287" y="125742"/>
                  </a:lnTo>
                  <a:lnTo>
                    <a:pt x="832239" y="121100"/>
                  </a:lnTo>
                  <a:lnTo>
                    <a:pt x="799330" y="89941"/>
                  </a:lnTo>
                  <a:lnTo>
                    <a:pt x="791760" y="45751"/>
                  </a:lnTo>
                  <a:lnTo>
                    <a:pt x="789200" y="19475"/>
                  </a:lnTo>
                  <a:lnTo>
                    <a:pt x="786551" y="0"/>
                  </a:lnTo>
                  <a:close/>
                </a:path>
                <a:path w="936625" h="1243965">
                  <a:moveTo>
                    <a:pt x="824694" y="425310"/>
                  </a:moveTo>
                  <a:lnTo>
                    <a:pt x="821959" y="425310"/>
                  </a:lnTo>
                  <a:lnTo>
                    <a:pt x="824433" y="425348"/>
                  </a:lnTo>
                  <a:lnTo>
                    <a:pt x="824694" y="425310"/>
                  </a:lnTo>
                  <a:close/>
                </a:path>
              </a:pathLst>
            </a:custGeom>
            <a:solidFill>
              <a:srgbClr val="FCD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9524"/>
              <a:ext cx="690245" cy="1253490"/>
            </a:xfrm>
            <a:custGeom>
              <a:avLst/>
              <a:gdLst/>
              <a:ahLst/>
              <a:cxnLst/>
              <a:rect l="l" t="t" r="r" b="b"/>
              <a:pathLst>
                <a:path w="690245" h="1253490">
                  <a:moveTo>
                    <a:pt x="343179" y="1029335"/>
                  </a:moveTo>
                  <a:lnTo>
                    <a:pt x="340956" y="1025359"/>
                  </a:lnTo>
                  <a:lnTo>
                    <a:pt x="338734" y="1023543"/>
                  </a:lnTo>
                  <a:lnTo>
                    <a:pt x="335597" y="1021435"/>
                  </a:lnTo>
                  <a:lnTo>
                    <a:pt x="162344" y="900887"/>
                  </a:lnTo>
                  <a:lnTo>
                    <a:pt x="0" y="784555"/>
                  </a:lnTo>
                  <a:lnTo>
                    <a:pt x="0" y="930363"/>
                  </a:lnTo>
                  <a:lnTo>
                    <a:pt x="35699" y="1101775"/>
                  </a:lnTo>
                  <a:lnTo>
                    <a:pt x="272262" y="1248664"/>
                  </a:lnTo>
                  <a:lnTo>
                    <a:pt x="281660" y="1253109"/>
                  </a:lnTo>
                  <a:lnTo>
                    <a:pt x="281876" y="1252943"/>
                  </a:lnTo>
                  <a:lnTo>
                    <a:pt x="284949" y="1241907"/>
                  </a:lnTo>
                  <a:lnTo>
                    <a:pt x="313766" y="1140498"/>
                  </a:lnTo>
                  <a:lnTo>
                    <a:pt x="337159" y="1059002"/>
                  </a:lnTo>
                  <a:lnTo>
                    <a:pt x="338226" y="1055738"/>
                  </a:lnTo>
                  <a:lnTo>
                    <a:pt x="339788" y="1052893"/>
                  </a:lnTo>
                  <a:lnTo>
                    <a:pt x="337388" y="1048308"/>
                  </a:lnTo>
                  <a:lnTo>
                    <a:pt x="338899" y="1043622"/>
                  </a:lnTo>
                  <a:lnTo>
                    <a:pt x="339902" y="1038529"/>
                  </a:lnTo>
                  <a:lnTo>
                    <a:pt x="343179" y="1031494"/>
                  </a:lnTo>
                  <a:lnTo>
                    <a:pt x="343179" y="1029335"/>
                  </a:lnTo>
                  <a:close/>
                </a:path>
                <a:path w="690245" h="1253490">
                  <a:moveTo>
                    <a:pt x="689724" y="70421"/>
                  </a:moveTo>
                  <a:lnTo>
                    <a:pt x="689114" y="67614"/>
                  </a:lnTo>
                  <a:lnTo>
                    <a:pt x="668464" y="0"/>
                  </a:lnTo>
                  <a:lnTo>
                    <a:pt x="429831" y="0"/>
                  </a:lnTo>
                  <a:lnTo>
                    <a:pt x="491464" y="184442"/>
                  </a:lnTo>
                  <a:lnTo>
                    <a:pt x="497560" y="203288"/>
                  </a:lnTo>
                  <a:lnTo>
                    <a:pt x="502183" y="212598"/>
                  </a:lnTo>
                  <a:lnTo>
                    <a:pt x="502450" y="212598"/>
                  </a:lnTo>
                  <a:lnTo>
                    <a:pt x="648703" y="106743"/>
                  </a:lnTo>
                  <a:lnTo>
                    <a:pt x="668782" y="92595"/>
                  </a:lnTo>
                  <a:lnTo>
                    <a:pt x="671766" y="91325"/>
                  </a:lnTo>
                  <a:lnTo>
                    <a:pt x="672719" y="86245"/>
                  </a:lnTo>
                  <a:lnTo>
                    <a:pt x="676795" y="83489"/>
                  </a:lnTo>
                  <a:lnTo>
                    <a:pt x="680745" y="80111"/>
                  </a:lnTo>
                  <a:lnTo>
                    <a:pt x="687679" y="76619"/>
                  </a:lnTo>
                  <a:lnTo>
                    <a:pt x="689013" y="74917"/>
                  </a:lnTo>
                  <a:lnTo>
                    <a:pt x="689724" y="70421"/>
                  </a:lnTo>
                  <a:close/>
                </a:path>
              </a:pathLst>
            </a:custGeom>
            <a:solidFill>
              <a:srgbClr val="DEE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286957" y="2985724"/>
            <a:ext cx="2856230" cy="2142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6218707" y="0"/>
                </a:lnTo>
              </a:path>
              <a:path w="9144000">
                <a:moveTo>
                  <a:pt x="8748153" y="0"/>
                </a:moveTo>
                <a:lnTo>
                  <a:pt x="9144005" y="0"/>
                </a:lnTo>
              </a:path>
            </a:pathLst>
          </a:custGeom>
          <a:ln w="12701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6447" y="431444"/>
            <a:ext cx="2545715" cy="2950845"/>
            <a:chOff x="336447" y="431444"/>
            <a:chExt cx="2545715" cy="2950845"/>
          </a:xfrm>
        </p:grpSpPr>
        <p:sp>
          <p:nvSpPr>
            <p:cNvPr id="4" name="object 4"/>
            <p:cNvSpPr/>
            <p:nvPr/>
          </p:nvSpPr>
          <p:spPr>
            <a:xfrm>
              <a:off x="344384" y="439381"/>
              <a:ext cx="2529840" cy="2934970"/>
            </a:xfrm>
            <a:custGeom>
              <a:avLst/>
              <a:gdLst/>
              <a:ahLst/>
              <a:cxnLst/>
              <a:rect l="l" t="t" r="r" b="b"/>
              <a:pathLst>
                <a:path w="2529840" h="2934970">
                  <a:moveTo>
                    <a:pt x="2529447" y="0"/>
                  </a:moveTo>
                  <a:lnTo>
                    <a:pt x="0" y="0"/>
                  </a:lnTo>
                  <a:lnTo>
                    <a:pt x="0" y="2934690"/>
                  </a:lnTo>
                  <a:lnTo>
                    <a:pt x="2529447" y="2934690"/>
                  </a:lnTo>
                  <a:lnTo>
                    <a:pt x="2529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384" y="439381"/>
              <a:ext cx="2529840" cy="2934970"/>
            </a:xfrm>
            <a:custGeom>
              <a:avLst/>
              <a:gdLst/>
              <a:ahLst/>
              <a:cxnLst/>
              <a:rect l="l" t="t" r="r" b="b"/>
              <a:pathLst>
                <a:path w="2529840" h="2934970">
                  <a:moveTo>
                    <a:pt x="0" y="0"/>
                  </a:moveTo>
                  <a:lnTo>
                    <a:pt x="2529441" y="0"/>
                  </a:lnTo>
                  <a:lnTo>
                    <a:pt x="2529441" y="2934691"/>
                  </a:lnTo>
                  <a:lnTo>
                    <a:pt x="0" y="293469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586E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8488" y="661923"/>
            <a:ext cx="393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30" dirty="0">
                <a:latin typeface="Trebuchet MS"/>
                <a:cs typeface="Trebuchet MS"/>
              </a:rPr>
              <a:t>Le</a:t>
            </a:r>
            <a:r>
              <a:rPr sz="1600" b="1" spc="-5" dirty="0">
                <a:latin typeface="Trebuchet MS"/>
                <a:cs typeface="Trebuchet MS"/>
              </a:rPr>
              <a:t>s</a:t>
            </a:r>
            <a:r>
              <a:rPr sz="1600" b="1" spc="-45" dirty="0"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823" y="1462532"/>
            <a:ext cx="23602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85115">
              <a:lnSpc>
                <a:spcPts val="2125"/>
              </a:lnSpc>
              <a:spcBef>
                <a:spcPts val="100"/>
              </a:spcBef>
              <a:buChar char="-"/>
              <a:tabLst>
                <a:tab pos="285115" algn="l"/>
                <a:tab pos="285750" algn="l"/>
              </a:tabLst>
            </a:pPr>
            <a:r>
              <a:rPr sz="1800" spc="-85" dirty="0">
                <a:latin typeface="Trebuchet MS"/>
                <a:cs typeface="Trebuchet MS"/>
              </a:rPr>
              <a:t>Luka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baru/lama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25"/>
              </a:lnSpc>
              <a:buChar char="-"/>
              <a:tabLst>
                <a:tab pos="285115" algn="l"/>
                <a:tab pos="285750" algn="l"/>
              </a:tabLst>
            </a:pPr>
            <a:r>
              <a:rPr sz="1800" spc="-45" dirty="0">
                <a:latin typeface="Trebuchet MS"/>
                <a:cs typeface="Trebuchet MS"/>
              </a:rPr>
              <a:t>Warna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ct val="100000"/>
              </a:lnSpc>
              <a:spcBef>
                <a:spcPts val="45"/>
              </a:spcBef>
              <a:buChar char="-"/>
              <a:tabLst>
                <a:tab pos="285115" algn="l"/>
                <a:tab pos="285750" algn="l"/>
              </a:tabLst>
            </a:pPr>
            <a:r>
              <a:rPr sz="1800" spc="-50" dirty="0">
                <a:latin typeface="Trebuchet MS"/>
                <a:cs typeface="Trebuchet MS"/>
              </a:rPr>
              <a:t>Ukuran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25"/>
              </a:lnSpc>
              <a:spcBef>
                <a:spcPts val="50"/>
              </a:spcBef>
              <a:buChar char="-"/>
              <a:tabLst>
                <a:tab pos="285115" algn="l"/>
                <a:tab pos="285750" algn="l"/>
              </a:tabLst>
            </a:pPr>
            <a:r>
              <a:rPr sz="1800" spc="-95" dirty="0">
                <a:latin typeface="Trebuchet MS"/>
                <a:cs typeface="Trebuchet MS"/>
              </a:rPr>
              <a:t>Eksudat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50" dirty="0">
                <a:latin typeface="Trebuchet MS"/>
                <a:cs typeface="Trebuchet MS"/>
              </a:rPr>
              <a:t>(ada/tidak)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25"/>
              </a:lnSpc>
              <a:buChar char="-"/>
              <a:tabLst>
                <a:tab pos="285115" algn="l"/>
                <a:tab pos="285750" algn="l"/>
                <a:tab pos="829944" algn="l"/>
                <a:tab pos="1888489" algn="l"/>
              </a:tabLst>
            </a:pPr>
            <a:r>
              <a:rPr sz="1800" spc="20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d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0" dirty="0">
                <a:latin typeface="Trebuchet MS"/>
                <a:cs typeface="Trebuchet MS"/>
              </a:rPr>
              <a:t>hubung</a:t>
            </a:r>
            <a:r>
              <a:rPr sz="1800" spc="-190" dirty="0">
                <a:latin typeface="Trebuchet MS"/>
                <a:cs typeface="Trebuchet MS"/>
              </a:rPr>
              <a:t>a</a:t>
            </a:r>
            <a:r>
              <a:rPr sz="1800" spc="-85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95" dirty="0">
                <a:latin typeface="Trebuchet MS"/>
                <a:cs typeface="Trebuchet MS"/>
              </a:rPr>
              <a:t>sa</a:t>
            </a:r>
            <a:r>
              <a:rPr sz="1800" spc="-155" dirty="0">
                <a:latin typeface="Trebuchet MS"/>
                <a:cs typeface="Trebuchet MS"/>
              </a:rPr>
              <a:t>m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 marL="285750">
              <a:lnSpc>
                <a:spcPct val="100000"/>
              </a:lnSpc>
              <a:spcBef>
                <a:spcPts val="50"/>
              </a:spcBef>
            </a:pPr>
            <a:r>
              <a:rPr sz="1800" spc="-85" dirty="0">
                <a:latin typeface="Trebuchet MS"/>
                <a:cs typeface="Trebuchet MS"/>
              </a:rPr>
              <a:t>sinar </a:t>
            </a:r>
            <a:r>
              <a:rPr sz="1800" spc="-125" dirty="0">
                <a:latin typeface="Trebuchet MS"/>
                <a:cs typeface="Trebuchet MS"/>
              </a:rPr>
              <a:t>matahari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tidak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1553" y="1223162"/>
            <a:ext cx="2529840" cy="2934970"/>
          </a:xfrm>
          <a:prstGeom prst="rect">
            <a:avLst/>
          </a:prstGeom>
          <a:solidFill>
            <a:srgbClr val="FFFFFF"/>
          </a:solidFill>
          <a:ln w="15875">
            <a:solidFill>
              <a:srgbClr val="586EA6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b="1" spc="-20" dirty="0">
                <a:latin typeface="Trebuchet MS"/>
                <a:cs typeface="Trebuchet MS"/>
              </a:rPr>
              <a:t>Infeksi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rebuchet MS"/>
              <a:cs typeface="Trebuchet MS"/>
            </a:endParaRPr>
          </a:p>
          <a:p>
            <a:pPr marL="377190" indent="-286385">
              <a:lnSpc>
                <a:spcPts val="2135"/>
              </a:lnSpc>
              <a:buChar char="-"/>
              <a:tabLst>
                <a:tab pos="376555" algn="l"/>
                <a:tab pos="377190" algn="l"/>
              </a:tabLst>
            </a:pPr>
            <a:r>
              <a:rPr sz="1800" spc="10" dirty="0">
                <a:latin typeface="Trebuchet MS"/>
                <a:cs typeface="Trebuchet MS"/>
              </a:rPr>
              <a:t>Cek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durasi</a:t>
            </a:r>
            <a:endParaRPr sz="1800">
              <a:latin typeface="Trebuchet MS"/>
              <a:cs typeface="Trebuchet MS"/>
            </a:endParaRPr>
          </a:p>
          <a:p>
            <a:pPr marL="377190" indent="-286385">
              <a:lnSpc>
                <a:spcPts val="2135"/>
              </a:lnSpc>
              <a:buChar char="-"/>
              <a:tabLst>
                <a:tab pos="376555" algn="l"/>
                <a:tab pos="377190" algn="l"/>
              </a:tabLst>
            </a:pPr>
            <a:r>
              <a:rPr sz="1800" spc="-60" dirty="0">
                <a:latin typeface="Trebuchet MS"/>
                <a:cs typeface="Trebuchet MS"/>
              </a:rPr>
              <a:t>Demam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(ya/tidak)</a:t>
            </a:r>
            <a:endParaRPr sz="1800">
              <a:latin typeface="Trebuchet MS"/>
              <a:cs typeface="Trebuchet MS"/>
            </a:endParaRPr>
          </a:p>
          <a:p>
            <a:pPr marL="377190" indent="-286385">
              <a:lnSpc>
                <a:spcPct val="100000"/>
              </a:lnSpc>
              <a:spcBef>
                <a:spcPts val="25"/>
              </a:spcBef>
              <a:buChar char="-"/>
              <a:tabLst>
                <a:tab pos="376555" algn="l"/>
                <a:tab pos="377190" algn="l"/>
              </a:tabLst>
            </a:pPr>
            <a:r>
              <a:rPr sz="1800" spc="-30" dirty="0">
                <a:latin typeface="Trebuchet MS"/>
                <a:cs typeface="Trebuchet MS"/>
              </a:rPr>
              <a:t>Nyeri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akut/kronis</a:t>
            </a:r>
            <a:endParaRPr sz="1800">
              <a:latin typeface="Trebuchet MS"/>
              <a:cs typeface="Trebuchet MS"/>
            </a:endParaRPr>
          </a:p>
          <a:p>
            <a:pPr marL="377190" indent="-286385">
              <a:lnSpc>
                <a:spcPts val="2125"/>
              </a:lnSpc>
              <a:spcBef>
                <a:spcPts val="50"/>
              </a:spcBef>
              <a:buChar char="-"/>
              <a:tabLst>
                <a:tab pos="376555" algn="l"/>
                <a:tab pos="377190" algn="l"/>
              </a:tabLst>
            </a:pPr>
            <a:r>
              <a:rPr sz="1800" spc="-130" dirty="0">
                <a:latin typeface="Trebuchet MS"/>
                <a:cs typeface="Trebuchet MS"/>
              </a:rPr>
              <a:t>Penyebab</a:t>
            </a:r>
            <a:endParaRPr sz="1800">
              <a:latin typeface="Trebuchet MS"/>
              <a:cs typeface="Trebuchet MS"/>
            </a:endParaRPr>
          </a:p>
          <a:p>
            <a:pPr marL="377190" indent="-286385">
              <a:lnSpc>
                <a:spcPts val="2125"/>
              </a:lnSpc>
              <a:buChar char="-"/>
              <a:tabLst>
                <a:tab pos="376555" algn="l"/>
                <a:tab pos="377190" algn="l"/>
              </a:tabLst>
            </a:pPr>
            <a:r>
              <a:rPr sz="1800" spc="-75" dirty="0">
                <a:latin typeface="Trebuchet MS"/>
                <a:cs typeface="Trebuchet MS"/>
              </a:rPr>
              <a:t>Sekresi</a:t>
            </a:r>
            <a:endParaRPr sz="1800">
              <a:latin typeface="Trebuchet MS"/>
              <a:cs typeface="Trebuchet MS"/>
            </a:endParaRPr>
          </a:p>
          <a:p>
            <a:pPr marL="377190" indent="-286385">
              <a:lnSpc>
                <a:spcPts val="2135"/>
              </a:lnSpc>
              <a:spcBef>
                <a:spcPts val="45"/>
              </a:spcBef>
              <a:buChar char="-"/>
              <a:tabLst>
                <a:tab pos="376555" algn="l"/>
                <a:tab pos="377190" algn="l"/>
              </a:tabLst>
            </a:pPr>
            <a:r>
              <a:rPr sz="1800" spc="-75" dirty="0">
                <a:latin typeface="Trebuchet MS"/>
                <a:cs typeface="Trebuchet MS"/>
              </a:rPr>
              <a:t>Karakteristik</a:t>
            </a:r>
            <a:endParaRPr sz="1800">
              <a:latin typeface="Trebuchet MS"/>
              <a:cs typeface="Trebuchet MS"/>
            </a:endParaRPr>
          </a:p>
          <a:p>
            <a:pPr marL="377190" indent="-286385">
              <a:lnSpc>
                <a:spcPts val="2135"/>
              </a:lnSpc>
              <a:buChar char="-"/>
              <a:tabLst>
                <a:tab pos="376555" algn="l"/>
                <a:tab pos="377190" algn="l"/>
              </a:tabLst>
            </a:pPr>
            <a:r>
              <a:rPr sz="1800" spc="-165" dirty="0">
                <a:latin typeface="Trebuchet MS"/>
                <a:cs typeface="Trebuchet MS"/>
              </a:rPr>
              <a:t>Jenis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eksudat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10769" y="1833270"/>
            <a:ext cx="2545715" cy="3140075"/>
            <a:chOff x="6210769" y="1833270"/>
            <a:chExt cx="2545715" cy="3140075"/>
          </a:xfrm>
        </p:grpSpPr>
        <p:sp>
          <p:nvSpPr>
            <p:cNvPr id="10" name="object 10"/>
            <p:cNvSpPr/>
            <p:nvPr/>
          </p:nvSpPr>
          <p:spPr>
            <a:xfrm>
              <a:off x="6218707" y="1841207"/>
              <a:ext cx="2529840" cy="3124200"/>
            </a:xfrm>
            <a:custGeom>
              <a:avLst/>
              <a:gdLst/>
              <a:ahLst/>
              <a:cxnLst/>
              <a:rect l="l" t="t" r="r" b="b"/>
              <a:pathLst>
                <a:path w="2529840" h="3124200">
                  <a:moveTo>
                    <a:pt x="2529446" y="0"/>
                  </a:moveTo>
                  <a:lnTo>
                    <a:pt x="0" y="0"/>
                  </a:lnTo>
                  <a:lnTo>
                    <a:pt x="0" y="3124161"/>
                  </a:lnTo>
                  <a:lnTo>
                    <a:pt x="2529446" y="3124161"/>
                  </a:lnTo>
                  <a:lnTo>
                    <a:pt x="252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8707" y="1841207"/>
              <a:ext cx="2529840" cy="3124200"/>
            </a:xfrm>
            <a:custGeom>
              <a:avLst/>
              <a:gdLst/>
              <a:ahLst/>
              <a:cxnLst/>
              <a:rect l="l" t="t" r="r" b="b"/>
              <a:pathLst>
                <a:path w="2529840" h="3124200">
                  <a:moveTo>
                    <a:pt x="0" y="0"/>
                  </a:moveTo>
                  <a:lnTo>
                    <a:pt x="2529441" y="0"/>
                  </a:lnTo>
                  <a:lnTo>
                    <a:pt x="2529441" y="3124171"/>
                  </a:lnTo>
                  <a:lnTo>
                    <a:pt x="0" y="312417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586E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81672" y="1335531"/>
            <a:ext cx="8032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Trebuchet MS"/>
                <a:cs typeface="Trebuchet MS"/>
              </a:rPr>
              <a:t>Pruritus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0147" y="2136139"/>
            <a:ext cx="236029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85115">
              <a:lnSpc>
                <a:spcPts val="2125"/>
              </a:lnSpc>
              <a:spcBef>
                <a:spcPts val="100"/>
              </a:spcBef>
              <a:buChar char="-"/>
              <a:tabLst>
                <a:tab pos="285115" algn="l"/>
                <a:tab pos="285750" algn="l"/>
              </a:tabLst>
            </a:pPr>
            <a:r>
              <a:rPr sz="1800" spc="-145" dirty="0">
                <a:latin typeface="Trebuchet MS"/>
                <a:cs typeface="Trebuchet MS"/>
              </a:rPr>
              <a:t>Tempat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25"/>
              </a:lnSpc>
              <a:buChar char="-"/>
              <a:tabLst>
                <a:tab pos="285115" algn="l"/>
                <a:tab pos="285750" algn="l"/>
                <a:tab pos="1607820" algn="l"/>
              </a:tabLst>
            </a:pPr>
            <a:r>
              <a:rPr sz="1800" spc="-145" dirty="0">
                <a:latin typeface="Trebuchet MS"/>
                <a:cs typeface="Trebuchet MS"/>
              </a:rPr>
              <a:t>P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125" dirty="0">
                <a:latin typeface="Trebuchet MS"/>
                <a:cs typeface="Trebuchet MS"/>
              </a:rPr>
              <a:t>n</a:t>
            </a:r>
            <a:r>
              <a:rPr sz="1800" spc="-140" dirty="0">
                <a:latin typeface="Trebuchet MS"/>
                <a:cs typeface="Trebuchet MS"/>
              </a:rPr>
              <a:t>y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145" dirty="0">
                <a:latin typeface="Trebuchet MS"/>
                <a:cs typeface="Trebuchet MS"/>
              </a:rPr>
              <a:t>b</a:t>
            </a:r>
            <a:r>
              <a:rPr sz="1800" spc="-150" dirty="0">
                <a:latin typeface="Trebuchet MS"/>
                <a:cs typeface="Trebuchet MS"/>
              </a:rPr>
              <a:t>a</a:t>
            </a:r>
            <a:r>
              <a:rPr sz="1800" spc="-105" dirty="0">
                <a:latin typeface="Trebuchet MS"/>
                <a:cs typeface="Trebuchet MS"/>
              </a:rPr>
              <a:t>b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5" dirty="0">
                <a:latin typeface="Trebuchet MS"/>
                <a:cs typeface="Trebuchet MS"/>
              </a:rPr>
              <a:t>p</a:t>
            </a:r>
            <a:r>
              <a:rPr sz="1800" spc="-45" dirty="0">
                <a:latin typeface="Trebuchet MS"/>
                <a:cs typeface="Trebuchet MS"/>
              </a:rPr>
              <a:t>ru</a:t>
            </a:r>
            <a:r>
              <a:rPr sz="1800" spc="-35" dirty="0">
                <a:latin typeface="Trebuchet MS"/>
                <a:cs typeface="Trebuchet MS"/>
              </a:rPr>
              <a:t>r</a:t>
            </a:r>
            <a:r>
              <a:rPr sz="1800" spc="-114" dirty="0">
                <a:latin typeface="Trebuchet MS"/>
                <a:cs typeface="Trebuchet MS"/>
              </a:rPr>
              <a:t>it</a:t>
            </a:r>
            <a:r>
              <a:rPr sz="1800" spc="-60" dirty="0">
                <a:latin typeface="Trebuchet MS"/>
                <a:cs typeface="Trebuchet MS"/>
              </a:rPr>
              <a:t>us</a:t>
            </a:r>
            <a:endParaRPr sz="18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  <a:spcBef>
                <a:spcPts val="45"/>
              </a:spcBef>
            </a:pPr>
            <a:r>
              <a:rPr sz="1800" spc="-110" dirty="0">
                <a:latin typeface="Trebuchet MS"/>
                <a:cs typeface="Trebuchet MS"/>
              </a:rPr>
              <a:t>makin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memburuk</a:t>
            </a:r>
            <a:endParaRPr sz="1800">
              <a:latin typeface="Trebuchet MS"/>
              <a:cs typeface="Trebuchet MS"/>
            </a:endParaRPr>
          </a:p>
          <a:p>
            <a:pPr marL="285115" marR="5715" indent="-285750">
              <a:lnSpc>
                <a:spcPts val="2090"/>
              </a:lnSpc>
              <a:spcBef>
                <a:spcPts val="180"/>
              </a:spcBef>
              <a:buChar char="-"/>
              <a:tabLst>
                <a:tab pos="285115" algn="l"/>
                <a:tab pos="285750" algn="l"/>
                <a:tab pos="1073785" algn="l"/>
                <a:tab pos="1906270" algn="l"/>
              </a:tabLst>
            </a:pPr>
            <a:r>
              <a:rPr sz="1800" spc="130" dirty="0">
                <a:latin typeface="Trebuchet MS"/>
                <a:cs typeface="Trebuchet MS"/>
              </a:rPr>
              <a:t>A</a:t>
            </a:r>
            <a:r>
              <a:rPr sz="1800" spc="-145" dirty="0">
                <a:latin typeface="Trebuchet MS"/>
                <a:cs typeface="Trebuchet MS"/>
              </a:rPr>
              <a:t>pa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5" dirty="0">
                <a:latin typeface="Trebuchet MS"/>
                <a:cs typeface="Trebuchet MS"/>
              </a:rPr>
              <a:t>y</a:t>
            </a:r>
            <a:r>
              <a:rPr sz="1800" spc="-190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ng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50" dirty="0">
                <a:latin typeface="Trebuchet MS"/>
                <a:cs typeface="Trebuchet MS"/>
              </a:rPr>
              <a:t>b</a:t>
            </a:r>
            <a:r>
              <a:rPr sz="1800" spc="-70" dirty="0">
                <a:latin typeface="Trebuchet MS"/>
                <a:cs typeface="Trebuchet MS"/>
              </a:rPr>
              <a:t>i</a:t>
            </a:r>
            <a:r>
              <a:rPr sz="1800" spc="-50" dirty="0">
                <a:latin typeface="Trebuchet MS"/>
                <a:cs typeface="Trebuchet MS"/>
              </a:rPr>
              <a:t>k</a:t>
            </a:r>
            <a:r>
              <a:rPr sz="1800" spc="-114" dirty="0">
                <a:latin typeface="Trebuchet MS"/>
                <a:cs typeface="Trebuchet MS"/>
              </a:rPr>
              <a:t>i</a:t>
            </a:r>
            <a:r>
              <a:rPr sz="1800" spc="-60" dirty="0">
                <a:latin typeface="Trebuchet MS"/>
                <a:cs typeface="Trebuchet MS"/>
              </a:rPr>
              <a:t>n  </a:t>
            </a:r>
            <a:r>
              <a:rPr sz="1800" spc="-110" dirty="0">
                <a:latin typeface="Trebuchet MS"/>
                <a:cs typeface="Trebuchet MS"/>
              </a:rPr>
              <a:t>membaik?</a:t>
            </a:r>
            <a:endParaRPr sz="1800">
              <a:latin typeface="Trebuchet MS"/>
              <a:cs typeface="Trebuchet MS"/>
            </a:endParaRPr>
          </a:p>
          <a:p>
            <a:pPr marL="285115" marR="5715" indent="-285750">
              <a:lnSpc>
                <a:spcPts val="2090"/>
              </a:lnSpc>
              <a:spcBef>
                <a:spcPts val="115"/>
              </a:spcBef>
              <a:buChar char="-"/>
              <a:tabLst>
                <a:tab pos="285115" algn="l"/>
                <a:tab pos="285750" algn="l"/>
                <a:tab pos="844550" algn="l"/>
                <a:tab pos="1533525" algn="l"/>
              </a:tabLst>
            </a:pPr>
            <a:r>
              <a:rPr sz="1800" spc="20" dirty="0">
                <a:latin typeface="Trebuchet MS"/>
                <a:cs typeface="Trebuchet MS"/>
              </a:rPr>
              <a:t>A</a:t>
            </a:r>
            <a:r>
              <a:rPr sz="1800" spc="15" dirty="0">
                <a:latin typeface="Trebuchet MS"/>
                <a:cs typeface="Trebuchet MS"/>
              </a:rPr>
              <a:t>d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215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l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5" dirty="0">
                <a:latin typeface="Trebuchet MS"/>
                <a:cs typeface="Trebuchet MS"/>
              </a:rPr>
              <a:t>r</a:t>
            </a:r>
            <a:r>
              <a:rPr sz="1800" spc="-175" dirty="0">
                <a:latin typeface="Trebuchet MS"/>
                <a:cs typeface="Trebuchet MS"/>
              </a:rPr>
              <a:t>g</a:t>
            </a:r>
            <a:r>
              <a:rPr sz="1800" spc="-9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14" dirty="0">
                <a:latin typeface="Trebuchet MS"/>
                <a:cs typeface="Trebuchet MS"/>
              </a:rPr>
              <a:t>t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5" dirty="0">
                <a:latin typeface="Trebuchet MS"/>
                <a:cs typeface="Trebuchet MS"/>
              </a:rPr>
              <a:t>r</a:t>
            </a:r>
            <a:r>
              <a:rPr sz="1800" spc="-135" dirty="0">
                <a:latin typeface="Trebuchet MS"/>
                <a:cs typeface="Trebuchet MS"/>
              </a:rPr>
              <a:t>h</a:t>
            </a:r>
            <a:r>
              <a:rPr sz="1800" spc="-140" dirty="0">
                <a:latin typeface="Trebuchet MS"/>
                <a:cs typeface="Trebuchet MS"/>
              </a:rPr>
              <a:t>a</a:t>
            </a:r>
            <a:r>
              <a:rPr sz="1800" spc="-100" dirty="0">
                <a:latin typeface="Trebuchet MS"/>
                <a:cs typeface="Trebuchet MS"/>
              </a:rPr>
              <a:t>d</a:t>
            </a:r>
            <a:r>
              <a:rPr sz="1800" spc="-204" dirty="0">
                <a:latin typeface="Trebuchet MS"/>
                <a:cs typeface="Trebuchet MS"/>
              </a:rPr>
              <a:t>a</a:t>
            </a:r>
            <a:r>
              <a:rPr sz="1800" spc="-75" dirty="0">
                <a:latin typeface="Trebuchet MS"/>
                <a:cs typeface="Trebuchet MS"/>
              </a:rPr>
              <a:t>p  </a:t>
            </a:r>
            <a:r>
              <a:rPr sz="1800" spc="-100" dirty="0">
                <a:latin typeface="Trebuchet MS"/>
                <a:cs typeface="Trebuchet MS"/>
              </a:rPr>
              <a:t>musim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tidak?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50"/>
              </a:lnSpc>
              <a:buChar char="-"/>
              <a:tabLst>
                <a:tab pos="285115" algn="l"/>
                <a:tab pos="285750" algn="l"/>
              </a:tabLst>
            </a:pPr>
            <a:r>
              <a:rPr sz="1800" spc="-114" dirty="0">
                <a:latin typeface="Trebuchet MS"/>
                <a:cs typeface="Trebuchet MS"/>
              </a:rPr>
              <a:t>Riwayat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penyakit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25"/>
              </a:lnSpc>
              <a:spcBef>
                <a:spcPts val="45"/>
              </a:spcBef>
              <a:buChar char="-"/>
              <a:tabLst>
                <a:tab pos="285115" algn="l"/>
                <a:tab pos="285750" algn="l"/>
              </a:tabLst>
            </a:pPr>
            <a:r>
              <a:rPr sz="1800" spc="-90" dirty="0">
                <a:latin typeface="Trebuchet MS"/>
                <a:cs typeface="Trebuchet MS"/>
              </a:rPr>
              <a:t>Sistemik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tidak?</a:t>
            </a:r>
            <a:endParaRPr sz="1800">
              <a:latin typeface="Trebuchet MS"/>
              <a:cs typeface="Trebuchet MS"/>
            </a:endParaRPr>
          </a:p>
          <a:p>
            <a:pPr marL="285115" indent="-285115">
              <a:lnSpc>
                <a:spcPts val="2125"/>
              </a:lnSpc>
              <a:buChar char="-"/>
              <a:tabLst>
                <a:tab pos="285115" algn="l"/>
                <a:tab pos="285750" algn="l"/>
              </a:tabLst>
            </a:pPr>
            <a:r>
              <a:rPr sz="1800" spc="-100" dirty="0">
                <a:latin typeface="Trebuchet MS"/>
                <a:cs typeface="Trebuchet MS"/>
              </a:rPr>
              <a:t>Sudah </a:t>
            </a:r>
            <a:r>
              <a:rPr sz="1800" spc="-114" dirty="0">
                <a:latin typeface="Trebuchet MS"/>
                <a:cs typeface="Trebuchet MS"/>
              </a:rPr>
              <a:t>pengobatan</a:t>
            </a:r>
            <a:r>
              <a:rPr sz="1800" spc="160" dirty="0">
                <a:latin typeface="Trebuchet MS"/>
                <a:cs typeface="Trebuchet MS"/>
              </a:rPr>
              <a:t> </a:t>
            </a:r>
            <a:r>
              <a:rPr sz="1800" spc="-165" dirty="0">
                <a:latin typeface="Trebuchet MS"/>
                <a:cs typeface="Trebuchet MS"/>
              </a:rPr>
              <a:t>apa</a:t>
            </a:r>
            <a:endParaRPr sz="18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  <a:spcBef>
                <a:spcPts val="50"/>
              </a:spcBef>
              <a:tabLst>
                <a:tab pos="794385" algn="l"/>
                <a:tab pos="1379855" algn="l"/>
                <a:tab pos="1906270" algn="l"/>
              </a:tabLst>
            </a:pPr>
            <a:r>
              <a:rPr sz="1800" spc="-185" dirty="0">
                <a:latin typeface="Trebuchet MS"/>
                <a:cs typeface="Trebuchet MS"/>
              </a:rPr>
              <a:t>sa</a:t>
            </a:r>
            <a:r>
              <a:rPr sz="1800" spc="-135" dirty="0">
                <a:latin typeface="Trebuchet MS"/>
                <a:cs typeface="Trebuchet MS"/>
              </a:rPr>
              <a:t>j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5" dirty="0">
                <a:latin typeface="Trebuchet MS"/>
                <a:cs typeface="Trebuchet MS"/>
              </a:rPr>
              <a:t>y</a:t>
            </a:r>
            <a:r>
              <a:rPr sz="1800" spc="-190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ng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50" dirty="0">
                <a:latin typeface="Trebuchet MS"/>
                <a:cs typeface="Trebuchet MS"/>
              </a:rPr>
              <a:t>b</a:t>
            </a:r>
            <a:r>
              <a:rPr sz="1800" spc="-70" dirty="0">
                <a:latin typeface="Trebuchet MS"/>
                <a:cs typeface="Trebuchet MS"/>
              </a:rPr>
              <a:t>i</a:t>
            </a:r>
            <a:r>
              <a:rPr sz="1800" spc="-50" dirty="0">
                <a:latin typeface="Trebuchet MS"/>
                <a:cs typeface="Trebuchet MS"/>
              </a:rPr>
              <a:t>s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50" dirty="0">
                <a:latin typeface="Trebuchet MS"/>
                <a:cs typeface="Trebuchet MS"/>
              </a:rPr>
              <a:t>b</a:t>
            </a:r>
            <a:r>
              <a:rPr sz="1800" spc="-70" dirty="0">
                <a:latin typeface="Trebuchet MS"/>
                <a:cs typeface="Trebuchet MS"/>
              </a:rPr>
              <a:t>i</a:t>
            </a:r>
            <a:r>
              <a:rPr sz="1800" spc="-50" dirty="0">
                <a:latin typeface="Trebuchet MS"/>
                <a:cs typeface="Trebuchet MS"/>
              </a:rPr>
              <a:t>k</a:t>
            </a:r>
            <a:r>
              <a:rPr sz="1800" spc="-114" dirty="0">
                <a:latin typeface="Trebuchet MS"/>
                <a:cs typeface="Trebuchet MS"/>
              </a:rPr>
              <a:t>i</a:t>
            </a:r>
            <a:r>
              <a:rPr sz="1800" spc="-8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5117" y="3498874"/>
            <a:ext cx="1245870" cy="1621790"/>
            <a:chOff x="205117" y="3498874"/>
            <a:chExt cx="1245870" cy="1621790"/>
          </a:xfrm>
        </p:grpSpPr>
        <p:sp>
          <p:nvSpPr>
            <p:cNvPr id="15" name="object 15"/>
            <p:cNvSpPr/>
            <p:nvPr/>
          </p:nvSpPr>
          <p:spPr>
            <a:xfrm>
              <a:off x="432815" y="4605527"/>
              <a:ext cx="646176" cy="515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240" y="4620836"/>
              <a:ext cx="542925" cy="408940"/>
            </a:xfrm>
            <a:custGeom>
              <a:avLst/>
              <a:gdLst/>
              <a:ahLst/>
              <a:cxnLst/>
              <a:rect l="l" t="t" r="r" b="b"/>
              <a:pathLst>
                <a:path w="542925" h="408939">
                  <a:moveTo>
                    <a:pt x="542592" y="0"/>
                  </a:moveTo>
                  <a:lnTo>
                    <a:pt x="0" y="0"/>
                  </a:lnTo>
                  <a:lnTo>
                    <a:pt x="104134" y="399962"/>
                  </a:lnTo>
                  <a:lnTo>
                    <a:pt x="153361" y="405007"/>
                  </a:lnTo>
                  <a:lnTo>
                    <a:pt x="201691" y="407882"/>
                  </a:lnTo>
                  <a:lnTo>
                    <a:pt x="249370" y="408879"/>
                  </a:lnTo>
                  <a:lnTo>
                    <a:pt x="296641" y="408293"/>
                  </a:lnTo>
                  <a:lnTo>
                    <a:pt x="343750" y="406415"/>
                  </a:lnTo>
                  <a:lnTo>
                    <a:pt x="390940" y="403540"/>
                  </a:lnTo>
                  <a:lnTo>
                    <a:pt x="438456" y="399962"/>
                  </a:lnTo>
                  <a:lnTo>
                    <a:pt x="542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663" y="4495799"/>
              <a:ext cx="795528" cy="259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117" y="3498874"/>
              <a:ext cx="1245603" cy="11648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643418" y="122339"/>
            <a:ext cx="1245870" cy="1621155"/>
            <a:chOff x="7643418" y="122339"/>
            <a:chExt cx="1245870" cy="1621155"/>
          </a:xfrm>
        </p:grpSpPr>
        <p:sp>
          <p:nvSpPr>
            <p:cNvPr id="20" name="object 20"/>
            <p:cNvSpPr/>
            <p:nvPr/>
          </p:nvSpPr>
          <p:spPr>
            <a:xfrm>
              <a:off x="7869935" y="1231392"/>
              <a:ext cx="649224" cy="512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23529" y="1244307"/>
              <a:ext cx="542925" cy="408940"/>
            </a:xfrm>
            <a:custGeom>
              <a:avLst/>
              <a:gdLst/>
              <a:ahLst/>
              <a:cxnLst/>
              <a:rect l="l" t="t" r="r" b="b"/>
              <a:pathLst>
                <a:path w="542925" h="408939">
                  <a:moveTo>
                    <a:pt x="542594" y="0"/>
                  </a:moveTo>
                  <a:lnTo>
                    <a:pt x="0" y="0"/>
                  </a:lnTo>
                  <a:lnTo>
                    <a:pt x="104140" y="399961"/>
                  </a:lnTo>
                  <a:lnTo>
                    <a:pt x="153368" y="405004"/>
                  </a:lnTo>
                  <a:lnTo>
                    <a:pt x="201700" y="407878"/>
                  </a:lnTo>
                  <a:lnTo>
                    <a:pt x="249379" y="408875"/>
                  </a:lnTo>
                  <a:lnTo>
                    <a:pt x="296651" y="408289"/>
                  </a:lnTo>
                  <a:lnTo>
                    <a:pt x="343760" y="406412"/>
                  </a:lnTo>
                  <a:lnTo>
                    <a:pt x="390951" y="403538"/>
                  </a:lnTo>
                  <a:lnTo>
                    <a:pt x="438467" y="399961"/>
                  </a:lnTo>
                  <a:lnTo>
                    <a:pt x="542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96783" y="1118615"/>
              <a:ext cx="795527" cy="2590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43418" y="122339"/>
              <a:ext cx="1245603" cy="11648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11808"/>
            <a:ext cx="9144000" cy="3632200"/>
            <a:chOff x="0" y="1511808"/>
            <a:chExt cx="9144000" cy="3632200"/>
          </a:xfrm>
        </p:grpSpPr>
        <p:sp>
          <p:nvSpPr>
            <p:cNvPr id="3" name="object 3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7394" y="2612758"/>
              <a:ext cx="1504315" cy="2299970"/>
            </a:xfrm>
            <a:custGeom>
              <a:avLst/>
              <a:gdLst/>
              <a:ahLst/>
              <a:cxnLst/>
              <a:rect l="l" t="t" r="r" b="b"/>
              <a:pathLst>
                <a:path w="1504314" h="2299970">
                  <a:moveTo>
                    <a:pt x="250675" y="0"/>
                  </a:moveTo>
                  <a:lnTo>
                    <a:pt x="1504020" y="0"/>
                  </a:lnTo>
                  <a:lnTo>
                    <a:pt x="1504020" y="2048781"/>
                  </a:lnTo>
                  <a:lnTo>
                    <a:pt x="1499982" y="2093842"/>
                  </a:lnTo>
                  <a:lnTo>
                    <a:pt x="1488338" y="2136252"/>
                  </a:lnTo>
                  <a:lnTo>
                    <a:pt x="1469796" y="2175305"/>
                  </a:lnTo>
                  <a:lnTo>
                    <a:pt x="1445065" y="2210292"/>
                  </a:lnTo>
                  <a:lnTo>
                    <a:pt x="1414852" y="2240505"/>
                  </a:lnTo>
                  <a:lnTo>
                    <a:pt x="1379865" y="2265236"/>
                  </a:lnTo>
                  <a:lnTo>
                    <a:pt x="1340812" y="2283778"/>
                  </a:lnTo>
                  <a:lnTo>
                    <a:pt x="1298401" y="2295422"/>
                  </a:lnTo>
                  <a:lnTo>
                    <a:pt x="1253340" y="2299461"/>
                  </a:lnTo>
                  <a:lnTo>
                    <a:pt x="0" y="2299461"/>
                  </a:lnTo>
                  <a:lnTo>
                    <a:pt x="0" y="250674"/>
                  </a:lnTo>
                  <a:lnTo>
                    <a:pt x="4038" y="205615"/>
                  </a:lnTo>
                  <a:lnTo>
                    <a:pt x="15682" y="163205"/>
                  </a:lnTo>
                  <a:lnTo>
                    <a:pt x="34224" y="124154"/>
                  </a:lnTo>
                  <a:lnTo>
                    <a:pt x="58955" y="89168"/>
                  </a:lnTo>
                  <a:lnTo>
                    <a:pt x="89168" y="58955"/>
                  </a:lnTo>
                  <a:lnTo>
                    <a:pt x="124154" y="34224"/>
                  </a:lnTo>
                  <a:lnTo>
                    <a:pt x="163206" y="15682"/>
                  </a:lnTo>
                  <a:lnTo>
                    <a:pt x="205615" y="4038"/>
                  </a:lnTo>
                  <a:lnTo>
                    <a:pt x="250675" y="0"/>
                  </a:lnTo>
                  <a:close/>
                </a:path>
              </a:pathLst>
            </a:custGeom>
            <a:ln w="9525">
              <a:solidFill>
                <a:srgbClr val="ABBC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0103" y="253490"/>
            <a:ext cx="7352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09" dirty="0">
                <a:solidFill>
                  <a:srgbClr val="333A91"/>
                </a:solidFill>
                <a:latin typeface="Arial"/>
                <a:cs typeface="Arial"/>
              </a:rPr>
              <a:t>LESI </a:t>
            </a:r>
            <a:r>
              <a:rPr sz="2800" b="1" spc="-290" dirty="0">
                <a:solidFill>
                  <a:srgbClr val="333A91"/>
                </a:solidFill>
                <a:latin typeface="Arial"/>
                <a:cs typeface="Arial"/>
              </a:rPr>
              <a:t>KULIT </a:t>
            </a:r>
            <a:r>
              <a:rPr sz="2800" b="1" spc="-229" dirty="0">
                <a:solidFill>
                  <a:srgbClr val="333A91"/>
                </a:solidFill>
                <a:latin typeface="Arial"/>
                <a:cs typeface="Arial"/>
              </a:rPr>
              <a:t>YANG </a:t>
            </a:r>
            <a:r>
              <a:rPr sz="2800" b="1" spc="-185" dirty="0">
                <a:solidFill>
                  <a:srgbClr val="333A91"/>
                </a:solidFill>
                <a:latin typeface="Arial"/>
                <a:cs typeface="Arial"/>
              </a:rPr>
              <a:t>UMUM </a:t>
            </a:r>
            <a:r>
              <a:rPr sz="2800" b="1" spc="-305" dirty="0">
                <a:solidFill>
                  <a:srgbClr val="333A91"/>
                </a:solidFill>
                <a:latin typeface="Arial"/>
                <a:cs typeface="Arial"/>
              </a:rPr>
              <a:t>PADA </a:t>
            </a:r>
            <a:r>
              <a:rPr sz="2800" b="1" spc="-190" dirty="0">
                <a:solidFill>
                  <a:srgbClr val="333A91"/>
                </a:solidFill>
                <a:latin typeface="Arial"/>
                <a:cs typeface="Arial"/>
              </a:rPr>
              <a:t>ORANG</a:t>
            </a:r>
            <a:r>
              <a:rPr sz="2800" b="1" spc="-14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333A91"/>
                </a:solidFill>
                <a:latin typeface="Arial"/>
                <a:cs typeface="Arial"/>
              </a:rPr>
              <a:t>DEWASA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394" y="790638"/>
            <a:ext cx="1516380" cy="1646555"/>
          </a:xfrm>
          <a:custGeom>
            <a:avLst/>
            <a:gdLst/>
            <a:ahLst/>
            <a:cxnLst/>
            <a:rect l="l" t="t" r="r" b="b"/>
            <a:pathLst>
              <a:path w="1516380" h="1646555">
                <a:moveTo>
                  <a:pt x="252727" y="0"/>
                </a:moveTo>
                <a:lnTo>
                  <a:pt x="1516330" y="0"/>
                </a:lnTo>
                <a:lnTo>
                  <a:pt x="1516330" y="1393680"/>
                </a:lnTo>
                <a:lnTo>
                  <a:pt x="1512259" y="1439109"/>
                </a:lnTo>
                <a:lnTo>
                  <a:pt x="1500519" y="1481866"/>
                </a:lnTo>
                <a:lnTo>
                  <a:pt x="1481826" y="1521239"/>
                </a:lnTo>
                <a:lnTo>
                  <a:pt x="1456893" y="1556512"/>
                </a:lnTo>
                <a:lnTo>
                  <a:pt x="1426433" y="1586972"/>
                </a:lnTo>
                <a:lnTo>
                  <a:pt x="1391161" y="1611906"/>
                </a:lnTo>
                <a:lnTo>
                  <a:pt x="1351791" y="1630599"/>
                </a:lnTo>
                <a:lnTo>
                  <a:pt x="1309036" y="1642339"/>
                </a:lnTo>
                <a:lnTo>
                  <a:pt x="1263610" y="1646410"/>
                </a:lnTo>
                <a:lnTo>
                  <a:pt x="0" y="1646410"/>
                </a:lnTo>
                <a:lnTo>
                  <a:pt x="0" y="252727"/>
                </a:lnTo>
                <a:lnTo>
                  <a:pt x="4071" y="207299"/>
                </a:lnTo>
                <a:lnTo>
                  <a:pt x="15811" y="164542"/>
                </a:lnTo>
                <a:lnTo>
                  <a:pt x="34504" y="125171"/>
                </a:lnTo>
                <a:lnTo>
                  <a:pt x="59438" y="89898"/>
                </a:lnTo>
                <a:lnTo>
                  <a:pt x="89898" y="59438"/>
                </a:lnTo>
                <a:lnTo>
                  <a:pt x="125171" y="34504"/>
                </a:lnTo>
                <a:lnTo>
                  <a:pt x="164542" y="15811"/>
                </a:lnTo>
                <a:lnTo>
                  <a:pt x="207299" y="4071"/>
                </a:lnTo>
                <a:lnTo>
                  <a:pt x="252727" y="0"/>
                </a:lnTo>
                <a:close/>
              </a:path>
            </a:pathLst>
          </a:custGeom>
          <a:ln w="9525">
            <a:solidFill>
              <a:srgbClr val="869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4844" y="874267"/>
            <a:ext cx="762635" cy="8242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spc="-120" dirty="0">
                <a:latin typeface="Arial"/>
                <a:cs typeface="Arial"/>
              </a:rPr>
              <a:t>Umbai</a:t>
            </a:r>
            <a:endParaRPr sz="1800">
              <a:latin typeface="Arial"/>
              <a:cs typeface="Arial"/>
            </a:endParaRPr>
          </a:p>
          <a:p>
            <a:pPr marL="24130" marR="5080" indent="-12065">
              <a:lnSpc>
                <a:spcPct val="68900"/>
              </a:lnSpc>
              <a:spcBef>
                <a:spcPts val="910"/>
              </a:spcBef>
            </a:pPr>
            <a:r>
              <a:rPr sz="1800" b="1" spc="-100" dirty="0">
                <a:latin typeface="Arial"/>
                <a:cs typeface="Arial"/>
              </a:rPr>
              <a:t>kulit  </a:t>
            </a:r>
            <a:r>
              <a:rPr sz="1800" b="1" spc="-215" dirty="0">
                <a:latin typeface="Arial"/>
                <a:cs typeface="Arial"/>
              </a:rPr>
              <a:t>K</a:t>
            </a:r>
            <a:r>
              <a:rPr sz="1800" b="1" spc="-130" dirty="0">
                <a:latin typeface="Arial"/>
                <a:cs typeface="Arial"/>
              </a:rPr>
              <a:t>e</a:t>
            </a:r>
            <a:r>
              <a:rPr sz="1800" b="1" spc="-12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145" dirty="0">
                <a:latin typeface="Arial"/>
                <a:cs typeface="Arial"/>
              </a:rPr>
              <a:t>t</a:t>
            </a:r>
            <a:r>
              <a:rPr sz="1800" b="1" spc="-155" dirty="0">
                <a:latin typeface="Arial"/>
                <a:cs typeface="Arial"/>
              </a:rPr>
              <a:t>o</a:t>
            </a:r>
            <a:r>
              <a:rPr sz="1800" b="1" spc="-23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797" y="1703323"/>
            <a:ext cx="181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325" y="1843532"/>
            <a:ext cx="1277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b="1" spc="-260" dirty="0">
                <a:latin typeface="Arial"/>
                <a:cs typeface="Arial"/>
              </a:rPr>
              <a:t>L</a:t>
            </a:r>
            <a:r>
              <a:rPr sz="1800" b="1" spc="-225" dirty="0">
                <a:latin typeface="Arial"/>
                <a:cs typeface="Arial"/>
              </a:rPr>
              <a:t>e</a:t>
            </a:r>
            <a:r>
              <a:rPr sz="1800" b="1" spc="-114" dirty="0">
                <a:latin typeface="Arial"/>
                <a:cs typeface="Arial"/>
              </a:rPr>
              <a:t>nti</a:t>
            </a:r>
            <a:r>
              <a:rPr sz="1800" b="1" spc="-160" dirty="0">
                <a:latin typeface="Arial"/>
                <a:cs typeface="Arial"/>
              </a:rPr>
              <a:t>g</a:t>
            </a:r>
            <a:r>
              <a:rPr sz="1800" b="1" spc="-110" dirty="0">
                <a:latin typeface="Arial"/>
                <a:cs typeface="Arial"/>
              </a:rPr>
              <a:t>in</a:t>
            </a:r>
            <a:r>
              <a:rPr sz="1800" b="1" spc="-125" dirty="0">
                <a:latin typeface="Arial"/>
                <a:cs typeface="Arial"/>
              </a:rPr>
              <a:t>e</a:t>
            </a:r>
            <a:r>
              <a:rPr sz="1800" b="1" spc="-245" dirty="0">
                <a:latin typeface="Arial"/>
                <a:cs typeface="Arial"/>
              </a:rPr>
              <a:t>s</a:t>
            </a:r>
            <a:r>
              <a:rPr sz="1800" b="1" spc="-45" dirty="0">
                <a:latin typeface="Arial"/>
                <a:cs typeface="Arial"/>
              </a:rPr>
              <a:t>(</a:t>
            </a:r>
            <a:r>
              <a:rPr sz="1800" b="1" spc="-114" dirty="0">
                <a:latin typeface="Arial"/>
                <a:cs typeface="Arial"/>
              </a:rPr>
              <a:t>be  </a:t>
            </a:r>
            <a:r>
              <a:rPr sz="1800" b="1" spc="-155" dirty="0">
                <a:latin typeface="Arial"/>
                <a:cs typeface="Arial"/>
              </a:rPr>
              <a:t>rcak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hati)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131" y="2678684"/>
            <a:ext cx="1533525" cy="104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>
              <a:lnSpc>
                <a:spcPct val="1111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Angioma  </a:t>
            </a:r>
            <a:r>
              <a:rPr sz="1800" b="1" spc="-45" dirty="0">
                <a:latin typeface="Arial"/>
                <a:cs typeface="Arial"/>
              </a:rPr>
              <a:t>(</a:t>
            </a:r>
            <a:r>
              <a:rPr sz="1800" b="1" spc="-160" dirty="0">
                <a:latin typeface="Arial"/>
                <a:cs typeface="Arial"/>
              </a:rPr>
              <a:t>h</a:t>
            </a:r>
            <a:r>
              <a:rPr sz="1800" b="1" spc="-135" dirty="0">
                <a:latin typeface="Arial"/>
                <a:cs typeface="Arial"/>
              </a:rPr>
              <a:t>e</a:t>
            </a:r>
            <a:r>
              <a:rPr sz="1800" b="1" spc="-180" dirty="0">
                <a:latin typeface="Arial"/>
                <a:cs typeface="Arial"/>
              </a:rPr>
              <a:t>m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160" dirty="0">
                <a:latin typeface="Arial"/>
                <a:cs typeface="Arial"/>
              </a:rPr>
              <a:t>n</a:t>
            </a:r>
            <a:r>
              <a:rPr sz="1800" b="1" spc="-155" dirty="0">
                <a:latin typeface="Arial"/>
                <a:cs typeface="Arial"/>
              </a:rPr>
              <a:t>g</a:t>
            </a:r>
            <a:r>
              <a:rPr sz="1800" b="1" spc="-105" dirty="0">
                <a:latin typeface="Arial"/>
                <a:cs typeface="Arial"/>
              </a:rPr>
              <a:t>ion</a:t>
            </a:r>
            <a:r>
              <a:rPr sz="1800" b="1" spc="-110" dirty="0">
                <a:latin typeface="Arial"/>
                <a:cs typeface="Arial"/>
              </a:rPr>
              <a:t>a</a:t>
            </a:r>
            <a:r>
              <a:rPr sz="1800" b="1" spc="-4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b="1" spc="-135" dirty="0">
                <a:latin typeface="Arial"/>
                <a:cs typeface="Arial"/>
              </a:rPr>
              <a:t>Telangiektasis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844" y="4449571"/>
            <a:ext cx="992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Arial"/>
                <a:cs typeface="Arial"/>
              </a:rPr>
              <a:t>Photoagin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4844" y="4754371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22182" y="1152715"/>
            <a:ext cx="5998210" cy="1164590"/>
            <a:chOff x="2322182" y="1152715"/>
            <a:chExt cx="5998210" cy="1164590"/>
          </a:xfrm>
        </p:grpSpPr>
        <p:sp>
          <p:nvSpPr>
            <p:cNvPr id="14" name="object 14"/>
            <p:cNvSpPr/>
            <p:nvPr/>
          </p:nvSpPr>
          <p:spPr>
            <a:xfrm>
              <a:off x="2322194" y="1152728"/>
              <a:ext cx="5998210" cy="93980"/>
            </a:xfrm>
            <a:custGeom>
              <a:avLst/>
              <a:gdLst/>
              <a:ahLst/>
              <a:cxnLst/>
              <a:rect l="l" t="t" r="r" b="b"/>
              <a:pathLst>
                <a:path w="5998209" h="93980">
                  <a:moveTo>
                    <a:pt x="5961659" y="0"/>
                  </a:moveTo>
                  <a:lnTo>
                    <a:pt x="35534" y="0"/>
                  </a:lnTo>
                  <a:lnTo>
                    <a:pt x="21650" y="3637"/>
                  </a:lnTo>
                  <a:lnTo>
                    <a:pt x="10361" y="13582"/>
                  </a:lnTo>
                  <a:lnTo>
                    <a:pt x="2775" y="28385"/>
                  </a:lnTo>
                  <a:lnTo>
                    <a:pt x="0" y="46596"/>
                  </a:lnTo>
                  <a:lnTo>
                    <a:pt x="2775" y="64860"/>
                  </a:lnTo>
                  <a:lnTo>
                    <a:pt x="10361" y="79832"/>
                  </a:lnTo>
                  <a:lnTo>
                    <a:pt x="21650" y="89955"/>
                  </a:lnTo>
                  <a:lnTo>
                    <a:pt x="35534" y="93675"/>
                  </a:lnTo>
                  <a:lnTo>
                    <a:pt x="5961659" y="93675"/>
                  </a:lnTo>
                  <a:lnTo>
                    <a:pt x="5975606" y="89955"/>
                  </a:lnTo>
                  <a:lnTo>
                    <a:pt x="5987035" y="79832"/>
                  </a:lnTo>
                  <a:lnTo>
                    <a:pt x="5994761" y="64860"/>
                  </a:lnTo>
                  <a:lnTo>
                    <a:pt x="5997600" y="46596"/>
                  </a:lnTo>
                  <a:lnTo>
                    <a:pt x="5994761" y="28385"/>
                  </a:lnTo>
                  <a:lnTo>
                    <a:pt x="5987035" y="13582"/>
                  </a:lnTo>
                  <a:lnTo>
                    <a:pt x="5975606" y="3637"/>
                  </a:lnTo>
                  <a:lnTo>
                    <a:pt x="5961659" y="0"/>
                  </a:lnTo>
                  <a:close/>
                </a:path>
              </a:pathLst>
            </a:custGeom>
            <a:solidFill>
              <a:srgbClr val="7994A9">
                <a:alpha val="6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22194" y="1735797"/>
              <a:ext cx="5998210" cy="78740"/>
            </a:xfrm>
            <a:custGeom>
              <a:avLst/>
              <a:gdLst/>
              <a:ahLst/>
              <a:cxnLst/>
              <a:rect l="l" t="t" r="r" b="b"/>
              <a:pathLst>
                <a:path w="5998209" h="78739">
                  <a:moveTo>
                    <a:pt x="5961659" y="0"/>
                  </a:moveTo>
                  <a:lnTo>
                    <a:pt x="35534" y="0"/>
                  </a:lnTo>
                  <a:lnTo>
                    <a:pt x="21650" y="3107"/>
                  </a:lnTo>
                  <a:lnTo>
                    <a:pt x="10361" y="11564"/>
                  </a:lnTo>
                  <a:lnTo>
                    <a:pt x="2775" y="24072"/>
                  </a:lnTo>
                  <a:lnTo>
                    <a:pt x="0" y="39331"/>
                  </a:lnTo>
                  <a:lnTo>
                    <a:pt x="2775" y="54363"/>
                  </a:lnTo>
                  <a:lnTo>
                    <a:pt x="10361" y="66754"/>
                  </a:lnTo>
                  <a:lnTo>
                    <a:pt x="21650" y="75168"/>
                  </a:lnTo>
                  <a:lnTo>
                    <a:pt x="35534" y="78270"/>
                  </a:lnTo>
                  <a:lnTo>
                    <a:pt x="5961659" y="78270"/>
                  </a:lnTo>
                  <a:lnTo>
                    <a:pt x="5975606" y="75168"/>
                  </a:lnTo>
                  <a:lnTo>
                    <a:pt x="5987035" y="66754"/>
                  </a:lnTo>
                  <a:lnTo>
                    <a:pt x="5994761" y="54363"/>
                  </a:lnTo>
                  <a:lnTo>
                    <a:pt x="5997600" y="39331"/>
                  </a:lnTo>
                  <a:lnTo>
                    <a:pt x="5994761" y="24072"/>
                  </a:lnTo>
                  <a:lnTo>
                    <a:pt x="5987035" y="11564"/>
                  </a:lnTo>
                  <a:lnTo>
                    <a:pt x="5975606" y="3107"/>
                  </a:lnTo>
                  <a:lnTo>
                    <a:pt x="5961659" y="0"/>
                  </a:lnTo>
                  <a:close/>
                </a:path>
              </a:pathLst>
            </a:custGeom>
            <a:solidFill>
              <a:srgbClr val="37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22194" y="2223884"/>
              <a:ext cx="5998210" cy="93345"/>
            </a:xfrm>
            <a:custGeom>
              <a:avLst/>
              <a:gdLst/>
              <a:ahLst/>
              <a:cxnLst/>
              <a:rect l="l" t="t" r="r" b="b"/>
              <a:pathLst>
                <a:path w="5998209" h="93344">
                  <a:moveTo>
                    <a:pt x="5961659" y="0"/>
                  </a:moveTo>
                  <a:lnTo>
                    <a:pt x="35534" y="0"/>
                  </a:lnTo>
                  <a:lnTo>
                    <a:pt x="21650" y="3697"/>
                  </a:lnTo>
                  <a:lnTo>
                    <a:pt x="10361" y="13762"/>
                  </a:lnTo>
                  <a:lnTo>
                    <a:pt x="2775" y="28648"/>
                  </a:lnTo>
                  <a:lnTo>
                    <a:pt x="0" y="46812"/>
                  </a:lnTo>
                  <a:lnTo>
                    <a:pt x="2775" y="64926"/>
                  </a:lnTo>
                  <a:lnTo>
                    <a:pt x="10361" y="79652"/>
                  </a:lnTo>
                  <a:lnTo>
                    <a:pt x="21650" y="89547"/>
                  </a:lnTo>
                  <a:lnTo>
                    <a:pt x="35534" y="93167"/>
                  </a:lnTo>
                  <a:lnTo>
                    <a:pt x="5961659" y="93167"/>
                  </a:lnTo>
                  <a:lnTo>
                    <a:pt x="5975606" y="89466"/>
                  </a:lnTo>
                  <a:lnTo>
                    <a:pt x="5987035" y="79394"/>
                  </a:lnTo>
                  <a:lnTo>
                    <a:pt x="5994761" y="64492"/>
                  </a:lnTo>
                  <a:lnTo>
                    <a:pt x="5997600" y="46304"/>
                  </a:lnTo>
                  <a:lnTo>
                    <a:pt x="5994761" y="28214"/>
                  </a:lnTo>
                  <a:lnTo>
                    <a:pt x="5987035" y="13503"/>
                  </a:lnTo>
                  <a:lnTo>
                    <a:pt x="5975606" y="3616"/>
                  </a:lnTo>
                  <a:lnTo>
                    <a:pt x="5961659" y="0"/>
                  </a:lnTo>
                  <a:close/>
                </a:path>
              </a:pathLst>
            </a:custGeom>
            <a:solidFill>
              <a:srgbClr val="7994A9">
                <a:alpha val="6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22182" y="1152715"/>
              <a:ext cx="1029969" cy="88900"/>
            </a:xfrm>
            <a:custGeom>
              <a:avLst/>
              <a:gdLst/>
              <a:ahLst/>
              <a:cxnLst/>
              <a:rect l="l" t="t" r="r" b="b"/>
              <a:pathLst>
                <a:path w="1029970" h="88900">
                  <a:moveTo>
                    <a:pt x="999680" y="0"/>
                  </a:moveTo>
                  <a:lnTo>
                    <a:pt x="29933" y="0"/>
                  </a:lnTo>
                  <a:lnTo>
                    <a:pt x="18243" y="3431"/>
                  </a:lnTo>
                  <a:lnTo>
                    <a:pt x="8732" y="12814"/>
                  </a:lnTo>
                  <a:lnTo>
                    <a:pt x="2339" y="26778"/>
                  </a:lnTo>
                  <a:lnTo>
                    <a:pt x="0" y="43954"/>
                  </a:lnTo>
                  <a:lnTo>
                    <a:pt x="2339" y="61193"/>
                  </a:lnTo>
                  <a:lnTo>
                    <a:pt x="8732" y="75320"/>
                  </a:lnTo>
                  <a:lnTo>
                    <a:pt x="18243" y="84870"/>
                  </a:lnTo>
                  <a:lnTo>
                    <a:pt x="29933" y="88379"/>
                  </a:lnTo>
                  <a:lnTo>
                    <a:pt x="999680" y="88379"/>
                  </a:lnTo>
                  <a:lnTo>
                    <a:pt x="1011426" y="84870"/>
                  </a:lnTo>
                  <a:lnTo>
                    <a:pt x="1021059" y="75320"/>
                  </a:lnTo>
                  <a:lnTo>
                    <a:pt x="1027575" y="61193"/>
                  </a:lnTo>
                  <a:lnTo>
                    <a:pt x="1029970" y="43954"/>
                  </a:lnTo>
                  <a:lnTo>
                    <a:pt x="1027575" y="26778"/>
                  </a:lnTo>
                  <a:lnTo>
                    <a:pt x="1021059" y="12814"/>
                  </a:lnTo>
                  <a:lnTo>
                    <a:pt x="1011426" y="3431"/>
                  </a:lnTo>
                  <a:lnTo>
                    <a:pt x="999680" y="0"/>
                  </a:lnTo>
                  <a:close/>
                </a:path>
              </a:pathLst>
            </a:custGeom>
            <a:solidFill>
              <a:srgbClr val="799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87853" y="1735810"/>
              <a:ext cx="2792095" cy="93345"/>
            </a:xfrm>
            <a:custGeom>
              <a:avLst/>
              <a:gdLst/>
              <a:ahLst/>
              <a:cxnLst/>
              <a:rect l="l" t="t" r="r" b="b"/>
              <a:pathLst>
                <a:path w="2792095" h="93344">
                  <a:moveTo>
                    <a:pt x="2754769" y="0"/>
                  </a:moveTo>
                  <a:lnTo>
                    <a:pt x="37109" y="0"/>
                  </a:lnTo>
                  <a:lnTo>
                    <a:pt x="22711" y="3697"/>
                  </a:lnTo>
                  <a:lnTo>
                    <a:pt x="10910" y="13762"/>
                  </a:lnTo>
                  <a:lnTo>
                    <a:pt x="2931" y="28648"/>
                  </a:lnTo>
                  <a:lnTo>
                    <a:pt x="0" y="46812"/>
                  </a:lnTo>
                  <a:lnTo>
                    <a:pt x="2931" y="64704"/>
                  </a:lnTo>
                  <a:lnTo>
                    <a:pt x="10910" y="79451"/>
                  </a:lnTo>
                  <a:lnTo>
                    <a:pt x="22711" y="89463"/>
                  </a:lnTo>
                  <a:lnTo>
                    <a:pt x="37109" y="93154"/>
                  </a:lnTo>
                  <a:lnTo>
                    <a:pt x="2754769" y="93154"/>
                  </a:lnTo>
                  <a:lnTo>
                    <a:pt x="2769167" y="89463"/>
                  </a:lnTo>
                  <a:lnTo>
                    <a:pt x="2780968" y="79451"/>
                  </a:lnTo>
                  <a:lnTo>
                    <a:pt x="2788947" y="64704"/>
                  </a:lnTo>
                  <a:lnTo>
                    <a:pt x="2791879" y="46812"/>
                  </a:lnTo>
                  <a:lnTo>
                    <a:pt x="2788947" y="28648"/>
                  </a:lnTo>
                  <a:lnTo>
                    <a:pt x="2780968" y="13762"/>
                  </a:lnTo>
                  <a:lnTo>
                    <a:pt x="2769167" y="3697"/>
                  </a:lnTo>
                  <a:lnTo>
                    <a:pt x="2754769" y="0"/>
                  </a:lnTo>
                  <a:close/>
                </a:path>
              </a:pathLst>
            </a:custGeom>
            <a:solidFill>
              <a:srgbClr val="D7DFE5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7874" y="2223884"/>
              <a:ext cx="1483360" cy="93345"/>
            </a:xfrm>
            <a:custGeom>
              <a:avLst/>
              <a:gdLst/>
              <a:ahLst/>
              <a:cxnLst/>
              <a:rect l="l" t="t" r="r" b="b"/>
              <a:pathLst>
                <a:path w="1483360" h="93344">
                  <a:moveTo>
                    <a:pt x="1445920" y="0"/>
                  </a:moveTo>
                  <a:lnTo>
                    <a:pt x="36728" y="0"/>
                  </a:lnTo>
                  <a:lnTo>
                    <a:pt x="22390" y="3616"/>
                  </a:lnTo>
                  <a:lnTo>
                    <a:pt x="10720" y="13503"/>
                  </a:lnTo>
                  <a:lnTo>
                    <a:pt x="2872" y="28214"/>
                  </a:lnTo>
                  <a:lnTo>
                    <a:pt x="0" y="46304"/>
                  </a:lnTo>
                  <a:lnTo>
                    <a:pt x="2872" y="64492"/>
                  </a:lnTo>
                  <a:lnTo>
                    <a:pt x="10720" y="79394"/>
                  </a:lnTo>
                  <a:lnTo>
                    <a:pt x="22390" y="89466"/>
                  </a:lnTo>
                  <a:lnTo>
                    <a:pt x="36728" y="93167"/>
                  </a:lnTo>
                  <a:lnTo>
                    <a:pt x="1445920" y="93167"/>
                  </a:lnTo>
                  <a:lnTo>
                    <a:pt x="1460329" y="89466"/>
                  </a:lnTo>
                  <a:lnTo>
                    <a:pt x="1472142" y="79394"/>
                  </a:lnTo>
                  <a:lnTo>
                    <a:pt x="1480131" y="64492"/>
                  </a:lnTo>
                  <a:lnTo>
                    <a:pt x="1483067" y="46304"/>
                  </a:lnTo>
                  <a:lnTo>
                    <a:pt x="1480131" y="28214"/>
                  </a:lnTo>
                  <a:lnTo>
                    <a:pt x="1472142" y="13503"/>
                  </a:lnTo>
                  <a:lnTo>
                    <a:pt x="1460329" y="3616"/>
                  </a:lnTo>
                  <a:lnTo>
                    <a:pt x="1445920" y="0"/>
                  </a:lnTo>
                  <a:close/>
                </a:path>
              </a:pathLst>
            </a:custGeom>
            <a:solidFill>
              <a:srgbClr val="799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33764" y="3084067"/>
            <a:ext cx="5986145" cy="99060"/>
            <a:chOff x="2333764" y="3084067"/>
            <a:chExt cx="5986145" cy="99060"/>
          </a:xfrm>
        </p:grpSpPr>
        <p:sp>
          <p:nvSpPr>
            <p:cNvPr id="21" name="object 21"/>
            <p:cNvSpPr/>
            <p:nvPr/>
          </p:nvSpPr>
          <p:spPr>
            <a:xfrm>
              <a:off x="2333764" y="3084067"/>
              <a:ext cx="5986145" cy="99060"/>
            </a:xfrm>
            <a:custGeom>
              <a:avLst/>
              <a:gdLst/>
              <a:ahLst/>
              <a:cxnLst/>
              <a:rect l="l" t="t" r="r" b="b"/>
              <a:pathLst>
                <a:path w="5986145" h="99060">
                  <a:moveTo>
                    <a:pt x="5950165" y="0"/>
                  </a:moveTo>
                  <a:lnTo>
                    <a:pt x="35458" y="0"/>
                  </a:lnTo>
                  <a:lnTo>
                    <a:pt x="21608" y="3931"/>
                  </a:lnTo>
                  <a:lnTo>
                    <a:pt x="10342" y="14631"/>
                  </a:lnTo>
                  <a:lnTo>
                    <a:pt x="2770" y="30459"/>
                  </a:lnTo>
                  <a:lnTo>
                    <a:pt x="0" y="49771"/>
                  </a:lnTo>
                  <a:lnTo>
                    <a:pt x="2770" y="68996"/>
                  </a:lnTo>
                  <a:lnTo>
                    <a:pt x="10342" y="84645"/>
                  </a:lnTo>
                  <a:lnTo>
                    <a:pt x="21608" y="95169"/>
                  </a:lnTo>
                  <a:lnTo>
                    <a:pt x="35458" y="99021"/>
                  </a:lnTo>
                  <a:lnTo>
                    <a:pt x="5950165" y="99021"/>
                  </a:lnTo>
                  <a:lnTo>
                    <a:pt x="5964079" y="95169"/>
                  </a:lnTo>
                  <a:lnTo>
                    <a:pt x="5975484" y="84645"/>
                  </a:lnTo>
                  <a:lnTo>
                    <a:pt x="5983196" y="68996"/>
                  </a:lnTo>
                  <a:lnTo>
                    <a:pt x="5986030" y="49771"/>
                  </a:lnTo>
                  <a:lnTo>
                    <a:pt x="5983196" y="30459"/>
                  </a:lnTo>
                  <a:lnTo>
                    <a:pt x="5975484" y="14631"/>
                  </a:lnTo>
                  <a:lnTo>
                    <a:pt x="5964079" y="3931"/>
                  </a:lnTo>
                  <a:lnTo>
                    <a:pt x="5950165" y="0"/>
                  </a:lnTo>
                  <a:close/>
                </a:path>
              </a:pathLst>
            </a:custGeom>
            <a:solidFill>
              <a:srgbClr val="37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46436" y="3084067"/>
              <a:ext cx="2708910" cy="99060"/>
            </a:xfrm>
            <a:custGeom>
              <a:avLst/>
              <a:gdLst/>
              <a:ahLst/>
              <a:cxnLst/>
              <a:rect l="l" t="t" r="r" b="b"/>
              <a:pathLst>
                <a:path w="2708909" h="99060">
                  <a:moveTo>
                    <a:pt x="2672486" y="0"/>
                  </a:moveTo>
                  <a:lnTo>
                    <a:pt x="35509" y="0"/>
                  </a:lnTo>
                  <a:lnTo>
                    <a:pt x="21574" y="3931"/>
                  </a:lnTo>
                  <a:lnTo>
                    <a:pt x="10201" y="14631"/>
                  </a:lnTo>
                  <a:lnTo>
                    <a:pt x="2605" y="30459"/>
                  </a:lnTo>
                  <a:lnTo>
                    <a:pt x="0" y="49771"/>
                  </a:lnTo>
                  <a:lnTo>
                    <a:pt x="2771" y="68996"/>
                  </a:lnTo>
                  <a:lnTo>
                    <a:pt x="10348" y="84645"/>
                  </a:lnTo>
                  <a:lnTo>
                    <a:pt x="21629" y="95169"/>
                  </a:lnTo>
                  <a:lnTo>
                    <a:pt x="35509" y="99021"/>
                  </a:lnTo>
                  <a:lnTo>
                    <a:pt x="2672486" y="99021"/>
                  </a:lnTo>
                  <a:lnTo>
                    <a:pt x="2686405" y="95169"/>
                  </a:lnTo>
                  <a:lnTo>
                    <a:pt x="2697810" y="84645"/>
                  </a:lnTo>
                  <a:lnTo>
                    <a:pt x="2705519" y="68996"/>
                  </a:lnTo>
                  <a:lnTo>
                    <a:pt x="2708351" y="49771"/>
                  </a:lnTo>
                  <a:lnTo>
                    <a:pt x="2705519" y="30459"/>
                  </a:lnTo>
                  <a:lnTo>
                    <a:pt x="2697810" y="14631"/>
                  </a:lnTo>
                  <a:lnTo>
                    <a:pt x="2686405" y="3931"/>
                  </a:lnTo>
                  <a:lnTo>
                    <a:pt x="2672486" y="0"/>
                  </a:lnTo>
                  <a:close/>
                </a:path>
              </a:pathLst>
            </a:custGeom>
            <a:solidFill>
              <a:srgbClr val="D7DFE5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33764" y="3651237"/>
            <a:ext cx="5986145" cy="99060"/>
            <a:chOff x="2333764" y="3651237"/>
            <a:chExt cx="5986145" cy="99060"/>
          </a:xfrm>
        </p:grpSpPr>
        <p:sp>
          <p:nvSpPr>
            <p:cNvPr id="24" name="object 24"/>
            <p:cNvSpPr/>
            <p:nvPr/>
          </p:nvSpPr>
          <p:spPr>
            <a:xfrm>
              <a:off x="2333764" y="3651237"/>
              <a:ext cx="5986145" cy="99060"/>
            </a:xfrm>
            <a:custGeom>
              <a:avLst/>
              <a:gdLst/>
              <a:ahLst/>
              <a:cxnLst/>
              <a:rect l="l" t="t" r="r" b="b"/>
              <a:pathLst>
                <a:path w="5986145" h="99060">
                  <a:moveTo>
                    <a:pt x="5967514" y="0"/>
                  </a:moveTo>
                  <a:lnTo>
                    <a:pt x="18110" y="0"/>
                  </a:lnTo>
                  <a:lnTo>
                    <a:pt x="11133" y="2017"/>
                  </a:lnTo>
                  <a:lnTo>
                    <a:pt x="5368" y="7521"/>
                  </a:lnTo>
                  <a:lnTo>
                    <a:pt x="1447" y="15687"/>
                  </a:lnTo>
                  <a:lnTo>
                    <a:pt x="0" y="25692"/>
                  </a:lnTo>
                  <a:lnTo>
                    <a:pt x="0" y="73850"/>
                  </a:lnTo>
                  <a:lnTo>
                    <a:pt x="1447" y="83773"/>
                  </a:lnTo>
                  <a:lnTo>
                    <a:pt x="5368" y="91760"/>
                  </a:lnTo>
                  <a:lnTo>
                    <a:pt x="11133" y="97085"/>
                  </a:lnTo>
                  <a:lnTo>
                    <a:pt x="18110" y="99021"/>
                  </a:lnTo>
                  <a:lnTo>
                    <a:pt x="5967514" y="99021"/>
                  </a:lnTo>
                  <a:lnTo>
                    <a:pt x="5974725" y="97085"/>
                  </a:lnTo>
                  <a:lnTo>
                    <a:pt x="5980610" y="91760"/>
                  </a:lnTo>
                  <a:lnTo>
                    <a:pt x="5984576" y="83773"/>
                  </a:lnTo>
                  <a:lnTo>
                    <a:pt x="5986030" y="73850"/>
                  </a:lnTo>
                  <a:lnTo>
                    <a:pt x="5986030" y="25692"/>
                  </a:lnTo>
                  <a:lnTo>
                    <a:pt x="5984576" y="15687"/>
                  </a:lnTo>
                  <a:lnTo>
                    <a:pt x="5980610" y="7521"/>
                  </a:lnTo>
                  <a:lnTo>
                    <a:pt x="5974725" y="2017"/>
                  </a:lnTo>
                  <a:lnTo>
                    <a:pt x="5967514" y="0"/>
                  </a:lnTo>
                  <a:close/>
                </a:path>
              </a:pathLst>
            </a:custGeom>
            <a:solidFill>
              <a:srgbClr val="7994A9">
                <a:alpha val="6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6108" y="3651237"/>
              <a:ext cx="2186940" cy="99060"/>
            </a:xfrm>
            <a:custGeom>
              <a:avLst/>
              <a:gdLst/>
              <a:ahLst/>
              <a:cxnLst/>
              <a:rect l="l" t="t" r="r" b="b"/>
              <a:pathLst>
                <a:path w="2186940" h="99060">
                  <a:moveTo>
                    <a:pt x="2168156" y="0"/>
                  </a:moveTo>
                  <a:lnTo>
                    <a:pt x="18148" y="0"/>
                  </a:lnTo>
                  <a:lnTo>
                    <a:pt x="10978" y="2017"/>
                  </a:lnTo>
                  <a:lnTo>
                    <a:pt x="5221" y="7521"/>
                  </a:lnTo>
                  <a:lnTo>
                    <a:pt x="1390" y="15687"/>
                  </a:lnTo>
                  <a:lnTo>
                    <a:pt x="0" y="25692"/>
                  </a:lnTo>
                  <a:lnTo>
                    <a:pt x="0" y="73850"/>
                  </a:lnTo>
                  <a:lnTo>
                    <a:pt x="1390" y="83773"/>
                  </a:lnTo>
                  <a:lnTo>
                    <a:pt x="5221" y="91760"/>
                  </a:lnTo>
                  <a:lnTo>
                    <a:pt x="10978" y="97085"/>
                  </a:lnTo>
                  <a:lnTo>
                    <a:pt x="18148" y="99021"/>
                  </a:lnTo>
                  <a:lnTo>
                    <a:pt x="2168156" y="99021"/>
                  </a:lnTo>
                  <a:lnTo>
                    <a:pt x="2175390" y="97085"/>
                  </a:lnTo>
                  <a:lnTo>
                    <a:pt x="2181286" y="91760"/>
                  </a:lnTo>
                  <a:lnTo>
                    <a:pt x="2185257" y="83773"/>
                  </a:lnTo>
                  <a:lnTo>
                    <a:pt x="2186711" y="73850"/>
                  </a:lnTo>
                  <a:lnTo>
                    <a:pt x="2186711" y="25692"/>
                  </a:lnTo>
                  <a:lnTo>
                    <a:pt x="2185257" y="15687"/>
                  </a:lnTo>
                  <a:lnTo>
                    <a:pt x="2181286" y="7521"/>
                  </a:lnTo>
                  <a:lnTo>
                    <a:pt x="2175390" y="2017"/>
                  </a:lnTo>
                  <a:lnTo>
                    <a:pt x="2168156" y="0"/>
                  </a:lnTo>
                  <a:close/>
                </a:path>
              </a:pathLst>
            </a:custGeom>
            <a:solidFill>
              <a:srgbClr val="799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322195" y="4174817"/>
            <a:ext cx="5998210" cy="99695"/>
            <a:chOff x="2322195" y="4174817"/>
            <a:chExt cx="5998210" cy="99695"/>
          </a:xfrm>
        </p:grpSpPr>
        <p:sp>
          <p:nvSpPr>
            <p:cNvPr id="27" name="object 27"/>
            <p:cNvSpPr/>
            <p:nvPr/>
          </p:nvSpPr>
          <p:spPr>
            <a:xfrm>
              <a:off x="2322195" y="4174817"/>
              <a:ext cx="5998210" cy="99695"/>
            </a:xfrm>
            <a:custGeom>
              <a:avLst/>
              <a:gdLst/>
              <a:ahLst/>
              <a:cxnLst/>
              <a:rect l="l" t="t" r="r" b="b"/>
              <a:pathLst>
                <a:path w="5998209" h="99695">
                  <a:moveTo>
                    <a:pt x="5961659" y="0"/>
                  </a:moveTo>
                  <a:lnTo>
                    <a:pt x="35534" y="0"/>
                  </a:lnTo>
                  <a:lnTo>
                    <a:pt x="21650" y="3938"/>
                  </a:lnTo>
                  <a:lnTo>
                    <a:pt x="10361" y="14653"/>
                  </a:lnTo>
                  <a:lnTo>
                    <a:pt x="2775" y="30495"/>
                  </a:lnTo>
                  <a:lnTo>
                    <a:pt x="0" y="49813"/>
                  </a:lnTo>
                  <a:lnTo>
                    <a:pt x="2775" y="69045"/>
                  </a:lnTo>
                  <a:lnTo>
                    <a:pt x="10361" y="84696"/>
                  </a:lnTo>
                  <a:lnTo>
                    <a:pt x="21650" y="95221"/>
                  </a:lnTo>
                  <a:lnTo>
                    <a:pt x="35534" y="99073"/>
                  </a:lnTo>
                  <a:lnTo>
                    <a:pt x="5961659" y="99073"/>
                  </a:lnTo>
                  <a:lnTo>
                    <a:pt x="5975606" y="95221"/>
                  </a:lnTo>
                  <a:lnTo>
                    <a:pt x="5987035" y="84696"/>
                  </a:lnTo>
                  <a:lnTo>
                    <a:pt x="5994761" y="69045"/>
                  </a:lnTo>
                  <a:lnTo>
                    <a:pt x="5997600" y="49813"/>
                  </a:lnTo>
                  <a:lnTo>
                    <a:pt x="5994761" y="30495"/>
                  </a:lnTo>
                  <a:lnTo>
                    <a:pt x="5987035" y="14653"/>
                  </a:lnTo>
                  <a:lnTo>
                    <a:pt x="5975606" y="3938"/>
                  </a:lnTo>
                  <a:lnTo>
                    <a:pt x="5961659" y="0"/>
                  </a:lnTo>
                  <a:close/>
                </a:path>
              </a:pathLst>
            </a:custGeom>
            <a:solidFill>
              <a:srgbClr val="37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02043" y="4175372"/>
              <a:ext cx="1518285" cy="99060"/>
            </a:xfrm>
            <a:custGeom>
              <a:avLst/>
              <a:gdLst/>
              <a:ahLst/>
              <a:cxnLst/>
              <a:rect l="l" t="t" r="r" b="b"/>
              <a:pathLst>
                <a:path w="1518284" h="99060">
                  <a:moveTo>
                    <a:pt x="1481810" y="0"/>
                  </a:moveTo>
                  <a:lnTo>
                    <a:pt x="35534" y="0"/>
                  </a:lnTo>
                  <a:lnTo>
                    <a:pt x="21650" y="3852"/>
                  </a:lnTo>
                  <a:lnTo>
                    <a:pt x="10361" y="14377"/>
                  </a:lnTo>
                  <a:lnTo>
                    <a:pt x="2775" y="30028"/>
                  </a:lnTo>
                  <a:lnTo>
                    <a:pt x="0" y="49260"/>
                  </a:lnTo>
                  <a:lnTo>
                    <a:pt x="2775" y="68492"/>
                  </a:lnTo>
                  <a:lnTo>
                    <a:pt x="10361" y="84144"/>
                  </a:lnTo>
                  <a:lnTo>
                    <a:pt x="21650" y="94670"/>
                  </a:lnTo>
                  <a:lnTo>
                    <a:pt x="35534" y="98522"/>
                  </a:lnTo>
                  <a:lnTo>
                    <a:pt x="1481810" y="98522"/>
                  </a:lnTo>
                  <a:lnTo>
                    <a:pt x="1495757" y="94670"/>
                  </a:lnTo>
                  <a:lnTo>
                    <a:pt x="1507186" y="84144"/>
                  </a:lnTo>
                  <a:lnTo>
                    <a:pt x="1514912" y="68492"/>
                  </a:lnTo>
                  <a:lnTo>
                    <a:pt x="1517751" y="49260"/>
                  </a:lnTo>
                  <a:lnTo>
                    <a:pt x="1514912" y="30028"/>
                  </a:lnTo>
                  <a:lnTo>
                    <a:pt x="1507186" y="14377"/>
                  </a:lnTo>
                  <a:lnTo>
                    <a:pt x="1495757" y="3852"/>
                  </a:lnTo>
                  <a:lnTo>
                    <a:pt x="1481810" y="0"/>
                  </a:lnTo>
                  <a:close/>
                </a:path>
              </a:pathLst>
            </a:custGeom>
            <a:solidFill>
              <a:srgbClr val="D7DFE5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638602" y="1203452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yang </a:t>
            </a:r>
            <a:r>
              <a:rPr sz="1800" spc="-114" dirty="0">
                <a:latin typeface="Arial"/>
                <a:cs typeface="Arial"/>
              </a:rPr>
              <a:t>lunak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8428" y="4001516"/>
            <a:ext cx="725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latin typeface="Arial"/>
                <a:cs typeface="Arial"/>
              </a:rPr>
              <a:t>V</a:t>
            </a:r>
            <a:r>
              <a:rPr sz="1800" b="1" spc="-90" dirty="0">
                <a:latin typeface="Arial"/>
                <a:cs typeface="Arial"/>
              </a:rPr>
              <a:t>e</a:t>
            </a:r>
            <a:r>
              <a:rPr sz="1800" b="1" spc="-155" dirty="0">
                <a:latin typeface="Arial"/>
                <a:cs typeface="Arial"/>
              </a:rPr>
              <a:t>nou</a:t>
            </a:r>
            <a:r>
              <a:rPr sz="1800" b="1" spc="-23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8428" y="4306316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Arial"/>
                <a:cs typeface="Arial"/>
              </a:rPr>
              <a:t>l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145" dirty="0">
                <a:latin typeface="Arial"/>
                <a:cs typeface="Arial"/>
              </a:rPr>
              <a:t>ke</a:t>
            </a:r>
            <a:r>
              <a:rPr sz="1800" b="1" spc="-235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37891" y="788923"/>
            <a:ext cx="5281295" cy="244284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55"/>
              </a:spcBef>
            </a:pPr>
            <a:r>
              <a:rPr sz="1800" spc="-114" dirty="0">
                <a:latin typeface="Arial"/>
                <a:cs typeface="Arial"/>
              </a:rPr>
              <a:t>Papula </a:t>
            </a:r>
            <a:r>
              <a:rPr sz="1800" spc="-85" dirty="0">
                <a:latin typeface="Arial"/>
                <a:cs typeface="Arial"/>
              </a:rPr>
              <a:t>benigna </a:t>
            </a:r>
            <a:r>
              <a:rPr sz="1800" spc="-65" dirty="0">
                <a:latin typeface="Arial"/>
                <a:cs typeface="Arial"/>
              </a:rPr>
              <a:t>berwarna </a:t>
            </a:r>
            <a:r>
              <a:rPr sz="1800" spc="-50" dirty="0">
                <a:latin typeface="Arial"/>
                <a:cs typeface="Arial"/>
              </a:rPr>
              <a:t>daging </a:t>
            </a:r>
            <a:r>
              <a:rPr sz="1800" spc="-70" dirty="0">
                <a:latin typeface="Arial"/>
                <a:cs typeface="Arial"/>
              </a:rPr>
              <a:t>atau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cokelat</a:t>
            </a:r>
            <a:endParaRPr sz="1800">
              <a:latin typeface="Arial"/>
              <a:cs typeface="Arial"/>
            </a:endParaRPr>
          </a:p>
          <a:p>
            <a:pPr marL="13335" marR="190500">
              <a:lnSpc>
                <a:spcPct val="102200"/>
              </a:lnSpc>
              <a:spcBef>
                <a:spcPts val="1010"/>
              </a:spcBef>
            </a:pPr>
            <a:r>
              <a:rPr sz="1800" spc="-155" dirty="0">
                <a:latin typeface="Arial"/>
                <a:cs typeface="Arial"/>
              </a:rPr>
              <a:t>Pertumbuhan </a:t>
            </a:r>
            <a:r>
              <a:rPr sz="1800" spc="-100" dirty="0">
                <a:latin typeface="Arial"/>
                <a:cs typeface="Arial"/>
              </a:rPr>
              <a:t>tanduk </a:t>
            </a:r>
            <a:r>
              <a:rPr sz="1800" spc="-90" dirty="0">
                <a:latin typeface="Arial"/>
                <a:cs typeface="Arial"/>
              </a:rPr>
              <a:t>keratinosit, </a:t>
            </a:r>
            <a:r>
              <a:rPr sz="1800" spc="-20" dirty="0">
                <a:latin typeface="Arial"/>
                <a:cs typeface="Arial"/>
              </a:rPr>
              <a:t>dapat </a:t>
            </a:r>
            <a:r>
              <a:rPr sz="1800" spc="-55" dirty="0">
                <a:latin typeface="Arial"/>
                <a:cs typeface="Arial"/>
              </a:rPr>
              <a:t>berupa </a:t>
            </a:r>
            <a:r>
              <a:rPr sz="1800" spc="-100" dirty="0">
                <a:latin typeface="Arial"/>
                <a:cs typeface="Arial"/>
              </a:rPr>
              <a:t>seboreik  </a:t>
            </a:r>
            <a:r>
              <a:rPr sz="1800" spc="-95" dirty="0">
                <a:latin typeface="Arial"/>
                <a:cs typeface="Arial"/>
              </a:rPr>
              <a:t>(benigna) </a:t>
            </a:r>
            <a:r>
              <a:rPr sz="1800" spc="-70" dirty="0">
                <a:latin typeface="Arial"/>
                <a:cs typeface="Arial"/>
              </a:rPr>
              <a:t>atau aktinik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(pramalignan)</a:t>
            </a:r>
            <a:endParaRPr sz="1800">
              <a:latin typeface="Arial"/>
              <a:cs typeface="Arial"/>
            </a:endParaRPr>
          </a:p>
          <a:p>
            <a:pPr marL="57785" marR="366395">
              <a:lnSpc>
                <a:spcPct val="102200"/>
              </a:lnSpc>
              <a:spcBef>
                <a:spcPts val="380"/>
              </a:spcBef>
            </a:pPr>
            <a:r>
              <a:rPr sz="1800" spc="-80" dirty="0">
                <a:latin typeface="Arial"/>
                <a:cs typeface="Arial"/>
              </a:rPr>
              <a:t>Makula </a:t>
            </a:r>
            <a:r>
              <a:rPr sz="1800" spc="-85" dirty="0">
                <a:latin typeface="Arial"/>
                <a:cs typeface="Arial"/>
              </a:rPr>
              <a:t>benigna </a:t>
            </a:r>
            <a:r>
              <a:rPr sz="1800" spc="-80" dirty="0">
                <a:latin typeface="Arial"/>
                <a:cs typeface="Arial"/>
              </a:rPr>
              <a:t>bewarna </a:t>
            </a:r>
            <a:r>
              <a:rPr sz="1800" spc="-114" dirty="0">
                <a:latin typeface="Arial"/>
                <a:cs typeface="Arial"/>
              </a:rPr>
              <a:t>hitam </a:t>
            </a:r>
            <a:r>
              <a:rPr sz="1800" spc="-70" dirty="0">
                <a:latin typeface="Arial"/>
                <a:cs typeface="Arial"/>
              </a:rPr>
              <a:t>atau </a:t>
            </a:r>
            <a:r>
              <a:rPr sz="1800" spc="-90" dirty="0">
                <a:latin typeface="Arial"/>
                <a:cs typeface="Arial"/>
              </a:rPr>
              <a:t>cokelat </a:t>
            </a:r>
            <a:r>
              <a:rPr sz="1800" spc="-105" dirty="0">
                <a:latin typeface="Arial"/>
                <a:cs typeface="Arial"/>
              </a:rPr>
              <a:t>dengan  </a:t>
            </a:r>
            <a:r>
              <a:rPr sz="1800" spc="-75" dirty="0">
                <a:latin typeface="Arial"/>
                <a:cs typeface="Arial"/>
              </a:rPr>
              <a:t>batas </a:t>
            </a:r>
            <a:r>
              <a:rPr sz="1800" spc="-80" dirty="0">
                <a:latin typeface="Arial"/>
                <a:cs typeface="Arial"/>
              </a:rPr>
              <a:t>yang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jelas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1180"/>
              </a:spcBef>
            </a:pPr>
            <a:r>
              <a:rPr sz="1800" spc="-204" dirty="0">
                <a:latin typeface="Arial"/>
                <a:cs typeface="Arial"/>
              </a:rPr>
              <a:t>Tumor </a:t>
            </a:r>
            <a:r>
              <a:rPr sz="1800" spc="-114" dirty="0">
                <a:latin typeface="Arial"/>
                <a:cs typeface="Arial"/>
              </a:rPr>
              <a:t>vaskuler </a:t>
            </a:r>
            <a:r>
              <a:rPr sz="1800" spc="-85" dirty="0">
                <a:latin typeface="Arial"/>
                <a:cs typeface="Arial"/>
              </a:rPr>
              <a:t>benigna </a:t>
            </a:r>
            <a:r>
              <a:rPr sz="1800" spc="-105" dirty="0">
                <a:latin typeface="Arial"/>
                <a:cs typeface="Arial"/>
              </a:rPr>
              <a:t>dengan </a:t>
            </a:r>
            <a:r>
              <a:rPr sz="1800" spc="-50" dirty="0">
                <a:latin typeface="Arial"/>
                <a:cs typeface="Arial"/>
              </a:rPr>
              <a:t>dilatasi </a:t>
            </a:r>
            <a:r>
              <a:rPr sz="1800" spc="-140" dirty="0">
                <a:latin typeface="Arial"/>
                <a:cs typeface="Arial"/>
              </a:rPr>
              <a:t>pembuluh </a:t>
            </a:r>
            <a:r>
              <a:rPr sz="1800" spc="-70" dirty="0">
                <a:latin typeface="Arial"/>
                <a:cs typeface="Arial"/>
              </a:rPr>
              <a:t>darah,  </a:t>
            </a:r>
            <a:r>
              <a:rPr sz="1800" spc="-80" dirty="0">
                <a:latin typeface="Arial"/>
                <a:cs typeface="Arial"/>
              </a:rPr>
              <a:t>yang </a:t>
            </a:r>
            <a:r>
              <a:rPr sz="1800" spc="-110" dirty="0">
                <a:latin typeface="Arial"/>
                <a:cs typeface="Arial"/>
              </a:rPr>
              <a:t>ditemukan </a:t>
            </a:r>
            <a:r>
              <a:rPr sz="1800" spc="-20" dirty="0">
                <a:latin typeface="Arial"/>
                <a:cs typeface="Arial"/>
              </a:rPr>
              <a:t>pada </a:t>
            </a:r>
            <a:r>
              <a:rPr sz="1800" spc="-114" dirty="0">
                <a:latin typeface="Arial"/>
                <a:cs typeface="Arial"/>
              </a:rPr>
              <a:t>dermis </a:t>
            </a:r>
            <a:r>
              <a:rPr sz="1800" spc="-50" dirty="0">
                <a:latin typeface="Arial"/>
                <a:cs typeface="Arial"/>
              </a:rPr>
              <a:t>bagian </a:t>
            </a:r>
            <a:r>
              <a:rPr sz="1800" spc="-105" dirty="0">
                <a:latin typeface="Arial"/>
                <a:cs typeface="Arial"/>
              </a:rPr>
              <a:t>tengah </a:t>
            </a:r>
            <a:r>
              <a:rPr sz="1800" spc="-114" dirty="0">
                <a:latin typeface="Arial"/>
                <a:cs typeface="Arial"/>
              </a:rPr>
              <a:t>sampai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70721" y="4211828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dan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kecil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14523" y="4803960"/>
            <a:ext cx="5998210" cy="99695"/>
            <a:chOff x="2614523" y="4803960"/>
            <a:chExt cx="5998210" cy="99695"/>
          </a:xfrm>
        </p:grpSpPr>
        <p:sp>
          <p:nvSpPr>
            <p:cNvPr id="35" name="object 35"/>
            <p:cNvSpPr/>
            <p:nvPr/>
          </p:nvSpPr>
          <p:spPr>
            <a:xfrm>
              <a:off x="2614523" y="4803960"/>
              <a:ext cx="5998210" cy="99695"/>
            </a:xfrm>
            <a:custGeom>
              <a:avLst/>
              <a:gdLst/>
              <a:ahLst/>
              <a:cxnLst/>
              <a:rect l="l" t="t" r="r" b="b"/>
              <a:pathLst>
                <a:path w="5998209" h="99695">
                  <a:moveTo>
                    <a:pt x="5961672" y="0"/>
                  </a:moveTo>
                  <a:lnTo>
                    <a:pt x="35547" y="0"/>
                  </a:lnTo>
                  <a:lnTo>
                    <a:pt x="21661" y="3938"/>
                  </a:lnTo>
                  <a:lnTo>
                    <a:pt x="10367" y="14652"/>
                  </a:lnTo>
                  <a:lnTo>
                    <a:pt x="2777" y="30493"/>
                  </a:lnTo>
                  <a:lnTo>
                    <a:pt x="0" y="49811"/>
                  </a:lnTo>
                  <a:lnTo>
                    <a:pt x="2777" y="69043"/>
                  </a:lnTo>
                  <a:lnTo>
                    <a:pt x="10367" y="84696"/>
                  </a:lnTo>
                  <a:lnTo>
                    <a:pt x="21661" y="95221"/>
                  </a:lnTo>
                  <a:lnTo>
                    <a:pt x="35547" y="99073"/>
                  </a:lnTo>
                  <a:lnTo>
                    <a:pt x="5961672" y="99073"/>
                  </a:lnTo>
                  <a:lnTo>
                    <a:pt x="5975619" y="95221"/>
                  </a:lnTo>
                  <a:lnTo>
                    <a:pt x="5987048" y="84696"/>
                  </a:lnTo>
                  <a:lnTo>
                    <a:pt x="5994774" y="69043"/>
                  </a:lnTo>
                  <a:lnTo>
                    <a:pt x="5997613" y="49811"/>
                  </a:lnTo>
                  <a:lnTo>
                    <a:pt x="5994774" y="30493"/>
                  </a:lnTo>
                  <a:lnTo>
                    <a:pt x="5987048" y="14652"/>
                  </a:lnTo>
                  <a:lnTo>
                    <a:pt x="5975619" y="3938"/>
                  </a:lnTo>
                  <a:lnTo>
                    <a:pt x="5961672" y="0"/>
                  </a:lnTo>
                  <a:close/>
                </a:path>
              </a:pathLst>
            </a:custGeom>
            <a:solidFill>
              <a:srgbClr val="374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49152" y="4804515"/>
              <a:ext cx="1518285" cy="99060"/>
            </a:xfrm>
            <a:custGeom>
              <a:avLst/>
              <a:gdLst/>
              <a:ahLst/>
              <a:cxnLst/>
              <a:rect l="l" t="t" r="r" b="b"/>
              <a:pathLst>
                <a:path w="1518285" h="99060">
                  <a:moveTo>
                    <a:pt x="1481810" y="0"/>
                  </a:moveTo>
                  <a:lnTo>
                    <a:pt x="35534" y="0"/>
                  </a:lnTo>
                  <a:lnTo>
                    <a:pt x="21650" y="3852"/>
                  </a:lnTo>
                  <a:lnTo>
                    <a:pt x="10361" y="14377"/>
                  </a:lnTo>
                  <a:lnTo>
                    <a:pt x="2775" y="30028"/>
                  </a:lnTo>
                  <a:lnTo>
                    <a:pt x="0" y="49260"/>
                  </a:lnTo>
                  <a:lnTo>
                    <a:pt x="2775" y="68492"/>
                  </a:lnTo>
                  <a:lnTo>
                    <a:pt x="10361" y="84144"/>
                  </a:lnTo>
                  <a:lnTo>
                    <a:pt x="21650" y="94669"/>
                  </a:lnTo>
                  <a:lnTo>
                    <a:pt x="35534" y="98521"/>
                  </a:lnTo>
                  <a:lnTo>
                    <a:pt x="1481810" y="98521"/>
                  </a:lnTo>
                  <a:lnTo>
                    <a:pt x="1495757" y="94669"/>
                  </a:lnTo>
                  <a:lnTo>
                    <a:pt x="1507186" y="84144"/>
                  </a:lnTo>
                  <a:lnTo>
                    <a:pt x="1514912" y="68492"/>
                  </a:lnTo>
                  <a:lnTo>
                    <a:pt x="1517751" y="49260"/>
                  </a:lnTo>
                  <a:lnTo>
                    <a:pt x="1514912" y="30028"/>
                  </a:lnTo>
                  <a:lnTo>
                    <a:pt x="1507186" y="14377"/>
                  </a:lnTo>
                  <a:lnTo>
                    <a:pt x="1495757" y="3852"/>
                  </a:lnTo>
                  <a:lnTo>
                    <a:pt x="1481810" y="0"/>
                  </a:lnTo>
                  <a:close/>
                </a:path>
              </a:pathLst>
            </a:custGeom>
            <a:solidFill>
              <a:srgbClr val="D7DFE5">
                <a:alpha val="658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640126" y="3443732"/>
            <a:ext cx="5208270" cy="11963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48285">
              <a:lnSpc>
                <a:spcPct val="102200"/>
              </a:lnSpc>
              <a:spcBef>
                <a:spcPts val="50"/>
              </a:spcBef>
            </a:pPr>
            <a:r>
              <a:rPr sz="1800" spc="-75" dirty="0">
                <a:latin typeface="Arial"/>
                <a:cs typeface="Arial"/>
              </a:rPr>
              <a:t>Dilatasi </a:t>
            </a:r>
            <a:r>
              <a:rPr sz="1800" spc="-140" dirty="0">
                <a:latin typeface="Arial"/>
                <a:cs typeface="Arial"/>
              </a:rPr>
              <a:t>pembuluh </a:t>
            </a:r>
            <a:r>
              <a:rPr sz="1800" spc="-60" dirty="0">
                <a:latin typeface="Arial"/>
                <a:cs typeface="Arial"/>
              </a:rPr>
              <a:t>darah </a:t>
            </a:r>
            <a:r>
              <a:rPr sz="1800" spc="-75" dirty="0">
                <a:latin typeface="Arial"/>
                <a:cs typeface="Arial"/>
              </a:rPr>
              <a:t>tunggaal, </a:t>
            </a:r>
            <a:r>
              <a:rPr sz="1800" spc="-65" dirty="0">
                <a:latin typeface="Arial"/>
                <a:cs typeface="Arial"/>
              </a:rPr>
              <a:t>kapiler, </a:t>
            </a:r>
            <a:r>
              <a:rPr sz="1800" spc="-70" dirty="0">
                <a:latin typeface="Arial"/>
                <a:cs typeface="Arial"/>
              </a:rPr>
              <a:t>atau </a:t>
            </a:r>
            <a:r>
              <a:rPr sz="1800" spc="-20" dirty="0">
                <a:latin typeface="Arial"/>
                <a:cs typeface="Arial"/>
              </a:rPr>
              <a:t>arteri  </a:t>
            </a:r>
            <a:r>
              <a:rPr sz="1800" spc="-80" dirty="0">
                <a:latin typeface="Arial"/>
                <a:cs typeface="Arial"/>
              </a:rPr>
              <a:t>terminal</a:t>
            </a:r>
            <a:endParaRPr sz="1800">
              <a:latin typeface="Arial"/>
              <a:cs typeface="Arial"/>
            </a:endParaRPr>
          </a:p>
          <a:p>
            <a:pPr marL="43180">
              <a:lnSpc>
                <a:spcPts val="1655"/>
              </a:lnSpc>
            </a:pPr>
            <a:r>
              <a:rPr sz="1800" spc="-114" dirty="0">
                <a:latin typeface="Arial"/>
                <a:cs typeface="Arial"/>
              </a:rPr>
              <a:t>Papula </a:t>
            </a:r>
            <a:r>
              <a:rPr sz="1800" spc="-85" dirty="0">
                <a:latin typeface="Arial"/>
                <a:cs typeface="Arial"/>
              </a:rPr>
              <a:t>benigna </a:t>
            </a:r>
            <a:r>
              <a:rPr sz="1800" spc="-80" dirty="0">
                <a:latin typeface="Arial"/>
                <a:cs typeface="Arial"/>
              </a:rPr>
              <a:t>yang sedikit </a:t>
            </a:r>
            <a:r>
              <a:rPr sz="1800" spc="-130" dirty="0">
                <a:latin typeface="Arial"/>
                <a:cs typeface="Arial"/>
              </a:rPr>
              <a:t>menonjol, </a:t>
            </a:r>
            <a:r>
              <a:rPr sz="1800" spc="-80" dirty="0">
                <a:latin typeface="Arial"/>
                <a:cs typeface="Arial"/>
              </a:rPr>
              <a:t>bewarna </a:t>
            </a:r>
            <a:r>
              <a:rPr sz="1800" spc="-50" dirty="0">
                <a:latin typeface="Arial"/>
                <a:cs typeface="Arial"/>
              </a:rPr>
              <a:t>biru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tua</a:t>
            </a:r>
            <a:endParaRPr sz="18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1035"/>
              </a:spcBef>
            </a:pPr>
            <a:r>
              <a:rPr sz="1800" spc="-60" dirty="0">
                <a:latin typeface="Arial"/>
                <a:cs typeface="Arial"/>
              </a:rPr>
              <a:t>Area </a:t>
            </a:r>
            <a:r>
              <a:rPr sz="1800" spc="-80" dirty="0">
                <a:latin typeface="Arial"/>
                <a:cs typeface="Arial"/>
              </a:rPr>
              <a:t>keriput, </a:t>
            </a:r>
            <a:r>
              <a:rPr sz="1800" spc="-60" dirty="0">
                <a:latin typeface="Arial"/>
                <a:cs typeface="Arial"/>
              </a:rPr>
              <a:t>berbintik-bintik, </a:t>
            </a:r>
            <a:r>
              <a:rPr sz="1800" spc="-90" dirty="0">
                <a:latin typeface="Arial"/>
                <a:cs typeface="Arial"/>
              </a:rPr>
              <a:t>berpigmen,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kehilangan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3825" y="4620259"/>
            <a:ext cx="3472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elastisitas, lesi </a:t>
            </a:r>
            <a:r>
              <a:rPr sz="1800" spc="-85" dirty="0">
                <a:latin typeface="Arial"/>
                <a:cs typeface="Arial"/>
              </a:rPr>
              <a:t>benigna </a:t>
            </a:r>
            <a:r>
              <a:rPr sz="1800" spc="-70" dirty="0">
                <a:latin typeface="Arial"/>
                <a:cs typeface="Arial"/>
              </a:rPr>
              <a:t>atau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malignan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2" y="1164069"/>
            <a:ext cx="9148445" cy="3979545"/>
            <a:chOff x="-2222" y="1164069"/>
            <a:chExt cx="9148445" cy="3979545"/>
          </a:xfrm>
        </p:grpSpPr>
        <p:sp>
          <p:nvSpPr>
            <p:cNvPr id="3" name="object 3"/>
            <p:cNvSpPr/>
            <p:nvPr/>
          </p:nvSpPr>
          <p:spPr>
            <a:xfrm>
              <a:off x="0" y="4592139"/>
              <a:ext cx="9144000" cy="6350"/>
            </a:xfrm>
            <a:custGeom>
              <a:avLst/>
              <a:gdLst/>
              <a:ahLst/>
              <a:cxnLst/>
              <a:rect l="l" t="t" r="r" b="b"/>
              <a:pathLst>
                <a:path w="9144000" h="6350">
                  <a:moveTo>
                    <a:pt x="0" y="0"/>
                  </a:moveTo>
                  <a:lnTo>
                    <a:pt x="2641168" y="0"/>
                  </a:lnTo>
                </a:path>
                <a:path w="9144000" h="6350">
                  <a:moveTo>
                    <a:pt x="6827850" y="0"/>
                  </a:moveTo>
                  <a:lnTo>
                    <a:pt x="9144005" y="0"/>
                  </a:lnTo>
                </a:path>
                <a:path w="9144000" h="6350">
                  <a:moveTo>
                    <a:pt x="0" y="6350"/>
                  </a:moveTo>
                  <a:lnTo>
                    <a:pt x="394385" y="6350"/>
                  </a:lnTo>
                </a:path>
                <a:path w="9144000" h="6350">
                  <a:moveTo>
                    <a:pt x="6827850" y="6350"/>
                  </a:moveTo>
                  <a:lnTo>
                    <a:pt x="9144005" y="6350"/>
                  </a:lnTo>
                </a:path>
              </a:pathLst>
            </a:custGeom>
            <a:ln w="4358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4385" y="1176781"/>
              <a:ext cx="6433820" cy="265430"/>
            </a:xfrm>
            <a:custGeom>
              <a:avLst/>
              <a:gdLst/>
              <a:ahLst/>
              <a:cxnLst/>
              <a:rect l="l" t="t" r="r" b="b"/>
              <a:pathLst>
                <a:path w="6433820" h="265430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264871"/>
                  </a:lnTo>
                  <a:lnTo>
                    <a:pt x="2246782" y="264871"/>
                  </a:lnTo>
                  <a:lnTo>
                    <a:pt x="6433464" y="264871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EA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385" y="1441665"/>
              <a:ext cx="6433820" cy="546735"/>
            </a:xfrm>
            <a:custGeom>
              <a:avLst/>
              <a:gdLst/>
              <a:ahLst/>
              <a:cxnLst/>
              <a:rect l="l" t="t" r="r" b="b"/>
              <a:pathLst>
                <a:path w="6433820" h="546735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546201"/>
                  </a:lnTo>
                  <a:lnTo>
                    <a:pt x="2246782" y="546201"/>
                  </a:lnTo>
                  <a:lnTo>
                    <a:pt x="6433464" y="546201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D1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385" y="1987867"/>
              <a:ext cx="6433820" cy="320675"/>
            </a:xfrm>
            <a:custGeom>
              <a:avLst/>
              <a:gdLst/>
              <a:ahLst/>
              <a:cxnLst/>
              <a:rect l="l" t="t" r="r" b="b"/>
              <a:pathLst>
                <a:path w="6433820" h="320675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0509"/>
                  </a:lnTo>
                  <a:lnTo>
                    <a:pt x="2246782" y="320509"/>
                  </a:lnTo>
                  <a:lnTo>
                    <a:pt x="6433464" y="320509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EA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385" y="2308377"/>
              <a:ext cx="6433820" cy="324485"/>
            </a:xfrm>
            <a:custGeom>
              <a:avLst/>
              <a:gdLst/>
              <a:ahLst/>
              <a:cxnLst/>
              <a:rect l="l" t="t" r="r" b="b"/>
              <a:pathLst>
                <a:path w="6433820" h="324485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4434"/>
                  </a:lnTo>
                  <a:lnTo>
                    <a:pt x="2246782" y="324434"/>
                  </a:lnTo>
                  <a:lnTo>
                    <a:pt x="6433464" y="324434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D1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385" y="2632811"/>
              <a:ext cx="6433820" cy="330200"/>
            </a:xfrm>
            <a:custGeom>
              <a:avLst/>
              <a:gdLst/>
              <a:ahLst/>
              <a:cxnLst/>
              <a:rect l="l" t="t" r="r" b="b"/>
              <a:pathLst>
                <a:path w="6433820" h="330200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9920"/>
                  </a:lnTo>
                  <a:lnTo>
                    <a:pt x="2246782" y="329920"/>
                  </a:lnTo>
                  <a:lnTo>
                    <a:pt x="6433464" y="329920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EA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385" y="2962744"/>
              <a:ext cx="6433820" cy="323850"/>
            </a:xfrm>
            <a:custGeom>
              <a:avLst/>
              <a:gdLst/>
              <a:ahLst/>
              <a:cxnLst/>
              <a:rect l="l" t="t" r="r" b="b"/>
              <a:pathLst>
                <a:path w="6433820" h="323850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3646"/>
                  </a:lnTo>
                  <a:lnTo>
                    <a:pt x="2246782" y="323646"/>
                  </a:lnTo>
                  <a:lnTo>
                    <a:pt x="6433464" y="323646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D1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4385" y="3286391"/>
              <a:ext cx="6433820" cy="328930"/>
            </a:xfrm>
            <a:custGeom>
              <a:avLst/>
              <a:gdLst/>
              <a:ahLst/>
              <a:cxnLst/>
              <a:rect l="l" t="t" r="r" b="b"/>
              <a:pathLst>
                <a:path w="6433820" h="328929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8345"/>
                  </a:lnTo>
                  <a:lnTo>
                    <a:pt x="2246782" y="328345"/>
                  </a:lnTo>
                  <a:lnTo>
                    <a:pt x="6433464" y="328345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EA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385" y="3614750"/>
              <a:ext cx="6433820" cy="321310"/>
            </a:xfrm>
            <a:custGeom>
              <a:avLst/>
              <a:gdLst/>
              <a:ahLst/>
              <a:cxnLst/>
              <a:rect l="l" t="t" r="r" b="b"/>
              <a:pathLst>
                <a:path w="6433820" h="321310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1297"/>
                  </a:lnTo>
                  <a:lnTo>
                    <a:pt x="2246782" y="321297"/>
                  </a:lnTo>
                  <a:lnTo>
                    <a:pt x="6433464" y="321297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D1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4385" y="3936047"/>
              <a:ext cx="6433820" cy="327025"/>
            </a:xfrm>
            <a:custGeom>
              <a:avLst/>
              <a:gdLst/>
              <a:ahLst/>
              <a:cxnLst/>
              <a:rect l="l" t="t" r="r" b="b"/>
              <a:pathLst>
                <a:path w="6433820" h="327025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6783"/>
                  </a:lnTo>
                  <a:lnTo>
                    <a:pt x="2246782" y="326783"/>
                  </a:lnTo>
                  <a:lnTo>
                    <a:pt x="6433464" y="326783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EA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385" y="4262831"/>
              <a:ext cx="6433820" cy="332105"/>
            </a:xfrm>
            <a:custGeom>
              <a:avLst/>
              <a:gdLst/>
              <a:ahLst/>
              <a:cxnLst/>
              <a:rect l="l" t="t" r="r" b="b"/>
              <a:pathLst>
                <a:path w="6433820" h="332104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31495"/>
                  </a:lnTo>
                  <a:lnTo>
                    <a:pt x="2246782" y="331495"/>
                  </a:lnTo>
                  <a:lnTo>
                    <a:pt x="6433464" y="331495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D1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385" y="4594326"/>
              <a:ext cx="6433820" cy="325755"/>
            </a:xfrm>
            <a:custGeom>
              <a:avLst/>
              <a:gdLst/>
              <a:ahLst/>
              <a:cxnLst/>
              <a:rect l="l" t="t" r="r" b="b"/>
              <a:pathLst>
                <a:path w="6433820" h="325754">
                  <a:moveTo>
                    <a:pt x="6433464" y="0"/>
                  </a:moveTo>
                  <a:lnTo>
                    <a:pt x="2246782" y="0"/>
                  </a:lnTo>
                  <a:lnTo>
                    <a:pt x="0" y="0"/>
                  </a:lnTo>
                  <a:lnTo>
                    <a:pt x="0" y="325221"/>
                  </a:lnTo>
                  <a:lnTo>
                    <a:pt x="2246782" y="325221"/>
                  </a:lnTo>
                  <a:lnTo>
                    <a:pt x="6433464" y="325221"/>
                  </a:lnTo>
                  <a:lnTo>
                    <a:pt x="6433464" y="0"/>
                  </a:lnTo>
                  <a:close/>
                </a:path>
              </a:pathLst>
            </a:custGeom>
            <a:solidFill>
              <a:srgbClr val="EA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8035" y="1170419"/>
              <a:ext cx="6446520" cy="3756025"/>
            </a:xfrm>
            <a:custGeom>
              <a:avLst/>
              <a:gdLst/>
              <a:ahLst/>
              <a:cxnLst/>
              <a:rect l="l" t="t" r="r" b="b"/>
              <a:pathLst>
                <a:path w="6446520" h="3756025">
                  <a:moveTo>
                    <a:pt x="2253131" y="0"/>
                  </a:moveTo>
                  <a:lnTo>
                    <a:pt x="2253131" y="3755462"/>
                  </a:lnTo>
                </a:path>
                <a:path w="6446520" h="3756025">
                  <a:moveTo>
                    <a:pt x="0" y="271227"/>
                  </a:moveTo>
                  <a:lnTo>
                    <a:pt x="6446163" y="271227"/>
                  </a:lnTo>
                </a:path>
                <a:path w="6446520" h="3756025">
                  <a:moveTo>
                    <a:pt x="0" y="817438"/>
                  </a:moveTo>
                  <a:lnTo>
                    <a:pt x="6446163" y="817438"/>
                  </a:lnTo>
                </a:path>
                <a:path w="6446520" h="3756025">
                  <a:moveTo>
                    <a:pt x="0" y="1137960"/>
                  </a:moveTo>
                  <a:lnTo>
                    <a:pt x="6446163" y="1137960"/>
                  </a:lnTo>
                </a:path>
                <a:path w="6446520" h="3756025">
                  <a:moveTo>
                    <a:pt x="0" y="1462390"/>
                  </a:moveTo>
                  <a:lnTo>
                    <a:pt x="6446163" y="1462390"/>
                  </a:lnTo>
                </a:path>
                <a:path w="6446520" h="3756025">
                  <a:moveTo>
                    <a:pt x="0" y="1792311"/>
                  </a:moveTo>
                  <a:lnTo>
                    <a:pt x="6446163" y="1792311"/>
                  </a:lnTo>
                </a:path>
                <a:path w="6446520" h="3756025">
                  <a:moveTo>
                    <a:pt x="0" y="2115961"/>
                  </a:moveTo>
                  <a:lnTo>
                    <a:pt x="6446163" y="2115961"/>
                  </a:lnTo>
                </a:path>
                <a:path w="6446520" h="3756025">
                  <a:moveTo>
                    <a:pt x="0" y="2444321"/>
                  </a:moveTo>
                  <a:lnTo>
                    <a:pt x="6446163" y="2444321"/>
                  </a:lnTo>
                </a:path>
                <a:path w="6446520" h="3756025">
                  <a:moveTo>
                    <a:pt x="0" y="2765621"/>
                  </a:moveTo>
                  <a:lnTo>
                    <a:pt x="6446163" y="2765621"/>
                  </a:lnTo>
                </a:path>
                <a:path w="6446520" h="3756025">
                  <a:moveTo>
                    <a:pt x="0" y="3092411"/>
                  </a:moveTo>
                  <a:lnTo>
                    <a:pt x="6446163" y="3092411"/>
                  </a:lnTo>
                </a:path>
                <a:path w="6446520" h="3756025">
                  <a:moveTo>
                    <a:pt x="0" y="3423891"/>
                  </a:moveTo>
                  <a:lnTo>
                    <a:pt x="6446163" y="3423891"/>
                  </a:lnTo>
                </a:path>
                <a:path w="6446520" h="3756025">
                  <a:moveTo>
                    <a:pt x="6350" y="0"/>
                  </a:moveTo>
                  <a:lnTo>
                    <a:pt x="6350" y="3755462"/>
                  </a:lnTo>
                </a:path>
                <a:path w="6446520" h="3756025">
                  <a:moveTo>
                    <a:pt x="6439813" y="0"/>
                  </a:moveTo>
                  <a:lnTo>
                    <a:pt x="6439813" y="3755462"/>
                  </a:lnTo>
                </a:path>
                <a:path w="6446520" h="3756025">
                  <a:moveTo>
                    <a:pt x="0" y="6350"/>
                  </a:moveTo>
                  <a:lnTo>
                    <a:pt x="6446163" y="6350"/>
                  </a:lnTo>
                </a:path>
                <a:path w="6446520" h="3756025">
                  <a:moveTo>
                    <a:pt x="0" y="3749112"/>
                  </a:moveTo>
                  <a:lnTo>
                    <a:pt x="6446163" y="3749112"/>
                  </a:lnTo>
                </a:path>
              </a:pathLst>
            </a:custGeom>
            <a:ln w="12700">
              <a:solidFill>
                <a:srgbClr val="586E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1323" y="420115"/>
            <a:ext cx="717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/>
              <a:t>TERMINOLOGI </a:t>
            </a:r>
            <a:r>
              <a:rPr sz="2400" spc="-380" dirty="0"/>
              <a:t>LESI </a:t>
            </a:r>
            <a:r>
              <a:rPr sz="2400" spc="-310" dirty="0"/>
              <a:t>KULIT </a:t>
            </a:r>
            <a:r>
              <a:rPr sz="2400" spc="-215" dirty="0"/>
              <a:t>DENGAN </a:t>
            </a:r>
            <a:r>
              <a:rPr sz="2400" spc="-120" dirty="0"/>
              <a:t>GANGGUAN</a:t>
            </a:r>
            <a:r>
              <a:rPr sz="2400" spc="-365" dirty="0"/>
              <a:t> </a:t>
            </a:r>
            <a:r>
              <a:rPr sz="2400" spc="-360" dirty="0"/>
              <a:t>TERKAIT</a:t>
            </a:r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1310601" y="1181100"/>
            <a:ext cx="415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latin typeface="Trebuchet MS"/>
                <a:cs typeface="Trebuchet MS"/>
              </a:rPr>
              <a:t>LE</a:t>
            </a:r>
            <a:r>
              <a:rPr sz="1400" b="1" spc="125" dirty="0">
                <a:latin typeface="Trebuchet MS"/>
                <a:cs typeface="Trebuchet MS"/>
              </a:rPr>
              <a:t>S</a:t>
            </a:r>
            <a:r>
              <a:rPr sz="1400" b="1" spc="75" dirty="0">
                <a:latin typeface="Trebuchet MS"/>
                <a:cs typeface="Trebuchet MS"/>
              </a:rPr>
              <a:t>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0975" y="1181100"/>
            <a:ext cx="2086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0" dirty="0">
                <a:latin typeface="Trebuchet MS"/>
                <a:cs typeface="Trebuchet MS"/>
              </a:rPr>
              <a:t>CONTOH</a:t>
            </a:r>
            <a:r>
              <a:rPr sz="1400" b="1" spc="-95" dirty="0">
                <a:latin typeface="Trebuchet MS"/>
                <a:cs typeface="Trebuchet MS"/>
              </a:rPr>
              <a:t> </a:t>
            </a:r>
            <a:r>
              <a:rPr sz="1400" b="1" spc="200" dirty="0">
                <a:latin typeface="Trebuchet MS"/>
                <a:cs typeface="Trebuchet MS"/>
              </a:rPr>
              <a:t>GANGGUAN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265" y="1586484"/>
            <a:ext cx="946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latin typeface="Trebuchet MS"/>
                <a:cs typeface="Trebuchet MS"/>
              </a:rPr>
              <a:t>B</a:t>
            </a:r>
            <a:r>
              <a:rPr sz="1400" b="1" spc="55" dirty="0">
                <a:latin typeface="Trebuchet MS"/>
                <a:cs typeface="Trebuchet MS"/>
              </a:rPr>
              <a:t>e</a:t>
            </a:r>
            <a:r>
              <a:rPr sz="1400" b="1" spc="10" dirty="0">
                <a:latin typeface="Trebuchet MS"/>
                <a:cs typeface="Trebuchet MS"/>
              </a:rPr>
              <a:t>rp</a:t>
            </a:r>
            <a:r>
              <a:rPr sz="1400" b="1" spc="-45" dirty="0">
                <a:latin typeface="Trebuchet MS"/>
                <a:cs typeface="Trebuchet MS"/>
              </a:rPr>
              <a:t>i</a:t>
            </a:r>
            <a:r>
              <a:rPr sz="1400" b="1" spc="55" dirty="0">
                <a:latin typeface="Trebuchet MS"/>
                <a:cs typeface="Trebuchet MS"/>
              </a:rPr>
              <a:t>g</a:t>
            </a:r>
            <a:r>
              <a:rPr sz="1400" b="1" spc="130" dirty="0">
                <a:latin typeface="Trebuchet MS"/>
                <a:cs typeface="Trebuchet MS"/>
              </a:rPr>
              <a:t>m</a:t>
            </a:r>
            <a:r>
              <a:rPr sz="1400" b="1" spc="-35" dirty="0">
                <a:latin typeface="Trebuchet MS"/>
                <a:cs typeface="Trebuchet MS"/>
              </a:rPr>
              <a:t>e</a:t>
            </a:r>
            <a:r>
              <a:rPr sz="1400" b="1" spc="-15" dirty="0">
                <a:latin typeface="Trebuchet MS"/>
                <a:cs typeface="Trebuchet MS"/>
              </a:rPr>
              <a:t>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7048" y="1586484"/>
            <a:ext cx="40182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Trebuchet MS"/>
                <a:cs typeface="Trebuchet MS"/>
              </a:rPr>
              <a:t>Bintik-bintik </a:t>
            </a:r>
            <a:r>
              <a:rPr sz="1400" spc="-114" dirty="0">
                <a:latin typeface="Trebuchet MS"/>
                <a:cs typeface="Trebuchet MS"/>
              </a:rPr>
              <a:t>hitam, </a:t>
            </a:r>
            <a:r>
              <a:rPr sz="1400" spc="-60" dirty="0">
                <a:latin typeface="Trebuchet MS"/>
                <a:cs typeface="Trebuchet MS"/>
              </a:rPr>
              <a:t>keratosis </a:t>
            </a:r>
            <a:r>
              <a:rPr sz="1400" spc="-75" dirty="0">
                <a:latin typeface="Trebuchet MS"/>
                <a:cs typeface="Trebuchet MS"/>
              </a:rPr>
              <a:t>seboreik, </a:t>
            </a:r>
            <a:r>
              <a:rPr sz="1400" spc="-95" dirty="0">
                <a:latin typeface="Trebuchet MS"/>
                <a:cs typeface="Trebuchet MS"/>
              </a:rPr>
              <a:t>nevus,</a:t>
            </a:r>
            <a:r>
              <a:rPr sz="1400" spc="-24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melanoma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265" y="2022348"/>
            <a:ext cx="6724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rebuchet MS"/>
                <a:cs typeface="Trebuchet MS"/>
              </a:rPr>
              <a:t>Bersisik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97048" y="2022348"/>
            <a:ext cx="3612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Trebuchet MS"/>
                <a:cs typeface="Trebuchet MS"/>
              </a:rPr>
              <a:t>Psoriasis,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dermaitits,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xerois,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114" dirty="0">
                <a:latin typeface="Trebuchet MS"/>
                <a:cs typeface="Trebuchet MS"/>
              </a:rPr>
              <a:t>tinea,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keratosis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aktinik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265" y="2342388"/>
            <a:ext cx="716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rebuchet MS"/>
                <a:cs typeface="Trebuchet MS"/>
              </a:rPr>
              <a:t>Pustular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97048" y="2342388"/>
            <a:ext cx="25380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Trebuchet MS"/>
                <a:cs typeface="Trebuchet MS"/>
              </a:rPr>
              <a:t>Akne </a:t>
            </a:r>
            <a:r>
              <a:rPr sz="1400" spc="-90" dirty="0">
                <a:latin typeface="Trebuchet MS"/>
                <a:cs typeface="Trebuchet MS"/>
              </a:rPr>
              <a:t>vulgaris, folikulitis,</a:t>
            </a:r>
            <a:r>
              <a:rPr sz="1400" spc="-28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kandidiasis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265" y="2671572"/>
            <a:ext cx="781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rebuchet MS"/>
                <a:cs typeface="Trebuchet MS"/>
              </a:rPr>
              <a:t>Vesikular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97048" y="2671572"/>
            <a:ext cx="28460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Herpes </a:t>
            </a:r>
            <a:r>
              <a:rPr sz="1400" spc="-85" dirty="0">
                <a:latin typeface="Trebuchet MS"/>
                <a:cs typeface="Trebuchet MS"/>
              </a:rPr>
              <a:t>simpleks, </a:t>
            </a:r>
            <a:r>
              <a:rPr sz="1400" spc="-60" dirty="0">
                <a:latin typeface="Trebuchet MS"/>
                <a:cs typeface="Trebuchet MS"/>
              </a:rPr>
              <a:t>herpes </a:t>
            </a:r>
            <a:r>
              <a:rPr sz="1400" spc="-90" dirty="0">
                <a:latin typeface="Trebuchet MS"/>
                <a:cs typeface="Trebuchet MS"/>
              </a:rPr>
              <a:t>zoster,</a:t>
            </a:r>
            <a:r>
              <a:rPr sz="1400" spc="-254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skabies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0265" y="2997708"/>
            <a:ext cx="710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0" dirty="0">
                <a:latin typeface="Trebuchet MS"/>
                <a:cs typeface="Trebuchet MS"/>
              </a:rPr>
              <a:t>No</a:t>
            </a:r>
            <a:r>
              <a:rPr sz="1400" b="1" spc="85" dirty="0">
                <a:latin typeface="Trebuchet MS"/>
                <a:cs typeface="Trebuchet MS"/>
              </a:rPr>
              <a:t>d</a:t>
            </a:r>
            <a:r>
              <a:rPr sz="1400" b="1" spc="-20" dirty="0">
                <a:latin typeface="Trebuchet MS"/>
                <a:cs typeface="Trebuchet MS"/>
              </a:rPr>
              <a:t>u</a:t>
            </a:r>
            <a:r>
              <a:rPr sz="1400" b="1" spc="-40" dirty="0">
                <a:latin typeface="Trebuchet MS"/>
                <a:cs typeface="Trebuchet MS"/>
              </a:rPr>
              <a:t>l</a:t>
            </a:r>
            <a:r>
              <a:rPr sz="1400" b="1" spc="-10" dirty="0">
                <a:latin typeface="Trebuchet MS"/>
                <a:cs typeface="Trebuchet MS"/>
              </a:rPr>
              <a:t>a</a:t>
            </a:r>
            <a:r>
              <a:rPr sz="1400" b="1" spc="25" dirty="0">
                <a:latin typeface="Trebuchet MS"/>
                <a:cs typeface="Trebuchet MS"/>
              </a:rPr>
              <a:t>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97048" y="2997708"/>
            <a:ext cx="2219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latin typeface="Trebuchet MS"/>
                <a:cs typeface="Trebuchet MS"/>
              </a:rPr>
              <a:t>Kutil, </a:t>
            </a:r>
            <a:r>
              <a:rPr sz="1400" spc="-65" dirty="0">
                <a:latin typeface="Trebuchet MS"/>
                <a:cs typeface="Trebuchet MS"/>
              </a:rPr>
              <a:t>karsinoma </a:t>
            </a:r>
            <a:r>
              <a:rPr sz="1400" spc="-80" dirty="0">
                <a:latin typeface="Trebuchet MS"/>
                <a:cs typeface="Trebuchet MS"/>
              </a:rPr>
              <a:t>sel </a:t>
            </a:r>
            <a:r>
              <a:rPr sz="1400" spc="-120" dirty="0">
                <a:latin typeface="Trebuchet MS"/>
                <a:cs typeface="Trebuchet MS"/>
              </a:rPr>
              <a:t>basal,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akne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0265" y="3323844"/>
            <a:ext cx="18916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Trebuchet MS"/>
                <a:cs typeface="Trebuchet MS"/>
              </a:rPr>
              <a:t>Weepy </a:t>
            </a:r>
            <a:r>
              <a:rPr sz="1400" b="1" spc="-20" dirty="0">
                <a:latin typeface="Trebuchet MS"/>
                <a:cs typeface="Trebuchet MS"/>
              </a:rPr>
              <a:t>(berair),</a:t>
            </a:r>
            <a:r>
              <a:rPr sz="1400" b="1" spc="-26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krusta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97048" y="3323844"/>
            <a:ext cx="2903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Trebuchet MS"/>
                <a:cs typeface="Trebuchet MS"/>
              </a:rPr>
              <a:t>Dermatitis </a:t>
            </a:r>
            <a:r>
              <a:rPr sz="1400" spc="-80" dirty="0">
                <a:latin typeface="Trebuchet MS"/>
                <a:cs typeface="Trebuchet MS"/>
              </a:rPr>
              <a:t>alergik </a:t>
            </a:r>
            <a:r>
              <a:rPr sz="1400" spc="-65" dirty="0">
                <a:latin typeface="Trebuchet MS"/>
                <a:cs typeface="Trebuchet MS"/>
              </a:rPr>
              <a:t>kontak </a:t>
            </a:r>
            <a:r>
              <a:rPr sz="1400" spc="-110" dirty="0">
                <a:latin typeface="Trebuchet MS"/>
                <a:cs typeface="Trebuchet MS"/>
              </a:rPr>
              <a:t>akut,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impetigo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0265" y="3646932"/>
            <a:ext cx="1380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Trebuchet MS"/>
                <a:cs typeface="Trebuchet MS"/>
              </a:rPr>
              <a:t>Eritema</a:t>
            </a:r>
            <a:r>
              <a:rPr sz="1400" b="1" spc="-8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berpola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97048" y="3646932"/>
            <a:ext cx="1259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Trebuchet MS"/>
                <a:cs typeface="Trebuchet MS"/>
              </a:rPr>
              <a:t>Urtikatia,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selulitis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0265" y="3973067"/>
            <a:ext cx="577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rebuchet MS"/>
                <a:cs typeface="Trebuchet MS"/>
              </a:rPr>
              <a:t>Bu</a:t>
            </a:r>
            <a:r>
              <a:rPr sz="1400" b="1" spc="-40" dirty="0">
                <a:latin typeface="Trebuchet MS"/>
                <a:cs typeface="Trebuchet MS"/>
              </a:rPr>
              <a:t>l</a:t>
            </a:r>
            <a:r>
              <a:rPr sz="1400" b="1" spc="40" dirty="0">
                <a:latin typeface="Trebuchet MS"/>
                <a:cs typeface="Trebuchet MS"/>
              </a:rPr>
              <a:t>o</a:t>
            </a:r>
            <a:r>
              <a:rPr sz="1400" b="1" spc="-10" dirty="0">
                <a:latin typeface="Trebuchet MS"/>
                <a:cs typeface="Trebuchet MS"/>
              </a:rPr>
              <a:t>s</a:t>
            </a:r>
            <a:r>
              <a:rPr sz="1400" b="1" spc="-5" dirty="0">
                <a:latin typeface="Trebuchet MS"/>
                <a:cs typeface="Trebuchet MS"/>
              </a:rPr>
              <a:t>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97048" y="3973067"/>
            <a:ext cx="2689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latin typeface="Trebuchet MS"/>
                <a:cs typeface="Trebuchet MS"/>
              </a:rPr>
              <a:t>Pemfigus, </a:t>
            </a:r>
            <a:r>
              <a:rPr sz="1400" spc="-55" dirty="0">
                <a:latin typeface="Trebuchet MS"/>
                <a:cs typeface="Trebuchet MS"/>
              </a:rPr>
              <a:t>nekrolisis </a:t>
            </a:r>
            <a:r>
              <a:rPr sz="1400" spc="-85" dirty="0">
                <a:latin typeface="Trebuchet MS"/>
                <a:cs typeface="Trebuchet MS"/>
              </a:rPr>
              <a:t>epidermal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toksik,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265" y="4302252"/>
            <a:ext cx="668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rebuchet MS"/>
                <a:cs typeface="Trebuchet MS"/>
              </a:rPr>
              <a:t>P</a:t>
            </a:r>
            <a:r>
              <a:rPr sz="1400" b="1" spc="45" dirty="0">
                <a:latin typeface="Trebuchet MS"/>
                <a:cs typeface="Trebuchet MS"/>
              </a:rPr>
              <a:t>r</a:t>
            </a:r>
            <a:r>
              <a:rPr sz="1400" b="1" spc="-20" dirty="0">
                <a:latin typeface="Trebuchet MS"/>
                <a:cs typeface="Trebuchet MS"/>
              </a:rPr>
              <a:t>u</a:t>
            </a:r>
            <a:r>
              <a:rPr sz="1400" b="1" spc="20" dirty="0">
                <a:latin typeface="Trebuchet MS"/>
                <a:cs typeface="Trebuchet MS"/>
              </a:rPr>
              <a:t>r</a:t>
            </a:r>
            <a:r>
              <a:rPr sz="1400" b="1" spc="-45" dirty="0">
                <a:latin typeface="Trebuchet MS"/>
                <a:cs typeface="Trebuchet MS"/>
              </a:rPr>
              <a:t>i</a:t>
            </a:r>
            <a:r>
              <a:rPr sz="1400" b="1" spc="-25" dirty="0">
                <a:latin typeface="Trebuchet MS"/>
                <a:cs typeface="Trebuchet MS"/>
              </a:rPr>
              <a:t>t</a:t>
            </a:r>
            <a:r>
              <a:rPr sz="1400" b="1" spc="-20" dirty="0">
                <a:latin typeface="Trebuchet MS"/>
                <a:cs typeface="Trebuchet MS"/>
              </a:rPr>
              <a:t>i</a:t>
            </a:r>
            <a:r>
              <a:rPr sz="1400" b="1" spc="5" dirty="0">
                <a:latin typeface="Trebuchet MS"/>
                <a:cs typeface="Trebuchet MS"/>
              </a:rPr>
              <a:t>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97048" y="4302252"/>
            <a:ext cx="2025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Xerosis, </a:t>
            </a:r>
            <a:r>
              <a:rPr sz="1400" spc="-90" dirty="0">
                <a:latin typeface="Trebuchet MS"/>
                <a:cs typeface="Trebuchet MS"/>
              </a:rPr>
              <a:t>skabies,</a:t>
            </a:r>
            <a:r>
              <a:rPr sz="1400" spc="-35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pedikulosis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0265" y="4628388"/>
            <a:ext cx="755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latin typeface="Trebuchet MS"/>
                <a:cs typeface="Trebuchet MS"/>
              </a:rPr>
              <a:t>B</a:t>
            </a:r>
            <a:r>
              <a:rPr sz="1400" b="1" spc="55" dirty="0">
                <a:latin typeface="Trebuchet MS"/>
                <a:cs typeface="Trebuchet MS"/>
              </a:rPr>
              <a:t>e</a:t>
            </a:r>
            <a:r>
              <a:rPr sz="1400" b="1" dirty="0">
                <a:latin typeface="Trebuchet MS"/>
                <a:cs typeface="Trebuchet MS"/>
              </a:rPr>
              <a:t>ru</a:t>
            </a:r>
            <a:r>
              <a:rPr sz="1400" b="1" spc="-40" dirty="0">
                <a:latin typeface="Trebuchet MS"/>
                <a:cs typeface="Trebuchet MS"/>
              </a:rPr>
              <a:t>l</a:t>
            </a:r>
            <a:r>
              <a:rPr sz="1400" b="1" spc="5" dirty="0">
                <a:latin typeface="Trebuchet MS"/>
                <a:cs typeface="Trebuchet MS"/>
              </a:rPr>
              <a:t>k</a:t>
            </a:r>
            <a:r>
              <a:rPr sz="1400" b="1" spc="-20" dirty="0">
                <a:latin typeface="Trebuchet MS"/>
                <a:cs typeface="Trebuchet MS"/>
              </a:rPr>
              <a:t>u</a:t>
            </a:r>
            <a:r>
              <a:rPr sz="1400" b="1" spc="-10" dirty="0"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97048" y="4628388"/>
            <a:ext cx="322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Ulkus </a:t>
            </a:r>
            <a:r>
              <a:rPr sz="1400" spc="-85" dirty="0">
                <a:latin typeface="Trebuchet MS"/>
                <a:cs typeface="Trebuchet MS"/>
              </a:rPr>
              <a:t>dekubitus, </a:t>
            </a:r>
            <a:r>
              <a:rPr sz="1400" spc="-70" dirty="0">
                <a:latin typeface="Trebuchet MS"/>
                <a:cs typeface="Trebuchet MS"/>
              </a:rPr>
              <a:t>kaker </a:t>
            </a:r>
            <a:r>
              <a:rPr sz="1400" spc="-100" dirty="0">
                <a:latin typeface="Trebuchet MS"/>
                <a:cs typeface="Trebuchet MS"/>
              </a:rPr>
              <a:t>kulit, </a:t>
            </a:r>
            <a:r>
              <a:rPr sz="1400" spc="-60" dirty="0">
                <a:latin typeface="Trebuchet MS"/>
                <a:cs typeface="Trebuchet MS"/>
              </a:rPr>
              <a:t>herpes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simpleks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23441" y="4768759"/>
            <a:ext cx="1261110" cy="86995"/>
            <a:chOff x="7523441" y="4768759"/>
            <a:chExt cx="1261110" cy="86995"/>
          </a:xfrm>
        </p:grpSpPr>
        <p:sp>
          <p:nvSpPr>
            <p:cNvPr id="40" name="object 40"/>
            <p:cNvSpPr/>
            <p:nvPr/>
          </p:nvSpPr>
          <p:spPr>
            <a:xfrm>
              <a:off x="7523441" y="4768759"/>
              <a:ext cx="111239" cy="8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72905" y="4768759"/>
              <a:ext cx="111239" cy="866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240101" y="159651"/>
            <a:ext cx="1788795" cy="4771390"/>
            <a:chOff x="7240101" y="159651"/>
            <a:chExt cx="1788795" cy="4771390"/>
          </a:xfrm>
        </p:grpSpPr>
        <p:sp>
          <p:nvSpPr>
            <p:cNvPr id="43" name="object 43"/>
            <p:cNvSpPr/>
            <p:nvPr/>
          </p:nvSpPr>
          <p:spPr>
            <a:xfrm>
              <a:off x="7749565" y="4356112"/>
              <a:ext cx="170180" cy="344805"/>
            </a:xfrm>
            <a:custGeom>
              <a:avLst/>
              <a:gdLst/>
              <a:ahLst/>
              <a:cxnLst/>
              <a:rect l="l" t="t" r="r" b="b"/>
              <a:pathLst>
                <a:path w="170179" h="344804">
                  <a:moveTo>
                    <a:pt x="169570" y="0"/>
                  </a:moveTo>
                  <a:lnTo>
                    <a:pt x="5727" y="0"/>
                  </a:lnTo>
                  <a:lnTo>
                    <a:pt x="0" y="331660"/>
                  </a:lnTo>
                  <a:lnTo>
                    <a:pt x="152742" y="344755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41970" y="4348629"/>
              <a:ext cx="184785" cy="360045"/>
            </a:xfrm>
            <a:custGeom>
              <a:avLst/>
              <a:gdLst/>
              <a:ahLst/>
              <a:cxnLst/>
              <a:rect l="l" t="t" r="r" b="b"/>
              <a:pathLst>
                <a:path w="184784" h="360045">
                  <a:moveTo>
                    <a:pt x="184759" y="0"/>
                  </a:moveTo>
                  <a:lnTo>
                    <a:pt x="7594" y="0"/>
                  </a:lnTo>
                  <a:lnTo>
                    <a:pt x="0" y="344755"/>
                  </a:lnTo>
                  <a:lnTo>
                    <a:pt x="167817" y="359831"/>
                  </a:lnTo>
                  <a:lnTo>
                    <a:pt x="168527" y="344755"/>
                  </a:lnTo>
                  <a:lnTo>
                    <a:pt x="152742" y="344755"/>
                  </a:lnTo>
                  <a:lnTo>
                    <a:pt x="13322" y="331660"/>
                  </a:lnTo>
                  <a:lnTo>
                    <a:pt x="20904" y="15076"/>
                  </a:lnTo>
                  <a:lnTo>
                    <a:pt x="184049" y="15076"/>
                  </a:lnTo>
                  <a:lnTo>
                    <a:pt x="184759" y="0"/>
                  </a:lnTo>
                  <a:close/>
                </a:path>
                <a:path w="184784" h="360045">
                  <a:moveTo>
                    <a:pt x="184049" y="15076"/>
                  </a:moveTo>
                  <a:lnTo>
                    <a:pt x="169684" y="15076"/>
                  </a:lnTo>
                  <a:lnTo>
                    <a:pt x="152742" y="344755"/>
                  </a:lnTo>
                  <a:lnTo>
                    <a:pt x="168527" y="344755"/>
                  </a:lnTo>
                  <a:lnTo>
                    <a:pt x="184049" y="15076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04811" y="4659491"/>
              <a:ext cx="552450" cy="264160"/>
            </a:xfrm>
            <a:custGeom>
              <a:avLst/>
              <a:gdLst/>
              <a:ahLst/>
              <a:cxnLst/>
              <a:rect l="l" t="t" r="r" b="b"/>
              <a:pathLst>
                <a:path w="552450" h="264160">
                  <a:moveTo>
                    <a:pt x="278841" y="0"/>
                  </a:moveTo>
                  <a:lnTo>
                    <a:pt x="273126" y="81098"/>
                  </a:lnTo>
                  <a:lnTo>
                    <a:pt x="0" y="260023"/>
                  </a:lnTo>
                  <a:lnTo>
                    <a:pt x="552068" y="263765"/>
                  </a:lnTo>
                  <a:lnTo>
                    <a:pt x="544487" y="15074"/>
                  </a:lnTo>
                  <a:lnTo>
                    <a:pt x="278841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80274" y="4651899"/>
              <a:ext cx="584200" cy="279400"/>
            </a:xfrm>
            <a:custGeom>
              <a:avLst/>
              <a:gdLst/>
              <a:ahLst/>
              <a:cxnLst/>
              <a:rect l="l" t="t" r="r" b="b"/>
              <a:pathLst>
                <a:path w="584200" h="279400">
                  <a:moveTo>
                    <a:pt x="297662" y="0"/>
                  </a:moveTo>
                  <a:lnTo>
                    <a:pt x="292163" y="82969"/>
                  </a:lnTo>
                  <a:lnTo>
                    <a:pt x="0" y="273338"/>
                  </a:lnTo>
                  <a:lnTo>
                    <a:pt x="584098" y="278839"/>
                  </a:lnTo>
                  <a:lnTo>
                    <a:pt x="583559" y="263765"/>
                  </a:lnTo>
                  <a:lnTo>
                    <a:pt x="569023" y="263765"/>
                  </a:lnTo>
                  <a:lnTo>
                    <a:pt x="47091" y="260023"/>
                  </a:lnTo>
                  <a:lnTo>
                    <a:pt x="305257" y="92433"/>
                  </a:lnTo>
                  <a:lnTo>
                    <a:pt x="310972" y="15074"/>
                  </a:lnTo>
                  <a:lnTo>
                    <a:pt x="542553" y="15074"/>
                  </a:lnTo>
                  <a:lnTo>
                    <a:pt x="297662" y="0"/>
                  </a:lnTo>
                  <a:close/>
                </a:path>
                <a:path w="584200" h="279400">
                  <a:moveTo>
                    <a:pt x="542553" y="15074"/>
                  </a:moveTo>
                  <a:lnTo>
                    <a:pt x="310972" y="15074"/>
                  </a:lnTo>
                  <a:lnTo>
                    <a:pt x="561530" y="30151"/>
                  </a:lnTo>
                  <a:lnTo>
                    <a:pt x="569023" y="263765"/>
                  </a:lnTo>
                  <a:lnTo>
                    <a:pt x="583559" y="263765"/>
                  </a:lnTo>
                  <a:lnTo>
                    <a:pt x="574738" y="17056"/>
                  </a:lnTo>
                  <a:lnTo>
                    <a:pt x="542553" y="15074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93012" y="2283409"/>
              <a:ext cx="466090" cy="2219960"/>
            </a:xfrm>
            <a:custGeom>
              <a:avLst/>
              <a:gdLst/>
              <a:ahLst/>
              <a:cxnLst/>
              <a:rect l="l" t="t" r="r" b="b"/>
              <a:pathLst>
                <a:path w="466090" h="2219960">
                  <a:moveTo>
                    <a:pt x="47205" y="0"/>
                  </a:moveTo>
                  <a:lnTo>
                    <a:pt x="0" y="2219727"/>
                  </a:lnTo>
                  <a:lnTo>
                    <a:pt x="263867" y="2219727"/>
                  </a:lnTo>
                  <a:lnTo>
                    <a:pt x="465569" y="7480"/>
                  </a:lnTo>
                  <a:lnTo>
                    <a:pt x="47205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85519" y="2275814"/>
              <a:ext cx="480695" cy="2235200"/>
            </a:xfrm>
            <a:custGeom>
              <a:avLst/>
              <a:gdLst/>
              <a:ahLst/>
              <a:cxnLst/>
              <a:rect l="l" t="t" r="r" b="b"/>
              <a:pathLst>
                <a:path w="480695" h="2235200">
                  <a:moveTo>
                    <a:pt x="47205" y="0"/>
                  </a:moveTo>
                  <a:lnTo>
                    <a:pt x="0" y="2234803"/>
                  </a:lnTo>
                  <a:lnTo>
                    <a:pt x="277088" y="2234803"/>
                  </a:lnTo>
                  <a:lnTo>
                    <a:pt x="278294" y="2221599"/>
                  </a:lnTo>
                  <a:lnTo>
                    <a:pt x="15074" y="2221599"/>
                  </a:lnTo>
                  <a:lnTo>
                    <a:pt x="60299" y="15074"/>
                  </a:lnTo>
                  <a:lnTo>
                    <a:pt x="479859" y="15074"/>
                  </a:lnTo>
                  <a:lnTo>
                    <a:pt x="480542" y="7594"/>
                  </a:lnTo>
                  <a:lnTo>
                    <a:pt x="47205" y="0"/>
                  </a:lnTo>
                  <a:close/>
                </a:path>
                <a:path w="480695" h="2235200">
                  <a:moveTo>
                    <a:pt x="479859" y="15074"/>
                  </a:moveTo>
                  <a:lnTo>
                    <a:pt x="60299" y="15074"/>
                  </a:lnTo>
                  <a:lnTo>
                    <a:pt x="465467" y="22669"/>
                  </a:lnTo>
                  <a:lnTo>
                    <a:pt x="263766" y="2221599"/>
                  </a:lnTo>
                  <a:lnTo>
                    <a:pt x="278294" y="2221599"/>
                  </a:lnTo>
                  <a:lnTo>
                    <a:pt x="479859" y="15074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88451" y="4356112"/>
              <a:ext cx="170180" cy="344805"/>
            </a:xfrm>
            <a:custGeom>
              <a:avLst/>
              <a:gdLst/>
              <a:ahLst/>
              <a:cxnLst/>
              <a:rect l="l" t="t" r="r" b="b"/>
              <a:pathLst>
                <a:path w="170179" h="344804">
                  <a:moveTo>
                    <a:pt x="163842" y="0"/>
                  </a:moveTo>
                  <a:lnTo>
                    <a:pt x="0" y="0"/>
                  </a:lnTo>
                  <a:lnTo>
                    <a:pt x="16840" y="344755"/>
                  </a:lnTo>
                  <a:lnTo>
                    <a:pt x="169570" y="331660"/>
                  </a:lnTo>
                  <a:lnTo>
                    <a:pt x="163842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80857" y="4348629"/>
              <a:ext cx="184785" cy="360045"/>
            </a:xfrm>
            <a:custGeom>
              <a:avLst/>
              <a:gdLst/>
              <a:ahLst/>
              <a:cxnLst/>
              <a:rect l="l" t="t" r="r" b="b"/>
              <a:pathLst>
                <a:path w="184784" h="360045">
                  <a:moveTo>
                    <a:pt x="177165" y="0"/>
                  </a:moveTo>
                  <a:lnTo>
                    <a:pt x="0" y="0"/>
                  </a:lnTo>
                  <a:lnTo>
                    <a:pt x="16941" y="359831"/>
                  </a:lnTo>
                  <a:lnTo>
                    <a:pt x="184645" y="344755"/>
                  </a:lnTo>
                  <a:lnTo>
                    <a:pt x="32016" y="344755"/>
                  </a:lnTo>
                  <a:lnTo>
                    <a:pt x="15074" y="15076"/>
                  </a:lnTo>
                  <a:lnTo>
                    <a:pt x="177492" y="15076"/>
                  </a:lnTo>
                  <a:lnTo>
                    <a:pt x="177165" y="0"/>
                  </a:lnTo>
                  <a:close/>
                </a:path>
                <a:path w="184784" h="360045">
                  <a:moveTo>
                    <a:pt x="177492" y="15076"/>
                  </a:moveTo>
                  <a:lnTo>
                    <a:pt x="163855" y="15076"/>
                  </a:lnTo>
                  <a:lnTo>
                    <a:pt x="171437" y="331660"/>
                  </a:lnTo>
                  <a:lnTo>
                    <a:pt x="32016" y="344755"/>
                  </a:lnTo>
                  <a:lnTo>
                    <a:pt x="184645" y="344755"/>
                  </a:lnTo>
                  <a:lnTo>
                    <a:pt x="177492" y="15076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50707" y="4659491"/>
              <a:ext cx="552450" cy="264160"/>
            </a:xfrm>
            <a:custGeom>
              <a:avLst/>
              <a:gdLst/>
              <a:ahLst/>
              <a:cxnLst/>
              <a:rect l="l" t="t" r="r" b="b"/>
              <a:pathLst>
                <a:path w="552450" h="264160">
                  <a:moveTo>
                    <a:pt x="273227" y="0"/>
                  </a:moveTo>
                  <a:lnTo>
                    <a:pt x="7594" y="15074"/>
                  </a:lnTo>
                  <a:lnTo>
                    <a:pt x="0" y="263765"/>
                  </a:lnTo>
                  <a:lnTo>
                    <a:pt x="552069" y="260023"/>
                  </a:lnTo>
                  <a:lnTo>
                    <a:pt x="278955" y="81098"/>
                  </a:lnTo>
                  <a:lnTo>
                    <a:pt x="273227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43227" y="4651899"/>
              <a:ext cx="582295" cy="279400"/>
            </a:xfrm>
            <a:custGeom>
              <a:avLst/>
              <a:gdLst/>
              <a:ahLst/>
              <a:cxnLst/>
              <a:rect l="l" t="t" r="r" b="b"/>
              <a:pathLst>
                <a:path w="582295" h="279400">
                  <a:moveTo>
                    <a:pt x="286435" y="0"/>
                  </a:moveTo>
                  <a:lnTo>
                    <a:pt x="9347" y="17056"/>
                  </a:lnTo>
                  <a:lnTo>
                    <a:pt x="0" y="278839"/>
                  </a:lnTo>
                  <a:lnTo>
                    <a:pt x="582104" y="273338"/>
                  </a:lnTo>
                  <a:lnTo>
                    <a:pt x="567512" y="263765"/>
                  </a:lnTo>
                  <a:lnTo>
                    <a:pt x="15074" y="263765"/>
                  </a:lnTo>
                  <a:lnTo>
                    <a:pt x="22555" y="30151"/>
                  </a:lnTo>
                  <a:lnTo>
                    <a:pt x="273113" y="15074"/>
                  </a:lnTo>
                  <a:lnTo>
                    <a:pt x="287434" y="15074"/>
                  </a:lnTo>
                  <a:lnTo>
                    <a:pt x="286435" y="0"/>
                  </a:lnTo>
                  <a:close/>
                </a:path>
                <a:path w="582295" h="279400">
                  <a:moveTo>
                    <a:pt x="287434" y="15074"/>
                  </a:moveTo>
                  <a:lnTo>
                    <a:pt x="273113" y="15074"/>
                  </a:lnTo>
                  <a:lnTo>
                    <a:pt x="278841" y="92433"/>
                  </a:lnTo>
                  <a:lnTo>
                    <a:pt x="536879" y="260023"/>
                  </a:lnTo>
                  <a:lnTo>
                    <a:pt x="15074" y="263765"/>
                  </a:lnTo>
                  <a:lnTo>
                    <a:pt x="567512" y="263765"/>
                  </a:lnTo>
                  <a:lnTo>
                    <a:pt x="291934" y="82969"/>
                  </a:lnTo>
                  <a:lnTo>
                    <a:pt x="287434" y="15074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58581" y="2290889"/>
              <a:ext cx="456565" cy="2212340"/>
            </a:xfrm>
            <a:custGeom>
              <a:avLst/>
              <a:gdLst/>
              <a:ahLst/>
              <a:cxnLst/>
              <a:rect l="l" t="t" r="r" b="b"/>
              <a:pathLst>
                <a:path w="456565" h="2212340">
                  <a:moveTo>
                    <a:pt x="408800" y="0"/>
                  </a:moveTo>
                  <a:lnTo>
                    <a:pt x="0" y="0"/>
                  </a:lnTo>
                  <a:lnTo>
                    <a:pt x="192125" y="2212247"/>
                  </a:lnTo>
                  <a:lnTo>
                    <a:pt x="456006" y="2212247"/>
                  </a:lnTo>
                  <a:lnTo>
                    <a:pt x="408800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50987" y="2283409"/>
              <a:ext cx="471170" cy="2227580"/>
            </a:xfrm>
            <a:custGeom>
              <a:avLst/>
              <a:gdLst/>
              <a:ahLst/>
              <a:cxnLst/>
              <a:rect l="l" t="t" r="r" b="b"/>
              <a:pathLst>
                <a:path w="471170" h="2227579">
                  <a:moveTo>
                    <a:pt x="423875" y="0"/>
                  </a:moveTo>
                  <a:lnTo>
                    <a:pt x="0" y="0"/>
                  </a:lnTo>
                  <a:lnTo>
                    <a:pt x="194005" y="2221489"/>
                  </a:lnTo>
                  <a:lnTo>
                    <a:pt x="194005" y="2227210"/>
                  </a:lnTo>
                  <a:lnTo>
                    <a:pt x="471081" y="2227210"/>
                  </a:lnTo>
                  <a:lnTo>
                    <a:pt x="470801" y="2214006"/>
                  </a:lnTo>
                  <a:lnTo>
                    <a:pt x="207314" y="2214006"/>
                  </a:lnTo>
                  <a:lnTo>
                    <a:pt x="15074" y="15074"/>
                  </a:lnTo>
                  <a:lnTo>
                    <a:pt x="424194" y="15074"/>
                  </a:lnTo>
                  <a:lnTo>
                    <a:pt x="423875" y="0"/>
                  </a:lnTo>
                  <a:close/>
                </a:path>
                <a:path w="471170" h="2227579">
                  <a:moveTo>
                    <a:pt x="424194" y="15074"/>
                  </a:moveTo>
                  <a:lnTo>
                    <a:pt x="410781" y="15074"/>
                  </a:lnTo>
                  <a:lnTo>
                    <a:pt x="456006" y="2214006"/>
                  </a:lnTo>
                  <a:lnTo>
                    <a:pt x="470801" y="2214006"/>
                  </a:lnTo>
                  <a:lnTo>
                    <a:pt x="424194" y="15074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40101" y="159651"/>
              <a:ext cx="1788290" cy="3229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8424" y="110693"/>
            <a:ext cx="603250" cy="462915"/>
            <a:chOff x="48424" y="110693"/>
            <a:chExt cx="603250" cy="462915"/>
          </a:xfrm>
        </p:grpSpPr>
        <p:sp>
          <p:nvSpPr>
            <p:cNvPr id="57" name="object 57"/>
            <p:cNvSpPr/>
            <p:nvPr/>
          </p:nvSpPr>
          <p:spPr>
            <a:xfrm>
              <a:off x="57708" y="110692"/>
              <a:ext cx="593725" cy="462915"/>
            </a:xfrm>
            <a:custGeom>
              <a:avLst/>
              <a:gdLst/>
              <a:ahLst/>
              <a:cxnLst/>
              <a:rect l="l" t="t" r="r" b="b"/>
              <a:pathLst>
                <a:path w="593725" h="462915">
                  <a:moveTo>
                    <a:pt x="593598" y="164109"/>
                  </a:moveTo>
                  <a:lnTo>
                    <a:pt x="575881" y="152476"/>
                  </a:lnTo>
                  <a:lnTo>
                    <a:pt x="534581" y="139192"/>
                  </a:lnTo>
                  <a:lnTo>
                    <a:pt x="483844" y="125272"/>
                  </a:lnTo>
                  <a:lnTo>
                    <a:pt x="437819" y="111671"/>
                  </a:lnTo>
                  <a:lnTo>
                    <a:pt x="422656" y="113157"/>
                  </a:lnTo>
                  <a:lnTo>
                    <a:pt x="392049" y="121310"/>
                  </a:lnTo>
                  <a:lnTo>
                    <a:pt x="349008" y="135267"/>
                  </a:lnTo>
                  <a:lnTo>
                    <a:pt x="313537" y="148082"/>
                  </a:lnTo>
                  <a:lnTo>
                    <a:pt x="327723" y="136677"/>
                  </a:lnTo>
                  <a:lnTo>
                    <a:pt x="370687" y="105321"/>
                  </a:lnTo>
                  <a:lnTo>
                    <a:pt x="415226" y="75971"/>
                  </a:lnTo>
                  <a:lnTo>
                    <a:pt x="460730" y="49225"/>
                  </a:lnTo>
                  <a:lnTo>
                    <a:pt x="506603" y="25679"/>
                  </a:lnTo>
                  <a:lnTo>
                    <a:pt x="497268" y="0"/>
                  </a:lnTo>
                  <a:lnTo>
                    <a:pt x="444271" y="32131"/>
                  </a:lnTo>
                  <a:lnTo>
                    <a:pt x="389039" y="69646"/>
                  </a:lnTo>
                  <a:lnTo>
                    <a:pt x="333794" y="110312"/>
                  </a:lnTo>
                  <a:lnTo>
                    <a:pt x="280746" y="151892"/>
                  </a:lnTo>
                  <a:lnTo>
                    <a:pt x="261289" y="168008"/>
                  </a:lnTo>
                  <a:lnTo>
                    <a:pt x="237807" y="177190"/>
                  </a:lnTo>
                  <a:lnTo>
                    <a:pt x="175717" y="203428"/>
                  </a:lnTo>
                  <a:lnTo>
                    <a:pt x="113372" y="232041"/>
                  </a:lnTo>
                  <a:lnTo>
                    <a:pt x="53784" y="262178"/>
                  </a:lnTo>
                  <a:lnTo>
                    <a:pt x="0" y="292950"/>
                  </a:lnTo>
                  <a:lnTo>
                    <a:pt x="17932" y="313563"/>
                  </a:lnTo>
                  <a:lnTo>
                    <a:pt x="60756" y="284861"/>
                  </a:lnTo>
                  <a:lnTo>
                    <a:pt x="106210" y="258025"/>
                  </a:lnTo>
                  <a:lnTo>
                    <a:pt x="153466" y="233286"/>
                  </a:lnTo>
                  <a:lnTo>
                    <a:pt x="201726" y="210908"/>
                  </a:lnTo>
                  <a:lnTo>
                    <a:pt x="218528" y="204050"/>
                  </a:lnTo>
                  <a:lnTo>
                    <a:pt x="190182" y="228841"/>
                  </a:lnTo>
                  <a:lnTo>
                    <a:pt x="157099" y="259715"/>
                  </a:lnTo>
                  <a:lnTo>
                    <a:pt x="135128" y="282549"/>
                  </a:lnTo>
                  <a:lnTo>
                    <a:pt x="126492" y="295071"/>
                  </a:lnTo>
                  <a:lnTo>
                    <a:pt x="116078" y="341922"/>
                  </a:lnTo>
                  <a:lnTo>
                    <a:pt x="103657" y="393052"/>
                  </a:lnTo>
                  <a:lnTo>
                    <a:pt x="95250" y="435622"/>
                  </a:lnTo>
                  <a:lnTo>
                    <a:pt x="96850" y="456742"/>
                  </a:lnTo>
                  <a:lnTo>
                    <a:pt x="118389" y="462305"/>
                  </a:lnTo>
                  <a:lnTo>
                    <a:pt x="136982" y="455358"/>
                  </a:lnTo>
                  <a:lnTo>
                    <a:pt x="150355" y="443445"/>
                  </a:lnTo>
                  <a:lnTo>
                    <a:pt x="156248" y="434098"/>
                  </a:lnTo>
                  <a:lnTo>
                    <a:pt x="155663" y="396417"/>
                  </a:lnTo>
                  <a:lnTo>
                    <a:pt x="154508" y="355473"/>
                  </a:lnTo>
                  <a:lnTo>
                    <a:pt x="154508" y="321030"/>
                  </a:lnTo>
                  <a:lnTo>
                    <a:pt x="183540" y="270332"/>
                  </a:lnTo>
                  <a:lnTo>
                    <a:pt x="214223" y="236880"/>
                  </a:lnTo>
                  <a:lnTo>
                    <a:pt x="248881" y="203060"/>
                  </a:lnTo>
                  <a:lnTo>
                    <a:pt x="298005" y="174129"/>
                  </a:lnTo>
                  <a:lnTo>
                    <a:pt x="344385" y="160210"/>
                  </a:lnTo>
                  <a:lnTo>
                    <a:pt x="388518" y="149593"/>
                  </a:lnTo>
                  <a:lnTo>
                    <a:pt x="429590" y="142506"/>
                  </a:lnTo>
                  <a:lnTo>
                    <a:pt x="446925" y="148767"/>
                  </a:lnTo>
                  <a:lnTo>
                    <a:pt x="477062" y="165455"/>
                  </a:lnTo>
                  <a:lnTo>
                    <a:pt x="512305" y="186309"/>
                  </a:lnTo>
                  <a:lnTo>
                    <a:pt x="544982" y="205079"/>
                  </a:lnTo>
                  <a:lnTo>
                    <a:pt x="556018" y="204457"/>
                  </a:lnTo>
                  <a:lnTo>
                    <a:pt x="572909" y="198539"/>
                  </a:lnTo>
                  <a:lnTo>
                    <a:pt x="588010" y="185648"/>
                  </a:lnTo>
                  <a:lnTo>
                    <a:pt x="593598" y="164109"/>
                  </a:lnTo>
                  <a:close/>
                </a:path>
              </a:pathLst>
            </a:custGeom>
            <a:solidFill>
              <a:srgbClr val="795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2137" y="149839"/>
              <a:ext cx="483512" cy="356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412" y="110731"/>
              <a:ext cx="542925" cy="408940"/>
            </a:xfrm>
            <a:custGeom>
              <a:avLst/>
              <a:gdLst/>
              <a:ahLst/>
              <a:cxnLst/>
              <a:rect l="l" t="t" r="r" b="b"/>
              <a:pathLst>
                <a:path w="542925" h="408940">
                  <a:moveTo>
                    <a:pt x="542340" y="165252"/>
                  </a:moveTo>
                  <a:lnTo>
                    <a:pt x="539394" y="132905"/>
                  </a:lnTo>
                  <a:lnTo>
                    <a:pt x="531863" y="100977"/>
                  </a:lnTo>
                  <a:lnTo>
                    <a:pt x="521169" y="71069"/>
                  </a:lnTo>
                  <a:lnTo>
                    <a:pt x="512597" y="52895"/>
                  </a:lnTo>
                  <a:lnTo>
                    <a:pt x="512597" y="136169"/>
                  </a:lnTo>
                  <a:lnTo>
                    <a:pt x="511657" y="169214"/>
                  </a:lnTo>
                  <a:lnTo>
                    <a:pt x="493928" y="186156"/>
                  </a:lnTo>
                  <a:lnTo>
                    <a:pt x="461149" y="206222"/>
                  </a:lnTo>
                  <a:lnTo>
                    <a:pt x="423227" y="224205"/>
                  </a:lnTo>
                  <a:lnTo>
                    <a:pt x="390144" y="234911"/>
                  </a:lnTo>
                  <a:lnTo>
                    <a:pt x="370154" y="223824"/>
                  </a:lnTo>
                  <a:lnTo>
                    <a:pt x="341274" y="197688"/>
                  </a:lnTo>
                  <a:lnTo>
                    <a:pt x="326834" y="181673"/>
                  </a:lnTo>
                  <a:lnTo>
                    <a:pt x="314820" y="168363"/>
                  </a:lnTo>
                  <a:lnTo>
                    <a:pt x="302145" y="147701"/>
                  </a:lnTo>
                  <a:lnTo>
                    <a:pt x="310159" y="135331"/>
                  </a:lnTo>
                  <a:lnTo>
                    <a:pt x="329755" y="114452"/>
                  </a:lnTo>
                  <a:lnTo>
                    <a:pt x="382244" y="72415"/>
                  </a:lnTo>
                  <a:lnTo>
                    <a:pt x="432930" y="47955"/>
                  </a:lnTo>
                  <a:lnTo>
                    <a:pt x="454850" y="42049"/>
                  </a:lnTo>
                  <a:lnTo>
                    <a:pt x="471373" y="42519"/>
                  </a:lnTo>
                  <a:lnTo>
                    <a:pt x="484809" y="58940"/>
                  </a:lnTo>
                  <a:lnTo>
                    <a:pt x="501091" y="94780"/>
                  </a:lnTo>
                  <a:lnTo>
                    <a:pt x="512597" y="136169"/>
                  </a:lnTo>
                  <a:lnTo>
                    <a:pt x="512597" y="52895"/>
                  </a:lnTo>
                  <a:lnTo>
                    <a:pt x="508774" y="44780"/>
                  </a:lnTo>
                  <a:lnTo>
                    <a:pt x="509663" y="42049"/>
                  </a:lnTo>
                  <a:lnTo>
                    <a:pt x="510019" y="40932"/>
                  </a:lnTo>
                  <a:lnTo>
                    <a:pt x="514527" y="36029"/>
                  </a:lnTo>
                  <a:lnTo>
                    <a:pt x="519658" y="30073"/>
                  </a:lnTo>
                  <a:lnTo>
                    <a:pt x="522719" y="23075"/>
                  </a:lnTo>
                  <a:lnTo>
                    <a:pt x="521881" y="18034"/>
                  </a:lnTo>
                  <a:lnTo>
                    <a:pt x="519176" y="11239"/>
                  </a:lnTo>
                  <a:lnTo>
                    <a:pt x="515073" y="4597"/>
                  </a:lnTo>
                  <a:lnTo>
                    <a:pt x="510019" y="0"/>
                  </a:lnTo>
                  <a:lnTo>
                    <a:pt x="503428" y="139"/>
                  </a:lnTo>
                  <a:lnTo>
                    <a:pt x="494919" y="3822"/>
                  </a:lnTo>
                  <a:lnTo>
                    <a:pt x="486232" y="8356"/>
                  </a:lnTo>
                  <a:lnTo>
                    <a:pt x="479094" y="11023"/>
                  </a:lnTo>
                  <a:lnTo>
                    <a:pt x="426847" y="23329"/>
                  </a:lnTo>
                  <a:lnTo>
                    <a:pt x="368998" y="48907"/>
                  </a:lnTo>
                  <a:lnTo>
                    <a:pt x="317804" y="86995"/>
                  </a:lnTo>
                  <a:lnTo>
                    <a:pt x="276834" y="131978"/>
                  </a:lnTo>
                  <a:lnTo>
                    <a:pt x="273278" y="134924"/>
                  </a:lnTo>
                  <a:lnTo>
                    <a:pt x="266509" y="138950"/>
                  </a:lnTo>
                  <a:lnTo>
                    <a:pt x="258673" y="143306"/>
                  </a:lnTo>
                  <a:lnTo>
                    <a:pt x="253860" y="146088"/>
                  </a:lnTo>
                  <a:lnTo>
                    <a:pt x="253466" y="146316"/>
                  </a:lnTo>
                  <a:lnTo>
                    <a:pt x="251942" y="147205"/>
                  </a:lnTo>
                  <a:lnTo>
                    <a:pt x="247180" y="150075"/>
                  </a:lnTo>
                  <a:lnTo>
                    <a:pt x="239572" y="154825"/>
                  </a:lnTo>
                  <a:lnTo>
                    <a:pt x="232778" y="158800"/>
                  </a:lnTo>
                  <a:lnTo>
                    <a:pt x="228473" y="160464"/>
                  </a:lnTo>
                  <a:lnTo>
                    <a:pt x="199377" y="165544"/>
                  </a:lnTo>
                  <a:lnTo>
                    <a:pt x="169265" y="174498"/>
                  </a:lnTo>
                  <a:lnTo>
                    <a:pt x="111137" y="200812"/>
                  </a:lnTo>
                  <a:lnTo>
                    <a:pt x="60718" y="239026"/>
                  </a:lnTo>
                  <a:lnTo>
                    <a:pt x="24638" y="278752"/>
                  </a:lnTo>
                  <a:lnTo>
                    <a:pt x="18834" y="283692"/>
                  </a:lnTo>
                  <a:lnTo>
                    <a:pt x="10655" y="289102"/>
                  </a:lnTo>
                  <a:lnTo>
                    <a:pt x="3314" y="294754"/>
                  </a:lnTo>
                  <a:lnTo>
                    <a:pt x="0" y="300456"/>
                  </a:lnTo>
                  <a:lnTo>
                    <a:pt x="1574" y="307111"/>
                  </a:lnTo>
                  <a:lnTo>
                    <a:pt x="5397" y="313918"/>
                  </a:lnTo>
                  <a:lnTo>
                    <a:pt x="10020" y="319582"/>
                  </a:lnTo>
                  <a:lnTo>
                    <a:pt x="14033" y="322757"/>
                  </a:lnTo>
                  <a:lnTo>
                    <a:pt x="21640" y="323469"/>
                  </a:lnTo>
                  <a:lnTo>
                    <a:pt x="29324" y="321868"/>
                  </a:lnTo>
                  <a:lnTo>
                    <a:pt x="35801" y="320294"/>
                  </a:lnTo>
                  <a:lnTo>
                    <a:pt x="39776" y="321068"/>
                  </a:lnTo>
                  <a:lnTo>
                    <a:pt x="56756" y="344652"/>
                  </a:lnTo>
                  <a:lnTo>
                    <a:pt x="77736" y="368503"/>
                  </a:lnTo>
                  <a:lnTo>
                    <a:pt x="102006" y="390575"/>
                  </a:lnTo>
                  <a:lnTo>
                    <a:pt x="128892" y="408825"/>
                  </a:lnTo>
                  <a:lnTo>
                    <a:pt x="165811" y="403923"/>
                  </a:lnTo>
                  <a:lnTo>
                    <a:pt x="205778" y="383908"/>
                  </a:lnTo>
                  <a:lnTo>
                    <a:pt x="217970" y="377812"/>
                  </a:lnTo>
                  <a:lnTo>
                    <a:pt x="265633" y="344068"/>
                  </a:lnTo>
                  <a:lnTo>
                    <a:pt x="289064" y="316255"/>
                  </a:lnTo>
                  <a:lnTo>
                    <a:pt x="290118" y="300151"/>
                  </a:lnTo>
                  <a:lnTo>
                    <a:pt x="287591" y="272491"/>
                  </a:lnTo>
                  <a:lnTo>
                    <a:pt x="280047" y="238925"/>
                  </a:lnTo>
                  <a:lnTo>
                    <a:pt x="266026" y="205117"/>
                  </a:lnTo>
                  <a:lnTo>
                    <a:pt x="263575" y="200418"/>
                  </a:lnTo>
                  <a:lnTo>
                    <a:pt x="263575" y="309473"/>
                  </a:lnTo>
                  <a:lnTo>
                    <a:pt x="238175" y="333235"/>
                  </a:lnTo>
                  <a:lnTo>
                    <a:pt x="204063" y="357670"/>
                  </a:lnTo>
                  <a:lnTo>
                    <a:pt x="170624" y="376618"/>
                  </a:lnTo>
                  <a:lnTo>
                    <a:pt x="147218" y="383908"/>
                  </a:lnTo>
                  <a:lnTo>
                    <a:pt x="117856" y="368706"/>
                  </a:lnTo>
                  <a:lnTo>
                    <a:pt x="87223" y="338594"/>
                  </a:lnTo>
                  <a:lnTo>
                    <a:pt x="73647" y="320294"/>
                  </a:lnTo>
                  <a:lnTo>
                    <a:pt x="63766" y="306971"/>
                  </a:lnTo>
                  <a:lnTo>
                    <a:pt x="55930" y="287261"/>
                  </a:lnTo>
                  <a:lnTo>
                    <a:pt x="63512" y="272580"/>
                  </a:lnTo>
                  <a:lnTo>
                    <a:pt x="100749" y="239598"/>
                  </a:lnTo>
                  <a:lnTo>
                    <a:pt x="154800" y="209677"/>
                  </a:lnTo>
                  <a:lnTo>
                    <a:pt x="215252" y="191236"/>
                  </a:lnTo>
                  <a:lnTo>
                    <a:pt x="229958" y="190233"/>
                  </a:lnTo>
                  <a:lnTo>
                    <a:pt x="241884" y="211340"/>
                  </a:lnTo>
                  <a:lnTo>
                    <a:pt x="254711" y="248678"/>
                  </a:lnTo>
                  <a:lnTo>
                    <a:pt x="263563" y="286613"/>
                  </a:lnTo>
                  <a:lnTo>
                    <a:pt x="263575" y="309473"/>
                  </a:lnTo>
                  <a:lnTo>
                    <a:pt x="263575" y="200418"/>
                  </a:lnTo>
                  <a:lnTo>
                    <a:pt x="263372" y="200025"/>
                  </a:lnTo>
                  <a:lnTo>
                    <a:pt x="273138" y="195122"/>
                  </a:lnTo>
                  <a:lnTo>
                    <a:pt x="279006" y="191109"/>
                  </a:lnTo>
                  <a:lnTo>
                    <a:pt x="285496" y="187833"/>
                  </a:lnTo>
                  <a:lnTo>
                    <a:pt x="294513" y="181673"/>
                  </a:lnTo>
                  <a:lnTo>
                    <a:pt x="297688" y="186461"/>
                  </a:lnTo>
                  <a:lnTo>
                    <a:pt x="320446" y="215125"/>
                  </a:lnTo>
                  <a:lnTo>
                    <a:pt x="346151" y="237998"/>
                  </a:lnTo>
                  <a:lnTo>
                    <a:pt x="369125" y="253606"/>
                  </a:lnTo>
                  <a:lnTo>
                    <a:pt x="383717" y="260489"/>
                  </a:lnTo>
                  <a:lnTo>
                    <a:pt x="419404" y="253492"/>
                  </a:lnTo>
                  <a:lnTo>
                    <a:pt x="457962" y="234911"/>
                  </a:lnTo>
                  <a:lnTo>
                    <a:pt x="472020" y="228155"/>
                  </a:lnTo>
                  <a:lnTo>
                    <a:pt x="520141" y="195173"/>
                  </a:lnTo>
                  <a:lnTo>
                    <a:pt x="542340" y="165252"/>
                  </a:lnTo>
                  <a:close/>
                </a:path>
              </a:pathLst>
            </a:custGeom>
            <a:solidFill>
              <a:srgbClr val="795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5143500"/>
            <a:chOff x="-6350" y="0"/>
            <a:chExt cx="91567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6018530" y="0"/>
                  </a:lnTo>
                </a:path>
                <a:path w="9144000">
                  <a:moveTo>
                    <a:pt x="8645029" y="0"/>
                  </a:moveTo>
                  <a:lnTo>
                    <a:pt x="9144005" y="0"/>
                  </a:lnTo>
                </a:path>
              </a:pathLst>
            </a:custGeom>
            <a:ln w="12701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0422" y="1385316"/>
              <a:ext cx="7205980" cy="0"/>
            </a:xfrm>
            <a:custGeom>
              <a:avLst/>
              <a:gdLst/>
              <a:ahLst/>
              <a:cxnLst/>
              <a:rect l="l" t="t" r="r" b="b"/>
              <a:pathLst>
                <a:path w="7205980">
                  <a:moveTo>
                    <a:pt x="0" y="0"/>
                  </a:moveTo>
                  <a:lnTo>
                    <a:pt x="7205644" y="1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3047" y="820826"/>
              <a:ext cx="3307372" cy="4121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84061" y="148844"/>
            <a:ext cx="264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5" dirty="0"/>
              <a:t>TEMUAN</a:t>
            </a:r>
            <a:r>
              <a:rPr sz="2400" spc="-85" dirty="0"/>
              <a:t> </a:t>
            </a:r>
            <a:r>
              <a:rPr sz="2400" spc="-245" dirty="0"/>
              <a:t>ABNORMAL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02190" y="223544"/>
            <a:ext cx="2692400" cy="954405"/>
          </a:xfrm>
          <a:prstGeom prst="rect">
            <a:avLst/>
          </a:prstGeom>
          <a:solidFill>
            <a:srgbClr val="F9F8F7"/>
          </a:solidFill>
          <a:ln w="9525">
            <a:solidFill>
              <a:srgbClr val="B71E42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142875">
              <a:lnSpc>
                <a:spcPct val="99400"/>
              </a:lnSpc>
              <a:spcBef>
                <a:spcPts val="275"/>
              </a:spcBef>
            </a:pPr>
            <a:r>
              <a:rPr sz="1800" spc="-40" dirty="0">
                <a:latin typeface="Arial"/>
                <a:cs typeface="Arial"/>
              </a:rPr>
              <a:t>Vitiigo </a:t>
            </a:r>
            <a:r>
              <a:rPr sz="1800" spc="-70" dirty="0">
                <a:latin typeface="Arial"/>
                <a:cs typeface="Arial"/>
              </a:rPr>
              <a:t>atau </a:t>
            </a:r>
            <a:r>
              <a:rPr sz="1800" spc="-100" dirty="0">
                <a:latin typeface="Arial"/>
                <a:cs typeface="Arial"/>
              </a:rPr>
              <a:t>kehilangan  </a:t>
            </a:r>
            <a:r>
              <a:rPr sz="1800" spc="-85" dirty="0">
                <a:latin typeface="Arial"/>
                <a:cs typeface="Arial"/>
              </a:rPr>
              <a:t>abnormal </a:t>
            </a:r>
            <a:r>
              <a:rPr sz="1800" spc="-125" dirty="0">
                <a:latin typeface="Arial"/>
                <a:cs typeface="Arial"/>
              </a:rPr>
              <a:t>melanin </a:t>
            </a:r>
            <a:r>
              <a:rPr sz="1800" spc="-20" dirty="0">
                <a:latin typeface="Arial"/>
                <a:cs typeface="Arial"/>
              </a:rPr>
              <a:t>pada  </a:t>
            </a:r>
            <a:r>
              <a:rPr sz="1800" spc="-85" dirty="0">
                <a:latin typeface="Arial"/>
                <a:cs typeface="Arial"/>
              </a:rPr>
              <a:t>bercak, </a:t>
            </a:r>
            <a:r>
              <a:rPr sz="1800" spc="-90" dirty="0">
                <a:latin typeface="Arial"/>
                <a:cs typeface="Arial"/>
              </a:rPr>
              <a:t>biasanya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terdapat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461" y="1179067"/>
            <a:ext cx="229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pada </a:t>
            </a:r>
            <a:r>
              <a:rPr sz="1800" spc="-90" dirty="0">
                <a:latin typeface="Arial"/>
                <a:cs typeface="Arial"/>
              </a:rPr>
              <a:t>wajah, tangan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161" y="1489872"/>
            <a:ext cx="118046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40" dirty="0">
                <a:latin typeface="Arial"/>
                <a:cs typeface="Arial"/>
              </a:rPr>
              <a:t>lipatan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paha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0500" y="1436865"/>
            <a:ext cx="2436495" cy="748665"/>
            <a:chOff x="440500" y="1436865"/>
            <a:chExt cx="2436495" cy="748665"/>
          </a:xfrm>
        </p:grpSpPr>
        <p:sp>
          <p:nvSpPr>
            <p:cNvPr id="13" name="object 13"/>
            <p:cNvSpPr/>
            <p:nvPr/>
          </p:nvSpPr>
          <p:spPr>
            <a:xfrm>
              <a:off x="445263" y="1441627"/>
              <a:ext cx="2426970" cy="739140"/>
            </a:xfrm>
            <a:custGeom>
              <a:avLst/>
              <a:gdLst/>
              <a:ahLst/>
              <a:cxnLst/>
              <a:rect l="l" t="t" r="r" b="b"/>
              <a:pathLst>
                <a:path w="2426970" h="739139">
                  <a:moveTo>
                    <a:pt x="2426689" y="0"/>
                  </a:moveTo>
                  <a:lnTo>
                    <a:pt x="0" y="0"/>
                  </a:lnTo>
                  <a:lnTo>
                    <a:pt x="0" y="738657"/>
                  </a:lnTo>
                  <a:lnTo>
                    <a:pt x="2426689" y="738657"/>
                  </a:lnTo>
                  <a:lnTo>
                    <a:pt x="2426689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263" y="1441627"/>
              <a:ext cx="2426970" cy="739140"/>
            </a:xfrm>
            <a:custGeom>
              <a:avLst/>
              <a:gdLst/>
              <a:ahLst/>
              <a:cxnLst/>
              <a:rect l="l" t="t" r="r" b="b"/>
              <a:pathLst>
                <a:path w="2426970" h="739139">
                  <a:moveTo>
                    <a:pt x="0" y="0"/>
                  </a:moveTo>
                  <a:lnTo>
                    <a:pt x="2426691" y="0"/>
                  </a:lnTo>
                  <a:lnTo>
                    <a:pt x="2426691" y="738664"/>
                  </a:lnTo>
                  <a:lnTo>
                    <a:pt x="0" y="7386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27195" y="2334168"/>
            <a:ext cx="61658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basal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0084" y="2372131"/>
            <a:ext cx="2408555" cy="748665"/>
            <a:chOff x="740084" y="2372131"/>
            <a:chExt cx="2408555" cy="748665"/>
          </a:xfrm>
        </p:grpSpPr>
        <p:sp>
          <p:nvSpPr>
            <p:cNvPr id="17" name="object 17"/>
            <p:cNvSpPr/>
            <p:nvPr/>
          </p:nvSpPr>
          <p:spPr>
            <a:xfrm>
              <a:off x="744847" y="2376893"/>
              <a:ext cx="2399030" cy="739140"/>
            </a:xfrm>
            <a:custGeom>
              <a:avLst/>
              <a:gdLst/>
              <a:ahLst/>
              <a:cxnLst/>
              <a:rect l="l" t="t" r="r" b="b"/>
              <a:pathLst>
                <a:path w="2399030" h="739139">
                  <a:moveTo>
                    <a:pt x="2398631" y="0"/>
                  </a:moveTo>
                  <a:lnTo>
                    <a:pt x="0" y="0"/>
                  </a:lnTo>
                  <a:lnTo>
                    <a:pt x="0" y="738670"/>
                  </a:lnTo>
                  <a:lnTo>
                    <a:pt x="2398631" y="738670"/>
                  </a:lnTo>
                  <a:lnTo>
                    <a:pt x="2398631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4847" y="2376893"/>
              <a:ext cx="2399030" cy="739140"/>
            </a:xfrm>
            <a:custGeom>
              <a:avLst/>
              <a:gdLst/>
              <a:ahLst/>
              <a:cxnLst/>
              <a:rect l="l" t="t" r="r" b="b"/>
              <a:pathLst>
                <a:path w="2399030" h="739139">
                  <a:moveTo>
                    <a:pt x="0" y="0"/>
                  </a:moveTo>
                  <a:lnTo>
                    <a:pt x="2398631" y="0"/>
                  </a:lnTo>
                  <a:lnTo>
                    <a:pt x="2398631" y="738664"/>
                  </a:lnTo>
                  <a:lnTo>
                    <a:pt x="0" y="7386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6287" y="3266856"/>
            <a:ext cx="871219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305" dirty="0">
                <a:latin typeface="Arial"/>
                <a:cs typeface="Arial"/>
              </a:rPr>
              <a:t>s</a:t>
            </a:r>
            <a:r>
              <a:rPr sz="1800" spc="-120" dirty="0">
                <a:latin typeface="Arial"/>
                <a:cs typeface="Arial"/>
              </a:rPr>
              <a:t>k</a:t>
            </a:r>
            <a:r>
              <a:rPr sz="1800" spc="-220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305" dirty="0">
                <a:latin typeface="Arial"/>
                <a:cs typeface="Arial"/>
              </a:rPr>
              <a:t>m</a:t>
            </a:r>
            <a:r>
              <a:rPr sz="1800" spc="-204" dirty="0">
                <a:latin typeface="Arial"/>
                <a:cs typeface="Arial"/>
              </a:rPr>
              <a:t>os</a:t>
            </a:r>
            <a:r>
              <a:rPr sz="1800" spc="-1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71" y="3243376"/>
            <a:ext cx="2773680" cy="1210310"/>
            <a:chOff x="453071" y="3243376"/>
            <a:chExt cx="2773680" cy="1210310"/>
          </a:xfrm>
        </p:grpSpPr>
        <p:sp>
          <p:nvSpPr>
            <p:cNvPr id="21" name="object 21"/>
            <p:cNvSpPr/>
            <p:nvPr/>
          </p:nvSpPr>
          <p:spPr>
            <a:xfrm>
              <a:off x="457833" y="3248139"/>
              <a:ext cx="2764155" cy="1200785"/>
            </a:xfrm>
            <a:custGeom>
              <a:avLst/>
              <a:gdLst/>
              <a:ahLst/>
              <a:cxnLst/>
              <a:rect l="l" t="t" r="r" b="b"/>
              <a:pathLst>
                <a:path w="2764155" h="1200785">
                  <a:moveTo>
                    <a:pt x="2763991" y="0"/>
                  </a:moveTo>
                  <a:lnTo>
                    <a:pt x="0" y="0"/>
                  </a:lnTo>
                  <a:lnTo>
                    <a:pt x="0" y="1200331"/>
                  </a:lnTo>
                  <a:lnTo>
                    <a:pt x="2763991" y="1200331"/>
                  </a:lnTo>
                  <a:lnTo>
                    <a:pt x="2763991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833" y="3248139"/>
              <a:ext cx="2764155" cy="1200785"/>
            </a:xfrm>
            <a:custGeom>
              <a:avLst/>
              <a:gdLst/>
              <a:ahLst/>
              <a:cxnLst/>
              <a:rect l="l" t="t" r="r" b="b"/>
              <a:pathLst>
                <a:path w="2764155" h="1200785">
                  <a:moveTo>
                    <a:pt x="0" y="0"/>
                  </a:moveTo>
                  <a:lnTo>
                    <a:pt x="2763991" y="0"/>
                  </a:lnTo>
                  <a:lnTo>
                    <a:pt x="2763991" y="1200330"/>
                  </a:lnTo>
                  <a:lnTo>
                    <a:pt x="0" y="120033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9273" y="4138584"/>
            <a:ext cx="182943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135" dirty="0">
                <a:latin typeface="Arial"/>
                <a:cs typeface="Arial"/>
              </a:rPr>
              <a:t>melanoma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malignan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0908" y="4137136"/>
            <a:ext cx="4070985" cy="748665"/>
            <a:chOff x="400908" y="4137136"/>
            <a:chExt cx="4070985" cy="748665"/>
          </a:xfrm>
        </p:grpSpPr>
        <p:sp>
          <p:nvSpPr>
            <p:cNvPr id="25" name="object 25"/>
            <p:cNvSpPr/>
            <p:nvPr/>
          </p:nvSpPr>
          <p:spPr>
            <a:xfrm>
              <a:off x="3495509" y="4420567"/>
              <a:ext cx="975994" cy="327660"/>
            </a:xfrm>
            <a:custGeom>
              <a:avLst/>
              <a:gdLst/>
              <a:ahLst/>
              <a:cxnLst/>
              <a:rect l="l" t="t" r="r" b="b"/>
              <a:pathLst>
                <a:path w="975995" h="327660">
                  <a:moveTo>
                    <a:pt x="938352" y="251091"/>
                  </a:moveTo>
                  <a:lnTo>
                    <a:pt x="923469" y="253831"/>
                  </a:lnTo>
                  <a:lnTo>
                    <a:pt x="911220" y="261788"/>
                  </a:lnTo>
                  <a:lnTo>
                    <a:pt x="902849" y="273757"/>
                  </a:lnTo>
                  <a:lnTo>
                    <a:pt x="899604" y="288533"/>
                  </a:lnTo>
                  <a:lnTo>
                    <a:pt x="902339" y="303413"/>
                  </a:lnTo>
                  <a:lnTo>
                    <a:pt x="910294" y="315662"/>
                  </a:lnTo>
                  <a:lnTo>
                    <a:pt x="922264" y="324033"/>
                  </a:lnTo>
                  <a:lnTo>
                    <a:pt x="937044" y="327280"/>
                  </a:lnTo>
                  <a:lnTo>
                    <a:pt x="951926" y="324540"/>
                  </a:lnTo>
                  <a:lnTo>
                    <a:pt x="964176" y="316583"/>
                  </a:lnTo>
                  <a:lnTo>
                    <a:pt x="972546" y="304614"/>
                  </a:lnTo>
                  <a:lnTo>
                    <a:pt x="973843" y="298709"/>
                  </a:lnTo>
                  <a:lnTo>
                    <a:pt x="937526" y="298709"/>
                  </a:lnTo>
                  <a:lnTo>
                    <a:pt x="918489" y="298383"/>
                  </a:lnTo>
                  <a:lnTo>
                    <a:pt x="918806" y="279336"/>
                  </a:lnTo>
                  <a:lnTo>
                    <a:pt x="973856" y="279336"/>
                  </a:lnTo>
                  <a:lnTo>
                    <a:pt x="973049" y="274957"/>
                  </a:lnTo>
                  <a:lnTo>
                    <a:pt x="965092" y="262709"/>
                  </a:lnTo>
                  <a:lnTo>
                    <a:pt x="953124" y="254338"/>
                  </a:lnTo>
                  <a:lnTo>
                    <a:pt x="938352" y="251091"/>
                  </a:lnTo>
                  <a:close/>
                </a:path>
                <a:path w="975995" h="327660">
                  <a:moveTo>
                    <a:pt x="918806" y="279336"/>
                  </a:moveTo>
                  <a:lnTo>
                    <a:pt x="918489" y="298383"/>
                  </a:lnTo>
                  <a:lnTo>
                    <a:pt x="937526" y="298709"/>
                  </a:lnTo>
                  <a:lnTo>
                    <a:pt x="937856" y="279662"/>
                  </a:lnTo>
                  <a:lnTo>
                    <a:pt x="918806" y="279336"/>
                  </a:lnTo>
                  <a:close/>
                </a:path>
                <a:path w="975995" h="327660">
                  <a:moveTo>
                    <a:pt x="973856" y="279336"/>
                  </a:moveTo>
                  <a:lnTo>
                    <a:pt x="918806" y="279336"/>
                  </a:lnTo>
                  <a:lnTo>
                    <a:pt x="937856" y="279662"/>
                  </a:lnTo>
                  <a:lnTo>
                    <a:pt x="937526" y="298709"/>
                  </a:lnTo>
                  <a:lnTo>
                    <a:pt x="973843" y="298709"/>
                  </a:lnTo>
                  <a:lnTo>
                    <a:pt x="975791" y="289836"/>
                  </a:lnTo>
                  <a:lnTo>
                    <a:pt x="973856" y="279336"/>
                  </a:lnTo>
                  <a:close/>
                </a:path>
                <a:path w="975995" h="327660">
                  <a:moveTo>
                    <a:pt x="843318" y="275946"/>
                  </a:moveTo>
                  <a:lnTo>
                    <a:pt x="841755" y="294932"/>
                  </a:lnTo>
                  <a:lnTo>
                    <a:pt x="853313" y="295879"/>
                  </a:lnTo>
                  <a:lnTo>
                    <a:pt x="861059" y="296268"/>
                  </a:lnTo>
                  <a:lnTo>
                    <a:pt x="862025" y="277242"/>
                  </a:lnTo>
                  <a:lnTo>
                    <a:pt x="854278" y="276853"/>
                  </a:lnTo>
                  <a:lnTo>
                    <a:pt x="843318" y="275946"/>
                  </a:lnTo>
                  <a:close/>
                </a:path>
                <a:path w="975995" h="327660">
                  <a:moveTo>
                    <a:pt x="768146" y="268127"/>
                  </a:moveTo>
                  <a:lnTo>
                    <a:pt x="765390" y="286976"/>
                  </a:lnTo>
                  <a:lnTo>
                    <a:pt x="771448" y="287860"/>
                  </a:lnTo>
                  <a:lnTo>
                    <a:pt x="784593" y="289359"/>
                  </a:lnTo>
                  <a:lnTo>
                    <a:pt x="786752" y="270432"/>
                  </a:lnTo>
                  <a:lnTo>
                    <a:pt x="773620" y="268932"/>
                  </a:lnTo>
                  <a:lnTo>
                    <a:pt x="768146" y="268127"/>
                  </a:lnTo>
                  <a:close/>
                </a:path>
                <a:path w="975995" h="327660">
                  <a:moveTo>
                    <a:pt x="693648" y="255640"/>
                  </a:moveTo>
                  <a:lnTo>
                    <a:pt x="689609" y="274260"/>
                  </a:lnTo>
                  <a:lnTo>
                    <a:pt x="694855" y="275388"/>
                  </a:lnTo>
                  <a:lnTo>
                    <a:pt x="708659" y="277874"/>
                  </a:lnTo>
                  <a:lnTo>
                    <a:pt x="712038" y="259125"/>
                  </a:lnTo>
                  <a:lnTo>
                    <a:pt x="698233" y="256639"/>
                  </a:lnTo>
                  <a:lnTo>
                    <a:pt x="693648" y="255640"/>
                  </a:lnTo>
                  <a:close/>
                </a:path>
                <a:path w="975995" h="327660">
                  <a:moveTo>
                    <a:pt x="620445" y="237568"/>
                  </a:moveTo>
                  <a:lnTo>
                    <a:pt x="614921" y="255798"/>
                  </a:lnTo>
                  <a:lnTo>
                    <a:pt x="626084" y="259179"/>
                  </a:lnTo>
                  <a:lnTo>
                    <a:pt x="633641" y="261115"/>
                  </a:lnTo>
                  <a:lnTo>
                    <a:pt x="638378" y="242663"/>
                  </a:lnTo>
                  <a:lnTo>
                    <a:pt x="630821" y="240727"/>
                  </a:lnTo>
                  <a:lnTo>
                    <a:pt x="620445" y="237568"/>
                  </a:lnTo>
                  <a:close/>
                </a:path>
                <a:path w="975995" h="327660">
                  <a:moveTo>
                    <a:pt x="550697" y="211830"/>
                  </a:moveTo>
                  <a:lnTo>
                    <a:pt x="541832" y="228654"/>
                  </a:lnTo>
                  <a:lnTo>
                    <a:pt x="543140" y="229316"/>
                  </a:lnTo>
                  <a:lnTo>
                    <a:pt x="559981" y="236599"/>
                  </a:lnTo>
                  <a:lnTo>
                    <a:pt x="567550" y="219114"/>
                  </a:lnTo>
                  <a:lnTo>
                    <a:pt x="550697" y="211830"/>
                  </a:lnTo>
                  <a:close/>
                </a:path>
                <a:path w="975995" h="327660">
                  <a:moveTo>
                    <a:pt x="498487" y="169275"/>
                  </a:moveTo>
                  <a:lnTo>
                    <a:pt x="480390" y="175220"/>
                  </a:lnTo>
                  <a:lnTo>
                    <a:pt x="481609" y="178906"/>
                  </a:lnTo>
                  <a:lnTo>
                    <a:pt x="481825" y="179428"/>
                  </a:lnTo>
                  <a:lnTo>
                    <a:pt x="485482" y="186187"/>
                  </a:lnTo>
                  <a:lnTo>
                    <a:pt x="485736" y="186580"/>
                  </a:lnTo>
                  <a:lnTo>
                    <a:pt x="491108" y="193636"/>
                  </a:lnTo>
                  <a:lnTo>
                    <a:pt x="492366" y="194955"/>
                  </a:lnTo>
                  <a:lnTo>
                    <a:pt x="506145" y="181794"/>
                  </a:lnTo>
                  <a:lnTo>
                    <a:pt x="504888" y="180477"/>
                  </a:lnTo>
                  <a:lnTo>
                    <a:pt x="502122" y="176710"/>
                  </a:lnTo>
                  <a:lnTo>
                    <a:pt x="501256" y="175530"/>
                  </a:lnTo>
                  <a:lnTo>
                    <a:pt x="499699" y="172421"/>
                  </a:lnTo>
                  <a:lnTo>
                    <a:pt x="499529" y="172421"/>
                  </a:lnTo>
                  <a:lnTo>
                    <a:pt x="498855" y="170861"/>
                  </a:lnTo>
                  <a:lnTo>
                    <a:pt x="499012" y="170861"/>
                  </a:lnTo>
                  <a:lnTo>
                    <a:pt x="498487" y="169275"/>
                  </a:lnTo>
                  <a:close/>
                </a:path>
                <a:path w="975995" h="327660">
                  <a:moveTo>
                    <a:pt x="501256" y="175530"/>
                  </a:moveTo>
                  <a:lnTo>
                    <a:pt x="502018" y="176710"/>
                  </a:lnTo>
                  <a:lnTo>
                    <a:pt x="501726" y="176171"/>
                  </a:lnTo>
                  <a:lnTo>
                    <a:pt x="501256" y="175530"/>
                  </a:lnTo>
                  <a:close/>
                </a:path>
                <a:path w="975995" h="327660">
                  <a:moveTo>
                    <a:pt x="501726" y="176171"/>
                  </a:moveTo>
                  <a:lnTo>
                    <a:pt x="502018" y="176710"/>
                  </a:lnTo>
                  <a:lnTo>
                    <a:pt x="501726" y="176171"/>
                  </a:lnTo>
                  <a:close/>
                </a:path>
                <a:path w="975995" h="327660">
                  <a:moveTo>
                    <a:pt x="501380" y="175530"/>
                  </a:moveTo>
                  <a:lnTo>
                    <a:pt x="501726" y="176171"/>
                  </a:lnTo>
                  <a:lnTo>
                    <a:pt x="501380" y="175530"/>
                  </a:lnTo>
                  <a:close/>
                </a:path>
                <a:path w="975995" h="327660">
                  <a:moveTo>
                    <a:pt x="498855" y="170861"/>
                  </a:moveTo>
                  <a:lnTo>
                    <a:pt x="499529" y="172421"/>
                  </a:lnTo>
                  <a:lnTo>
                    <a:pt x="499260" y="171609"/>
                  </a:lnTo>
                  <a:lnTo>
                    <a:pt x="498855" y="170861"/>
                  </a:lnTo>
                  <a:close/>
                </a:path>
                <a:path w="975995" h="327660">
                  <a:moveTo>
                    <a:pt x="499260" y="171609"/>
                  </a:moveTo>
                  <a:lnTo>
                    <a:pt x="499529" y="172421"/>
                  </a:lnTo>
                  <a:lnTo>
                    <a:pt x="499699" y="172421"/>
                  </a:lnTo>
                  <a:lnTo>
                    <a:pt x="499260" y="171609"/>
                  </a:lnTo>
                  <a:close/>
                </a:path>
                <a:path w="975995" h="327660">
                  <a:moveTo>
                    <a:pt x="499012" y="170861"/>
                  </a:moveTo>
                  <a:lnTo>
                    <a:pt x="498855" y="170861"/>
                  </a:lnTo>
                  <a:lnTo>
                    <a:pt x="499260" y="171609"/>
                  </a:lnTo>
                  <a:lnTo>
                    <a:pt x="499012" y="170861"/>
                  </a:lnTo>
                  <a:close/>
                </a:path>
                <a:path w="975995" h="327660">
                  <a:moveTo>
                    <a:pt x="449478" y="106878"/>
                  </a:moveTo>
                  <a:lnTo>
                    <a:pt x="440524" y="123696"/>
                  </a:lnTo>
                  <a:lnTo>
                    <a:pt x="443877" y="125408"/>
                  </a:lnTo>
                  <a:lnTo>
                    <a:pt x="455637" y="133441"/>
                  </a:lnTo>
                  <a:lnTo>
                    <a:pt x="466382" y="117706"/>
                  </a:lnTo>
                  <a:lnTo>
                    <a:pt x="454609" y="109673"/>
                  </a:lnTo>
                  <a:lnTo>
                    <a:pt x="449478" y="106878"/>
                  </a:lnTo>
                  <a:close/>
                </a:path>
                <a:path w="975995" h="327660">
                  <a:moveTo>
                    <a:pt x="377685" y="76584"/>
                  </a:moveTo>
                  <a:lnTo>
                    <a:pt x="372160" y="94814"/>
                  </a:lnTo>
                  <a:lnTo>
                    <a:pt x="374357" y="95468"/>
                  </a:lnTo>
                  <a:lnTo>
                    <a:pt x="389661" y="100978"/>
                  </a:lnTo>
                  <a:lnTo>
                    <a:pt x="396125" y="83055"/>
                  </a:lnTo>
                  <a:lnTo>
                    <a:pt x="380809" y="77544"/>
                  </a:lnTo>
                  <a:lnTo>
                    <a:pt x="377685" y="76584"/>
                  </a:lnTo>
                  <a:close/>
                </a:path>
                <a:path w="975995" h="327660">
                  <a:moveTo>
                    <a:pt x="303352" y="56737"/>
                  </a:moveTo>
                  <a:lnTo>
                    <a:pt x="299326" y="75355"/>
                  </a:lnTo>
                  <a:lnTo>
                    <a:pt x="312077" y="78108"/>
                  </a:lnTo>
                  <a:lnTo>
                    <a:pt x="317538" y="79510"/>
                  </a:lnTo>
                  <a:lnTo>
                    <a:pt x="322275" y="61059"/>
                  </a:lnTo>
                  <a:lnTo>
                    <a:pt x="316814" y="59656"/>
                  </a:lnTo>
                  <a:lnTo>
                    <a:pt x="303352" y="56737"/>
                  </a:lnTo>
                  <a:close/>
                </a:path>
                <a:path w="975995" h="327660">
                  <a:moveTo>
                    <a:pt x="227799" y="42849"/>
                  </a:moveTo>
                  <a:lnTo>
                    <a:pt x="225031" y="61699"/>
                  </a:lnTo>
                  <a:lnTo>
                    <a:pt x="240385" y="63943"/>
                  </a:lnTo>
                  <a:lnTo>
                    <a:pt x="243560" y="64513"/>
                  </a:lnTo>
                  <a:lnTo>
                    <a:pt x="246938" y="45765"/>
                  </a:lnTo>
                  <a:lnTo>
                    <a:pt x="243763" y="45194"/>
                  </a:lnTo>
                  <a:lnTo>
                    <a:pt x="227799" y="42849"/>
                  </a:lnTo>
                  <a:close/>
                </a:path>
                <a:path w="975995" h="327660">
                  <a:moveTo>
                    <a:pt x="151549" y="33790"/>
                  </a:moveTo>
                  <a:lnTo>
                    <a:pt x="149987" y="52776"/>
                  </a:lnTo>
                  <a:lnTo>
                    <a:pt x="162039" y="53764"/>
                  </a:lnTo>
                  <a:lnTo>
                    <a:pt x="168643" y="54518"/>
                  </a:lnTo>
                  <a:lnTo>
                    <a:pt x="170814" y="35591"/>
                  </a:lnTo>
                  <a:lnTo>
                    <a:pt x="164198" y="34837"/>
                  </a:lnTo>
                  <a:lnTo>
                    <a:pt x="151549" y="33790"/>
                  </a:lnTo>
                  <a:close/>
                </a:path>
                <a:path w="975995" h="327660">
                  <a:moveTo>
                    <a:pt x="38747" y="0"/>
                  </a:moveTo>
                  <a:lnTo>
                    <a:pt x="23865" y="2739"/>
                  </a:lnTo>
                  <a:lnTo>
                    <a:pt x="11615" y="10696"/>
                  </a:lnTo>
                  <a:lnTo>
                    <a:pt x="3245" y="22665"/>
                  </a:lnTo>
                  <a:lnTo>
                    <a:pt x="0" y="37442"/>
                  </a:lnTo>
                  <a:lnTo>
                    <a:pt x="2742" y="52321"/>
                  </a:lnTo>
                  <a:lnTo>
                    <a:pt x="10699" y="64570"/>
                  </a:lnTo>
                  <a:lnTo>
                    <a:pt x="22667" y="72941"/>
                  </a:lnTo>
                  <a:lnTo>
                    <a:pt x="37439" y="76188"/>
                  </a:lnTo>
                  <a:lnTo>
                    <a:pt x="52321" y="73448"/>
                  </a:lnTo>
                  <a:lnTo>
                    <a:pt x="64571" y="65491"/>
                  </a:lnTo>
                  <a:lnTo>
                    <a:pt x="72942" y="53521"/>
                  </a:lnTo>
                  <a:lnTo>
                    <a:pt x="74587" y="46030"/>
                  </a:lnTo>
                  <a:lnTo>
                    <a:pt x="74840" y="31419"/>
                  </a:lnTo>
                  <a:lnTo>
                    <a:pt x="73452" y="23866"/>
                  </a:lnTo>
                  <a:lnTo>
                    <a:pt x="65497" y="11617"/>
                  </a:lnTo>
                  <a:lnTo>
                    <a:pt x="53527" y="3246"/>
                  </a:lnTo>
                  <a:lnTo>
                    <a:pt x="38747" y="0"/>
                  </a:lnTo>
                  <a:close/>
                </a:path>
                <a:path w="975995" h="327660">
                  <a:moveTo>
                    <a:pt x="74879" y="29197"/>
                  </a:moveTo>
                  <a:lnTo>
                    <a:pt x="74840" y="31419"/>
                  </a:lnTo>
                  <a:lnTo>
                    <a:pt x="76187" y="38745"/>
                  </a:lnTo>
                  <a:lnTo>
                    <a:pt x="74587" y="46030"/>
                  </a:lnTo>
                  <a:lnTo>
                    <a:pt x="74549" y="48243"/>
                  </a:lnTo>
                  <a:lnTo>
                    <a:pt x="79730" y="48327"/>
                  </a:lnTo>
                  <a:lnTo>
                    <a:pt x="93268" y="49008"/>
                  </a:lnTo>
                  <a:lnTo>
                    <a:pt x="94221" y="29980"/>
                  </a:lnTo>
                  <a:lnTo>
                    <a:pt x="80683" y="29301"/>
                  </a:lnTo>
                  <a:lnTo>
                    <a:pt x="74879" y="29197"/>
                  </a:lnTo>
                  <a:close/>
                </a:path>
                <a:path w="975995" h="327660">
                  <a:moveTo>
                    <a:pt x="74840" y="31419"/>
                  </a:moveTo>
                  <a:lnTo>
                    <a:pt x="74587" y="46030"/>
                  </a:lnTo>
                  <a:lnTo>
                    <a:pt x="76187" y="38745"/>
                  </a:lnTo>
                  <a:lnTo>
                    <a:pt x="74840" y="31419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5671" y="4141899"/>
              <a:ext cx="3007360" cy="739140"/>
            </a:xfrm>
            <a:custGeom>
              <a:avLst/>
              <a:gdLst/>
              <a:ahLst/>
              <a:cxnLst/>
              <a:rect l="l" t="t" r="r" b="b"/>
              <a:pathLst>
                <a:path w="3007360" h="739139">
                  <a:moveTo>
                    <a:pt x="3007085" y="0"/>
                  </a:moveTo>
                  <a:lnTo>
                    <a:pt x="0" y="0"/>
                  </a:lnTo>
                  <a:lnTo>
                    <a:pt x="0" y="738663"/>
                  </a:lnTo>
                  <a:lnTo>
                    <a:pt x="3007085" y="738663"/>
                  </a:lnTo>
                  <a:lnTo>
                    <a:pt x="3007085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671" y="4141899"/>
              <a:ext cx="3007360" cy="739140"/>
            </a:xfrm>
            <a:custGeom>
              <a:avLst/>
              <a:gdLst/>
              <a:ahLst/>
              <a:cxnLst/>
              <a:rect l="l" t="t" r="r" b="b"/>
              <a:pathLst>
                <a:path w="3007360" h="739139">
                  <a:moveTo>
                    <a:pt x="0" y="0"/>
                  </a:moveTo>
                  <a:lnTo>
                    <a:pt x="3007091" y="0"/>
                  </a:lnTo>
                  <a:lnTo>
                    <a:pt x="3007091" y="738664"/>
                  </a:lnTo>
                  <a:lnTo>
                    <a:pt x="0" y="7386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1600" marR="427355">
              <a:lnSpc>
                <a:spcPct val="99400"/>
              </a:lnSpc>
              <a:spcBef>
                <a:spcPts val="110"/>
              </a:spcBef>
            </a:pPr>
            <a:r>
              <a:rPr spc="-90" dirty="0"/>
              <a:t>Nodul </a:t>
            </a:r>
            <a:r>
              <a:rPr spc="-80" dirty="0"/>
              <a:t>yang </a:t>
            </a:r>
            <a:r>
              <a:rPr spc="-35" dirty="0"/>
              <a:t>bertepi  </a:t>
            </a:r>
            <a:r>
              <a:rPr spc="-105" dirty="0"/>
              <a:t>dengan </a:t>
            </a:r>
            <a:r>
              <a:rPr spc="-175" dirty="0"/>
              <a:t>ulkus </a:t>
            </a:r>
            <a:r>
              <a:rPr spc="-105" dirty="0"/>
              <a:t>senytal  </a:t>
            </a:r>
            <a:r>
              <a:rPr spc="-45" dirty="0"/>
              <a:t>terlihat </a:t>
            </a:r>
            <a:r>
              <a:rPr spc="-20" dirty="0"/>
              <a:t>pada</a:t>
            </a:r>
            <a:r>
              <a:rPr spc="-10" dirty="0"/>
              <a:t> </a:t>
            </a:r>
            <a:r>
              <a:rPr spc="-120" dirty="0"/>
              <a:t>karsinoma</a:t>
            </a:r>
          </a:p>
          <a:p>
            <a:pPr marL="400685" marR="231775" indent="-299720">
              <a:lnSpc>
                <a:spcPct val="99400"/>
              </a:lnSpc>
              <a:spcBef>
                <a:spcPts val="925"/>
              </a:spcBef>
            </a:pPr>
            <a:r>
              <a:rPr sz="2700" spc="-307" baseline="26234" dirty="0"/>
              <a:t>se </a:t>
            </a:r>
            <a:r>
              <a:rPr sz="1800" spc="-114" dirty="0"/>
              <a:t>Papula </a:t>
            </a:r>
            <a:r>
              <a:rPr sz="1800" spc="-105" dirty="0"/>
              <a:t>bersisik, </a:t>
            </a:r>
            <a:r>
              <a:rPr sz="1800" spc="-130" dirty="0"/>
              <a:t>merah,  </a:t>
            </a:r>
            <a:r>
              <a:rPr sz="1800" spc="-85" dirty="0"/>
              <a:t>dan </a:t>
            </a:r>
            <a:r>
              <a:rPr sz="1800" spc="-75" dirty="0"/>
              <a:t>cepat </a:t>
            </a:r>
            <a:r>
              <a:rPr sz="1800" spc="-145" dirty="0"/>
              <a:t>membesar  </a:t>
            </a:r>
            <a:r>
              <a:rPr sz="1800" spc="-20" dirty="0"/>
              <a:t>pada </a:t>
            </a:r>
            <a:r>
              <a:rPr sz="1800" spc="-120" dirty="0"/>
              <a:t>karsinoma</a:t>
            </a:r>
            <a:r>
              <a:rPr sz="1800" spc="-20" dirty="0"/>
              <a:t> </a:t>
            </a:r>
            <a:r>
              <a:rPr sz="1800" spc="-140" dirty="0"/>
              <a:t>sel</a:t>
            </a:r>
            <a:endParaRPr sz="1800" dirty="0"/>
          </a:p>
          <a:p>
            <a:pPr marL="113664" marR="43180">
              <a:lnSpc>
                <a:spcPct val="100000"/>
              </a:lnSpc>
              <a:spcBef>
                <a:spcPts val="385"/>
              </a:spcBef>
            </a:pPr>
            <a:r>
              <a:rPr spc="-125" dirty="0"/>
              <a:t>Bercak </a:t>
            </a:r>
            <a:r>
              <a:rPr spc="-65" dirty="0"/>
              <a:t>gelap, </a:t>
            </a:r>
            <a:r>
              <a:rPr spc="-120" dirty="0"/>
              <a:t>asimetris, </a:t>
            </a:r>
            <a:r>
              <a:rPr spc="-85" dirty="0"/>
              <a:t>dan  multiearna </a:t>
            </a:r>
            <a:r>
              <a:rPr spc="-105" dirty="0"/>
              <a:t>dengan </a:t>
            </a:r>
            <a:r>
              <a:rPr spc="-40" dirty="0"/>
              <a:t>tepi  </a:t>
            </a:r>
            <a:r>
              <a:rPr spc="-80" dirty="0"/>
              <a:t>yang </a:t>
            </a:r>
            <a:r>
              <a:rPr spc="-35" dirty="0"/>
              <a:t>tidak </a:t>
            </a:r>
            <a:r>
              <a:rPr spc="-60" dirty="0"/>
              <a:t>teratur</a:t>
            </a:r>
            <a:r>
              <a:rPr spc="80" dirty="0"/>
              <a:t> </a:t>
            </a:r>
            <a:r>
              <a:rPr spc="-20" dirty="0"/>
              <a:t>pada</a:t>
            </a:r>
          </a:p>
          <a:p>
            <a:pPr marL="61594" marR="130810" algn="just">
              <a:lnSpc>
                <a:spcPct val="99400"/>
              </a:lnSpc>
              <a:spcBef>
                <a:spcPts val="590"/>
              </a:spcBef>
            </a:pPr>
            <a:r>
              <a:rPr spc="-120" dirty="0"/>
              <a:t>Kerontokan </a:t>
            </a:r>
            <a:r>
              <a:rPr spc="-100" dirty="0"/>
              <a:t>rambut, </a:t>
            </a:r>
            <a:r>
              <a:rPr spc="-114" dirty="0"/>
              <a:t>pustula,  </a:t>
            </a:r>
            <a:r>
              <a:rPr spc="-85" dirty="0"/>
              <a:t>dan </a:t>
            </a:r>
            <a:r>
              <a:rPr spc="-145" dirty="0"/>
              <a:t>sisik </a:t>
            </a:r>
            <a:r>
              <a:rPr spc="-85" dirty="0"/>
              <a:t>tampak </a:t>
            </a:r>
            <a:r>
              <a:rPr spc="-20" dirty="0"/>
              <a:t>pada </a:t>
            </a:r>
            <a:r>
              <a:rPr spc="-70" dirty="0"/>
              <a:t>kulit  </a:t>
            </a:r>
            <a:r>
              <a:rPr spc="-50" dirty="0"/>
              <a:t>kepala </a:t>
            </a:r>
            <a:r>
              <a:rPr spc="-85" dirty="0"/>
              <a:t>(kurap </a:t>
            </a:r>
            <a:r>
              <a:rPr spc="-70" dirty="0"/>
              <a:t>kulit</a:t>
            </a:r>
            <a:r>
              <a:rPr spc="50" dirty="0"/>
              <a:t> </a:t>
            </a:r>
            <a:r>
              <a:rPr spc="-60" dirty="0"/>
              <a:t>kepala)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5883770" y="920940"/>
            <a:ext cx="3085465" cy="748665"/>
            <a:chOff x="5883770" y="920940"/>
            <a:chExt cx="3085465" cy="748665"/>
          </a:xfrm>
        </p:grpSpPr>
        <p:sp>
          <p:nvSpPr>
            <p:cNvPr id="30" name="object 30"/>
            <p:cNvSpPr/>
            <p:nvPr/>
          </p:nvSpPr>
          <p:spPr>
            <a:xfrm>
              <a:off x="5888532" y="925702"/>
              <a:ext cx="3075940" cy="739140"/>
            </a:xfrm>
            <a:custGeom>
              <a:avLst/>
              <a:gdLst/>
              <a:ahLst/>
              <a:cxnLst/>
              <a:rect l="l" t="t" r="r" b="b"/>
              <a:pathLst>
                <a:path w="3075940" h="739139">
                  <a:moveTo>
                    <a:pt x="3075406" y="0"/>
                  </a:moveTo>
                  <a:lnTo>
                    <a:pt x="0" y="0"/>
                  </a:lnTo>
                  <a:lnTo>
                    <a:pt x="0" y="738657"/>
                  </a:lnTo>
                  <a:lnTo>
                    <a:pt x="3075406" y="738657"/>
                  </a:lnTo>
                  <a:lnTo>
                    <a:pt x="3075406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88532" y="925702"/>
              <a:ext cx="3075940" cy="739140"/>
            </a:xfrm>
            <a:custGeom>
              <a:avLst/>
              <a:gdLst/>
              <a:ahLst/>
              <a:cxnLst/>
              <a:rect l="l" t="t" r="r" b="b"/>
              <a:pathLst>
                <a:path w="3075940" h="739139">
                  <a:moveTo>
                    <a:pt x="0" y="0"/>
                  </a:moveTo>
                  <a:lnTo>
                    <a:pt x="3075421" y="0"/>
                  </a:lnTo>
                  <a:lnTo>
                    <a:pt x="3075421" y="738664"/>
                  </a:lnTo>
                  <a:lnTo>
                    <a:pt x="0" y="7386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967272" y="947420"/>
            <a:ext cx="267970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155" dirty="0">
                <a:latin typeface="Arial"/>
                <a:cs typeface="Arial"/>
              </a:rPr>
              <a:t>Pustula </a:t>
            </a:r>
            <a:r>
              <a:rPr sz="1800" spc="-80" dirty="0">
                <a:latin typeface="Arial"/>
                <a:cs typeface="Arial"/>
              </a:rPr>
              <a:t>yang </a:t>
            </a:r>
            <a:r>
              <a:rPr sz="1800" spc="-135" dirty="0">
                <a:latin typeface="Arial"/>
                <a:cs typeface="Arial"/>
              </a:rPr>
              <a:t>merah </a:t>
            </a:r>
            <a:r>
              <a:rPr sz="1800" spc="-90" dirty="0">
                <a:latin typeface="Arial"/>
                <a:cs typeface="Arial"/>
              </a:rPr>
              <a:t>dan  bengkak </a:t>
            </a:r>
            <a:r>
              <a:rPr sz="1800" spc="-85" dirty="0">
                <a:latin typeface="Arial"/>
                <a:cs typeface="Arial"/>
              </a:rPr>
              <a:t>tampak </a:t>
            </a:r>
            <a:r>
              <a:rPr sz="1800" spc="-15" dirty="0">
                <a:latin typeface="Arial"/>
                <a:cs typeface="Arial"/>
              </a:rPr>
              <a:t>di </a:t>
            </a:r>
            <a:r>
              <a:rPr sz="1800" spc="-80" dirty="0">
                <a:latin typeface="Arial"/>
                <a:cs typeface="Arial"/>
              </a:rPr>
              <a:t>sekitar  </a:t>
            </a:r>
            <a:r>
              <a:rPr sz="1800" spc="-45" dirty="0">
                <a:latin typeface="Arial"/>
                <a:cs typeface="Arial"/>
              </a:rPr>
              <a:t>folikel </a:t>
            </a:r>
            <a:r>
              <a:rPr sz="1800" spc="-100" dirty="0">
                <a:latin typeface="Arial"/>
                <a:cs typeface="Arial"/>
              </a:rPr>
              <a:t>rambut </a:t>
            </a:r>
            <a:r>
              <a:rPr sz="1800" spc="-80" dirty="0">
                <a:latin typeface="Arial"/>
                <a:cs typeface="Arial"/>
              </a:rPr>
              <a:t>yang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terinfeksi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7272" y="1770379"/>
            <a:ext cx="37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(</a:t>
            </a:r>
            <a:r>
              <a:rPr sz="1800" spc="55" dirty="0">
                <a:latin typeface="Arial"/>
                <a:cs typeface="Arial"/>
              </a:rPr>
              <a:t>f</a:t>
            </a:r>
            <a:r>
              <a:rPr sz="1800" spc="-8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29450" y="1816008"/>
            <a:ext cx="55245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120" dirty="0">
                <a:latin typeface="Arial"/>
                <a:cs typeface="Arial"/>
              </a:rPr>
              <a:t>k</a:t>
            </a:r>
            <a:r>
              <a:rPr sz="1800" spc="-22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305" dirty="0">
                <a:latin typeface="Arial"/>
                <a:cs typeface="Arial"/>
              </a:rPr>
              <a:t>s</a:t>
            </a:r>
            <a:r>
              <a:rPr sz="1800" spc="-114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55524" y="1789760"/>
            <a:ext cx="2608580" cy="954405"/>
          </a:xfrm>
          <a:prstGeom prst="rect">
            <a:avLst/>
          </a:prstGeom>
          <a:solidFill>
            <a:srgbClr val="F9F8F7"/>
          </a:solidFill>
          <a:ln w="9525">
            <a:solidFill>
              <a:srgbClr val="B71E42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 marR="158115">
              <a:lnSpc>
                <a:spcPct val="99400"/>
              </a:lnSpc>
              <a:spcBef>
                <a:spcPts val="270"/>
              </a:spcBef>
            </a:pPr>
            <a:r>
              <a:rPr sz="1800" spc="-90" dirty="0">
                <a:latin typeface="Arial"/>
                <a:cs typeface="Arial"/>
              </a:rPr>
              <a:t>Clubbing </a:t>
            </a:r>
            <a:r>
              <a:rPr sz="1800" spc="-45" dirty="0">
                <a:latin typeface="Arial"/>
                <a:cs typeface="Arial"/>
              </a:rPr>
              <a:t>terlihat </a:t>
            </a:r>
            <a:r>
              <a:rPr sz="1800" spc="-20" dirty="0">
                <a:latin typeface="Arial"/>
                <a:cs typeface="Arial"/>
              </a:rPr>
              <a:t>pada  </a:t>
            </a:r>
            <a:r>
              <a:rPr sz="1800" spc="-100" dirty="0">
                <a:latin typeface="Arial"/>
                <a:cs typeface="Arial"/>
              </a:rPr>
              <a:t>gangguan </a:t>
            </a:r>
            <a:r>
              <a:rPr sz="1800" spc="-95" dirty="0">
                <a:latin typeface="Arial"/>
                <a:cs typeface="Arial"/>
              </a:rPr>
              <a:t>pernapasan,  </a:t>
            </a:r>
            <a:r>
              <a:rPr sz="1800" spc="-100" dirty="0">
                <a:latin typeface="Arial"/>
                <a:cs typeface="Arial"/>
              </a:rPr>
              <a:t>gangguan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kardiovaskuler,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4264" y="2636011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Arial"/>
                <a:cs typeface="Arial"/>
              </a:rPr>
              <a:t>sirosis </a:t>
            </a:r>
            <a:r>
              <a:rPr sz="1800" spc="-75" dirty="0">
                <a:latin typeface="Arial"/>
                <a:cs typeface="Arial"/>
              </a:rPr>
              <a:t>hati, </a:t>
            </a:r>
            <a:r>
              <a:rPr sz="1800" spc="-85" dirty="0">
                <a:latin typeface="Arial"/>
                <a:cs typeface="Arial"/>
              </a:rPr>
              <a:t>dan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penyakit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46964" y="2946816"/>
            <a:ext cx="52514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2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r</a:t>
            </a:r>
            <a:r>
              <a:rPr sz="1800" spc="-8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d</a:t>
            </a:r>
            <a:r>
              <a:rPr sz="1800" spc="-1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20879" y="2940291"/>
            <a:ext cx="3143250" cy="954405"/>
          </a:xfrm>
          <a:prstGeom prst="rect">
            <a:avLst/>
          </a:prstGeom>
          <a:solidFill>
            <a:srgbClr val="F9F8F7"/>
          </a:solidFill>
          <a:ln w="9525">
            <a:solidFill>
              <a:srgbClr val="B71E4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 marR="526415">
              <a:lnSpc>
                <a:spcPct val="100000"/>
              </a:lnSpc>
              <a:spcBef>
                <a:spcPts val="245"/>
              </a:spcBef>
            </a:pPr>
            <a:r>
              <a:rPr sz="1800" spc="-155" dirty="0">
                <a:latin typeface="Arial"/>
                <a:cs typeface="Arial"/>
              </a:rPr>
              <a:t>Lempeng </a:t>
            </a:r>
            <a:r>
              <a:rPr sz="1800" spc="-170" dirty="0">
                <a:latin typeface="Arial"/>
                <a:cs typeface="Arial"/>
              </a:rPr>
              <a:t>kuku </a:t>
            </a:r>
            <a:r>
              <a:rPr sz="1800" spc="-85" dirty="0">
                <a:latin typeface="Arial"/>
                <a:cs typeface="Arial"/>
              </a:rPr>
              <a:t>terpisah </a:t>
            </a:r>
            <a:r>
              <a:rPr sz="1800" spc="-15" dirty="0">
                <a:latin typeface="Arial"/>
                <a:cs typeface="Arial"/>
              </a:rPr>
              <a:t>dari  </a:t>
            </a:r>
            <a:r>
              <a:rPr sz="1800" spc="-75" dirty="0">
                <a:latin typeface="Arial"/>
                <a:cs typeface="Arial"/>
              </a:rPr>
              <a:t>dasar </a:t>
            </a:r>
            <a:r>
              <a:rPr sz="1800" spc="-170" dirty="0">
                <a:latin typeface="Arial"/>
                <a:cs typeface="Arial"/>
              </a:rPr>
              <a:t>kuku </a:t>
            </a:r>
            <a:r>
              <a:rPr sz="1800" spc="-20" dirty="0">
                <a:latin typeface="Arial"/>
                <a:cs typeface="Arial"/>
              </a:rPr>
              <a:t>pada </a:t>
            </a:r>
            <a:r>
              <a:rPr sz="1800" spc="-100" dirty="0">
                <a:latin typeface="Arial"/>
                <a:cs typeface="Arial"/>
              </a:rPr>
              <a:t>trauma,  </a:t>
            </a:r>
            <a:r>
              <a:rPr sz="1800" spc="-120" dirty="0">
                <a:latin typeface="Arial"/>
                <a:cs typeface="Arial"/>
              </a:rPr>
              <a:t>psoriasis, </a:t>
            </a:r>
            <a:r>
              <a:rPr sz="1800" spc="-85" dirty="0">
                <a:latin typeface="Arial"/>
                <a:cs typeface="Arial"/>
              </a:rPr>
              <a:t>dan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infeksi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99619" y="3785108"/>
            <a:ext cx="251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Arial"/>
                <a:cs typeface="Arial"/>
              </a:rPr>
              <a:t>pseudomonas </a:t>
            </a:r>
            <a:r>
              <a:rPr sz="1800" spc="-85" dirty="0">
                <a:latin typeface="Arial"/>
                <a:cs typeface="Arial"/>
              </a:rPr>
              <a:t>dan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candida.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12319" y="4098960"/>
            <a:ext cx="264160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800" spc="-180" dirty="0">
                <a:latin typeface="Arial"/>
                <a:cs typeface="Arial"/>
              </a:rPr>
              <a:t>Pemisahan </a:t>
            </a:r>
            <a:r>
              <a:rPr sz="1800" spc="-75" dirty="0">
                <a:latin typeface="Arial"/>
                <a:cs typeface="Arial"/>
              </a:rPr>
              <a:t>ini </a:t>
            </a:r>
            <a:r>
              <a:rPr sz="1800" spc="-105" dirty="0">
                <a:latin typeface="Arial"/>
                <a:cs typeface="Arial"/>
              </a:rPr>
              <a:t>disebut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onkolisi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41381" y="4053332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25" dirty="0">
                <a:latin typeface="Arial"/>
                <a:cs typeface="Arial"/>
              </a:rPr>
              <a:t>s</a:t>
            </a:r>
            <a:r>
              <a:rPr sz="1800" spc="-1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928399" y="3351250"/>
            <a:ext cx="3721735" cy="1307465"/>
            <a:chOff x="4928399" y="3351250"/>
            <a:chExt cx="3721735" cy="1307465"/>
          </a:xfrm>
        </p:grpSpPr>
        <p:sp>
          <p:nvSpPr>
            <p:cNvPr id="43" name="object 43"/>
            <p:cNvSpPr/>
            <p:nvPr/>
          </p:nvSpPr>
          <p:spPr>
            <a:xfrm>
              <a:off x="4928399" y="3351250"/>
              <a:ext cx="918210" cy="456565"/>
            </a:xfrm>
            <a:custGeom>
              <a:avLst/>
              <a:gdLst/>
              <a:ahLst/>
              <a:cxnLst/>
              <a:rect l="l" t="t" r="r" b="b"/>
              <a:pathLst>
                <a:path w="918210" h="456564">
                  <a:moveTo>
                    <a:pt x="37033" y="380022"/>
                  </a:moveTo>
                  <a:lnTo>
                    <a:pt x="22286" y="383426"/>
                  </a:lnTo>
                  <a:lnTo>
                    <a:pt x="10406" y="391925"/>
                  </a:lnTo>
                  <a:lnTo>
                    <a:pt x="2580" y="404257"/>
                  </a:lnTo>
                  <a:lnTo>
                    <a:pt x="0" y="419163"/>
                  </a:lnTo>
                  <a:lnTo>
                    <a:pt x="3403" y="433904"/>
                  </a:lnTo>
                  <a:lnTo>
                    <a:pt x="11898" y="445785"/>
                  </a:lnTo>
                  <a:lnTo>
                    <a:pt x="24229" y="453614"/>
                  </a:lnTo>
                  <a:lnTo>
                    <a:pt x="39141" y="456196"/>
                  </a:lnTo>
                  <a:lnTo>
                    <a:pt x="53880" y="452791"/>
                  </a:lnTo>
                  <a:lnTo>
                    <a:pt x="65757" y="444293"/>
                  </a:lnTo>
                  <a:lnTo>
                    <a:pt x="73581" y="431961"/>
                  </a:lnTo>
                  <a:lnTo>
                    <a:pt x="74330" y="427634"/>
                  </a:lnTo>
                  <a:lnTo>
                    <a:pt x="38341" y="427634"/>
                  </a:lnTo>
                  <a:lnTo>
                    <a:pt x="37820" y="408597"/>
                  </a:lnTo>
                  <a:lnTo>
                    <a:pt x="56857" y="408063"/>
                  </a:lnTo>
                  <a:lnTo>
                    <a:pt x="74089" y="408063"/>
                  </a:lnTo>
                  <a:lnTo>
                    <a:pt x="72764" y="402315"/>
                  </a:lnTo>
                  <a:lnTo>
                    <a:pt x="64269" y="390437"/>
                  </a:lnTo>
                  <a:lnTo>
                    <a:pt x="51939" y="382609"/>
                  </a:lnTo>
                  <a:lnTo>
                    <a:pt x="37033" y="380022"/>
                  </a:lnTo>
                  <a:close/>
                </a:path>
                <a:path w="918210" h="456564">
                  <a:moveTo>
                    <a:pt x="56857" y="408063"/>
                  </a:moveTo>
                  <a:lnTo>
                    <a:pt x="37820" y="408597"/>
                  </a:lnTo>
                  <a:lnTo>
                    <a:pt x="38341" y="427634"/>
                  </a:lnTo>
                  <a:lnTo>
                    <a:pt x="57391" y="427101"/>
                  </a:lnTo>
                  <a:lnTo>
                    <a:pt x="56857" y="408063"/>
                  </a:lnTo>
                  <a:close/>
                </a:path>
                <a:path w="918210" h="456564">
                  <a:moveTo>
                    <a:pt x="74089" y="408063"/>
                  </a:moveTo>
                  <a:lnTo>
                    <a:pt x="56857" y="408063"/>
                  </a:lnTo>
                  <a:lnTo>
                    <a:pt x="57391" y="427101"/>
                  </a:lnTo>
                  <a:lnTo>
                    <a:pt x="38341" y="427634"/>
                  </a:lnTo>
                  <a:lnTo>
                    <a:pt x="74330" y="427634"/>
                  </a:lnTo>
                  <a:lnTo>
                    <a:pt x="76161" y="417055"/>
                  </a:lnTo>
                  <a:lnTo>
                    <a:pt x="74089" y="408063"/>
                  </a:lnTo>
                  <a:close/>
                </a:path>
                <a:path w="918210" h="456564">
                  <a:moveTo>
                    <a:pt x="131787" y="402209"/>
                  </a:moveTo>
                  <a:lnTo>
                    <a:pt x="115785" y="404355"/>
                  </a:lnTo>
                  <a:lnTo>
                    <a:pt x="113372" y="404545"/>
                  </a:lnTo>
                  <a:lnTo>
                    <a:pt x="114922" y="423532"/>
                  </a:lnTo>
                  <a:lnTo>
                    <a:pt x="117322" y="423341"/>
                  </a:lnTo>
                  <a:lnTo>
                    <a:pt x="134302" y="421093"/>
                  </a:lnTo>
                  <a:lnTo>
                    <a:pt x="131787" y="402209"/>
                  </a:lnTo>
                  <a:close/>
                </a:path>
                <a:path w="918210" h="456564">
                  <a:moveTo>
                    <a:pt x="205790" y="388861"/>
                  </a:moveTo>
                  <a:lnTo>
                    <a:pt x="190830" y="392417"/>
                  </a:lnTo>
                  <a:lnTo>
                    <a:pt x="187680" y="393001"/>
                  </a:lnTo>
                  <a:lnTo>
                    <a:pt x="191147" y="411734"/>
                  </a:lnTo>
                  <a:lnTo>
                    <a:pt x="194297" y="411149"/>
                  </a:lnTo>
                  <a:lnTo>
                    <a:pt x="210185" y="407390"/>
                  </a:lnTo>
                  <a:lnTo>
                    <a:pt x="205790" y="388861"/>
                  </a:lnTo>
                  <a:close/>
                </a:path>
                <a:path w="918210" h="456564">
                  <a:moveTo>
                    <a:pt x="277964" y="367931"/>
                  </a:moveTo>
                  <a:lnTo>
                    <a:pt x="260972" y="373900"/>
                  </a:lnTo>
                  <a:lnTo>
                    <a:pt x="260464" y="374040"/>
                  </a:lnTo>
                  <a:lnTo>
                    <a:pt x="265798" y="392328"/>
                  </a:lnTo>
                  <a:lnTo>
                    <a:pt x="266306" y="392188"/>
                  </a:lnTo>
                  <a:lnTo>
                    <a:pt x="284264" y="385914"/>
                  </a:lnTo>
                  <a:lnTo>
                    <a:pt x="277964" y="367931"/>
                  </a:lnTo>
                  <a:close/>
                </a:path>
                <a:path w="918210" h="456564">
                  <a:moveTo>
                    <a:pt x="346938" y="338493"/>
                  </a:moveTo>
                  <a:lnTo>
                    <a:pt x="329831" y="346887"/>
                  </a:lnTo>
                  <a:lnTo>
                    <a:pt x="338226" y="363982"/>
                  </a:lnTo>
                  <a:lnTo>
                    <a:pt x="355333" y="355587"/>
                  </a:lnTo>
                  <a:lnTo>
                    <a:pt x="346938" y="338493"/>
                  </a:lnTo>
                  <a:close/>
                </a:path>
                <a:path w="918210" h="456564">
                  <a:moveTo>
                    <a:pt x="408190" y="297738"/>
                  </a:moveTo>
                  <a:lnTo>
                    <a:pt x="398119" y="306463"/>
                  </a:lnTo>
                  <a:lnTo>
                    <a:pt x="394208" y="309194"/>
                  </a:lnTo>
                  <a:lnTo>
                    <a:pt x="405130" y="324802"/>
                  </a:lnTo>
                  <a:lnTo>
                    <a:pt x="409041" y="322072"/>
                  </a:lnTo>
                  <a:lnTo>
                    <a:pt x="420611" y="312166"/>
                  </a:lnTo>
                  <a:lnTo>
                    <a:pt x="408190" y="297738"/>
                  </a:lnTo>
                  <a:close/>
                </a:path>
                <a:path w="918210" h="456564">
                  <a:moveTo>
                    <a:pt x="447573" y="241363"/>
                  </a:moveTo>
                  <a:lnTo>
                    <a:pt x="447344" y="242862"/>
                  </a:lnTo>
                  <a:lnTo>
                    <a:pt x="444779" y="250736"/>
                  </a:lnTo>
                  <a:lnTo>
                    <a:pt x="441820" y="257124"/>
                  </a:lnTo>
                  <a:lnTo>
                    <a:pt x="459105" y="265125"/>
                  </a:lnTo>
                  <a:lnTo>
                    <a:pt x="462064" y="258737"/>
                  </a:lnTo>
                  <a:lnTo>
                    <a:pt x="465404" y="248907"/>
                  </a:lnTo>
                  <a:lnTo>
                    <a:pt x="466242" y="245160"/>
                  </a:lnTo>
                  <a:lnTo>
                    <a:pt x="447573" y="241363"/>
                  </a:lnTo>
                  <a:close/>
                </a:path>
                <a:path w="918210" h="456564">
                  <a:moveTo>
                    <a:pt x="474611" y="166585"/>
                  </a:moveTo>
                  <a:lnTo>
                    <a:pt x="472198" y="169252"/>
                  </a:lnTo>
                  <a:lnTo>
                    <a:pt x="471881" y="169646"/>
                  </a:lnTo>
                  <a:lnTo>
                    <a:pt x="462902" y="183413"/>
                  </a:lnTo>
                  <a:lnTo>
                    <a:pt x="478840" y="193840"/>
                  </a:lnTo>
                  <a:lnTo>
                    <a:pt x="486793" y="181673"/>
                  </a:lnTo>
                  <a:lnTo>
                    <a:pt x="486651" y="181673"/>
                  </a:lnTo>
                  <a:lnTo>
                    <a:pt x="487565" y="180492"/>
                  </a:lnTo>
                  <a:lnTo>
                    <a:pt x="487715" y="180492"/>
                  </a:lnTo>
                  <a:lnTo>
                    <a:pt x="488734" y="179362"/>
                  </a:lnTo>
                  <a:lnTo>
                    <a:pt x="474611" y="166585"/>
                  </a:lnTo>
                  <a:close/>
                </a:path>
                <a:path w="918210" h="456564">
                  <a:moveTo>
                    <a:pt x="487565" y="180492"/>
                  </a:moveTo>
                  <a:lnTo>
                    <a:pt x="486651" y="181673"/>
                  </a:lnTo>
                  <a:lnTo>
                    <a:pt x="487169" y="181098"/>
                  </a:lnTo>
                  <a:lnTo>
                    <a:pt x="487565" y="180492"/>
                  </a:lnTo>
                  <a:close/>
                </a:path>
                <a:path w="918210" h="456564">
                  <a:moveTo>
                    <a:pt x="487169" y="181098"/>
                  </a:moveTo>
                  <a:lnTo>
                    <a:pt x="486651" y="181673"/>
                  </a:lnTo>
                  <a:lnTo>
                    <a:pt x="486793" y="181673"/>
                  </a:lnTo>
                  <a:lnTo>
                    <a:pt x="487169" y="181098"/>
                  </a:lnTo>
                  <a:close/>
                </a:path>
                <a:path w="918210" h="456564">
                  <a:moveTo>
                    <a:pt x="487715" y="180492"/>
                  </a:moveTo>
                  <a:lnTo>
                    <a:pt x="487565" y="180492"/>
                  </a:lnTo>
                  <a:lnTo>
                    <a:pt x="487169" y="181098"/>
                  </a:lnTo>
                  <a:lnTo>
                    <a:pt x="487715" y="180492"/>
                  </a:lnTo>
                  <a:close/>
                </a:path>
                <a:path w="918210" h="456564">
                  <a:moveTo>
                    <a:pt x="535025" y="116027"/>
                  </a:moveTo>
                  <a:lnTo>
                    <a:pt x="530974" y="118414"/>
                  </a:lnTo>
                  <a:lnTo>
                    <a:pt x="518566" y="127101"/>
                  </a:lnTo>
                  <a:lnTo>
                    <a:pt x="529488" y="142709"/>
                  </a:lnTo>
                  <a:lnTo>
                    <a:pt x="541896" y="134023"/>
                  </a:lnTo>
                  <a:lnTo>
                    <a:pt x="544614" y="132486"/>
                  </a:lnTo>
                  <a:lnTo>
                    <a:pt x="535025" y="116027"/>
                  </a:lnTo>
                  <a:close/>
                </a:path>
                <a:path w="918210" h="456564">
                  <a:moveTo>
                    <a:pt x="604189" y="81356"/>
                  </a:moveTo>
                  <a:lnTo>
                    <a:pt x="586066" y="88912"/>
                  </a:lnTo>
                  <a:lnTo>
                    <a:pt x="594448" y="106019"/>
                  </a:lnTo>
                  <a:lnTo>
                    <a:pt x="611505" y="98945"/>
                  </a:lnTo>
                  <a:lnTo>
                    <a:pt x="604189" y="81356"/>
                  </a:lnTo>
                  <a:close/>
                </a:path>
                <a:path w="918210" h="456564">
                  <a:moveTo>
                    <a:pt x="677240" y="56438"/>
                  </a:moveTo>
                  <a:lnTo>
                    <a:pt x="658952" y="61772"/>
                  </a:lnTo>
                  <a:lnTo>
                    <a:pt x="664286" y="80060"/>
                  </a:lnTo>
                  <a:lnTo>
                    <a:pt x="682574" y="74726"/>
                  </a:lnTo>
                  <a:lnTo>
                    <a:pt x="677240" y="56438"/>
                  </a:lnTo>
                  <a:close/>
                </a:path>
                <a:path w="918210" h="456564">
                  <a:moveTo>
                    <a:pt x="752513" y="39649"/>
                  </a:moveTo>
                  <a:lnTo>
                    <a:pt x="733780" y="43103"/>
                  </a:lnTo>
                  <a:lnTo>
                    <a:pt x="737247" y="61836"/>
                  </a:lnTo>
                  <a:lnTo>
                    <a:pt x="755980" y="58381"/>
                  </a:lnTo>
                  <a:lnTo>
                    <a:pt x="752513" y="39649"/>
                  </a:lnTo>
                  <a:close/>
                </a:path>
                <a:path w="918210" h="456564">
                  <a:moveTo>
                    <a:pt x="829094" y="30505"/>
                  </a:moveTo>
                  <a:lnTo>
                    <a:pt x="810107" y="32054"/>
                  </a:lnTo>
                  <a:lnTo>
                    <a:pt x="811657" y="51041"/>
                  </a:lnTo>
                  <a:lnTo>
                    <a:pt x="830643" y="49491"/>
                  </a:lnTo>
                  <a:lnTo>
                    <a:pt x="829094" y="30505"/>
                  </a:lnTo>
                  <a:close/>
                </a:path>
                <a:path w="918210" h="456564">
                  <a:moveTo>
                    <a:pt x="878446" y="0"/>
                  </a:moveTo>
                  <a:lnTo>
                    <a:pt x="863699" y="3397"/>
                  </a:lnTo>
                  <a:lnTo>
                    <a:pt x="851819" y="11891"/>
                  </a:lnTo>
                  <a:lnTo>
                    <a:pt x="843993" y="24222"/>
                  </a:lnTo>
                  <a:lnTo>
                    <a:pt x="841413" y="39128"/>
                  </a:lnTo>
                  <a:lnTo>
                    <a:pt x="844816" y="53875"/>
                  </a:lnTo>
                  <a:lnTo>
                    <a:pt x="853311" y="65755"/>
                  </a:lnTo>
                  <a:lnTo>
                    <a:pt x="865642" y="73581"/>
                  </a:lnTo>
                  <a:lnTo>
                    <a:pt x="880554" y="76161"/>
                  </a:lnTo>
                  <a:lnTo>
                    <a:pt x="895293" y="72758"/>
                  </a:lnTo>
                  <a:lnTo>
                    <a:pt x="907172" y="64263"/>
                  </a:lnTo>
                  <a:lnTo>
                    <a:pt x="914999" y="51932"/>
                  </a:lnTo>
                  <a:lnTo>
                    <a:pt x="917587" y="37020"/>
                  </a:lnTo>
                  <a:lnTo>
                    <a:pt x="914182" y="22281"/>
                  </a:lnTo>
                  <a:lnTo>
                    <a:pt x="905684" y="10404"/>
                  </a:lnTo>
                  <a:lnTo>
                    <a:pt x="893352" y="2580"/>
                  </a:lnTo>
                  <a:lnTo>
                    <a:pt x="878446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18529" y="4130616"/>
              <a:ext cx="2626995" cy="523240"/>
            </a:xfrm>
            <a:custGeom>
              <a:avLst/>
              <a:gdLst/>
              <a:ahLst/>
              <a:cxnLst/>
              <a:rect l="l" t="t" r="r" b="b"/>
              <a:pathLst>
                <a:path w="2626995" h="523239">
                  <a:moveTo>
                    <a:pt x="2626499" y="0"/>
                  </a:moveTo>
                  <a:lnTo>
                    <a:pt x="0" y="0"/>
                  </a:lnTo>
                  <a:lnTo>
                    <a:pt x="0" y="523220"/>
                  </a:lnTo>
                  <a:lnTo>
                    <a:pt x="2626499" y="523220"/>
                  </a:lnTo>
                  <a:lnTo>
                    <a:pt x="2626499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18529" y="4130616"/>
              <a:ext cx="2626995" cy="523240"/>
            </a:xfrm>
            <a:custGeom>
              <a:avLst/>
              <a:gdLst/>
              <a:ahLst/>
              <a:cxnLst/>
              <a:rect l="l" t="t" r="r" b="b"/>
              <a:pathLst>
                <a:path w="2626995" h="523239">
                  <a:moveTo>
                    <a:pt x="0" y="0"/>
                  </a:moveTo>
                  <a:lnTo>
                    <a:pt x="2626491" y="0"/>
                  </a:lnTo>
                  <a:lnTo>
                    <a:pt x="2626491" y="523220"/>
                  </a:ln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97270" y="4150867"/>
            <a:ext cx="229235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spc="-195" dirty="0">
                <a:latin typeface="Arial"/>
                <a:cs typeface="Arial"/>
              </a:rPr>
              <a:t>Kuku </a:t>
            </a:r>
            <a:r>
              <a:rPr sz="1800" spc="-90" dirty="0">
                <a:latin typeface="Arial"/>
                <a:cs typeface="Arial"/>
              </a:rPr>
              <a:t>berbentuk </a:t>
            </a:r>
            <a:r>
              <a:rPr sz="1800" spc="-145" dirty="0">
                <a:latin typeface="Arial"/>
                <a:cs typeface="Arial"/>
              </a:rPr>
              <a:t>sendok  </a:t>
            </a:r>
            <a:r>
              <a:rPr sz="1800" spc="-70" dirty="0">
                <a:latin typeface="Arial"/>
                <a:cs typeface="Arial"/>
              </a:rPr>
              <a:t>tipis </a:t>
            </a:r>
            <a:r>
              <a:rPr sz="1800" spc="-20" dirty="0">
                <a:latin typeface="Arial"/>
                <a:cs typeface="Arial"/>
              </a:rPr>
              <a:t>dapat </a:t>
            </a:r>
            <a:r>
              <a:rPr sz="1800" spc="-45" dirty="0">
                <a:latin typeface="Arial"/>
                <a:cs typeface="Arial"/>
              </a:rPr>
              <a:t>terlihat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97270" y="4696459"/>
            <a:ext cx="694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220" dirty="0">
                <a:latin typeface="Arial"/>
                <a:cs typeface="Arial"/>
              </a:rPr>
              <a:t>n</a:t>
            </a:r>
            <a:r>
              <a:rPr sz="1800" spc="-165" dirty="0">
                <a:latin typeface="Arial"/>
                <a:cs typeface="Arial"/>
              </a:rPr>
              <a:t>e</a:t>
            </a:r>
            <a:r>
              <a:rPr sz="1800" spc="-245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33098" y="4301166"/>
            <a:ext cx="917575" cy="456565"/>
          </a:xfrm>
          <a:custGeom>
            <a:avLst/>
            <a:gdLst/>
            <a:ahLst/>
            <a:cxnLst/>
            <a:rect l="l" t="t" r="r" b="b"/>
            <a:pathLst>
              <a:path w="917575" h="456564">
                <a:moveTo>
                  <a:pt x="37020" y="380033"/>
                </a:moveTo>
                <a:lnTo>
                  <a:pt x="22281" y="383436"/>
                </a:lnTo>
                <a:lnTo>
                  <a:pt x="10404" y="391933"/>
                </a:lnTo>
                <a:lnTo>
                  <a:pt x="2580" y="404265"/>
                </a:lnTo>
                <a:lnTo>
                  <a:pt x="0" y="419173"/>
                </a:lnTo>
                <a:lnTo>
                  <a:pt x="3397" y="433915"/>
                </a:lnTo>
                <a:lnTo>
                  <a:pt x="11891" y="445794"/>
                </a:lnTo>
                <a:lnTo>
                  <a:pt x="24222" y="453621"/>
                </a:lnTo>
                <a:lnTo>
                  <a:pt x="39128" y="456204"/>
                </a:lnTo>
                <a:lnTo>
                  <a:pt x="53875" y="452801"/>
                </a:lnTo>
                <a:lnTo>
                  <a:pt x="65755" y="444304"/>
                </a:lnTo>
                <a:lnTo>
                  <a:pt x="73581" y="431972"/>
                </a:lnTo>
                <a:lnTo>
                  <a:pt x="74331" y="427640"/>
                </a:lnTo>
                <a:lnTo>
                  <a:pt x="38341" y="427640"/>
                </a:lnTo>
                <a:lnTo>
                  <a:pt x="37820" y="408597"/>
                </a:lnTo>
                <a:lnTo>
                  <a:pt x="56857" y="408070"/>
                </a:lnTo>
                <a:lnTo>
                  <a:pt x="74085" y="408070"/>
                </a:lnTo>
                <a:lnTo>
                  <a:pt x="72758" y="402322"/>
                </a:lnTo>
                <a:lnTo>
                  <a:pt x="64263" y="390443"/>
                </a:lnTo>
                <a:lnTo>
                  <a:pt x="51932" y="382616"/>
                </a:lnTo>
                <a:lnTo>
                  <a:pt x="37020" y="380033"/>
                </a:lnTo>
                <a:close/>
              </a:path>
              <a:path w="917575" h="456564">
                <a:moveTo>
                  <a:pt x="56857" y="408070"/>
                </a:moveTo>
                <a:lnTo>
                  <a:pt x="37820" y="408597"/>
                </a:lnTo>
                <a:lnTo>
                  <a:pt x="38341" y="427640"/>
                </a:lnTo>
                <a:lnTo>
                  <a:pt x="57391" y="427113"/>
                </a:lnTo>
                <a:lnTo>
                  <a:pt x="56857" y="408070"/>
                </a:lnTo>
                <a:close/>
              </a:path>
              <a:path w="917575" h="456564">
                <a:moveTo>
                  <a:pt x="74085" y="408070"/>
                </a:moveTo>
                <a:lnTo>
                  <a:pt x="56857" y="408070"/>
                </a:lnTo>
                <a:lnTo>
                  <a:pt x="57391" y="427113"/>
                </a:lnTo>
                <a:lnTo>
                  <a:pt x="38341" y="427640"/>
                </a:lnTo>
                <a:lnTo>
                  <a:pt x="74331" y="427640"/>
                </a:lnTo>
                <a:lnTo>
                  <a:pt x="76161" y="417064"/>
                </a:lnTo>
                <a:lnTo>
                  <a:pt x="74085" y="408070"/>
                </a:lnTo>
                <a:close/>
              </a:path>
              <a:path w="917575" h="456564">
                <a:moveTo>
                  <a:pt x="131787" y="402211"/>
                </a:moveTo>
                <a:lnTo>
                  <a:pt x="115785" y="404356"/>
                </a:lnTo>
                <a:lnTo>
                  <a:pt x="113372" y="404553"/>
                </a:lnTo>
                <a:lnTo>
                  <a:pt x="114922" y="423539"/>
                </a:lnTo>
                <a:lnTo>
                  <a:pt x="117322" y="423344"/>
                </a:lnTo>
                <a:lnTo>
                  <a:pt x="134302" y="421095"/>
                </a:lnTo>
                <a:lnTo>
                  <a:pt x="131787" y="402211"/>
                </a:lnTo>
                <a:close/>
              </a:path>
              <a:path w="917575" h="456564">
                <a:moveTo>
                  <a:pt x="205790" y="388865"/>
                </a:moveTo>
                <a:lnTo>
                  <a:pt x="190830" y="392422"/>
                </a:lnTo>
                <a:lnTo>
                  <a:pt x="187680" y="393004"/>
                </a:lnTo>
                <a:lnTo>
                  <a:pt x="191147" y="411736"/>
                </a:lnTo>
                <a:lnTo>
                  <a:pt x="194284" y="411156"/>
                </a:lnTo>
                <a:lnTo>
                  <a:pt x="210185" y="407402"/>
                </a:lnTo>
                <a:lnTo>
                  <a:pt x="205790" y="388865"/>
                </a:lnTo>
                <a:close/>
              </a:path>
              <a:path w="917575" h="456564">
                <a:moveTo>
                  <a:pt x="277964" y="367935"/>
                </a:moveTo>
                <a:lnTo>
                  <a:pt x="260972" y="373903"/>
                </a:lnTo>
                <a:lnTo>
                  <a:pt x="260464" y="374050"/>
                </a:lnTo>
                <a:lnTo>
                  <a:pt x="265798" y="392338"/>
                </a:lnTo>
                <a:lnTo>
                  <a:pt x="266306" y="392191"/>
                </a:lnTo>
                <a:lnTo>
                  <a:pt x="284264" y="385914"/>
                </a:lnTo>
                <a:lnTo>
                  <a:pt x="277964" y="367935"/>
                </a:lnTo>
                <a:close/>
              </a:path>
              <a:path w="917575" h="456564">
                <a:moveTo>
                  <a:pt x="346938" y="338494"/>
                </a:moveTo>
                <a:lnTo>
                  <a:pt x="329831" y="346891"/>
                </a:lnTo>
                <a:lnTo>
                  <a:pt x="338226" y="363990"/>
                </a:lnTo>
                <a:lnTo>
                  <a:pt x="355333" y="355594"/>
                </a:lnTo>
                <a:lnTo>
                  <a:pt x="346938" y="338494"/>
                </a:lnTo>
                <a:close/>
              </a:path>
              <a:path w="917575" h="456564">
                <a:moveTo>
                  <a:pt x="408190" y="297738"/>
                </a:moveTo>
                <a:lnTo>
                  <a:pt x="398119" y="306468"/>
                </a:lnTo>
                <a:lnTo>
                  <a:pt x="394208" y="309204"/>
                </a:lnTo>
                <a:lnTo>
                  <a:pt x="405130" y="324812"/>
                </a:lnTo>
                <a:lnTo>
                  <a:pt x="409041" y="322077"/>
                </a:lnTo>
                <a:lnTo>
                  <a:pt x="420611" y="312177"/>
                </a:lnTo>
                <a:lnTo>
                  <a:pt x="408190" y="297738"/>
                </a:lnTo>
                <a:close/>
              </a:path>
              <a:path w="917575" h="456564">
                <a:moveTo>
                  <a:pt x="447573" y="241371"/>
                </a:moveTo>
                <a:lnTo>
                  <a:pt x="447344" y="242872"/>
                </a:lnTo>
                <a:lnTo>
                  <a:pt x="444779" y="250741"/>
                </a:lnTo>
                <a:lnTo>
                  <a:pt x="441820" y="257125"/>
                </a:lnTo>
                <a:lnTo>
                  <a:pt x="459105" y="265132"/>
                </a:lnTo>
                <a:lnTo>
                  <a:pt x="462064" y="258748"/>
                </a:lnTo>
                <a:lnTo>
                  <a:pt x="465404" y="248912"/>
                </a:lnTo>
                <a:lnTo>
                  <a:pt x="466242" y="245160"/>
                </a:lnTo>
                <a:lnTo>
                  <a:pt x="447573" y="241371"/>
                </a:lnTo>
                <a:close/>
              </a:path>
              <a:path w="917575" h="456564">
                <a:moveTo>
                  <a:pt x="474611" y="166585"/>
                </a:moveTo>
                <a:lnTo>
                  <a:pt x="472186" y="169263"/>
                </a:lnTo>
                <a:lnTo>
                  <a:pt x="471881" y="169658"/>
                </a:lnTo>
                <a:lnTo>
                  <a:pt x="462889" y="183421"/>
                </a:lnTo>
                <a:lnTo>
                  <a:pt x="478840" y="193838"/>
                </a:lnTo>
                <a:lnTo>
                  <a:pt x="486790" y="181679"/>
                </a:lnTo>
                <a:lnTo>
                  <a:pt x="486651" y="181679"/>
                </a:lnTo>
                <a:lnTo>
                  <a:pt x="487565" y="180494"/>
                </a:lnTo>
                <a:lnTo>
                  <a:pt x="487721" y="180494"/>
                </a:lnTo>
                <a:lnTo>
                  <a:pt x="488734" y="179373"/>
                </a:lnTo>
                <a:lnTo>
                  <a:pt x="474611" y="166585"/>
                </a:lnTo>
                <a:close/>
              </a:path>
              <a:path w="917575" h="456564">
                <a:moveTo>
                  <a:pt x="487565" y="180494"/>
                </a:moveTo>
                <a:lnTo>
                  <a:pt x="486651" y="181679"/>
                </a:lnTo>
                <a:lnTo>
                  <a:pt x="487157" y="181119"/>
                </a:lnTo>
                <a:lnTo>
                  <a:pt x="487565" y="180494"/>
                </a:lnTo>
                <a:close/>
              </a:path>
              <a:path w="917575" h="456564">
                <a:moveTo>
                  <a:pt x="487157" y="181119"/>
                </a:moveTo>
                <a:lnTo>
                  <a:pt x="486651" y="181679"/>
                </a:lnTo>
                <a:lnTo>
                  <a:pt x="486790" y="181679"/>
                </a:lnTo>
                <a:lnTo>
                  <a:pt x="487157" y="181119"/>
                </a:lnTo>
                <a:close/>
              </a:path>
              <a:path w="917575" h="456564">
                <a:moveTo>
                  <a:pt x="487721" y="180494"/>
                </a:moveTo>
                <a:lnTo>
                  <a:pt x="487565" y="180494"/>
                </a:lnTo>
                <a:lnTo>
                  <a:pt x="487157" y="181119"/>
                </a:lnTo>
                <a:lnTo>
                  <a:pt x="487721" y="180494"/>
                </a:lnTo>
                <a:close/>
              </a:path>
              <a:path w="917575" h="456564">
                <a:moveTo>
                  <a:pt x="535012" y="116031"/>
                </a:moveTo>
                <a:lnTo>
                  <a:pt x="530974" y="118423"/>
                </a:lnTo>
                <a:lnTo>
                  <a:pt x="518566" y="127105"/>
                </a:lnTo>
                <a:lnTo>
                  <a:pt x="529488" y="142713"/>
                </a:lnTo>
                <a:lnTo>
                  <a:pt x="541896" y="134031"/>
                </a:lnTo>
                <a:lnTo>
                  <a:pt x="544601" y="132491"/>
                </a:lnTo>
                <a:lnTo>
                  <a:pt x="535012" y="116031"/>
                </a:lnTo>
                <a:close/>
              </a:path>
              <a:path w="917575" h="456564">
                <a:moveTo>
                  <a:pt x="604189" y="81362"/>
                </a:moveTo>
                <a:lnTo>
                  <a:pt x="586054" y="88916"/>
                </a:lnTo>
                <a:lnTo>
                  <a:pt x="594448" y="106019"/>
                </a:lnTo>
                <a:lnTo>
                  <a:pt x="611492" y="98954"/>
                </a:lnTo>
                <a:lnTo>
                  <a:pt x="604189" y="81362"/>
                </a:lnTo>
                <a:close/>
              </a:path>
              <a:path w="917575" h="456564">
                <a:moveTo>
                  <a:pt x="677240" y="56440"/>
                </a:moveTo>
                <a:lnTo>
                  <a:pt x="658952" y="61772"/>
                </a:lnTo>
                <a:lnTo>
                  <a:pt x="664286" y="80060"/>
                </a:lnTo>
                <a:lnTo>
                  <a:pt x="682574" y="74729"/>
                </a:lnTo>
                <a:lnTo>
                  <a:pt x="677240" y="56440"/>
                </a:lnTo>
                <a:close/>
              </a:path>
              <a:path w="917575" h="456564">
                <a:moveTo>
                  <a:pt x="752513" y="39648"/>
                </a:moveTo>
                <a:lnTo>
                  <a:pt x="733780" y="43108"/>
                </a:lnTo>
                <a:lnTo>
                  <a:pt x="737235" y="61842"/>
                </a:lnTo>
                <a:lnTo>
                  <a:pt x="755980" y="58381"/>
                </a:lnTo>
                <a:lnTo>
                  <a:pt x="752513" y="39648"/>
                </a:lnTo>
                <a:close/>
              </a:path>
              <a:path w="917575" h="456564">
                <a:moveTo>
                  <a:pt x="829094" y="30514"/>
                </a:moveTo>
                <a:lnTo>
                  <a:pt x="810107" y="32057"/>
                </a:lnTo>
                <a:lnTo>
                  <a:pt x="811657" y="51045"/>
                </a:lnTo>
                <a:lnTo>
                  <a:pt x="830643" y="49500"/>
                </a:lnTo>
                <a:lnTo>
                  <a:pt x="829094" y="30514"/>
                </a:lnTo>
                <a:close/>
              </a:path>
              <a:path w="917575" h="456564">
                <a:moveTo>
                  <a:pt x="878446" y="0"/>
                </a:moveTo>
                <a:lnTo>
                  <a:pt x="863699" y="3402"/>
                </a:lnTo>
                <a:lnTo>
                  <a:pt x="851819" y="11899"/>
                </a:lnTo>
                <a:lnTo>
                  <a:pt x="843993" y="24231"/>
                </a:lnTo>
                <a:lnTo>
                  <a:pt x="841413" y="39138"/>
                </a:lnTo>
                <a:lnTo>
                  <a:pt x="844816" y="53880"/>
                </a:lnTo>
                <a:lnTo>
                  <a:pt x="853311" y="65760"/>
                </a:lnTo>
                <a:lnTo>
                  <a:pt x="865642" y="73587"/>
                </a:lnTo>
                <a:lnTo>
                  <a:pt x="880554" y="76170"/>
                </a:lnTo>
                <a:lnTo>
                  <a:pt x="895293" y="72767"/>
                </a:lnTo>
                <a:lnTo>
                  <a:pt x="907170" y="64269"/>
                </a:lnTo>
                <a:lnTo>
                  <a:pt x="914994" y="51937"/>
                </a:lnTo>
                <a:lnTo>
                  <a:pt x="917575" y="37030"/>
                </a:lnTo>
                <a:lnTo>
                  <a:pt x="914177" y="22289"/>
                </a:lnTo>
                <a:lnTo>
                  <a:pt x="905683" y="10409"/>
                </a:lnTo>
                <a:lnTo>
                  <a:pt x="893352" y="2582"/>
                </a:lnTo>
                <a:lnTo>
                  <a:pt x="878446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072" y="307314"/>
            <a:ext cx="5107940" cy="965835"/>
          </a:xfrm>
          <a:custGeom>
            <a:avLst/>
            <a:gdLst/>
            <a:ahLst/>
            <a:cxnLst/>
            <a:rect l="l" t="t" r="r" b="b"/>
            <a:pathLst>
              <a:path w="5107940" h="965835">
                <a:moveTo>
                  <a:pt x="4946350" y="0"/>
                </a:moveTo>
                <a:lnTo>
                  <a:pt x="160966" y="0"/>
                </a:lnTo>
                <a:lnTo>
                  <a:pt x="118174" y="5750"/>
                </a:lnTo>
                <a:lnTo>
                  <a:pt x="79723" y="21978"/>
                </a:lnTo>
                <a:lnTo>
                  <a:pt x="47145" y="47148"/>
                </a:lnTo>
                <a:lnTo>
                  <a:pt x="21976" y="79727"/>
                </a:lnTo>
                <a:lnTo>
                  <a:pt x="5749" y="118180"/>
                </a:lnTo>
                <a:lnTo>
                  <a:pt x="0" y="160972"/>
                </a:lnTo>
                <a:lnTo>
                  <a:pt x="0" y="804811"/>
                </a:lnTo>
                <a:lnTo>
                  <a:pt x="5749" y="847602"/>
                </a:lnTo>
                <a:lnTo>
                  <a:pt x="21976" y="886053"/>
                </a:lnTo>
                <a:lnTo>
                  <a:pt x="47145" y="918629"/>
                </a:lnTo>
                <a:lnTo>
                  <a:pt x="79723" y="943796"/>
                </a:lnTo>
                <a:lnTo>
                  <a:pt x="118174" y="960022"/>
                </a:lnTo>
                <a:lnTo>
                  <a:pt x="160966" y="965771"/>
                </a:lnTo>
                <a:lnTo>
                  <a:pt x="4946350" y="965771"/>
                </a:lnTo>
                <a:lnTo>
                  <a:pt x="4989142" y="960022"/>
                </a:lnTo>
                <a:lnTo>
                  <a:pt x="5027595" y="943796"/>
                </a:lnTo>
                <a:lnTo>
                  <a:pt x="5060174" y="918629"/>
                </a:lnTo>
                <a:lnTo>
                  <a:pt x="5085344" y="886053"/>
                </a:lnTo>
                <a:lnTo>
                  <a:pt x="5101572" y="847602"/>
                </a:lnTo>
                <a:lnTo>
                  <a:pt x="5107322" y="804811"/>
                </a:lnTo>
                <a:lnTo>
                  <a:pt x="5107322" y="160972"/>
                </a:lnTo>
                <a:lnTo>
                  <a:pt x="5101572" y="118180"/>
                </a:lnTo>
                <a:lnTo>
                  <a:pt x="5085344" y="79727"/>
                </a:lnTo>
                <a:lnTo>
                  <a:pt x="5060174" y="47148"/>
                </a:lnTo>
                <a:lnTo>
                  <a:pt x="5027595" y="21978"/>
                </a:lnTo>
                <a:lnTo>
                  <a:pt x="4989142" y="5750"/>
                </a:lnTo>
                <a:lnTo>
                  <a:pt x="4946350" y="0"/>
                </a:lnTo>
                <a:close/>
              </a:path>
            </a:pathLst>
          </a:custGeom>
          <a:solidFill>
            <a:srgbClr val="BC7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072" y="307314"/>
            <a:ext cx="5107940" cy="965835"/>
          </a:xfrm>
          <a:custGeom>
            <a:avLst/>
            <a:gdLst/>
            <a:ahLst/>
            <a:cxnLst/>
            <a:rect l="l" t="t" r="r" b="b"/>
            <a:pathLst>
              <a:path w="5107940" h="965835">
                <a:moveTo>
                  <a:pt x="0" y="160967"/>
                </a:moveTo>
                <a:lnTo>
                  <a:pt x="5749" y="118175"/>
                </a:lnTo>
                <a:lnTo>
                  <a:pt x="21976" y="79724"/>
                </a:lnTo>
                <a:lnTo>
                  <a:pt x="47146" y="47146"/>
                </a:lnTo>
                <a:lnTo>
                  <a:pt x="79723" y="21976"/>
                </a:lnTo>
                <a:lnTo>
                  <a:pt x="118175" y="5749"/>
                </a:lnTo>
                <a:lnTo>
                  <a:pt x="160967" y="0"/>
                </a:lnTo>
                <a:lnTo>
                  <a:pt x="4946362" y="0"/>
                </a:lnTo>
                <a:lnTo>
                  <a:pt x="4989153" y="5749"/>
                </a:lnTo>
                <a:lnTo>
                  <a:pt x="5027604" y="21976"/>
                </a:lnTo>
                <a:lnTo>
                  <a:pt x="5060180" y="47146"/>
                </a:lnTo>
                <a:lnTo>
                  <a:pt x="5085348" y="79724"/>
                </a:lnTo>
                <a:lnTo>
                  <a:pt x="5101573" y="118175"/>
                </a:lnTo>
                <a:lnTo>
                  <a:pt x="5107322" y="160967"/>
                </a:lnTo>
                <a:lnTo>
                  <a:pt x="5107322" y="804804"/>
                </a:lnTo>
                <a:lnTo>
                  <a:pt x="5101573" y="847595"/>
                </a:lnTo>
                <a:lnTo>
                  <a:pt x="5085348" y="886047"/>
                </a:lnTo>
                <a:lnTo>
                  <a:pt x="5060180" y="918625"/>
                </a:lnTo>
                <a:lnTo>
                  <a:pt x="5027604" y="943794"/>
                </a:lnTo>
                <a:lnTo>
                  <a:pt x="4989153" y="960021"/>
                </a:lnTo>
                <a:lnTo>
                  <a:pt x="4946362" y="965771"/>
                </a:lnTo>
                <a:lnTo>
                  <a:pt x="160967" y="965771"/>
                </a:lnTo>
                <a:lnTo>
                  <a:pt x="118175" y="960021"/>
                </a:lnTo>
                <a:lnTo>
                  <a:pt x="79723" y="943794"/>
                </a:lnTo>
                <a:lnTo>
                  <a:pt x="47146" y="918625"/>
                </a:lnTo>
                <a:lnTo>
                  <a:pt x="21976" y="886047"/>
                </a:lnTo>
                <a:lnTo>
                  <a:pt x="5749" y="847595"/>
                </a:lnTo>
                <a:lnTo>
                  <a:pt x="0" y="804804"/>
                </a:lnTo>
                <a:lnTo>
                  <a:pt x="0" y="160967"/>
                </a:lnTo>
                <a:close/>
              </a:path>
            </a:pathLst>
          </a:custGeom>
          <a:ln w="15875">
            <a:solidFill>
              <a:srgbClr val="895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8642" y="164782"/>
            <a:ext cx="1971001" cy="11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7545" y="1523504"/>
            <a:ext cx="5107305" cy="842644"/>
            <a:chOff x="197545" y="1523504"/>
            <a:chExt cx="5107305" cy="842644"/>
          </a:xfrm>
        </p:grpSpPr>
        <p:sp>
          <p:nvSpPr>
            <p:cNvPr id="6" name="object 6"/>
            <p:cNvSpPr/>
            <p:nvPr/>
          </p:nvSpPr>
          <p:spPr>
            <a:xfrm>
              <a:off x="205483" y="1531442"/>
              <a:ext cx="5091430" cy="826769"/>
            </a:xfrm>
            <a:custGeom>
              <a:avLst/>
              <a:gdLst/>
              <a:ahLst/>
              <a:cxnLst/>
              <a:rect l="l" t="t" r="r" b="b"/>
              <a:pathLst>
                <a:path w="5091430" h="826769">
                  <a:moveTo>
                    <a:pt x="4953180" y="0"/>
                  </a:moveTo>
                  <a:lnTo>
                    <a:pt x="137734" y="0"/>
                  </a:lnTo>
                  <a:lnTo>
                    <a:pt x="94199" y="7022"/>
                  </a:lnTo>
                  <a:lnTo>
                    <a:pt x="56390" y="26576"/>
                  </a:lnTo>
                  <a:lnTo>
                    <a:pt x="26574" y="56394"/>
                  </a:lnTo>
                  <a:lnTo>
                    <a:pt x="7021" y="94206"/>
                  </a:lnTo>
                  <a:lnTo>
                    <a:pt x="0" y="137744"/>
                  </a:lnTo>
                  <a:lnTo>
                    <a:pt x="0" y="688682"/>
                  </a:lnTo>
                  <a:lnTo>
                    <a:pt x="7021" y="732214"/>
                  </a:lnTo>
                  <a:lnTo>
                    <a:pt x="26574" y="770022"/>
                  </a:lnTo>
                  <a:lnTo>
                    <a:pt x="56390" y="799838"/>
                  </a:lnTo>
                  <a:lnTo>
                    <a:pt x="94199" y="819392"/>
                  </a:lnTo>
                  <a:lnTo>
                    <a:pt x="137734" y="826414"/>
                  </a:lnTo>
                  <a:lnTo>
                    <a:pt x="4953180" y="826414"/>
                  </a:lnTo>
                  <a:lnTo>
                    <a:pt x="4996711" y="819392"/>
                  </a:lnTo>
                  <a:lnTo>
                    <a:pt x="5034519" y="799838"/>
                  </a:lnTo>
                  <a:lnTo>
                    <a:pt x="5064335" y="770022"/>
                  </a:lnTo>
                  <a:lnTo>
                    <a:pt x="5083889" y="732214"/>
                  </a:lnTo>
                  <a:lnTo>
                    <a:pt x="5090911" y="688682"/>
                  </a:lnTo>
                  <a:lnTo>
                    <a:pt x="5090911" y="137744"/>
                  </a:lnTo>
                  <a:lnTo>
                    <a:pt x="5083889" y="94206"/>
                  </a:lnTo>
                  <a:lnTo>
                    <a:pt x="5064335" y="56394"/>
                  </a:lnTo>
                  <a:lnTo>
                    <a:pt x="5034519" y="26576"/>
                  </a:lnTo>
                  <a:lnTo>
                    <a:pt x="4996711" y="7022"/>
                  </a:lnTo>
                  <a:lnTo>
                    <a:pt x="4953180" y="0"/>
                  </a:lnTo>
                  <a:close/>
                </a:path>
              </a:pathLst>
            </a:custGeom>
            <a:solidFill>
              <a:srgbClr val="BC7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483" y="1531442"/>
              <a:ext cx="5091430" cy="826769"/>
            </a:xfrm>
            <a:custGeom>
              <a:avLst/>
              <a:gdLst/>
              <a:ahLst/>
              <a:cxnLst/>
              <a:rect l="l" t="t" r="r" b="b"/>
              <a:pathLst>
                <a:path w="5091430" h="826769">
                  <a:moveTo>
                    <a:pt x="0" y="137735"/>
                  </a:moveTo>
                  <a:lnTo>
                    <a:pt x="7021" y="94200"/>
                  </a:lnTo>
                  <a:lnTo>
                    <a:pt x="26574" y="56390"/>
                  </a:lnTo>
                  <a:lnTo>
                    <a:pt x="56390" y="26574"/>
                  </a:lnTo>
                  <a:lnTo>
                    <a:pt x="94199" y="7021"/>
                  </a:lnTo>
                  <a:lnTo>
                    <a:pt x="137734" y="0"/>
                  </a:lnTo>
                  <a:lnTo>
                    <a:pt x="4953182" y="0"/>
                  </a:lnTo>
                  <a:lnTo>
                    <a:pt x="4996717" y="7021"/>
                  </a:lnTo>
                  <a:lnTo>
                    <a:pt x="5034526" y="26574"/>
                  </a:lnTo>
                  <a:lnTo>
                    <a:pt x="5064340" y="56390"/>
                  </a:lnTo>
                  <a:lnTo>
                    <a:pt x="5083891" y="94200"/>
                  </a:lnTo>
                  <a:lnTo>
                    <a:pt x="5090912" y="137735"/>
                  </a:lnTo>
                  <a:lnTo>
                    <a:pt x="5090912" y="688674"/>
                  </a:lnTo>
                  <a:lnTo>
                    <a:pt x="5083891" y="732209"/>
                  </a:lnTo>
                  <a:lnTo>
                    <a:pt x="5064340" y="770018"/>
                  </a:lnTo>
                  <a:lnTo>
                    <a:pt x="5034526" y="799834"/>
                  </a:lnTo>
                  <a:lnTo>
                    <a:pt x="4996717" y="819387"/>
                  </a:lnTo>
                  <a:lnTo>
                    <a:pt x="4953182" y="826409"/>
                  </a:lnTo>
                  <a:lnTo>
                    <a:pt x="137734" y="826409"/>
                  </a:lnTo>
                  <a:lnTo>
                    <a:pt x="94199" y="819387"/>
                  </a:lnTo>
                  <a:lnTo>
                    <a:pt x="56390" y="799834"/>
                  </a:lnTo>
                  <a:lnTo>
                    <a:pt x="26574" y="770018"/>
                  </a:lnTo>
                  <a:lnTo>
                    <a:pt x="7021" y="732209"/>
                  </a:lnTo>
                  <a:lnTo>
                    <a:pt x="0" y="688674"/>
                  </a:lnTo>
                  <a:lnTo>
                    <a:pt x="0" y="137735"/>
                  </a:lnTo>
                  <a:close/>
                </a:path>
              </a:pathLst>
            </a:custGeom>
            <a:ln w="15875">
              <a:solidFill>
                <a:srgbClr val="8952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8096" y="319532"/>
            <a:ext cx="4589780" cy="1903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 marR="17780" algn="ctr">
              <a:lnSpc>
                <a:spcPct val="97500"/>
              </a:lnSpc>
              <a:spcBef>
                <a:spcPts val="135"/>
              </a:spcBef>
            </a:pPr>
            <a:r>
              <a:rPr sz="1200" b="1" spc="30" dirty="0">
                <a:solidFill>
                  <a:srgbClr val="FFFFFF"/>
                </a:solidFill>
                <a:latin typeface="Trebuchet MS"/>
                <a:cs typeface="Trebuchet MS"/>
              </a:rPr>
              <a:t>Nail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pitting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(bintik-bintik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kuku) 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Kondisi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mana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lapisan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permukaan 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mengalami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pengelupasan.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sering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terjadi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orang-orang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mengalami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psoriasis</a:t>
            </a:r>
            <a:endParaRPr sz="1200">
              <a:latin typeface="Trebuchet MS"/>
              <a:cs typeface="Trebuchet MS"/>
            </a:endParaRPr>
          </a:p>
          <a:p>
            <a:pPr marL="12700" marR="5080" algn="ctr">
              <a:lnSpc>
                <a:spcPts val="1420"/>
              </a:lnSpc>
              <a:spcBef>
                <a:spcPts val="110"/>
              </a:spcBef>
            </a:pP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Ciri: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Bentuk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berubah dari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normalnya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menjadi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menebal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Kuku 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menjadi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berubah warna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Kemerahan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Gatal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Kering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Rapuh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rebuchet MS"/>
              <a:cs typeface="Trebuchet MS"/>
            </a:endParaRPr>
          </a:p>
          <a:p>
            <a:pPr marL="48895" marR="24765" algn="ctr">
              <a:lnSpc>
                <a:spcPct val="97500"/>
              </a:lnSpc>
            </a:pPr>
            <a:r>
              <a:rPr sz="1200" b="1" spc="30" dirty="0">
                <a:solidFill>
                  <a:srgbClr val="FFFFFF"/>
                </a:solidFill>
                <a:latin typeface="Trebuchet MS"/>
                <a:cs typeface="Trebuchet MS"/>
              </a:rPr>
              <a:t>Nail </a:t>
            </a:r>
            <a:r>
              <a:rPr sz="1200" b="1" spc="15" dirty="0">
                <a:solidFill>
                  <a:srgbClr val="FFFFFF"/>
                </a:solidFill>
                <a:latin typeface="Trebuchet MS"/>
                <a:cs typeface="Trebuchet MS"/>
              </a:rPr>
              <a:t>Clubbing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disebabkan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karena kurangnya </a:t>
            </a:r>
            <a:r>
              <a:rPr sz="1200" spc="-100" dirty="0">
                <a:solidFill>
                  <a:srgbClr val="FFFFFF"/>
                </a:solidFill>
                <a:latin typeface="Trebuchet MS"/>
                <a:cs typeface="Trebuchet MS"/>
              </a:rPr>
              <a:t>jumlah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oksigen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bagian  darah.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bisa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menjadi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indikasi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adanya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penyakit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paru-paru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dan penyakit  </a:t>
            </a: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jantung.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4634" y="1531444"/>
            <a:ext cx="1744726" cy="1137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7545" y="2693873"/>
            <a:ext cx="5107305" cy="842644"/>
            <a:chOff x="197545" y="2693873"/>
            <a:chExt cx="5107305" cy="842644"/>
          </a:xfrm>
        </p:grpSpPr>
        <p:sp>
          <p:nvSpPr>
            <p:cNvPr id="11" name="object 11"/>
            <p:cNvSpPr/>
            <p:nvPr/>
          </p:nvSpPr>
          <p:spPr>
            <a:xfrm>
              <a:off x="205483" y="2701810"/>
              <a:ext cx="5091430" cy="826769"/>
            </a:xfrm>
            <a:custGeom>
              <a:avLst/>
              <a:gdLst/>
              <a:ahLst/>
              <a:cxnLst/>
              <a:rect l="l" t="t" r="r" b="b"/>
              <a:pathLst>
                <a:path w="5091430" h="826770">
                  <a:moveTo>
                    <a:pt x="4953180" y="0"/>
                  </a:moveTo>
                  <a:lnTo>
                    <a:pt x="137734" y="0"/>
                  </a:lnTo>
                  <a:lnTo>
                    <a:pt x="94199" y="7021"/>
                  </a:lnTo>
                  <a:lnTo>
                    <a:pt x="56390" y="26572"/>
                  </a:lnTo>
                  <a:lnTo>
                    <a:pt x="26574" y="56386"/>
                  </a:lnTo>
                  <a:lnTo>
                    <a:pt x="7021" y="94195"/>
                  </a:lnTo>
                  <a:lnTo>
                    <a:pt x="0" y="137731"/>
                  </a:lnTo>
                  <a:lnTo>
                    <a:pt x="0" y="688670"/>
                  </a:lnTo>
                  <a:lnTo>
                    <a:pt x="7021" y="732206"/>
                  </a:lnTo>
                  <a:lnTo>
                    <a:pt x="26574" y="770015"/>
                  </a:lnTo>
                  <a:lnTo>
                    <a:pt x="56390" y="799829"/>
                  </a:lnTo>
                  <a:lnTo>
                    <a:pt x="94199" y="819380"/>
                  </a:lnTo>
                  <a:lnTo>
                    <a:pt x="137734" y="826401"/>
                  </a:lnTo>
                  <a:lnTo>
                    <a:pt x="4953180" y="826401"/>
                  </a:lnTo>
                  <a:lnTo>
                    <a:pt x="4996711" y="819380"/>
                  </a:lnTo>
                  <a:lnTo>
                    <a:pt x="5034519" y="799829"/>
                  </a:lnTo>
                  <a:lnTo>
                    <a:pt x="5064335" y="770015"/>
                  </a:lnTo>
                  <a:lnTo>
                    <a:pt x="5083889" y="732206"/>
                  </a:lnTo>
                  <a:lnTo>
                    <a:pt x="5090911" y="688670"/>
                  </a:lnTo>
                  <a:lnTo>
                    <a:pt x="5090911" y="137731"/>
                  </a:lnTo>
                  <a:lnTo>
                    <a:pt x="5083889" y="94195"/>
                  </a:lnTo>
                  <a:lnTo>
                    <a:pt x="5064335" y="56386"/>
                  </a:lnTo>
                  <a:lnTo>
                    <a:pt x="5034519" y="26572"/>
                  </a:lnTo>
                  <a:lnTo>
                    <a:pt x="4996711" y="7021"/>
                  </a:lnTo>
                  <a:lnTo>
                    <a:pt x="4953180" y="0"/>
                  </a:lnTo>
                  <a:close/>
                </a:path>
              </a:pathLst>
            </a:custGeom>
            <a:solidFill>
              <a:srgbClr val="BC7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483" y="2701810"/>
              <a:ext cx="5091430" cy="826769"/>
            </a:xfrm>
            <a:custGeom>
              <a:avLst/>
              <a:gdLst/>
              <a:ahLst/>
              <a:cxnLst/>
              <a:rect l="l" t="t" r="r" b="b"/>
              <a:pathLst>
                <a:path w="5091430" h="826770">
                  <a:moveTo>
                    <a:pt x="0" y="137735"/>
                  </a:moveTo>
                  <a:lnTo>
                    <a:pt x="7021" y="94200"/>
                  </a:lnTo>
                  <a:lnTo>
                    <a:pt x="26574" y="56390"/>
                  </a:lnTo>
                  <a:lnTo>
                    <a:pt x="56390" y="26574"/>
                  </a:lnTo>
                  <a:lnTo>
                    <a:pt x="94199" y="7021"/>
                  </a:lnTo>
                  <a:lnTo>
                    <a:pt x="137734" y="0"/>
                  </a:lnTo>
                  <a:lnTo>
                    <a:pt x="4953182" y="0"/>
                  </a:lnTo>
                  <a:lnTo>
                    <a:pt x="4996717" y="7021"/>
                  </a:lnTo>
                  <a:lnTo>
                    <a:pt x="5034526" y="26574"/>
                  </a:lnTo>
                  <a:lnTo>
                    <a:pt x="5064340" y="56390"/>
                  </a:lnTo>
                  <a:lnTo>
                    <a:pt x="5083891" y="94200"/>
                  </a:lnTo>
                  <a:lnTo>
                    <a:pt x="5090912" y="137735"/>
                  </a:lnTo>
                  <a:lnTo>
                    <a:pt x="5090912" y="688674"/>
                  </a:lnTo>
                  <a:lnTo>
                    <a:pt x="5083891" y="732209"/>
                  </a:lnTo>
                  <a:lnTo>
                    <a:pt x="5064340" y="770018"/>
                  </a:lnTo>
                  <a:lnTo>
                    <a:pt x="5034526" y="799834"/>
                  </a:lnTo>
                  <a:lnTo>
                    <a:pt x="4996717" y="819387"/>
                  </a:lnTo>
                  <a:lnTo>
                    <a:pt x="4953182" y="826409"/>
                  </a:lnTo>
                  <a:lnTo>
                    <a:pt x="137734" y="826409"/>
                  </a:lnTo>
                  <a:lnTo>
                    <a:pt x="94199" y="819387"/>
                  </a:lnTo>
                  <a:lnTo>
                    <a:pt x="56390" y="799834"/>
                  </a:lnTo>
                  <a:lnTo>
                    <a:pt x="26574" y="770018"/>
                  </a:lnTo>
                  <a:lnTo>
                    <a:pt x="7021" y="732209"/>
                  </a:lnTo>
                  <a:lnTo>
                    <a:pt x="0" y="688674"/>
                  </a:lnTo>
                  <a:lnTo>
                    <a:pt x="0" y="137735"/>
                  </a:lnTo>
                  <a:close/>
                </a:path>
              </a:pathLst>
            </a:custGeom>
            <a:ln w="15875">
              <a:solidFill>
                <a:srgbClr val="8952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308" y="2919476"/>
            <a:ext cx="47675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71780" marR="5080" indent="-259715">
              <a:lnSpc>
                <a:spcPts val="1390"/>
              </a:lnSpc>
              <a:spcBef>
                <a:spcPts val="185"/>
              </a:spcBef>
            </a:pPr>
            <a:r>
              <a:rPr sz="1200" b="1" spc="5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Sendok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Hal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ini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sering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kali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dikaitkan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kekebalan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tubuh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terhadap 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zat besi.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Selain </a:t>
            </a:r>
            <a:r>
              <a:rPr sz="1200" spc="-100" dirty="0">
                <a:solidFill>
                  <a:srgbClr val="FFFFFF"/>
                </a:solidFill>
                <a:latin typeface="Trebuchet MS"/>
                <a:cs typeface="Trebuchet MS"/>
              </a:rPr>
              <a:t>itu,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masalah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liver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disebut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hemochromatosis.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48642" y="2769539"/>
            <a:ext cx="1767509" cy="992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97545" y="3854919"/>
            <a:ext cx="5107305" cy="842644"/>
            <a:chOff x="197545" y="3854919"/>
            <a:chExt cx="5107305" cy="842644"/>
          </a:xfrm>
        </p:grpSpPr>
        <p:sp>
          <p:nvSpPr>
            <p:cNvPr id="16" name="object 16"/>
            <p:cNvSpPr/>
            <p:nvPr/>
          </p:nvSpPr>
          <p:spPr>
            <a:xfrm>
              <a:off x="205483" y="3862857"/>
              <a:ext cx="5091430" cy="826769"/>
            </a:xfrm>
            <a:custGeom>
              <a:avLst/>
              <a:gdLst/>
              <a:ahLst/>
              <a:cxnLst/>
              <a:rect l="l" t="t" r="r" b="b"/>
              <a:pathLst>
                <a:path w="5091430" h="826770">
                  <a:moveTo>
                    <a:pt x="4953180" y="0"/>
                  </a:moveTo>
                  <a:lnTo>
                    <a:pt x="137734" y="0"/>
                  </a:lnTo>
                  <a:lnTo>
                    <a:pt x="94199" y="7022"/>
                  </a:lnTo>
                  <a:lnTo>
                    <a:pt x="56390" y="26576"/>
                  </a:lnTo>
                  <a:lnTo>
                    <a:pt x="26574" y="56393"/>
                  </a:lnTo>
                  <a:lnTo>
                    <a:pt x="7021" y="94203"/>
                  </a:lnTo>
                  <a:lnTo>
                    <a:pt x="0" y="137739"/>
                  </a:lnTo>
                  <a:lnTo>
                    <a:pt x="0" y="688679"/>
                  </a:lnTo>
                  <a:lnTo>
                    <a:pt x="7021" y="732213"/>
                  </a:lnTo>
                  <a:lnTo>
                    <a:pt x="26574" y="770022"/>
                  </a:lnTo>
                  <a:lnTo>
                    <a:pt x="56390" y="799838"/>
                  </a:lnTo>
                  <a:lnTo>
                    <a:pt x="94199" y="819391"/>
                  </a:lnTo>
                  <a:lnTo>
                    <a:pt x="137734" y="826413"/>
                  </a:lnTo>
                  <a:lnTo>
                    <a:pt x="4953180" y="826413"/>
                  </a:lnTo>
                  <a:lnTo>
                    <a:pt x="4996711" y="819391"/>
                  </a:lnTo>
                  <a:lnTo>
                    <a:pt x="5034519" y="799838"/>
                  </a:lnTo>
                  <a:lnTo>
                    <a:pt x="5064335" y="770022"/>
                  </a:lnTo>
                  <a:lnTo>
                    <a:pt x="5083889" y="732213"/>
                  </a:lnTo>
                  <a:lnTo>
                    <a:pt x="5090911" y="688679"/>
                  </a:lnTo>
                  <a:lnTo>
                    <a:pt x="5090911" y="137739"/>
                  </a:lnTo>
                  <a:lnTo>
                    <a:pt x="5083889" y="94203"/>
                  </a:lnTo>
                  <a:lnTo>
                    <a:pt x="5064335" y="56393"/>
                  </a:lnTo>
                  <a:lnTo>
                    <a:pt x="5034519" y="26576"/>
                  </a:lnTo>
                  <a:lnTo>
                    <a:pt x="4996711" y="7022"/>
                  </a:lnTo>
                  <a:lnTo>
                    <a:pt x="4953180" y="0"/>
                  </a:lnTo>
                  <a:close/>
                </a:path>
              </a:pathLst>
            </a:custGeom>
            <a:solidFill>
              <a:srgbClr val="BC7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83" y="3862857"/>
              <a:ext cx="5091430" cy="826769"/>
            </a:xfrm>
            <a:custGeom>
              <a:avLst/>
              <a:gdLst/>
              <a:ahLst/>
              <a:cxnLst/>
              <a:rect l="l" t="t" r="r" b="b"/>
              <a:pathLst>
                <a:path w="5091430" h="826770">
                  <a:moveTo>
                    <a:pt x="0" y="137735"/>
                  </a:moveTo>
                  <a:lnTo>
                    <a:pt x="7021" y="94200"/>
                  </a:lnTo>
                  <a:lnTo>
                    <a:pt x="26574" y="56390"/>
                  </a:lnTo>
                  <a:lnTo>
                    <a:pt x="56390" y="26574"/>
                  </a:lnTo>
                  <a:lnTo>
                    <a:pt x="94199" y="7021"/>
                  </a:lnTo>
                  <a:lnTo>
                    <a:pt x="137734" y="0"/>
                  </a:lnTo>
                  <a:lnTo>
                    <a:pt x="4953182" y="0"/>
                  </a:lnTo>
                  <a:lnTo>
                    <a:pt x="4996717" y="7021"/>
                  </a:lnTo>
                  <a:lnTo>
                    <a:pt x="5034526" y="26574"/>
                  </a:lnTo>
                  <a:lnTo>
                    <a:pt x="5064340" y="56390"/>
                  </a:lnTo>
                  <a:lnTo>
                    <a:pt x="5083891" y="94200"/>
                  </a:lnTo>
                  <a:lnTo>
                    <a:pt x="5090912" y="137735"/>
                  </a:lnTo>
                  <a:lnTo>
                    <a:pt x="5090912" y="688674"/>
                  </a:lnTo>
                  <a:lnTo>
                    <a:pt x="5083891" y="732209"/>
                  </a:lnTo>
                  <a:lnTo>
                    <a:pt x="5064340" y="770018"/>
                  </a:lnTo>
                  <a:lnTo>
                    <a:pt x="5034526" y="799834"/>
                  </a:lnTo>
                  <a:lnTo>
                    <a:pt x="4996717" y="819387"/>
                  </a:lnTo>
                  <a:lnTo>
                    <a:pt x="4953182" y="826409"/>
                  </a:lnTo>
                  <a:lnTo>
                    <a:pt x="137734" y="826409"/>
                  </a:lnTo>
                  <a:lnTo>
                    <a:pt x="94199" y="819387"/>
                  </a:lnTo>
                  <a:lnTo>
                    <a:pt x="56390" y="799834"/>
                  </a:lnTo>
                  <a:lnTo>
                    <a:pt x="26574" y="770018"/>
                  </a:lnTo>
                  <a:lnTo>
                    <a:pt x="7021" y="732209"/>
                  </a:lnTo>
                  <a:lnTo>
                    <a:pt x="0" y="688674"/>
                  </a:lnTo>
                  <a:lnTo>
                    <a:pt x="0" y="137735"/>
                  </a:lnTo>
                  <a:close/>
                </a:path>
              </a:pathLst>
            </a:custGeom>
            <a:ln w="15875">
              <a:solidFill>
                <a:srgbClr val="8952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9472" y="4080764"/>
            <a:ext cx="46831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41045" marR="5080" indent="-728980">
              <a:lnSpc>
                <a:spcPts val="1390"/>
              </a:lnSpc>
              <a:spcBef>
                <a:spcPts val="185"/>
              </a:spcBef>
            </a:pP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Terry’s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Nail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memutih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terry's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nails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bisa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menjadi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indikasi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penyakit 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serius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seperti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penyakit </a:t>
            </a:r>
            <a:r>
              <a:rPr sz="1200" spc="-110" dirty="0">
                <a:solidFill>
                  <a:srgbClr val="FFFFFF"/>
                </a:solidFill>
                <a:latin typeface="Trebuchet MS"/>
                <a:cs typeface="Trebuchet MS"/>
              </a:rPr>
              <a:t>liver, </a:t>
            </a: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ginjal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gagal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jantung.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4634" y="3862861"/>
            <a:ext cx="1909330" cy="1111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546" y="2495804"/>
            <a:ext cx="2524760" cy="107124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307975">
              <a:lnSpc>
                <a:spcPts val="3910"/>
              </a:lnSpc>
              <a:spcBef>
                <a:spcPts val="570"/>
              </a:spcBef>
            </a:pPr>
            <a:r>
              <a:rPr sz="3600" spc="285" dirty="0">
                <a:latin typeface="Trebuchet MS"/>
                <a:cs typeface="Trebuchet MS"/>
              </a:rPr>
              <a:t>K</a:t>
            </a:r>
            <a:r>
              <a:rPr sz="3600" spc="-100" dirty="0">
                <a:latin typeface="Trebuchet MS"/>
                <a:cs typeface="Trebuchet MS"/>
              </a:rPr>
              <a:t>EL</a:t>
            </a:r>
            <a:r>
              <a:rPr sz="3600" spc="270" dirty="0">
                <a:latin typeface="Trebuchet MS"/>
                <a:cs typeface="Trebuchet MS"/>
              </a:rPr>
              <a:t>A</a:t>
            </a:r>
            <a:r>
              <a:rPr sz="3600" spc="204" dirty="0">
                <a:latin typeface="Trebuchet MS"/>
                <a:cs typeface="Trebuchet MS"/>
              </a:rPr>
              <a:t>IN</a:t>
            </a:r>
            <a:r>
              <a:rPr sz="3600" spc="270" dirty="0">
                <a:latin typeface="Trebuchet MS"/>
                <a:cs typeface="Trebuchet MS"/>
              </a:rPr>
              <a:t>A</a:t>
            </a:r>
            <a:r>
              <a:rPr sz="3600" spc="330" dirty="0">
                <a:latin typeface="Trebuchet MS"/>
                <a:cs typeface="Trebuchet MS"/>
              </a:rPr>
              <a:t>N  </a:t>
            </a:r>
            <a:r>
              <a:rPr sz="3600" spc="95" dirty="0">
                <a:latin typeface="Trebuchet MS"/>
                <a:cs typeface="Trebuchet MS"/>
              </a:rPr>
              <a:t>PADA</a:t>
            </a:r>
            <a:r>
              <a:rPr sz="3600" spc="-185" dirty="0">
                <a:latin typeface="Trebuchet MS"/>
                <a:cs typeface="Trebuchet MS"/>
              </a:rPr>
              <a:t> </a:t>
            </a:r>
            <a:r>
              <a:rPr sz="3600" spc="250" dirty="0">
                <a:latin typeface="Trebuchet MS"/>
                <a:cs typeface="Trebuchet MS"/>
              </a:rPr>
              <a:t>KUKU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744237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8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42544"/>
            <a:ext cx="9144000" cy="4801235"/>
            <a:chOff x="0" y="342544"/>
            <a:chExt cx="9144000" cy="4801235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3456" y="342544"/>
              <a:ext cx="3639185" cy="1723389"/>
            </a:xfrm>
            <a:custGeom>
              <a:avLst/>
              <a:gdLst/>
              <a:ahLst/>
              <a:cxnLst/>
              <a:rect l="l" t="t" r="r" b="b"/>
              <a:pathLst>
                <a:path w="3639185" h="1723389">
                  <a:moveTo>
                    <a:pt x="3352010" y="0"/>
                  </a:moveTo>
                  <a:lnTo>
                    <a:pt x="287135" y="0"/>
                  </a:lnTo>
                  <a:lnTo>
                    <a:pt x="240560" y="3758"/>
                  </a:lnTo>
                  <a:lnTo>
                    <a:pt x="196378" y="14639"/>
                  </a:lnTo>
                  <a:lnTo>
                    <a:pt x="155180" y="32050"/>
                  </a:lnTo>
                  <a:lnTo>
                    <a:pt x="117556" y="55402"/>
                  </a:lnTo>
                  <a:lnTo>
                    <a:pt x="84099" y="84102"/>
                  </a:lnTo>
                  <a:lnTo>
                    <a:pt x="55400" y="117559"/>
                  </a:lnTo>
                  <a:lnTo>
                    <a:pt x="32049" y="155182"/>
                  </a:lnTo>
                  <a:lnTo>
                    <a:pt x="14638" y="196380"/>
                  </a:lnTo>
                  <a:lnTo>
                    <a:pt x="3758" y="240561"/>
                  </a:lnTo>
                  <a:lnTo>
                    <a:pt x="0" y="287134"/>
                  </a:lnTo>
                  <a:lnTo>
                    <a:pt x="0" y="1435658"/>
                  </a:lnTo>
                  <a:lnTo>
                    <a:pt x="3758" y="1482231"/>
                  </a:lnTo>
                  <a:lnTo>
                    <a:pt x="14638" y="1526412"/>
                  </a:lnTo>
                  <a:lnTo>
                    <a:pt x="32049" y="1567610"/>
                  </a:lnTo>
                  <a:lnTo>
                    <a:pt x="55400" y="1605233"/>
                  </a:lnTo>
                  <a:lnTo>
                    <a:pt x="84099" y="1638690"/>
                  </a:lnTo>
                  <a:lnTo>
                    <a:pt x="117556" y="1667390"/>
                  </a:lnTo>
                  <a:lnTo>
                    <a:pt x="155180" y="1690742"/>
                  </a:lnTo>
                  <a:lnTo>
                    <a:pt x="196378" y="1708154"/>
                  </a:lnTo>
                  <a:lnTo>
                    <a:pt x="240560" y="1719034"/>
                  </a:lnTo>
                  <a:lnTo>
                    <a:pt x="287135" y="1722793"/>
                  </a:lnTo>
                  <a:lnTo>
                    <a:pt x="3352010" y="1722793"/>
                  </a:lnTo>
                  <a:lnTo>
                    <a:pt x="3398586" y="1719034"/>
                  </a:lnTo>
                  <a:lnTo>
                    <a:pt x="3442769" y="1708154"/>
                  </a:lnTo>
                  <a:lnTo>
                    <a:pt x="3483969" y="1690742"/>
                  </a:lnTo>
                  <a:lnTo>
                    <a:pt x="3521594" y="1667390"/>
                  </a:lnTo>
                  <a:lnTo>
                    <a:pt x="3555052" y="1638690"/>
                  </a:lnTo>
                  <a:lnTo>
                    <a:pt x="3583753" y="1605233"/>
                  </a:lnTo>
                  <a:lnTo>
                    <a:pt x="3607105" y="1567610"/>
                  </a:lnTo>
                  <a:lnTo>
                    <a:pt x="3624517" y="1526412"/>
                  </a:lnTo>
                  <a:lnTo>
                    <a:pt x="3635398" y="1482231"/>
                  </a:lnTo>
                  <a:lnTo>
                    <a:pt x="3639157" y="1435658"/>
                  </a:lnTo>
                  <a:lnTo>
                    <a:pt x="3639157" y="287134"/>
                  </a:lnTo>
                  <a:lnTo>
                    <a:pt x="3635398" y="240561"/>
                  </a:lnTo>
                  <a:lnTo>
                    <a:pt x="3624517" y="196380"/>
                  </a:lnTo>
                  <a:lnTo>
                    <a:pt x="3607105" y="155182"/>
                  </a:lnTo>
                  <a:lnTo>
                    <a:pt x="3583753" y="117559"/>
                  </a:lnTo>
                  <a:lnTo>
                    <a:pt x="3555052" y="84102"/>
                  </a:lnTo>
                  <a:lnTo>
                    <a:pt x="3521594" y="55402"/>
                  </a:lnTo>
                  <a:lnTo>
                    <a:pt x="3483969" y="32050"/>
                  </a:lnTo>
                  <a:lnTo>
                    <a:pt x="3442769" y="14639"/>
                  </a:lnTo>
                  <a:lnTo>
                    <a:pt x="3398586" y="3758"/>
                  </a:lnTo>
                  <a:lnTo>
                    <a:pt x="3352010" y="0"/>
                  </a:lnTo>
                  <a:close/>
                </a:path>
              </a:pathLst>
            </a:custGeom>
            <a:solidFill>
              <a:srgbClr val="BC7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03456" y="342544"/>
            <a:ext cx="3639185" cy="1723389"/>
          </a:xfrm>
          <a:custGeom>
            <a:avLst/>
            <a:gdLst/>
            <a:ahLst/>
            <a:cxnLst/>
            <a:rect l="l" t="t" r="r" b="b"/>
            <a:pathLst>
              <a:path w="3639185" h="1723389">
                <a:moveTo>
                  <a:pt x="0" y="287137"/>
                </a:moveTo>
                <a:lnTo>
                  <a:pt x="3758" y="240562"/>
                </a:lnTo>
                <a:lnTo>
                  <a:pt x="14638" y="196379"/>
                </a:lnTo>
                <a:lnTo>
                  <a:pt x="32049" y="155181"/>
                </a:lnTo>
                <a:lnTo>
                  <a:pt x="55400" y="117557"/>
                </a:lnTo>
                <a:lnTo>
                  <a:pt x="84100" y="84100"/>
                </a:lnTo>
                <a:lnTo>
                  <a:pt x="117557" y="55400"/>
                </a:lnTo>
                <a:lnTo>
                  <a:pt x="155180" y="32049"/>
                </a:lnTo>
                <a:lnTo>
                  <a:pt x="196378" y="14638"/>
                </a:lnTo>
                <a:lnTo>
                  <a:pt x="240561" y="3758"/>
                </a:lnTo>
                <a:lnTo>
                  <a:pt x="287136" y="0"/>
                </a:lnTo>
                <a:lnTo>
                  <a:pt x="3352021" y="0"/>
                </a:lnTo>
                <a:lnTo>
                  <a:pt x="3398596" y="3758"/>
                </a:lnTo>
                <a:lnTo>
                  <a:pt x="3442778" y="14638"/>
                </a:lnTo>
                <a:lnTo>
                  <a:pt x="3483975" y="32049"/>
                </a:lnTo>
                <a:lnTo>
                  <a:pt x="3521598" y="55400"/>
                </a:lnTo>
                <a:lnTo>
                  <a:pt x="3555054" y="84100"/>
                </a:lnTo>
                <a:lnTo>
                  <a:pt x="3583753" y="117557"/>
                </a:lnTo>
                <a:lnTo>
                  <a:pt x="3607103" y="155181"/>
                </a:lnTo>
                <a:lnTo>
                  <a:pt x="3624514" y="196379"/>
                </a:lnTo>
                <a:lnTo>
                  <a:pt x="3635394" y="240562"/>
                </a:lnTo>
                <a:lnTo>
                  <a:pt x="3639152" y="287137"/>
                </a:lnTo>
                <a:lnTo>
                  <a:pt x="3639152" y="1435650"/>
                </a:lnTo>
                <a:lnTo>
                  <a:pt x="3635394" y="1482225"/>
                </a:lnTo>
                <a:lnTo>
                  <a:pt x="3624514" y="1526408"/>
                </a:lnTo>
                <a:lnTo>
                  <a:pt x="3607103" y="1567606"/>
                </a:lnTo>
                <a:lnTo>
                  <a:pt x="3583753" y="1605230"/>
                </a:lnTo>
                <a:lnTo>
                  <a:pt x="3555054" y="1638688"/>
                </a:lnTo>
                <a:lnTo>
                  <a:pt x="3521598" y="1667388"/>
                </a:lnTo>
                <a:lnTo>
                  <a:pt x="3483975" y="1690740"/>
                </a:lnTo>
                <a:lnTo>
                  <a:pt x="3442778" y="1708152"/>
                </a:lnTo>
                <a:lnTo>
                  <a:pt x="3398596" y="1719032"/>
                </a:lnTo>
                <a:lnTo>
                  <a:pt x="3352021" y="1722790"/>
                </a:lnTo>
                <a:lnTo>
                  <a:pt x="287136" y="1722790"/>
                </a:lnTo>
                <a:lnTo>
                  <a:pt x="240561" y="1719032"/>
                </a:lnTo>
                <a:lnTo>
                  <a:pt x="196378" y="1708152"/>
                </a:lnTo>
                <a:lnTo>
                  <a:pt x="155180" y="1690740"/>
                </a:lnTo>
                <a:lnTo>
                  <a:pt x="117557" y="1667388"/>
                </a:lnTo>
                <a:lnTo>
                  <a:pt x="84100" y="1638688"/>
                </a:lnTo>
                <a:lnTo>
                  <a:pt x="55400" y="1605230"/>
                </a:lnTo>
                <a:lnTo>
                  <a:pt x="32049" y="1567606"/>
                </a:lnTo>
                <a:lnTo>
                  <a:pt x="14638" y="1526408"/>
                </a:lnTo>
                <a:lnTo>
                  <a:pt x="3758" y="1482225"/>
                </a:lnTo>
                <a:lnTo>
                  <a:pt x="0" y="1435650"/>
                </a:lnTo>
                <a:lnTo>
                  <a:pt x="0" y="287137"/>
                </a:lnTo>
                <a:close/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1114" y="81788"/>
            <a:ext cx="32861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2860" algn="ctr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Yellow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Nail 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Syndrome.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Kondisi 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ini  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biasanya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disertai 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penumpukan 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cairan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tubuh, misalnya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pada 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kaki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bahkan 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paru-paru.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Ciri:  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Perubahan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- 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Pembengkakan </a:t>
            </a:r>
            <a:r>
              <a:rPr sz="1800" spc="-14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tungkai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bawah.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1238" y="1730755"/>
            <a:ext cx="331914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47320">
              <a:lnSpc>
                <a:spcPct val="102200"/>
              </a:lnSpc>
              <a:spcBef>
                <a:spcPts val="50"/>
              </a:spcBef>
            </a:pP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Kehilangan </a:t>
            </a:r>
            <a:r>
              <a:rPr sz="1800" spc="-120" dirty="0">
                <a:solidFill>
                  <a:srgbClr val="FFFFFF"/>
                </a:solidFill>
                <a:latin typeface="Trebuchet MS"/>
                <a:cs typeface="Trebuchet MS"/>
              </a:rPr>
              <a:t>kutikula, </a:t>
            </a:r>
            <a:r>
              <a:rPr sz="1800" spc="-140" dirty="0">
                <a:solidFill>
                  <a:srgbClr val="FFFFFF"/>
                </a:solidFill>
                <a:latin typeface="Trebuchet MS"/>
                <a:cs typeface="Trebuchet MS"/>
              </a:rPr>
              <a:t>bagian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dari  kulit 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pelindung 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menutupi</a:t>
            </a:r>
            <a:r>
              <a:rPr sz="18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kuku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6444" y="428904"/>
            <a:ext cx="1731924" cy="1149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254144" y="1984235"/>
            <a:ext cx="2835275" cy="1385570"/>
            <a:chOff x="4254144" y="1984235"/>
            <a:chExt cx="2835275" cy="1385570"/>
          </a:xfrm>
        </p:grpSpPr>
        <p:sp>
          <p:nvSpPr>
            <p:cNvPr id="12" name="object 12"/>
            <p:cNvSpPr/>
            <p:nvPr/>
          </p:nvSpPr>
          <p:spPr>
            <a:xfrm>
              <a:off x="4265256" y="1995347"/>
              <a:ext cx="2813050" cy="1363345"/>
            </a:xfrm>
            <a:custGeom>
              <a:avLst/>
              <a:gdLst/>
              <a:ahLst/>
              <a:cxnLst/>
              <a:rect l="l" t="t" r="r" b="b"/>
              <a:pathLst>
                <a:path w="2813050" h="1363345">
                  <a:moveTo>
                    <a:pt x="2585250" y="0"/>
                  </a:moveTo>
                  <a:lnTo>
                    <a:pt x="227177" y="0"/>
                  </a:lnTo>
                  <a:lnTo>
                    <a:pt x="181394" y="4615"/>
                  </a:lnTo>
                  <a:lnTo>
                    <a:pt x="138751" y="17853"/>
                  </a:lnTo>
                  <a:lnTo>
                    <a:pt x="100161" y="38799"/>
                  </a:lnTo>
                  <a:lnTo>
                    <a:pt x="66540" y="66541"/>
                  </a:lnTo>
                  <a:lnTo>
                    <a:pt x="38799" y="100165"/>
                  </a:lnTo>
                  <a:lnTo>
                    <a:pt x="17853" y="138756"/>
                  </a:lnTo>
                  <a:lnTo>
                    <a:pt x="4615" y="181402"/>
                  </a:lnTo>
                  <a:lnTo>
                    <a:pt x="0" y="227190"/>
                  </a:lnTo>
                  <a:lnTo>
                    <a:pt x="0" y="1135913"/>
                  </a:lnTo>
                  <a:lnTo>
                    <a:pt x="4615" y="1181700"/>
                  </a:lnTo>
                  <a:lnTo>
                    <a:pt x="17853" y="1224347"/>
                  </a:lnTo>
                  <a:lnTo>
                    <a:pt x="38799" y="1262938"/>
                  </a:lnTo>
                  <a:lnTo>
                    <a:pt x="66540" y="1296562"/>
                  </a:lnTo>
                  <a:lnTo>
                    <a:pt x="100161" y="1324303"/>
                  </a:lnTo>
                  <a:lnTo>
                    <a:pt x="138751" y="1345250"/>
                  </a:lnTo>
                  <a:lnTo>
                    <a:pt x="181394" y="1358488"/>
                  </a:lnTo>
                  <a:lnTo>
                    <a:pt x="227177" y="1363103"/>
                  </a:lnTo>
                  <a:lnTo>
                    <a:pt x="2585250" y="1363103"/>
                  </a:lnTo>
                  <a:lnTo>
                    <a:pt x="2631037" y="1358488"/>
                  </a:lnTo>
                  <a:lnTo>
                    <a:pt x="2673683" y="1345250"/>
                  </a:lnTo>
                  <a:lnTo>
                    <a:pt x="2712275" y="1324303"/>
                  </a:lnTo>
                  <a:lnTo>
                    <a:pt x="2745898" y="1296562"/>
                  </a:lnTo>
                  <a:lnTo>
                    <a:pt x="2773640" y="1262938"/>
                  </a:lnTo>
                  <a:lnTo>
                    <a:pt x="2794586" y="1224347"/>
                  </a:lnTo>
                  <a:lnTo>
                    <a:pt x="2807824" y="1181700"/>
                  </a:lnTo>
                  <a:lnTo>
                    <a:pt x="2812440" y="1135913"/>
                  </a:lnTo>
                  <a:lnTo>
                    <a:pt x="2812440" y="227190"/>
                  </a:lnTo>
                  <a:lnTo>
                    <a:pt x="2807824" y="181402"/>
                  </a:lnTo>
                  <a:lnTo>
                    <a:pt x="2794586" y="138756"/>
                  </a:lnTo>
                  <a:lnTo>
                    <a:pt x="2773640" y="100165"/>
                  </a:lnTo>
                  <a:lnTo>
                    <a:pt x="2745898" y="66541"/>
                  </a:lnTo>
                  <a:lnTo>
                    <a:pt x="2712275" y="38799"/>
                  </a:lnTo>
                  <a:lnTo>
                    <a:pt x="2673683" y="17853"/>
                  </a:lnTo>
                  <a:lnTo>
                    <a:pt x="2631037" y="4615"/>
                  </a:lnTo>
                  <a:lnTo>
                    <a:pt x="2585250" y="0"/>
                  </a:lnTo>
                  <a:close/>
                </a:path>
              </a:pathLst>
            </a:custGeom>
            <a:solidFill>
              <a:srgbClr val="BC7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5256" y="1995347"/>
              <a:ext cx="2813050" cy="1363345"/>
            </a:xfrm>
            <a:custGeom>
              <a:avLst/>
              <a:gdLst/>
              <a:ahLst/>
              <a:cxnLst/>
              <a:rect l="l" t="t" r="r" b="b"/>
              <a:pathLst>
                <a:path w="2813050" h="1363345">
                  <a:moveTo>
                    <a:pt x="0" y="227188"/>
                  </a:moveTo>
                  <a:lnTo>
                    <a:pt x="4615" y="181401"/>
                  </a:lnTo>
                  <a:lnTo>
                    <a:pt x="17853" y="138756"/>
                  </a:lnTo>
                  <a:lnTo>
                    <a:pt x="38800" y="100165"/>
                  </a:lnTo>
                  <a:lnTo>
                    <a:pt x="66542" y="66542"/>
                  </a:lnTo>
                  <a:lnTo>
                    <a:pt x="100165" y="38800"/>
                  </a:lnTo>
                  <a:lnTo>
                    <a:pt x="138756" y="17853"/>
                  </a:lnTo>
                  <a:lnTo>
                    <a:pt x="181401" y="4615"/>
                  </a:lnTo>
                  <a:lnTo>
                    <a:pt x="227188" y="0"/>
                  </a:lnTo>
                  <a:lnTo>
                    <a:pt x="2585251" y="0"/>
                  </a:lnTo>
                  <a:lnTo>
                    <a:pt x="2631037" y="4615"/>
                  </a:lnTo>
                  <a:lnTo>
                    <a:pt x="2673682" y="17853"/>
                  </a:lnTo>
                  <a:lnTo>
                    <a:pt x="2712274" y="38800"/>
                  </a:lnTo>
                  <a:lnTo>
                    <a:pt x="2745897" y="66542"/>
                  </a:lnTo>
                  <a:lnTo>
                    <a:pt x="2773640" y="100165"/>
                  </a:lnTo>
                  <a:lnTo>
                    <a:pt x="2794587" y="138756"/>
                  </a:lnTo>
                  <a:lnTo>
                    <a:pt x="2807825" y="181401"/>
                  </a:lnTo>
                  <a:lnTo>
                    <a:pt x="2812441" y="227188"/>
                  </a:lnTo>
                  <a:lnTo>
                    <a:pt x="2812441" y="1135920"/>
                  </a:lnTo>
                  <a:lnTo>
                    <a:pt x="2807825" y="1181705"/>
                  </a:lnTo>
                  <a:lnTo>
                    <a:pt x="2794587" y="1224350"/>
                  </a:lnTo>
                  <a:lnTo>
                    <a:pt x="2773640" y="1262940"/>
                  </a:lnTo>
                  <a:lnTo>
                    <a:pt x="2745897" y="1296561"/>
                  </a:lnTo>
                  <a:lnTo>
                    <a:pt x="2712274" y="1324302"/>
                  </a:lnTo>
                  <a:lnTo>
                    <a:pt x="2673682" y="1345248"/>
                  </a:lnTo>
                  <a:lnTo>
                    <a:pt x="2631037" y="1358485"/>
                  </a:lnTo>
                  <a:lnTo>
                    <a:pt x="2585251" y="1363100"/>
                  </a:lnTo>
                  <a:lnTo>
                    <a:pt x="227188" y="1363100"/>
                  </a:lnTo>
                  <a:lnTo>
                    <a:pt x="181401" y="1358485"/>
                  </a:lnTo>
                  <a:lnTo>
                    <a:pt x="138756" y="1345248"/>
                  </a:lnTo>
                  <a:lnTo>
                    <a:pt x="100165" y="1324302"/>
                  </a:lnTo>
                  <a:lnTo>
                    <a:pt x="66542" y="1296561"/>
                  </a:lnTo>
                  <a:lnTo>
                    <a:pt x="38800" y="1262940"/>
                  </a:lnTo>
                  <a:lnTo>
                    <a:pt x="17853" y="1224350"/>
                  </a:lnTo>
                  <a:lnTo>
                    <a:pt x="4615" y="1181705"/>
                  </a:lnTo>
                  <a:lnTo>
                    <a:pt x="0" y="1135920"/>
                  </a:lnTo>
                  <a:lnTo>
                    <a:pt x="0" y="227188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19155" y="2114804"/>
            <a:ext cx="2505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lepas.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longgarnya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bagian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kuku 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1200" spc="-100" dirty="0">
                <a:solidFill>
                  <a:srgbClr val="FFFFFF"/>
                </a:solidFill>
                <a:latin typeface="Trebuchet MS"/>
                <a:cs typeface="Trebuchet MS"/>
              </a:rPr>
              <a:t>bantalannya. 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Hal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tersebut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sering 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terjadi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beberapa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orang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mengonsumsi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obat-obatan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tertentu, 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terinfeksi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oleh </a:t>
            </a:r>
            <a:r>
              <a:rPr sz="1200" spc="-125" dirty="0">
                <a:solidFill>
                  <a:srgbClr val="FFFFFF"/>
                </a:solidFill>
                <a:latin typeface="Trebuchet MS"/>
                <a:cs typeface="Trebuchet MS"/>
              </a:rPr>
              <a:t>jamur,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kelenjar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tiroid 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terlalu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banyak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Trebuchet MS"/>
                <a:cs typeface="Trebuchet MS"/>
              </a:rPr>
              <a:t>bekerja.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08557" y="1900986"/>
            <a:ext cx="1173645" cy="155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49547" y="3734282"/>
            <a:ext cx="1363789" cy="1112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94826" y="2797708"/>
            <a:ext cx="2747010" cy="1873250"/>
            <a:chOff x="394826" y="2797708"/>
            <a:chExt cx="2747010" cy="1873250"/>
          </a:xfrm>
        </p:grpSpPr>
        <p:sp>
          <p:nvSpPr>
            <p:cNvPr id="18" name="object 18"/>
            <p:cNvSpPr/>
            <p:nvPr/>
          </p:nvSpPr>
          <p:spPr>
            <a:xfrm>
              <a:off x="405938" y="2808820"/>
              <a:ext cx="2724785" cy="1851025"/>
            </a:xfrm>
            <a:custGeom>
              <a:avLst/>
              <a:gdLst/>
              <a:ahLst/>
              <a:cxnLst/>
              <a:rect l="l" t="t" r="r" b="b"/>
              <a:pathLst>
                <a:path w="2724785" h="1851025">
                  <a:moveTo>
                    <a:pt x="2416255" y="0"/>
                  </a:moveTo>
                  <a:lnTo>
                    <a:pt x="308491" y="0"/>
                  </a:lnTo>
                  <a:lnTo>
                    <a:pt x="262905" y="3345"/>
                  </a:lnTo>
                  <a:lnTo>
                    <a:pt x="219395" y="13061"/>
                  </a:lnTo>
                  <a:lnTo>
                    <a:pt x="178439" y="28673"/>
                  </a:lnTo>
                  <a:lnTo>
                    <a:pt x="140514" y="49702"/>
                  </a:lnTo>
                  <a:lnTo>
                    <a:pt x="106098" y="75671"/>
                  </a:lnTo>
                  <a:lnTo>
                    <a:pt x="75667" y="106102"/>
                  </a:lnTo>
                  <a:lnTo>
                    <a:pt x="49699" y="140519"/>
                  </a:lnTo>
                  <a:lnTo>
                    <a:pt x="28671" y="178444"/>
                  </a:lnTo>
                  <a:lnTo>
                    <a:pt x="13061" y="219400"/>
                  </a:lnTo>
                  <a:lnTo>
                    <a:pt x="3344" y="262910"/>
                  </a:lnTo>
                  <a:lnTo>
                    <a:pt x="0" y="308495"/>
                  </a:lnTo>
                  <a:lnTo>
                    <a:pt x="0" y="1542421"/>
                  </a:lnTo>
                  <a:lnTo>
                    <a:pt x="3344" y="1588008"/>
                  </a:lnTo>
                  <a:lnTo>
                    <a:pt x="13061" y="1631518"/>
                  </a:lnTo>
                  <a:lnTo>
                    <a:pt x="28671" y="1672474"/>
                  </a:lnTo>
                  <a:lnTo>
                    <a:pt x="49699" y="1710398"/>
                  </a:lnTo>
                  <a:lnTo>
                    <a:pt x="75667" y="1744815"/>
                  </a:lnTo>
                  <a:lnTo>
                    <a:pt x="106098" y="1775246"/>
                  </a:lnTo>
                  <a:lnTo>
                    <a:pt x="140514" y="1801214"/>
                  </a:lnTo>
                  <a:lnTo>
                    <a:pt x="178439" y="1822242"/>
                  </a:lnTo>
                  <a:lnTo>
                    <a:pt x="219395" y="1837853"/>
                  </a:lnTo>
                  <a:lnTo>
                    <a:pt x="262905" y="1847569"/>
                  </a:lnTo>
                  <a:lnTo>
                    <a:pt x="308491" y="1850914"/>
                  </a:lnTo>
                  <a:lnTo>
                    <a:pt x="2416255" y="1850914"/>
                  </a:lnTo>
                  <a:lnTo>
                    <a:pt x="2461843" y="1847569"/>
                  </a:lnTo>
                  <a:lnTo>
                    <a:pt x="2505354" y="1837853"/>
                  </a:lnTo>
                  <a:lnTo>
                    <a:pt x="2546311" y="1822242"/>
                  </a:lnTo>
                  <a:lnTo>
                    <a:pt x="2584236" y="1801214"/>
                  </a:lnTo>
                  <a:lnTo>
                    <a:pt x="2618653" y="1775246"/>
                  </a:lnTo>
                  <a:lnTo>
                    <a:pt x="2649083" y="1744815"/>
                  </a:lnTo>
                  <a:lnTo>
                    <a:pt x="2675051" y="1710398"/>
                  </a:lnTo>
                  <a:lnTo>
                    <a:pt x="2696079" y="1672474"/>
                  </a:lnTo>
                  <a:lnTo>
                    <a:pt x="2711689" y="1631518"/>
                  </a:lnTo>
                  <a:lnTo>
                    <a:pt x="2721405" y="1588008"/>
                  </a:lnTo>
                  <a:lnTo>
                    <a:pt x="2724750" y="1542421"/>
                  </a:lnTo>
                  <a:lnTo>
                    <a:pt x="2724750" y="308495"/>
                  </a:lnTo>
                  <a:lnTo>
                    <a:pt x="2721405" y="262910"/>
                  </a:lnTo>
                  <a:lnTo>
                    <a:pt x="2711689" y="219400"/>
                  </a:lnTo>
                  <a:lnTo>
                    <a:pt x="2696079" y="178444"/>
                  </a:lnTo>
                  <a:lnTo>
                    <a:pt x="2675051" y="140519"/>
                  </a:lnTo>
                  <a:lnTo>
                    <a:pt x="2649083" y="106102"/>
                  </a:lnTo>
                  <a:lnTo>
                    <a:pt x="2618653" y="75671"/>
                  </a:lnTo>
                  <a:lnTo>
                    <a:pt x="2584236" y="49702"/>
                  </a:lnTo>
                  <a:lnTo>
                    <a:pt x="2546311" y="28673"/>
                  </a:lnTo>
                  <a:lnTo>
                    <a:pt x="2505354" y="13061"/>
                  </a:lnTo>
                  <a:lnTo>
                    <a:pt x="2461843" y="3345"/>
                  </a:lnTo>
                  <a:lnTo>
                    <a:pt x="2416255" y="0"/>
                  </a:lnTo>
                  <a:close/>
                </a:path>
              </a:pathLst>
            </a:custGeom>
            <a:solidFill>
              <a:srgbClr val="BC7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5938" y="2808820"/>
              <a:ext cx="2724785" cy="1851025"/>
            </a:xfrm>
            <a:custGeom>
              <a:avLst/>
              <a:gdLst/>
              <a:ahLst/>
              <a:cxnLst/>
              <a:rect l="l" t="t" r="r" b="b"/>
              <a:pathLst>
                <a:path w="2724785" h="1851025">
                  <a:moveTo>
                    <a:pt x="0" y="308492"/>
                  </a:moveTo>
                  <a:lnTo>
                    <a:pt x="3344" y="262905"/>
                  </a:lnTo>
                  <a:lnTo>
                    <a:pt x="13061" y="219395"/>
                  </a:lnTo>
                  <a:lnTo>
                    <a:pt x="28672" y="178439"/>
                  </a:lnTo>
                  <a:lnTo>
                    <a:pt x="49700" y="140515"/>
                  </a:lnTo>
                  <a:lnTo>
                    <a:pt x="75668" y="106098"/>
                  </a:lnTo>
                  <a:lnTo>
                    <a:pt x="106098" y="75668"/>
                  </a:lnTo>
                  <a:lnTo>
                    <a:pt x="140515" y="49700"/>
                  </a:lnTo>
                  <a:lnTo>
                    <a:pt x="178439" y="28672"/>
                  </a:lnTo>
                  <a:lnTo>
                    <a:pt x="219395" y="13061"/>
                  </a:lnTo>
                  <a:lnTo>
                    <a:pt x="262905" y="3344"/>
                  </a:lnTo>
                  <a:lnTo>
                    <a:pt x="308492" y="0"/>
                  </a:lnTo>
                  <a:lnTo>
                    <a:pt x="2416261" y="0"/>
                  </a:lnTo>
                  <a:lnTo>
                    <a:pt x="2461846" y="3344"/>
                  </a:lnTo>
                  <a:lnTo>
                    <a:pt x="2505355" y="13061"/>
                  </a:lnTo>
                  <a:lnTo>
                    <a:pt x="2546311" y="28672"/>
                  </a:lnTo>
                  <a:lnTo>
                    <a:pt x="2584235" y="49700"/>
                  </a:lnTo>
                  <a:lnTo>
                    <a:pt x="2618651" y="75668"/>
                  </a:lnTo>
                  <a:lnTo>
                    <a:pt x="2649082" y="106098"/>
                  </a:lnTo>
                  <a:lnTo>
                    <a:pt x="2675050" y="140515"/>
                  </a:lnTo>
                  <a:lnTo>
                    <a:pt x="2696078" y="178439"/>
                  </a:lnTo>
                  <a:lnTo>
                    <a:pt x="2711690" y="219395"/>
                  </a:lnTo>
                  <a:lnTo>
                    <a:pt x="2721406" y="262905"/>
                  </a:lnTo>
                  <a:lnTo>
                    <a:pt x="2724751" y="308492"/>
                  </a:lnTo>
                  <a:lnTo>
                    <a:pt x="2724751" y="1542420"/>
                  </a:lnTo>
                  <a:lnTo>
                    <a:pt x="2721406" y="1588006"/>
                  </a:lnTo>
                  <a:lnTo>
                    <a:pt x="2711690" y="1631515"/>
                  </a:lnTo>
                  <a:lnTo>
                    <a:pt x="2696078" y="1672470"/>
                  </a:lnTo>
                  <a:lnTo>
                    <a:pt x="2675050" y="1710395"/>
                  </a:lnTo>
                  <a:lnTo>
                    <a:pt x="2649082" y="1744811"/>
                  </a:lnTo>
                  <a:lnTo>
                    <a:pt x="2618651" y="1775242"/>
                  </a:lnTo>
                  <a:lnTo>
                    <a:pt x="2584235" y="1801210"/>
                  </a:lnTo>
                  <a:lnTo>
                    <a:pt x="2546311" y="1822238"/>
                  </a:lnTo>
                  <a:lnTo>
                    <a:pt x="2505355" y="1837849"/>
                  </a:lnTo>
                  <a:lnTo>
                    <a:pt x="2461846" y="1847566"/>
                  </a:lnTo>
                  <a:lnTo>
                    <a:pt x="2416261" y="1850911"/>
                  </a:lnTo>
                  <a:lnTo>
                    <a:pt x="308492" y="1850911"/>
                  </a:lnTo>
                  <a:lnTo>
                    <a:pt x="262905" y="1847566"/>
                  </a:lnTo>
                  <a:lnTo>
                    <a:pt x="219395" y="1837849"/>
                  </a:lnTo>
                  <a:lnTo>
                    <a:pt x="178439" y="1822238"/>
                  </a:lnTo>
                  <a:lnTo>
                    <a:pt x="140515" y="1801210"/>
                  </a:lnTo>
                  <a:lnTo>
                    <a:pt x="106098" y="1775242"/>
                  </a:lnTo>
                  <a:lnTo>
                    <a:pt x="75668" y="1744811"/>
                  </a:lnTo>
                  <a:lnTo>
                    <a:pt x="49700" y="1710395"/>
                  </a:lnTo>
                  <a:lnTo>
                    <a:pt x="28672" y="1672470"/>
                  </a:lnTo>
                  <a:lnTo>
                    <a:pt x="13061" y="1631515"/>
                  </a:lnTo>
                  <a:lnTo>
                    <a:pt x="3344" y="1588006"/>
                  </a:lnTo>
                  <a:lnTo>
                    <a:pt x="0" y="1542420"/>
                  </a:lnTo>
                  <a:lnTo>
                    <a:pt x="0" y="308492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6927" y="3172460"/>
            <a:ext cx="23983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5240" algn="ctr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Paronychia.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Paronikia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adalah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infeksi 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jaringan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berdekatan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kuku, 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paling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sering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kuku </a:t>
            </a:r>
            <a:r>
              <a:rPr sz="1200" spc="-100" dirty="0">
                <a:solidFill>
                  <a:srgbClr val="FFFFFF"/>
                </a:solidFill>
                <a:latin typeface="Trebuchet MS"/>
                <a:cs typeface="Trebuchet MS"/>
              </a:rPr>
              <a:t>tangan. </a:t>
            </a: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Kondisi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ini  disebabkan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oleh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cedera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iritasi, 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seperti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bintil 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kuku, 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kerusakan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kutikula,  </a:t>
            </a:r>
            <a:r>
              <a:rPr sz="1200" spc="-95" dirty="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tangan 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terus-menerus</a:t>
            </a:r>
            <a:r>
              <a:rPr sz="1200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basah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37609" y="965593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814" y="49212"/>
                </a:moveTo>
                <a:lnTo>
                  <a:pt x="493814" y="76200"/>
                </a:lnTo>
                <a:lnTo>
                  <a:pt x="547789" y="49212"/>
                </a:lnTo>
                <a:lnTo>
                  <a:pt x="493814" y="49212"/>
                </a:lnTo>
                <a:close/>
              </a:path>
              <a:path w="570229" h="76200">
                <a:moveTo>
                  <a:pt x="493814" y="0"/>
                </a:moveTo>
                <a:lnTo>
                  <a:pt x="493814" y="49212"/>
                </a:lnTo>
                <a:lnTo>
                  <a:pt x="506514" y="49212"/>
                </a:lnTo>
                <a:lnTo>
                  <a:pt x="506514" y="26974"/>
                </a:lnTo>
                <a:lnTo>
                  <a:pt x="547763" y="26974"/>
                </a:lnTo>
                <a:lnTo>
                  <a:pt x="493814" y="0"/>
                </a:lnTo>
                <a:close/>
              </a:path>
              <a:path w="570229" h="76200">
                <a:moveTo>
                  <a:pt x="547763" y="26974"/>
                </a:moveTo>
                <a:lnTo>
                  <a:pt x="506514" y="26974"/>
                </a:lnTo>
                <a:lnTo>
                  <a:pt x="506514" y="49212"/>
                </a:lnTo>
                <a:lnTo>
                  <a:pt x="547814" y="49199"/>
                </a:lnTo>
                <a:lnTo>
                  <a:pt x="570014" y="38100"/>
                </a:lnTo>
                <a:lnTo>
                  <a:pt x="547763" y="26974"/>
                </a:lnTo>
                <a:close/>
              </a:path>
              <a:path w="570229" h="76200">
                <a:moveTo>
                  <a:pt x="493814" y="26974"/>
                </a:moveTo>
                <a:lnTo>
                  <a:pt x="0" y="26974"/>
                </a:lnTo>
                <a:lnTo>
                  <a:pt x="0" y="49199"/>
                </a:lnTo>
                <a:lnTo>
                  <a:pt x="493814" y="49212"/>
                </a:lnTo>
                <a:lnTo>
                  <a:pt x="493814" y="26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7697" y="2638805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814" y="49212"/>
                </a:moveTo>
                <a:lnTo>
                  <a:pt x="493814" y="76200"/>
                </a:lnTo>
                <a:lnTo>
                  <a:pt x="547789" y="49212"/>
                </a:lnTo>
                <a:lnTo>
                  <a:pt x="493814" y="49212"/>
                </a:lnTo>
                <a:close/>
              </a:path>
              <a:path w="570229" h="76200">
                <a:moveTo>
                  <a:pt x="493814" y="0"/>
                </a:moveTo>
                <a:lnTo>
                  <a:pt x="493814" y="49212"/>
                </a:lnTo>
                <a:lnTo>
                  <a:pt x="506514" y="49212"/>
                </a:lnTo>
                <a:lnTo>
                  <a:pt x="506514" y="26987"/>
                </a:lnTo>
                <a:lnTo>
                  <a:pt x="547789" y="26987"/>
                </a:lnTo>
                <a:lnTo>
                  <a:pt x="493814" y="0"/>
                </a:lnTo>
                <a:close/>
              </a:path>
              <a:path w="570229" h="76200">
                <a:moveTo>
                  <a:pt x="547789" y="26987"/>
                </a:moveTo>
                <a:lnTo>
                  <a:pt x="506514" y="26987"/>
                </a:lnTo>
                <a:lnTo>
                  <a:pt x="506514" y="49212"/>
                </a:lnTo>
                <a:lnTo>
                  <a:pt x="547814" y="49199"/>
                </a:lnTo>
                <a:lnTo>
                  <a:pt x="570014" y="38100"/>
                </a:lnTo>
                <a:lnTo>
                  <a:pt x="547789" y="26987"/>
                </a:lnTo>
                <a:close/>
              </a:path>
              <a:path w="570229" h="76200">
                <a:moveTo>
                  <a:pt x="493814" y="26987"/>
                </a:moveTo>
                <a:lnTo>
                  <a:pt x="0" y="26987"/>
                </a:lnTo>
                <a:lnTo>
                  <a:pt x="0" y="49199"/>
                </a:lnTo>
                <a:lnTo>
                  <a:pt x="493814" y="49212"/>
                </a:lnTo>
                <a:lnTo>
                  <a:pt x="493814" y="26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30689" y="4098692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493814" y="49212"/>
                </a:moveTo>
                <a:lnTo>
                  <a:pt x="493814" y="76200"/>
                </a:lnTo>
                <a:lnTo>
                  <a:pt x="547789" y="49212"/>
                </a:lnTo>
                <a:lnTo>
                  <a:pt x="493814" y="49212"/>
                </a:lnTo>
                <a:close/>
              </a:path>
              <a:path w="570229" h="76200">
                <a:moveTo>
                  <a:pt x="493814" y="26987"/>
                </a:moveTo>
                <a:lnTo>
                  <a:pt x="493814" y="49212"/>
                </a:lnTo>
                <a:lnTo>
                  <a:pt x="506514" y="49212"/>
                </a:lnTo>
                <a:lnTo>
                  <a:pt x="506514" y="26987"/>
                </a:lnTo>
                <a:lnTo>
                  <a:pt x="493814" y="26987"/>
                </a:lnTo>
                <a:close/>
              </a:path>
              <a:path w="570229" h="76200">
                <a:moveTo>
                  <a:pt x="493814" y="0"/>
                </a:moveTo>
                <a:lnTo>
                  <a:pt x="493814" y="26987"/>
                </a:lnTo>
                <a:lnTo>
                  <a:pt x="506514" y="26987"/>
                </a:lnTo>
                <a:lnTo>
                  <a:pt x="506514" y="49212"/>
                </a:lnTo>
                <a:lnTo>
                  <a:pt x="547791" y="49211"/>
                </a:lnTo>
                <a:lnTo>
                  <a:pt x="570014" y="38100"/>
                </a:lnTo>
                <a:lnTo>
                  <a:pt x="493814" y="0"/>
                </a:lnTo>
                <a:close/>
              </a:path>
              <a:path w="570229" h="76200">
                <a:moveTo>
                  <a:pt x="0" y="26986"/>
                </a:moveTo>
                <a:lnTo>
                  <a:pt x="0" y="49211"/>
                </a:lnTo>
                <a:lnTo>
                  <a:pt x="493814" y="49212"/>
                </a:lnTo>
                <a:lnTo>
                  <a:pt x="493814" y="26987"/>
                </a:lnTo>
                <a:lnTo>
                  <a:pt x="0" y="26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11808"/>
            <a:ext cx="9144000" cy="3632200"/>
            <a:chOff x="0" y="1511808"/>
            <a:chExt cx="9144000" cy="3632200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9792" y="4274850"/>
              <a:ext cx="2533650" cy="702945"/>
            </a:xfrm>
            <a:custGeom>
              <a:avLst/>
              <a:gdLst/>
              <a:ahLst/>
              <a:cxnLst/>
              <a:rect l="l" t="t" r="r" b="b"/>
              <a:pathLst>
                <a:path w="2533650" h="702945">
                  <a:moveTo>
                    <a:pt x="2416454" y="0"/>
                  </a:moveTo>
                  <a:lnTo>
                    <a:pt x="117144" y="0"/>
                  </a:lnTo>
                  <a:lnTo>
                    <a:pt x="71542" y="9205"/>
                  </a:lnTo>
                  <a:lnTo>
                    <a:pt x="34307" y="34310"/>
                  </a:lnTo>
                  <a:lnTo>
                    <a:pt x="9204" y="71546"/>
                  </a:lnTo>
                  <a:lnTo>
                    <a:pt x="0" y="117143"/>
                  </a:lnTo>
                  <a:lnTo>
                    <a:pt x="0" y="585694"/>
                  </a:lnTo>
                  <a:lnTo>
                    <a:pt x="9204" y="631292"/>
                  </a:lnTo>
                  <a:lnTo>
                    <a:pt x="34307" y="668527"/>
                  </a:lnTo>
                  <a:lnTo>
                    <a:pt x="71542" y="693632"/>
                  </a:lnTo>
                  <a:lnTo>
                    <a:pt x="117144" y="702838"/>
                  </a:lnTo>
                  <a:lnTo>
                    <a:pt x="2416454" y="702838"/>
                  </a:lnTo>
                  <a:lnTo>
                    <a:pt x="2462050" y="693632"/>
                  </a:lnTo>
                  <a:lnTo>
                    <a:pt x="2499286" y="668527"/>
                  </a:lnTo>
                  <a:lnTo>
                    <a:pt x="2524392" y="631292"/>
                  </a:lnTo>
                  <a:lnTo>
                    <a:pt x="2533599" y="585694"/>
                  </a:lnTo>
                  <a:lnTo>
                    <a:pt x="2533599" y="117143"/>
                  </a:lnTo>
                  <a:lnTo>
                    <a:pt x="2524392" y="71546"/>
                  </a:lnTo>
                  <a:lnTo>
                    <a:pt x="2499286" y="34310"/>
                  </a:lnTo>
                  <a:lnTo>
                    <a:pt x="2462050" y="9205"/>
                  </a:lnTo>
                  <a:lnTo>
                    <a:pt x="2416454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49792" y="4274850"/>
            <a:ext cx="2533650" cy="702945"/>
          </a:xfrm>
          <a:custGeom>
            <a:avLst/>
            <a:gdLst/>
            <a:ahLst/>
            <a:cxnLst/>
            <a:rect l="l" t="t" r="r" b="b"/>
            <a:pathLst>
              <a:path w="2533650" h="702945">
                <a:moveTo>
                  <a:pt x="0" y="117143"/>
                </a:moveTo>
                <a:lnTo>
                  <a:pt x="9205" y="71545"/>
                </a:lnTo>
                <a:lnTo>
                  <a:pt x="34310" y="34310"/>
                </a:lnTo>
                <a:lnTo>
                  <a:pt x="71545" y="9205"/>
                </a:lnTo>
                <a:lnTo>
                  <a:pt x="117143" y="0"/>
                </a:lnTo>
                <a:lnTo>
                  <a:pt x="2416461" y="0"/>
                </a:lnTo>
                <a:lnTo>
                  <a:pt x="2462059" y="9205"/>
                </a:lnTo>
                <a:lnTo>
                  <a:pt x="2499293" y="34310"/>
                </a:lnTo>
                <a:lnTo>
                  <a:pt x="2524396" y="71545"/>
                </a:lnTo>
                <a:lnTo>
                  <a:pt x="2533601" y="117143"/>
                </a:lnTo>
                <a:lnTo>
                  <a:pt x="2533601" y="585695"/>
                </a:lnTo>
                <a:lnTo>
                  <a:pt x="2524396" y="631292"/>
                </a:lnTo>
                <a:lnTo>
                  <a:pt x="2499293" y="668527"/>
                </a:lnTo>
                <a:lnTo>
                  <a:pt x="2462059" y="693632"/>
                </a:lnTo>
                <a:lnTo>
                  <a:pt x="2416461" y="702838"/>
                </a:lnTo>
                <a:lnTo>
                  <a:pt x="117143" y="702838"/>
                </a:lnTo>
                <a:lnTo>
                  <a:pt x="71545" y="693632"/>
                </a:lnTo>
                <a:lnTo>
                  <a:pt x="34310" y="668527"/>
                </a:lnTo>
                <a:lnTo>
                  <a:pt x="9205" y="631292"/>
                </a:lnTo>
                <a:lnTo>
                  <a:pt x="0" y="585695"/>
                </a:lnTo>
                <a:lnTo>
                  <a:pt x="0" y="117143"/>
                </a:lnTo>
                <a:close/>
              </a:path>
            </a:pathLst>
          </a:custGeom>
          <a:ln w="15875">
            <a:solidFill>
              <a:srgbClr val="861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161171" y="2010841"/>
            <a:ext cx="2566035" cy="943610"/>
            <a:chOff x="2161171" y="2010841"/>
            <a:chExt cx="2566035" cy="943610"/>
          </a:xfrm>
        </p:grpSpPr>
        <p:sp>
          <p:nvSpPr>
            <p:cNvPr id="9" name="object 9"/>
            <p:cNvSpPr/>
            <p:nvPr/>
          </p:nvSpPr>
          <p:spPr>
            <a:xfrm>
              <a:off x="2169109" y="2018779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60" h="927735">
                  <a:moveTo>
                    <a:pt x="2395143" y="0"/>
                  </a:moveTo>
                  <a:lnTo>
                    <a:pt x="154622" y="0"/>
                  </a:lnTo>
                  <a:lnTo>
                    <a:pt x="105750" y="7882"/>
                  </a:lnTo>
                  <a:lnTo>
                    <a:pt x="63304" y="29833"/>
                  </a:lnTo>
                  <a:lnTo>
                    <a:pt x="29833" y="63304"/>
                  </a:lnTo>
                  <a:lnTo>
                    <a:pt x="7882" y="105750"/>
                  </a:lnTo>
                  <a:lnTo>
                    <a:pt x="0" y="154622"/>
                  </a:lnTo>
                  <a:lnTo>
                    <a:pt x="0" y="773049"/>
                  </a:lnTo>
                  <a:lnTo>
                    <a:pt x="7882" y="821921"/>
                  </a:lnTo>
                  <a:lnTo>
                    <a:pt x="29833" y="864366"/>
                  </a:lnTo>
                  <a:lnTo>
                    <a:pt x="63304" y="897838"/>
                  </a:lnTo>
                  <a:lnTo>
                    <a:pt x="105750" y="919788"/>
                  </a:lnTo>
                  <a:lnTo>
                    <a:pt x="154622" y="927671"/>
                  </a:lnTo>
                  <a:lnTo>
                    <a:pt x="2395143" y="927671"/>
                  </a:lnTo>
                  <a:lnTo>
                    <a:pt x="2444016" y="919788"/>
                  </a:lnTo>
                  <a:lnTo>
                    <a:pt x="2486461" y="897838"/>
                  </a:lnTo>
                  <a:lnTo>
                    <a:pt x="2519932" y="864366"/>
                  </a:lnTo>
                  <a:lnTo>
                    <a:pt x="2541883" y="821921"/>
                  </a:lnTo>
                  <a:lnTo>
                    <a:pt x="2549766" y="773049"/>
                  </a:lnTo>
                  <a:lnTo>
                    <a:pt x="2549766" y="154622"/>
                  </a:lnTo>
                  <a:lnTo>
                    <a:pt x="2541883" y="105750"/>
                  </a:lnTo>
                  <a:lnTo>
                    <a:pt x="2519932" y="63304"/>
                  </a:lnTo>
                  <a:lnTo>
                    <a:pt x="2486461" y="29833"/>
                  </a:lnTo>
                  <a:lnTo>
                    <a:pt x="2444016" y="7882"/>
                  </a:lnTo>
                  <a:lnTo>
                    <a:pt x="2395143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9109" y="2018779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60" h="927735">
                  <a:moveTo>
                    <a:pt x="0" y="154614"/>
                  </a:moveTo>
                  <a:lnTo>
                    <a:pt x="7882" y="105744"/>
                  </a:lnTo>
                  <a:lnTo>
                    <a:pt x="29831" y="63301"/>
                  </a:lnTo>
                  <a:lnTo>
                    <a:pt x="63300" y="29831"/>
                  </a:lnTo>
                  <a:lnTo>
                    <a:pt x="105744" y="7882"/>
                  </a:lnTo>
                  <a:lnTo>
                    <a:pt x="154614" y="0"/>
                  </a:lnTo>
                  <a:lnTo>
                    <a:pt x="2395141" y="0"/>
                  </a:lnTo>
                  <a:lnTo>
                    <a:pt x="2444011" y="7882"/>
                  </a:lnTo>
                  <a:lnTo>
                    <a:pt x="2486456" y="29831"/>
                  </a:lnTo>
                  <a:lnTo>
                    <a:pt x="2519927" y="63301"/>
                  </a:lnTo>
                  <a:lnTo>
                    <a:pt x="2541878" y="105744"/>
                  </a:lnTo>
                  <a:lnTo>
                    <a:pt x="2549761" y="154614"/>
                  </a:lnTo>
                  <a:lnTo>
                    <a:pt x="2549761" y="773048"/>
                  </a:lnTo>
                  <a:lnTo>
                    <a:pt x="2541878" y="821918"/>
                  </a:lnTo>
                  <a:lnTo>
                    <a:pt x="2519927" y="864361"/>
                  </a:lnTo>
                  <a:lnTo>
                    <a:pt x="2486456" y="897830"/>
                  </a:lnTo>
                  <a:lnTo>
                    <a:pt x="2444011" y="919780"/>
                  </a:lnTo>
                  <a:lnTo>
                    <a:pt x="2395141" y="927662"/>
                  </a:lnTo>
                  <a:lnTo>
                    <a:pt x="154614" y="927662"/>
                  </a:lnTo>
                  <a:lnTo>
                    <a:pt x="105744" y="919780"/>
                  </a:lnTo>
                  <a:lnTo>
                    <a:pt x="63300" y="897830"/>
                  </a:lnTo>
                  <a:lnTo>
                    <a:pt x="29831" y="864361"/>
                  </a:lnTo>
                  <a:lnTo>
                    <a:pt x="7882" y="821918"/>
                  </a:lnTo>
                  <a:lnTo>
                    <a:pt x="0" y="773048"/>
                  </a:lnTo>
                  <a:lnTo>
                    <a:pt x="0" y="154614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9644" y="1452981"/>
            <a:ext cx="1725416" cy="3690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182685" y="981214"/>
            <a:ext cx="2566035" cy="943610"/>
            <a:chOff x="2182685" y="981214"/>
            <a:chExt cx="2566035" cy="943610"/>
          </a:xfrm>
        </p:grpSpPr>
        <p:sp>
          <p:nvSpPr>
            <p:cNvPr id="13" name="object 13"/>
            <p:cNvSpPr/>
            <p:nvPr/>
          </p:nvSpPr>
          <p:spPr>
            <a:xfrm>
              <a:off x="2190623" y="989152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60" h="927735">
                  <a:moveTo>
                    <a:pt x="2395143" y="0"/>
                  </a:moveTo>
                  <a:lnTo>
                    <a:pt x="154622" y="0"/>
                  </a:lnTo>
                  <a:lnTo>
                    <a:pt x="105750" y="7882"/>
                  </a:lnTo>
                  <a:lnTo>
                    <a:pt x="63304" y="29833"/>
                  </a:lnTo>
                  <a:lnTo>
                    <a:pt x="29833" y="63304"/>
                  </a:lnTo>
                  <a:lnTo>
                    <a:pt x="7882" y="105750"/>
                  </a:lnTo>
                  <a:lnTo>
                    <a:pt x="0" y="154622"/>
                  </a:lnTo>
                  <a:lnTo>
                    <a:pt x="0" y="773048"/>
                  </a:lnTo>
                  <a:lnTo>
                    <a:pt x="7882" y="821921"/>
                  </a:lnTo>
                  <a:lnTo>
                    <a:pt x="29833" y="864366"/>
                  </a:lnTo>
                  <a:lnTo>
                    <a:pt x="63304" y="897838"/>
                  </a:lnTo>
                  <a:lnTo>
                    <a:pt x="105750" y="919788"/>
                  </a:lnTo>
                  <a:lnTo>
                    <a:pt x="154622" y="927671"/>
                  </a:lnTo>
                  <a:lnTo>
                    <a:pt x="2395143" y="927671"/>
                  </a:lnTo>
                  <a:lnTo>
                    <a:pt x="2444014" y="919788"/>
                  </a:lnTo>
                  <a:lnTo>
                    <a:pt x="2486457" y="897838"/>
                  </a:lnTo>
                  <a:lnTo>
                    <a:pt x="2519924" y="864366"/>
                  </a:lnTo>
                  <a:lnTo>
                    <a:pt x="2541872" y="821921"/>
                  </a:lnTo>
                  <a:lnTo>
                    <a:pt x="2549753" y="773048"/>
                  </a:lnTo>
                  <a:lnTo>
                    <a:pt x="2549753" y="154622"/>
                  </a:lnTo>
                  <a:lnTo>
                    <a:pt x="2541872" y="105750"/>
                  </a:lnTo>
                  <a:lnTo>
                    <a:pt x="2519924" y="63304"/>
                  </a:lnTo>
                  <a:lnTo>
                    <a:pt x="2486457" y="29833"/>
                  </a:lnTo>
                  <a:lnTo>
                    <a:pt x="2444014" y="7882"/>
                  </a:lnTo>
                  <a:lnTo>
                    <a:pt x="2395143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0623" y="989152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60" h="927735">
                  <a:moveTo>
                    <a:pt x="0" y="154614"/>
                  </a:moveTo>
                  <a:lnTo>
                    <a:pt x="7882" y="105744"/>
                  </a:lnTo>
                  <a:lnTo>
                    <a:pt x="29831" y="63301"/>
                  </a:lnTo>
                  <a:lnTo>
                    <a:pt x="63300" y="29831"/>
                  </a:lnTo>
                  <a:lnTo>
                    <a:pt x="105744" y="7882"/>
                  </a:lnTo>
                  <a:lnTo>
                    <a:pt x="154614" y="0"/>
                  </a:lnTo>
                  <a:lnTo>
                    <a:pt x="2395141" y="0"/>
                  </a:lnTo>
                  <a:lnTo>
                    <a:pt x="2444011" y="7882"/>
                  </a:lnTo>
                  <a:lnTo>
                    <a:pt x="2486456" y="29831"/>
                  </a:lnTo>
                  <a:lnTo>
                    <a:pt x="2519927" y="63301"/>
                  </a:lnTo>
                  <a:lnTo>
                    <a:pt x="2541878" y="105744"/>
                  </a:lnTo>
                  <a:lnTo>
                    <a:pt x="2549761" y="154614"/>
                  </a:lnTo>
                  <a:lnTo>
                    <a:pt x="2549761" y="773048"/>
                  </a:lnTo>
                  <a:lnTo>
                    <a:pt x="2541878" y="821918"/>
                  </a:lnTo>
                  <a:lnTo>
                    <a:pt x="2519927" y="864361"/>
                  </a:lnTo>
                  <a:lnTo>
                    <a:pt x="2486456" y="897830"/>
                  </a:lnTo>
                  <a:lnTo>
                    <a:pt x="2444011" y="919780"/>
                  </a:lnTo>
                  <a:lnTo>
                    <a:pt x="2395141" y="927662"/>
                  </a:lnTo>
                  <a:lnTo>
                    <a:pt x="154614" y="927662"/>
                  </a:lnTo>
                  <a:lnTo>
                    <a:pt x="105744" y="919780"/>
                  </a:lnTo>
                  <a:lnTo>
                    <a:pt x="63300" y="897830"/>
                  </a:lnTo>
                  <a:lnTo>
                    <a:pt x="29831" y="864361"/>
                  </a:lnTo>
                  <a:lnTo>
                    <a:pt x="7882" y="821918"/>
                  </a:lnTo>
                  <a:lnTo>
                    <a:pt x="0" y="773048"/>
                  </a:lnTo>
                  <a:lnTo>
                    <a:pt x="0" y="154614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2266" y="196597"/>
            <a:ext cx="2379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PEMERIKSAAN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2266" y="641604"/>
            <a:ext cx="2185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80" dirty="0">
                <a:latin typeface="Arial"/>
                <a:cs typeface="Arial"/>
              </a:rPr>
              <a:t>DIAGNOSTIK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4513" y="971803"/>
            <a:ext cx="2523211" cy="191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Biopsi</a:t>
            </a:r>
            <a:endParaRPr sz="1800" dirty="0">
              <a:latin typeface="Arial"/>
              <a:cs typeface="Arial"/>
            </a:endParaRPr>
          </a:p>
          <a:p>
            <a:pPr marL="105410" marR="5080">
              <a:lnSpc>
                <a:spcPct val="99400"/>
              </a:lnSpc>
              <a:spcBef>
                <a:spcPts val="60"/>
              </a:spcBef>
              <a:tabLst>
                <a:tab pos="1413510" algn="l"/>
              </a:tabLst>
            </a:pPr>
            <a:r>
              <a:rPr sz="1800" spc="-220" dirty="0">
                <a:latin typeface="Arial"/>
                <a:cs typeface="Arial"/>
              </a:rPr>
              <a:t>Punch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biopsy	</a:t>
            </a:r>
            <a:r>
              <a:rPr sz="1800" spc="-160" dirty="0">
                <a:latin typeface="Arial"/>
                <a:cs typeface="Arial"/>
              </a:rPr>
              <a:t>untuk  </a:t>
            </a:r>
            <a:r>
              <a:rPr sz="1800" spc="-125" dirty="0">
                <a:latin typeface="Arial"/>
                <a:cs typeface="Arial"/>
              </a:rPr>
              <a:t>membedakan </a:t>
            </a:r>
            <a:r>
              <a:rPr sz="1800" spc="-105" dirty="0">
                <a:latin typeface="Arial"/>
                <a:cs typeface="Arial"/>
              </a:rPr>
              <a:t>lesi  </a:t>
            </a:r>
            <a:r>
              <a:rPr sz="1800" spc="-160" dirty="0">
                <a:latin typeface="Arial"/>
                <a:cs typeface="Arial"/>
              </a:rPr>
              <a:t>Beni </a:t>
            </a:r>
            <a:r>
              <a:rPr sz="1800" spc="-15" dirty="0">
                <a:latin typeface="Arial"/>
                <a:cs typeface="Arial"/>
              </a:rPr>
              <a:t>dari </a:t>
            </a:r>
            <a:r>
              <a:rPr sz="1800" spc="-105" dirty="0">
                <a:latin typeface="Arial"/>
                <a:cs typeface="Arial"/>
              </a:rPr>
              <a:t>kanker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kulit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145"/>
              </a:lnSpc>
            </a:pPr>
            <a:r>
              <a:rPr sz="1400" spc="-90" dirty="0">
                <a:latin typeface="Arial"/>
                <a:cs typeface="Arial"/>
              </a:rPr>
              <a:t>Kultur</a:t>
            </a:r>
            <a:endParaRPr sz="1400" dirty="0">
              <a:latin typeface="Arial"/>
              <a:cs typeface="Arial"/>
            </a:endParaRPr>
          </a:p>
          <a:p>
            <a:pPr marL="41275" marR="196850">
              <a:lnSpc>
                <a:spcPct val="100699"/>
              </a:lnSpc>
              <a:spcBef>
                <a:spcPts val="10"/>
              </a:spcBef>
            </a:pPr>
            <a:r>
              <a:rPr sz="1400" spc="-125" dirty="0">
                <a:latin typeface="Arial"/>
                <a:cs typeface="Arial"/>
              </a:rPr>
              <a:t>Untuk </a:t>
            </a:r>
            <a:r>
              <a:rPr sz="1400" spc="-65" dirty="0">
                <a:latin typeface="Arial"/>
                <a:cs typeface="Arial"/>
              </a:rPr>
              <a:t>mengidentifikasi  </a:t>
            </a:r>
            <a:r>
              <a:rPr sz="1400" spc="-75" dirty="0">
                <a:latin typeface="Arial"/>
                <a:cs typeface="Arial"/>
              </a:rPr>
              <a:t>infeksi </a:t>
            </a:r>
            <a:r>
              <a:rPr sz="1400" spc="-55" dirty="0">
                <a:latin typeface="Arial"/>
                <a:cs typeface="Arial"/>
              </a:rPr>
              <a:t>kulit </a:t>
            </a:r>
            <a:r>
              <a:rPr sz="1400" spc="-60" dirty="0">
                <a:latin typeface="Arial"/>
                <a:cs typeface="Arial"/>
              </a:rPr>
              <a:t>karena </a:t>
            </a:r>
            <a:r>
              <a:rPr sz="1400" spc="-95" dirty="0">
                <a:latin typeface="Arial"/>
                <a:cs typeface="Arial"/>
              </a:rPr>
              <a:t>jamur,  </a:t>
            </a:r>
            <a:r>
              <a:rPr sz="1400" spc="-40" dirty="0">
                <a:latin typeface="Arial"/>
                <a:cs typeface="Arial"/>
              </a:rPr>
              <a:t>bakteri, </a:t>
            </a:r>
            <a:r>
              <a:rPr sz="1400" spc="-50" dirty="0">
                <a:latin typeface="Arial"/>
                <a:cs typeface="Arial"/>
              </a:rPr>
              <a:t>atau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virus.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25" y="4374896"/>
            <a:ext cx="1738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Oil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Slides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500" spc="-130" dirty="0">
                <a:latin typeface="Arial"/>
                <a:cs typeface="Arial"/>
              </a:rPr>
              <a:t>Untuk </a:t>
            </a:r>
            <a:r>
              <a:rPr sz="1500" spc="-125" dirty="0">
                <a:latin typeface="Arial"/>
                <a:cs typeface="Arial"/>
              </a:rPr>
              <a:t>menentukan</a:t>
            </a:r>
            <a:r>
              <a:rPr sz="1500" spc="-19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tipe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58517" y="3066059"/>
            <a:ext cx="2764790" cy="1110615"/>
            <a:chOff x="2058517" y="3066059"/>
            <a:chExt cx="2764790" cy="1110615"/>
          </a:xfrm>
        </p:grpSpPr>
        <p:sp>
          <p:nvSpPr>
            <p:cNvPr id="20" name="object 20"/>
            <p:cNvSpPr/>
            <p:nvPr/>
          </p:nvSpPr>
          <p:spPr>
            <a:xfrm>
              <a:off x="2066455" y="3073996"/>
              <a:ext cx="2748915" cy="1094740"/>
            </a:xfrm>
            <a:custGeom>
              <a:avLst/>
              <a:gdLst/>
              <a:ahLst/>
              <a:cxnLst/>
              <a:rect l="l" t="t" r="r" b="b"/>
              <a:pathLst>
                <a:path w="2748915" h="1094739">
                  <a:moveTo>
                    <a:pt x="2566073" y="0"/>
                  </a:moveTo>
                  <a:lnTo>
                    <a:pt x="182372" y="0"/>
                  </a:lnTo>
                  <a:lnTo>
                    <a:pt x="133893" y="6514"/>
                  </a:lnTo>
                  <a:lnTo>
                    <a:pt x="90329" y="24898"/>
                  </a:lnTo>
                  <a:lnTo>
                    <a:pt x="53419" y="53414"/>
                  </a:lnTo>
                  <a:lnTo>
                    <a:pt x="24901" y="90324"/>
                  </a:lnTo>
                  <a:lnTo>
                    <a:pt x="6515" y="133889"/>
                  </a:lnTo>
                  <a:lnTo>
                    <a:pt x="0" y="182372"/>
                  </a:lnTo>
                  <a:lnTo>
                    <a:pt x="0" y="911838"/>
                  </a:lnTo>
                  <a:lnTo>
                    <a:pt x="6515" y="960320"/>
                  </a:lnTo>
                  <a:lnTo>
                    <a:pt x="24901" y="1003885"/>
                  </a:lnTo>
                  <a:lnTo>
                    <a:pt x="53419" y="1040795"/>
                  </a:lnTo>
                  <a:lnTo>
                    <a:pt x="90329" y="1069312"/>
                  </a:lnTo>
                  <a:lnTo>
                    <a:pt x="133893" y="1087697"/>
                  </a:lnTo>
                  <a:lnTo>
                    <a:pt x="182372" y="1094211"/>
                  </a:lnTo>
                  <a:lnTo>
                    <a:pt x="2566073" y="1094211"/>
                  </a:lnTo>
                  <a:lnTo>
                    <a:pt x="2614555" y="1087697"/>
                  </a:lnTo>
                  <a:lnTo>
                    <a:pt x="2658120" y="1069312"/>
                  </a:lnTo>
                  <a:lnTo>
                    <a:pt x="2695030" y="1040795"/>
                  </a:lnTo>
                  <a:lnTo>
                    <a:pt x="2723546" y="1003885"/>
                  </a:lnTo>
                  <a:lnTo>
                    <a:pt x="2741930" y="960320"/>
                  </a:lnTo>
                  <a:lnTo>
                    <a:pt x="2748445" y="911838"/>
                  </a:lnTo>
                  <a:lnTo>
                    <a:pt x="2748445" y="182372"/>
                  </a:lnTo>
                  <a:lnTo>
                    <a:pt x="2741930" y="133889"/>
                  </a:lnTo>
                  <a:lnTo>
                    <a:pt x="2723546" y="90324"/>
                  </a:lnTo>
                  <a:lnTo>
                    <a:pt x="2695030" y="53414"/>
                  </a:lnTo>
                  <a:lnTo>
                    <a:pt x="2658120" y="24898"/>
                  </a:lnTo>
                  <a:lnTo>
                    <a:pt x="2614555" y="6514"/>
                  </a:lnTo>
                  <a:lnTo>
                    <a:pt x="2566073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66455" y="3073996"/>
              <a:ext cx="2748915" cy="1094740"/>
            </a:xfrm>
            <a:custGeom>
              <a:avLst/>
              <a:gdLst/>
              <a:ahLst/>
              <a:cxnLst/>
              <a:rect l="l" t="t" r="r" b="b"/>
              <a:pathLst>
                <a:path w="2748915" h="1094739">
                  <a:moveTo>
                    <a:pt x="0" y="182373"/>
                  </a:moveTo>
                  <a:lnTo>
                    <a:pt x="6514" y="133891"/>
                  </a:lnTo>
                  <a:lnTo>
                    <a:pt x="24899" y="90325"/>
                  </a:lnTo>
                  <a:lnTo>
                    <a:pt x="53415" y="53415"/>
                  </a:lnTo>
                  <a:lnTo>
                    <a:pt x="90325" y="24899"/>
                  </a:lnTo>
                  <a:lnTo>
                    <a:pt x="133891" y="6514"/>
                  </a:lnTo>
                  <a:lnTo>
                    <a:pt x="182373" y="0"/>
                  </a:lnTo>
                  <a:lnTo>
                    <a:pt x="2566071" y="0"/>
                  </a:lnTo>
                  <a:lnTo>
                    <a:pt x="2614552" y="6514"/>
                  </a:lnTo>
                  <a:lnTo>
                    <a:pt x="2658117" y="24899"/>
                  </a:lnTo>
                  <a:lnTo>
                    <a:pt x="2695026" y="53415"/>
                  </a:lnTo>
                  <a:lnTo>
                    <a:pt x="2723542" y="90325"/>
                  </a:lnTo>
                  <a:lnTo>
                    <a:pt x="2741927" y="133891"/>
                  </a:lnTo>
                  <a:lnTo>
                    <a:pt x="2748441" y="182373"/>
                  </a:lnTo>
                  <a:lnTo>
                    <a:pt x="2748441" y="911845"/>
                  </a:lnTo>
                  <a:lnTo>
                    <a:pt x="2741927" y="960328"/>
                  </a:lnTo>
                  <a:lnTo>
                    <a:pt x="2723542" y="1003894"/>
                  </a:lnTo>
                  <a:lnTo>
                    <a:pt x="2695026" y="1040804"/>
                  </a:lnTo>
                  <a:lnTo>
                    <a:pt x="2658117" y="1069321"/>
                  </a:lnTo>
                  <a:lnTo>
                    <a:pt x="2614552" y="1087706"/>
                  </a:lnTo>
                  <a:lnTo>
                    <a:pt x="2566071" y="1094220"/>
                  </a:lnTo>
                  <a:lnTo>
                    <a:pt x="182373" y="1094220"/>
                  </a:lnTo>
                  <a:lnTo>
                    <a:pt x="133891" y="1087706"/>
                  </a:lnTo>
                  <a:lnTo>
                    <a:pt x="90325" y="1069321"/>
                  </a:lnTo>
                  <a:lnTo>
                    <a:pt x="53415" y="1040804"/>
                  </a:lnTo>
                  <a:lnTo>
                    <a:pt x="24899" y="1003894"/>
                  </a:lnTo>
                  <a:lnTo>
                    <a:pt x="6514" y="960328"/>
                  </a:lnTo>
                  <a:lnTo>
                    <a:pt x="0" y="911845"/>
                  </a:lnTo>
                  <a:lnTo>
                    <a:pt x="0" y="182373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175764" y="3040380"/>
            <a:ext cx="2672080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333A91"/>
                </a:solidFill>
                <a:latin typeface="Arial"/>
                <a:cs typeface="Arial"/>
              </a:rPr>
              <a:t>Immunofluorescent</a:t>
            </a:r>
            <a:r>
              <a:rPr sz="1400" spc="-1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333A91"/>
                </a:solidFill>
                <a:latin typeface="Arial"/>
                <a:cs typeface="Arial"/>
              </a:rPr>
              <a:t>Slides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40"/>
              </a:spcBef>
            </a:pPr>
            <a:r>
              <a:rPr sz="1400" spc="-125" dirty="0">
                <a:solidFill>
                  <a:srgbClr val="333A91"/>
                </a:solidFill>
                <a:latin typeface="Arial"/>
                <a:cs typeface="Arial"/>
              </a:rPr>
              <a:t>Untuk </a:t>
            </a:r>
            <a:r>
              <a:rPr sz="1400" spc="-65" dirty="0">
                <a:solidFill>
                  <a:srgbClr val="333A91"/>
                </a:solidFill>
                <a:latin typeface="Arial"/>
                <a:cs typeface="Arial"/>
              </a:rPr>
              <a:t>mengidentifikasi </a:t>
            </a:r>
            <a:r>
              <a:rPr sz="1400" spc="-40" dirty="0">
                <a:solidFill>
                  <a:srgbClr val="333A91"/>
                </a:solidFill>
                <a:latin typeface="Arial"/>
                <a:cs typeface="Arial"/>
              </a:rPr>
              <a:t>antibodi </a:t>
            </a:r>
            <a:r>
              <a:rPr sz="1400" spc="-35" dirty="0">
                <a:solidFill>
                  <a:srgbClr val="333A91"/>
                </a:solidFill>
                <a:latin typeface="Arial"/>
                <a:cs typeface="Arial"/>
              </a:rPr>
              <a:t>IgG  </a:t>
            </a:r>
            <a:r>
              <a:rPr sz="1400" spc="-30" dirty="0">
                <a:solidFill>
                  <a:srgbClr val="333A91"/>
                </a:solidFill>
                <a:latin typeface="Arial"/>
                <a:cs typeface="Arial"/>
              </a:rPr>
              <a:t>(ada </a:t>
            </a:r>
            <a:r>
              <a:rPr sz="1400" spc="-10" dirty="0">
                <a:solidFill>
                  <a:srgbClr val="333A91"/>
                </a:solidFill>
                <a:latin typeface="Arial"/>
                <a:cs typeface="Arial"/>
              </a:rPr>
              <a:t>pada </a:t>
            </a:r>
            <a:r>
              <a:rPr sz="1400" spc="-125" dirty="0">
                <a:solidFill>
                  <a:srgbClr val="333A91"/>
                </a:solidFill>
                <a:latin typeface="Arial"/>
                <a:cs typeface="Arial"/>
              </a:rPr>
              <a:t>Pemfigus </a:t>
            </a:r>
            <a:r>
              <a:rPr sz="1400" spc="-75" dirty="0">
                <a:solidFill>
                  <a:srgbClr val="333A91"/>
                </a:solidFill>
                <a:latin typeface="Arial"/>
                <a:cs typeface="Arial"/>
              </a:rPr>
              <a:t>vulgaris) </a:t>
            </a:r>
            <a:r>
              <a:rPr sz="1400" spc="-60" dirty="0">
                <a:solidFill>
                  <a:srgbClr val="333A91"/>
                </a:solidFill>
                <a:latin typeface="Arial"/>
                <a:cs typeface="Arial"/>
              </a:rPr>
              <a:t>dan  </a:t>
            </a:r>
            <a:r>
              <a:rPr sz="1400" spc="-65" dirty="0">
                <a:solidFill>
                  <a:srgbClr val="333A91"/>
                </a:solidFill>
                <a:latin typeface="Arial"/>
                <a:cs typeface="Arial"/>
              </a:rPr>
              <a:t>mengidentifikasi </a:t>
            </a:r>
            <a:r>
              <a:rPr sz="1400" spc="-60" dirty="0">
                <a:solidFill>
                  <a:srgbClr val="333A91"/>
                </a:solidFill>
                <a:latin typeface="Arial"/>
                <a:cs typeface="Arial"/>
              </a:rPr>
              <a:t>varisela </a:t>
            </a:r>
            <a:r>
              <a:rPr sz="1400" spc="-10" dirty="0">
                <a:solidFill>
                  <a:srgbClr val="333A91"/>
                </a:solidFill>
                <a:latin typeface="Arial"/>
                <a:cs typeface="Arial"/>
              </a:rPr>
              <a:t>pada </a:t>
            </a:r>
            <a:r>
              <a:rPr sz="1400" spc="-100" dirty="0">
                <a:solidFill>
                  <a:srgbClr val="333A91"/>
                </a:solidFill>
                <a:latin typeface="Arial"/>
                <a:cs typeface="Arial"/>
              </a:rPr>
              <a:t>ke </a:t>
            </a:r>
            <a:r>
              <a:rPr sz="1400" spc="-110" dirty="0">
                <a:solidFill>
                  <a:srgbClr val="333A91"/>
                </a:solidFill>
                <a:latin typeface="Arial"/>
                <a:cs typeface="Arial"/>
              </a:rPr>
              <a:t>sel  </a:t>
            </a:r>
            <a:r>
              <a:rPr sz="1400" spc="-55" dirty="0">
                <a:solidFill>
                  <a:srgbClr val="333A91"/>
                </a:solidFill>
                <a:latin typeface="Arial"/>
                <a:cs typeface="Arial"/>
              </a:rPr>
              <a:t>kulit </a:t>
            </a:r>
            <a:r>
              <a:rPr sz="1400" spc="-25" dirty="0">
                <a:solidFill>
                  <a:srgbClr val="333A91"/>
                </a:solidFill>
                <a:latin typeface="Arial"/>
                <a:cs typeface="Arial"/>
              </a:rPr>
              <a:t>(pada </a:t>
            </a:r>
            <a:r>
              <a:rPr sz="1400" spc="-100" dirty="0">
                <a:solidFill>
                  <a:srgbClr val="333A91"/>
                </a:solidFill>
                <a:latin typeface="Arial"/>
                <a:cs typeface="Arial"/>
              </a:rPr>
              <a:t>herpes</a:t>
            </a:r>
            <a:r>
              <a:rPr sz="1400" spc="5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333A91"/>
                </a:solidFill>
                <a:latin typeface="Arial"/>
                <a:cs typeface="Arial"/>
              </a:rPr>
              <a:t>zoster)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03112" y="398538"/>
            <a:ext cx="2665730" cy="943610"/>
            <a:chOff x="5703112" y="398538"/>
            <a:chExt cx="2665730" cy="943610"/>
          </a:xfrm>
        </p:grpSpPr>
        <p:sp>
          <p:nvSpPr>
            <p:cNvPr id="24" name="object 24"/>
            <p:cNvSpPr/>
            <p:nvPr/>
          </p:nvSpPr>
          <p:spPr>
            <a:xfrm>
              <a:off x="5711050" y="406476"/>
              <a:ext cx="2649855" cy="927735"/>
            </a:xfrm>
            <a:custGeom>
              <a:avLst/>
              <a:gdLst/>
              <a:ahLst/>
              <a:cxnLst/>
              <a:rect l="l" t="t" r="r" b="b"/>
              <a:pathLst>
                <a:path w="2649854" h="927735">
                  <a:moveTo>
                    <a:pt x="2494699" y="0"/>
                  </a:moveTo>
                  <a:lnTo>
                    <a:pt x="154622" y="0"/>
                  </a:lnTo>
                  <a:lnTo>
                    <a:pt x="105750" y="7882"/>
                  </a:lnTo>
                  <a:lnTo>
                    <a:pt x="63304" y="29833"/>
                  </a:lnTo>
                  <a:lnTo>
                    <a:pt x="29833" y="63304"/>
                  </a:lnTo>
                  <a:lnTo>
                    <a:pt x="7882" y="105750"/>
                  </a:lnTo>
                  <a:lnTo>
                    <a:pt x="0" y="154622"/>
                  </a:lnTo>
                  <a:lnTo>
                    <a:pt x="0" y="773049"/>
                  </a:lnTo>
                  <a:lnTo>
                    <a:pt x="7882" y="821921"/>
                  </a:lnTo>
                  <a:lnTo>
                    <a:pt x="29833" y="864366"/>
                  </a:lnTo>
                  <a:lnTo>
                    <a:pt x="63304" y="897838"/>
                  </a:lnTo>
                  <a:lnTo>
                    <a:pt x="105750" y="919788"/>
                  </a:lnTo>
                  <a:lnTo>
                    <a:pt x="154622" y="927671"/>
                  </a:lnTo>
                  <a:lnTo>
                    <a:pt x="2494699" y="927671"/>
                  </a:lnTo>
                  <a:lnTo>
                    <a:pt x="2543570" y="919788"/>
                  </a:lnTo>
                  <a:lnTo>
                    <a:pt x="2586012" y="897838"/>
                  </a:lnTo>
                  <a:lnTo>
                    <a:pt x="2619479" y="864366"/>
                  </a:lnTo>
                  <a:lnTo>
                    <a:pt x="2641427" y="821921"/>
                  </a:lnTo>
                  <a:lnTo>
                    <a:pt x="2649308" y="773049"/>
                  </a:lnTo>
                  <a:lnTo>
                    <a:pt x="2649308" y="154622"/>
                  </a:lnTo>
                  <a:lnTo>
                    <a:pt x="2641427" y="105750"/>
                  </a:lnTo>
                  <a:lnTo>
                    <a:pt x="2619479" y="63304"/>
                  </a:lnTo>
                  <a:lnTo>
                    <a:pt x="2586012" y="29833"/>
                  </a:lnTo>
                  <a:lnTo>
                    <a:pt x="2543570" y="7882"/>
                  </a:lnTo>
                  <a:lnTo>
                    <a:pt x="2494699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1050" y="406476"/>
              <a:ext cx="2649855" cy="927735"/>
            </a:xfrm>
            <a:custGeom>
              <a:avLst/>
              <a:gdLst/>
              <a:ahLst/>
              <a:cxnLst/>
              <a:rect l="l" t="t" r="r" b="b"/>
              <a:pathLst>
                <a:path w="2649854" h="927735">
                  <a:moveTo>
                    <a:pt x="0" y="154613"/>
                  </a:moveTo>
                  <a:lnTo>
                    <a:pt x="7882" y="105743"/>
                  </a:lnTo>
                  <a:lnTo>
                    <a:pt x="29831" y="63300"/>
                  </a:lnTo>
                  <a:lnTo>
                    <a:pt x="63300" y="29831"/>
                  </a:lnTo>
                  <a:lnTo>
                    <a:pt x="105743" y="7882"/>
                  </a:lnTo>
                  <a:lnTo>
                    <a:pt x="154613" y="0"/>
                  </a:lnTo>
                  <a:lnTo>
                    <a:pt x="2494701" y="0"/>
                  </a:lnTo>
                  <a:lnTo>
                    <a:pt x="2543570" y="7882"/>
                  </a:lnTo>
                  <a:lnTo>
                    <a:pt x="2586012" y="29831"/>
                  </a:lnTo>
                  <a:lnTo>
                    <a:pt x="2619481" y="63300"/>
                  </a:lnTo>
                  <a:lnTo>
                    <a:pt x="2641429" y="105743"/>
                  </a:lnTo>
                  <a:lnTo>
                    <a:pt x="2649311" y="154613"/>
                  </a:lnTo>
                  <a:lnTo>
                    <a:pt x="2649311" y="773049"/>
                  </a:lnTo>
                  <a:lnTo>
                    <a:pt x="2641429" y="821919"/>
                  </a:lnTo>
                  <a:lnTo>
                    <a:pt x="2619481" y="864362"/>
                  </a:lnTo>
                  <a:lnTo>
                    <a:pt x="2586012" y="897831"/>
                  </a:lnTo>
                  <a:lnTo>
                    <a:pt x="2543570" y="919780"/>
                  </a:lnTo>
                  <a:lnTo>
                    <a:pt x="2494701" y="927662"/>
                  </a:lnTo>
                  <a:lnTo>
                    <a:pt x="154613" y="927662"/>
                  </a:lnTo>
                  <a:lnTo>
                    <a:pt x="105743" y="919780"/>
                  </a:lnTo>
                  <a:lnTo>
                    <a:pt x="63300" y="897831"/>
                  </a:lnTo>
                  <a:lnTo>
                    <a:pt x="29831" y="864362"/>
                  </a:lnTo>
                  <a:lnTo>
                    <a:pt x="7882" y="821919"/>
                  </a:lnTo>
                  <a:lnTo>
                    <a:pt x="0" y="773049"/>
                  </a:lnTo>
                  <a:lnTo>
                    <a:pt x="0" y="154613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35040" y="394715"/>
            <a:ext cx="248031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333A91"/>
                </a:solidFill>
                <a:latin typeface="Arial"/>
                <a:cs typeface="Arial"/>
              </a:rPr>
              <a:t>Patch </a:t>
            </a:r>
            <a:r>
              <a:rPr sz="1400" spc="-155" dirty="0">
                <a:solidFill>
                  <a:srgbClr val="333A91"/>
                </a:solidFill>
                <a:latin typeface="Arial"/>
                <a:cs typeface="Arial"/>
              </a:rPr>
              <a:t>Test, </a:t>
            </a:r>
            <a:r>
              <a:rPr sz="1400" spc="-105" dirty="0">
                <a:solidFill>
                  <a:srgbClr val="333A91"/>
                </a:solidFill>
                <a:latin typeface="Arial"/>
                <a:cs typeface="Arial"/>
              </a:rPr>
              <a:t>Scratch</a:t>
            </a:r>
            <a:r>
              <a:rPr sz="1400" spc="-24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400" spc="-175" dirty="0">
                <a:solidFill>
                  <a:srgbClr val="333A91"/>
                </a:solidFill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</a:pPr>
            <a:r>
              <a:rPr sz="1400" spc="-125" dirty="0">
                <a:solidFill>
                  <a:srgbClr val="333A91"/>
                </a:solidFill>
                <a:latin typeface="Arial"/>
                <a:cs typeface="Arial"/>
              </a:rPr>
              <a:t>Untuk </a:t>
            </a:r>
            <a:r>
              <a:rPr sz="1400" spc="-120" dirty="0">
                <a:solidFill>
                  <a:srgbClr val="333A91"/>
                </a:solidFill>
                <a:latin typeface="Arial"/>
                <a:cs typeface="Arial"/>
              </a:rPr>
              <a:t>menentukan </a:t>
            </a:r>
            <a:r>
              <a:rPr sz="1400" spc="-55" dirty="0">
                <a:solidFill>
                  <a:srgbClr val="333A91"/>
                </a:solidFill>
                <a:latin typeface="Arial"/>
                <a:cs typeface="Arial"/>
              </a:rPr>
              <a:t>alergen </a:t>
            </a:r>
            <a:r>
              <a:rPr sz="1400" spc="-65" dirty="0">
                <a:solidFill>
                  <a:srgbClr val="333A91"/>
                </a:solidFill>
                <a:latin typeface="Arial"/>
                <a:cs typeface="Arial"/>
              </a:rPr>
              <a:t>tertentu  yang </a:t>
            </a:r>
            <a:r>
              <a:rPr sz="1400" spc="-70" dirty="0">
                <a:solidFill>
                  <a:srgbClr val="333A91"/>
                </a:solidFill>
                <a:latin typeface="Arial"/>
                <a:cs typeface="Arial"/>
              </a:rPr>
              <a:t>berpotensi </a:t>
            </a:r>
            <a:r>
              <a:rPr sz="1400" spc="-30" dirty="0">
                <a:solidFill>
                  <a:srgbClr val="333A91"/>
                </a:solidFill>
                <a:latin typeface="Arial"/>
                <a:cs typeface="Arial"/>
              </a:rPr>
              <a:t>alergik </a:t>
            </a:r>
            <a:r>
              <a:rPr sz="1400" spc="-10" dirty="0">
                <a:solidFill>
                  <a:srgbClr val="333A91"/>
                </a:solidFill>
                <a:latin typeface="Arial"/>
                <a:cs typeface="Arial"/>
              </a:rPr>
              <a:t>pada  </a:t>
            </a:r>
            <a:r>
              <a:rPr sz="1400" spc="-80" dirty="0">
                <a:solidFill>
                  <a:srgbClr val="333A91"/>
                </a:solidFill>
                <a:latin typeface="Arial"/>
                <a:cs typeface="Arial"/>
              </a:rPr>
              <a:t>permukaan</a:t>
            </a:r>
            <a:r>
              <a:rPr sz="1400" spc="-1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333A91"/>
                </a:solidFill>
                <a:latin typeface="Arial"/>
                <a:cs typeface="Arial"/>
              </a:rPr>
              <a:t>kulit.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13310" y="1500581"/>
            <a:ext cx="2566035" cy="943610"/>
            <a:chOff x="5713310" y="1500581"/>
            <a:chExt cx="2566035" cy="943610"/>
          </a:xfrm>
        </p:grpSpPr>
        <p:sp>
          <p:nvSpPr>
            <p:cNvPr id="28" name="object 28"/>
            <p:cNvSpPr/>
            <p:nvPr/>
          </p:nvSpPr>
          <p:spPr>
            <a:xfrm>
              <a:off x="5721248" y="1508518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59" h="927735">
                  <a:moveTo>
                    <a:pt x="2395143" y="0"/>
                  </a:moveTo>
                  <a:lnTo>
                    <a:pt x="154609" y="0"/>
                  </a:lnTo>
                  <a:lnTo>
                    <a:pt x="105743" y="7881"/>
                  </a:lnTo>
                  <a:lnTo>
                    <a:pt x="63302" y="29828"/>
                  </a:lnTo>
                  <a:lnTo>
                    <a:pt x="29832" y="63296"/>
                  </a:lnTo>
                  <a:lnTo>
                    <a:pt x="7882" y="105738"/>
                  </a:lnTo>
                  <a:lnTo>
                    <a:pt x="0" y="154609"/>
                  </a:lnTo>
                  <a:lnTo>
                    <a:pt x="0" y="773049"/>
                  </a:lnTo>
                  <a:lnTo>
                    <a:pt x="7882" y="821915"/>
                  </a:lnTo>
                  <a:lnTo>
                    <a:pt x="29832" y="864356"/>
                  </a:lnTo>
                  <a:lnTo>
                    <a:pt x="63302" y="897826"/>
                  </a:lnTo>
                  <a:lnTo>
                    <a:pt x="105743" y="919776"/>
                  </a:lnTo>
                  <a:lnTo>
                    <a:pt x="154609" y="927658"/>
                  </a:lnTo>
                  <a:lnTo>
                    <a:pt x="2395143" y="927658"/>
                  </a:lnTo>
                  <a:lnTo>
                    <a:pt x="2444014" y="919776"/>
                  </a:lnTo>
                  <a:lnTo>
                    <a:pt x="2486457" y="897826"/>
                  </a:lnTo>
                  <a:lnTo>
                    <a:pt x="2519924" y="864356"/>
                  </a:lnTo>
                  <a:lnTo>
                    <a:pt x="2541872" y="821915"/>
                  </a:lnTo>
                  <a:lnTo>
                    <a:pt x="2549753" y="773049"/>
                  </a:lnTo>
                  <a:lnTo>
                    <a:pt x="2549753" y="154609"/>
                  </a:lnTo>
                  <a:lnTo>
                    <a:pt x="2541872" y="105738"/>
                  </a:lnTo>
                  <a:lnTo>
                    <a:pt x="2519924" y="63296"/>
                  </a:lnTo>
                  <a:lnTo>
                    <a:pt x="2486457" y="29828"/>
                  </a:lnTo>
                  <a:lnTo>
                    <a:pt x="2444014" y="7881"/>
                  </a:lnTo>
                  <a:lnTo>
                    <a:pt x="2395143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21248" y="1508518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59" h="927735">
                  <a:moveTo>
                    <a:pt x="0" y="154614"/>
                  </a:moveTo>
                  <a:lnTo>
                    <a:pt x="7882" y="105744"/>
                  </a:lnTo>
                  <a:lnTo>
                    <a:pt x="29831" y="63301"/>
                  </a:lnTo>
                  <a:lnTo>
                    <a:pt x="63300" y="29831"/>
                  </a:lnTo>
                  <a:lnTo>
                    <a:pt x="105744" y="7882"/>
                  </a:lnTo>
                  <a:lnTo>
                    <a:pt x="154614" y="0"/>
                  </a:lnTo>
                  <a:lnTo>
                    <a:pt x="2395141" y="0"/>
                  </a:lnTo>
                  <a:lnTo>
                    <a:pt x="2444011" y="7882"/>
                  </a:lnTo>
                  <a:lnTo>
                    <a:pt x="2486456" y="29831"/>
                  </a:lnTo>
                  <a:lnTo>
                    <a:pt x="2519927" y="63301"/>
                  </a:lnTo>
                  <a:lnTo>
                    <a:pt x="2541878" y="105744"/>
                  </a:lnTo>
                  <a:lnTo>
                    <a:pt x="2549761" y="154614"/>
                  </a:lnTo>
                  <a:lnTo>
                    <a:pt x="2549761" y="773048"/>
                  </a:lnTo>
                  <a:lnTo>
                    <a:pt x="2541878" y="821918"/>
                  </a:lnTo>
                  <a:lnTo>
                    <a:pt x="2519927" y="864361"/>
                  </a:lnTo>
                  <a:lnTo>
                    <a:pt x="2486456" y="897830"/>
                  </a:lnTo>
                  <a:lnTo>
                    <a:pt x="2444011" y="919780"/>
                  </a:lnTo>
                  <a:lnTo>
                    <a:pt x="2395141" y="927662"/>
                  </a:lnTo>
                  <a:lnTo>
                    <a:pt x="154614" y="927662"/>
                  </a:lnTo>
                  <a:lnTo>
                    <a:pt x="105744" y="919780"/>
                  </a:lnTo>
                  <a:lnTo>
                    <a:pt x="63300" y="897830"/>
                  </a:lnTo>
                  <a:lnTo>
                    <a:pt x="29831" y="864361"/>
                  </a:lnTo>
                  <a:lnTo>
                    <a:pt x="7882" y="821918"/>
                  </a:lnTo>
                  <a:lnTo>
                    <a:pt x="0" y="773048"/>
                  </a:lnTo>
                  <a:lnTo>
                    <a:pt x="0" y="154614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713310" y="2626194"/>
            <a:ext cx="2566035" cy="943610"/>
            <a:chOff x="5713310" y="2626194"/>
            <a:chExt cx="2566035" cy="943610"/>
          </a:xfrm>
        </p:grpSpPr>
        <p:sp>
          <p:nvSpPr>
            <p:cNvPr id="31" name="object 31"/>
            <p:cNvSpPr/>
            <p:nvPr/>
          </p:nvSpPr>
          <p:spPr>
            <a:xfrm>
              <a:off x="5721248" y="2634132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59" h="927735">
                  <a:moveTo>
                    <a:pt x="2395143" y="0"/>
                  </a:moveTo>
                  <a:lnTo>
                    <a:pt x="154609" y="0"/>
                  </a:lnTo>
                  <a:lnTo>
                    <a:pt x="105743" y="7881"/>
                  </a:lnTo>
                  <a:lnTo>
                    <a:pt x="63302" y="29828"/>
                  </a:lnTo>
                  <a:lnTo>
                    <a:pt x="29832" y="63296"/>
                  </a:lnTo>
                  <a:lnTo>
                    <a:pt x="7882" y="105738"/>
                  </a:lnTo>
                  <a:lnTo>
                    <a:pt x="0" y="154609"/>
                  </a:lnTo>
                  <a:lnTo>
                    <a:pt x="0" y="773049"/>
                  </a:lnTo>
                  <a:lnTo>
                    <a:pt x="7882" y="821915"/>
                  </a:lnTo>
                  <a:lnTo>
                    <a:pt x="29832" y="864356"/>
                  </a:lnTo>
                  <a:lnTo>
                    <a:pt x="63302" y="897826"/>
                  </a:lnTo>
                  <a:lnTo>
                    <a:pt x="105743" y="919776"/>
                  </a:lnTo>
                  <a:lnTo>
                    <a:pt x="154609" y="927658"/>
                  </a:lnTo>
                  <a:lnTo>
                    <a:pt x="2395143" y="927658"/>
                  </a:lnTo>
                  <a:lnTo>
                    <a:pt x="2444014" y="919776"/>
                  </a:lnTo>
                  <a:lnTo>
                    <a:pt x="2486457" y="897826"/>
                  </a:lnTo>
                  <a:lnTo>
                    <a:pt x="2519924" y="864356"/>
                  </a:lnTo>
                  <a:lnTo>
                    <a:pt x="2541872" y="821915"/>
                  </a:lnTo>
                  <a:lnTo>
                    <a:pt x="2549753" y="773049"/>
                  </a:lnTo>
                  <a:lnTo>
                    <a:pt x="2549753" y="154609"/>
                  </a:lnTo>
                  <a:lnTo>
                    <a:pt x="2541872" y="105738"/>
                  </a:lnTo>
                  <a:lnTo>
                    <a:pt x="2519924" y="63296"/>
                  </a:lnTo>
                  <a:lnTo>
                    <a:pt x="2486457" y="29828"/>
                  </a:lnTo>
                  <a:lnTo>
                    <a:pt x="2444014" y="7881"/>
                  </a:lnTo>
                  <a:lnTo>
                    <a:pt x="2395143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21248" y="2634132"/>
              <a:ext cx="2550160" cy="927735"/>
            </a:xfrm>
            <a:custGeom>
              <a:avLst/>
              <a:gdLst/>
              <a:ahLst/>
              <a:cxnLst/>
              <a:rect l="l" t="t" r="r" b="b"/>
              <a:pathLst>
                <a:path w="2550159" h="927735">
                  <a:moveTo>
                    <a:pt x="0" y="154614"/>
                  </a:moveTo>
                  <a:lnTo>
                    <a:pt x="7882" y="105744"/>
                  </a:lnTo>
                  <a:lnTo>
                    <a:pt x="29831" y="63301"/>
                  </a:lnTo>
                  <a:lnTo>
                    <a:pt x="63300" y="29831"/>
                  </a:lnTo>
                  <a:lnTo>
                    <a:pt x="105744" y="7882"/>
                  </a:lnTo>
                  <a:lnTo>
                    <a:pt x="154614" y="0"/>
                  </a:lnTo>
                  <a:lnTo>
                    <a:pt x="2395141" y="0"/>
                  </a:lnTo>
                  <a:lnTo>
                    <a:pt x="2444011" y="7882"/>
                  </a:lnTo>
                  <a:lnTo>
                    <a:pt x="2486456" y="29831"/>
                  </a:lnTo>
                  <a:lnTo>
                    <a:pt x="2519927" y="63301"/>
                  </a:lnTo>
                  <a:lnTo>
                    <a:pt x="2541878" y="105744"/>
                  </a:lnTo>
                  <a:lnTo>
                    <a:pt x="2549761" y="154614"/>
                  </a:lnTo>
                  <a:lnTo>
                    <a:pt x="2549761" y="773048"/>
                  </a:lnTo>
                  <a:lnTo>
                    <a:pt x="2541878" y="821918"/>
                  </a:lnTo>
                  <a:lnTo>
                    <a:pt x="2519927" y="864361"/>
                  </a:lnTo>
                  <a:lnTo>
                    <a:pt x="2486456" y="897830"/>
                  </a:lnTo>
                  <a:lnTo>
                    <a:pt x="2444011" y="919780"/>
                  </a:lnTo>
                  <a:lnTo>
                    <a:pt x="2395141" y="927662"/>
                  </a:lnTo>
                  <a:lnTo>
                    <a:pt x="154614" y="927662"/>
                  </a:lnTo>
                  <a:lnTo>
                    <a:pt x="105744" y="919780"/>
                  </a:lnTo>
                  <a:lnTo>
                    <a:pt x="63300" y="897830"/>
                  </a:lnTo>
                  <a:lnTo>
                    <a:pt x="29831" y="864361"/>
                  </a:lnTo>
                  <a:lnTo>
                    <a:pt x="7882" y="821918"/>
                  </a:lnTo>
                  <a:lnTo>
                    <a:pt x="0" y="773048"/>
                  </a:lnTo>
                  <a:lnTo>
                    <a:pt x="0" y="154614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538876" y="3687470"/>
            <a:ext cx="3014345" cy="1310005"/>
            <a:chOff x="5538876" y="3687470"/>
            <a:chExt cx="3014345" cy="1310005"/>
          </a:xfrm>
        </p:grpSpPr>
        <p:sp>
          <p:nvSpPr>
            <p:cNvPr id="34" name="object 34"/>
            <p:cNvSpPr/>
            <p:nvPr/>
          </p:nvSpPr>
          <p:spPr>
            <a:xfrm>
              <a:off x="5546813" y="3695407"/>
              <a:ext cx="2998470" cy="1294130"/>
            </a:xfrm>
            <a:custGeom>
              <a:avLst/>
              <a:gdLst/>
              <a:ahLst/>
              <a:cxnLst/>
              <a:rect l="l" t="t" r="r" b="b"/>
              <a:pathLst>
                <a:path w="2998470" h="1294129">
                  <a:moveTo>
                    <a:pt x="2782696" y="0"/>
                  </a:moveTo>
                  <a:lnTo>
                    <a:pt x="215595" y="0"/>
                  </a:lnTo>
                  <a:lnTo>
                    <a:pt x="166163" y="5693"/>
                  </a:lnTo>
                  <a:lnTo>
                    <a:pt x="120785" y="21912"/>
                  </a:lnTo>
                  <a:lnTo>
                    <a:pt x="80754" y="47361"/>
                  </a:lnTo>
                  <a:lnTo>
                    <a:pt x="47366" y="80748"/>
                  </a:lnTo>
                  <a:lnTo>
                    <a:pt x="21914" y="120777"/>
                  </a:lnTo>
                  <a:lnTo>
                    <a:pt x="5694" y="166156"/>
                  </a:lnTo>
                  <a:lnTo>
                    <a:pt x="0" y="215590"/>
                  </a:lnTo>
                  <a:lnTo>
                    <a:pt x="0" y="1077940"/>
                  </a:lnTo>
                  <a:lnTo>
                    <a:pt x="5694" y="1127373"/>
                  </a:lnTo>
                  <a:lnTo>
                    <a:pt x="21914" y="1172752"/>
                  </a:lnTo>
                  <a:lnTo>
                    <a:pt x="47366" y="1212782"/>
                  </a:lnTo>
                  <a:lnTo>
                    <a:pt x="80754" y="1246169"/>
                  </a:lnTo>
                  <a:lnTo>
                    <a:pt x="120785" y="1271620"/>
                  </a:lnTo>
                  <a:lnTo>
                    <a:pt x="166163" y="1287839"/>
                  </a:lnTo>
                  <a:lnTo>
                    <a:pt x="215595" y="1293533"/>
                  </a:lnTo>
                  <a:lnTo>
                    <a:pt x="2782696" y="1293533"/>
                  </a:lnTo>
                  <a:lnTo>
                    <a:pt x="2832128" y="1287839"/>
                  </a:lnTo>
                  <a:lnTo>
                    <a:pt x="2877507" y="1271620"/>
                  </a:lnTo>
                  <a:lnTo>
                    <a:pt x="2917537" y="1246169"/>
                  </a:lnTo>
                  <a:lnTo>
                    <a:pt x="2950926" y="1212782"/>
                  </a:lnTo>
                  <a:lnTo>
                    <a:pt x="2976377" y="1172752"/>
                  </a:lnTo>
                  <a:lnTo>
                    <a:pt x="2992597" y="1127373"/>
                  </a:lnTo>
                  <a:lnTo>
                    <a:pt x="2998292" y="1077940"/>
                  </a:lnTo>
                  <a:lnTo>
                    <a:pt x="2998292" y="215590"/>
                  </a:lnTo>
                  <a:lnTo>
                    <a:pt x="2992597" y="166156"/>
                  </a:lnTo>
                  <a:lnTo>
                    <a:pt x="2976377" y="120777"/>
                  </a:lnTo>
                  <a:lnTo>
                    <a:pt x="2950926" y="80748"/>
                  </a:lnTo>
                  <a:lnTo>
                    <a:pt x="2917537" y="47361"/>
                  </a:lnTo>
                  <a:lnTo>
                    <a:pt x="2877507" y="21912"/>
                  </a:lnTo>
                  <a:lnTo>
                    <a:pt x="2832128" y="5693"/>
                  </a:lnTo>
                  <a:lnTo>
                    <a:pt x="2782696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46813" y="3695407"/>
              <a:ext cx="2998470" cy="1294130"/>
            </a:xfrm>
            <a:custGeom>
              <a:avLst/>
              <a:gdLst/>
              <a:ahLst/>
              <a:cxnLst/>
              <a:rect l="l" t="t" r="r" b="b"/>
              <a:pathLst>
                <a:path w="2998470" h="1294129">
                  <a:moveTo>
                    <a:pt x="0" y="215592"/>
                  </a:moveTo>
                  <a:lnTo>
                    <a:pt x="5693" y="166158"/>
                  </a:lnTo>
                  <a:lnTo>
                    <a:pt x="21913" y="120780"/>
                  </a:lnTo>
                  <a:lnTo>
                    <a:pt x="47363" y="80750"/>
                  </a:lnTo>
                  <a:lnTo>
                    <a:pt x="80750" y="47363"/>
                  </a:lnTo>
                  <a:lnTo>
                    <a:pt x="120780" y="21913"/>
                  </a:lnTo>
                  <a:lnTo>
                    <a:pt x="166158" y="5693"/>
                  </a:lnTo>
                  <a:lnTo>
                    <a:pt x="215592" y="0"/>
                  </a:lnTo>
                  <a:lnTo>
                    <a:pt x="2782691" y="0"/>
                  </a:lnTo>
                  <a:lnTo>
                    <a:pt x="2832125" y="5693"/>
                  </a:lnTo>
                  <a:lnTo>
                    <a:pt x="2877505" y="21913"/>
                  </a:lnTo>
                  <a:lnTo>
                    <a:pt x="2917537" y="47363"/>
                  </a:lnTo>
                  <a:lnTo>
                    <a:pt x="2950925" y="80750"/>
                  </a:lnTo>
                  <a:lnTo>
                    <a:pt x="2976377" y="120780"/>
                  </a:lnTo>
                  <a:lnTo>
                    <a:pt x="2992597" y="166158"/>
                  </a:lnTo>
                  <a:lnTo>
                    <a:pt x="2998291" y="215592"/>
                  </a:lnTo>
                  <a:lnTo>
                    <a:pt x="2998291" y="1077940"/>
                  </a:lnTo>
                  <a:lnTo>
                    <a:pt x="2992597" y="1127374"/>
                  </a:lnTo>
                  <a:lnTo>
                    <a:pt x="2976377" y="1172754"/>
                  </a:lnTo>
                  <a:lnTo>
                    <a:pt x="2950925" y="1212786"/>
                  </a:lnTo>
                  <a:lnTo>
                    <a:pt x="2917537" y="1246174"/>
                  </a:lnTo>
                  <a:lnTo>
                    <a:pt x="2877505" y="1271626"/>
                  </a:lnTo>
                  <a:lnTo>
                    <a:pt x="2832125" y="1287846"/>
                  </a:lnTo>
                  <a:lnTo>
                    <a:pt x="2782691" y="1293540"/>
                  </a:lnTo>
                  <a:lnTo>
                    <a:pt x="215592" y="1293540"/>
                  </a:lnTo>
                  <a:lnTo>
                    <a:pt x="166158" y="1287846"/>
                  </a:lnTo>
                  <a:lnTo>
                    <a:pt x="120780" y="1271626"/>
                  </a:lnTo>
                  <a:lnTo>
                    <a:pt x="80750" y="1246174"/>
                  </a:lnTo>
                  <a:lnTo>
                    <a:pt x="47363" y="1212786"/>
                  </a:lnTo>
                  <a:lnTo>
                    <a:pt x="21913" y="1172754"/>
                  </a:lnTo>
                  <a:lnTo>
                    <a:pt x="5693" y="1127374"/>
                  </a:lnTo>
                  <a:lnTo>
                    <a:pt x="0" y="1077940"/>
                  </a:lnTo>
                  <a:lnTo>
                    <a:pt x="0" y="215592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Kalium </a:t>
            </a:r>
            <a:r>
              <a:rPr spc="-65" dirty="0"/>
              <a:t>Hidroksida</a:t>
            </a:r>
            <a:r>
              <a:rPr spc="90" dirty="0"/>
              <a:t> </a:t>
            </a:r>
            <a:r>
              <a:rPr spc="-110" dirty="0"/>
              <a:t>(KOH)</a:t>
            </a:r>
          </a:p>
          <a:p>
            <a:pPr marL="132080" marR="282575">
              <a:lnSpc>
                <a:spcPts val="1700"/>
              </a:lnSpc>
              <a:spcBef>
                <a:spcPts val="40"/>
              </a:spcBef>
            </a:pPr>
            <a:r>
              <a:rPr spc="-125" dirty="0"/>
              <a:t>untuk </a:t>
            </a:r>
            <a:r>
              <a:rPr spc="-100" dirty="0"/>
              <a:t>mengetahui </a:t>
            </a:r>
            <a:r>
              <a:rPr spc="-50" dirty="0"/>
              <a:t>adanya </a:t>
            </a:r>
            <a:r>
              <a:rPr spc="-75" dirty="0"/>
              <a:t>infeksi  </a:t>
            </a:r>
            <a:r>
              <a:rPr spc="-95" dirty="0"/>
              <a:t>jamur, </a:t>
            </a:r>
            <a:r>
              <a:rPr spc="-125" dirty="0"/>
              <a:t>specimen </a:t>
            </a:r>
            <a:r>
              <a:rPr spc="-40" dirty="0"/>
              <a:t>diambil </a:t>
            </a:r>
            <a:r>
              <a:rPr spc="-10" dirty="0"/>
              <a:t>dari </a:t>
            </a:r>
            <a:r>
              <a:rPr spc="-135" dirty="0"/>
              <a:t>kuku  </a:t>
            </a:r>
            <a:r>
              <a:rPr spc="-50" dirty="0"/>
              <a:t>atau</a:t>
            </a:r>
            <a:r>
              <a:rPr spc="-10" dirty="0"/>
              <a:t> </a:t>
            </a:r>
            <a:r>
              <a:rPr spc="-75" dirty="0"/>
              <a:t>rambut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/>
          </a:p>
          <a:p>
            <a:pPr marL="131445">
              <a:lnSpc>
                <a:spcPct val="100000"/>
              </a:lnSpc>
            </a:pPr>
            <a:r>
              <a:rPr spc="-130" dirty="0"/>
              <a:t>Tzanck</a:t>
            </a:r>
            <a:r>
              <a:rPr spc="-10" dirty="0"/>
              <a:t> </a:t>
            </a:r>
            <a:r>
              <a:rPr spc="-175" dirty="0"/>
              <a:t>Test</a:t>
            </a:r>
          </a:p>
          <a:p>
            <a:pPr marL="131445" marR="254000">
              <a:lnSpc>
                <a:spcPct val="100699"/>
              </a:lnSpc>
              <a:spcBef>
                <a:spcPts val="15"/>
              </a:spcBef>
            </a:pPr>
            <a:r>
              <a:rPr spc="-125" dirty="0"/>
              <a:t>untuk </a:t>
            </a:r>
            <a:r>
              <a:rPr spc="-105" dirty="0"/>
              <a:t>mendiagnosis </a:t>
            </a:r>
            <a:r>
              <a:rPr spc="-75" dirty="0"/>
              <a:t>infeksi </a:t>
            </a:r>
            <a:r>
              <a:rPr spc="-100" dirty="0"/>
              <a:t>Herpes,  </a:t>
            </a:r>
            <a:r>
              <a:rPr spc="-25" dirty="0"/>
              <a:t>tetapi tidak </a:t>
            </a:r>
            <a:r>
              <a:rPr spc="-95" dirty="0"/>
              <a:t>membedakan </a:t>
            </a:r>
            <a:r>
              <a:rPr spc="-100" dirty="0"/>
              <a:t>herpes  </a:t>
            </a:r>
            <a:r>
              <a:rPr spc="-110" dirty="0"/>
              <a:t>simpleks </a:t>
            </a:r>
            <a:r>
              <a:rPr spc="-10" dirty="0"/>
              <a:t>dari </a:t>
            </a:r>
            <a:r>
              <a:rPr spc="-100" dirty="0"/>
              <a:t>herpes</a:t>
            </a:r>
            <a:r>
              <a:rPr spc="-190" dirty="0"/>
              <a:t> </a:t>
            </a:r>
            <a:r>
              <a:rPr spc="-100" dirty="0"/>
              <a:t>zoster.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/>
          </a:p>
          <a:p>
            <a:pPr marL="12700">
              <a:lnSpc>
                <a:spcPct val="100000"/>
              </a:lnSpc>
            </a:pPr>
            <a:r>
              <a:rPr spc="-80" dirty="0"/>
              <a:t>Wood’s</a:t>
            </a:r>
            <a:r>
              <a:rPr spc="-15" dirty="0"/>
              <a:t> </a:t>
            </a:r>
            <a:r>
              <a:rPr spc="-125" dirty="0"/>
              <a:t>Lamp</a:t>
            </a:r>
          </a:p>
          <a:p>
            <a:pPr marL="12700" marR="5080">
              <a:lnSpc>
                <a:spcPct val="99500"/>
              </a:lnSpc>
              <a:spcBef>
                <a:spcPts val="30"/>
              </a:spcBef>
            </a:pPr>
            <a:r>
              <a:rPr spc="-105" dirty="0"/>
              <a:t>menggunakan </a:t>
            </a:r>
            <a:r>
              <a:rPr spc="-85" dirty="0"/>
              <a:t>sinar </a:t>
            </a:r>
            <a:r>
              <a:rPr spc="-45" dirty="0"/>
              <a:t>Ultraviolet </a:t>
            </a:r>
            <a:r>
              <a:rPr spc="-65" dirty="0"/>
              <a:t>yang  </a:t>
            </a:r>
            <a:r>
              <a:rPr spc="-90" dirty="0"/>
              <a:t>menyebabkan </a:t>
            </a:r>
            <a:r>
              <a:rPr spc="-95" dirty="0"/>
              <a:t>organisme </a:t>
            </a:r>
            <a:r>
              <a:rPr spc="-65" dirty="0"/>
              <a:t>tertentu  </a:t>
            </a:r>
            <a:r>
              <a:rPr spc="-90" dirty="0"/>
              <a:t>mengalami fluoresensi </a:t>
            </a:r>
            <a:r>
              <a:rPr spc="-65" dirty="0"/>
              <a:t>(Seperti  </a:t>
            </a:r>
            <a:r>
              <a:rPr spc="-95" dirty="0"/>
              <a:t>organisme </a:t>
            </a:r>
            <a:r>
              <a:rPr spc="-100" dirty="0"/>
              <a:t>ke </a:t>
            </a:r>
            <a:r>
              <a:rPr spc="-120" dirty="0"/>
              <a:t>pseudomonas </a:t>
            </a:r>
            <a:r>
              <a:rPr spc="-60" dirty="0"/>
              <a:t>dan</a:t>
            </a:r>
            <a:r>
              <a:rPr spc="-40" dirty="0"/>
              <a:t> </a:t>
            </a:r>
            <a:r>
              <a:rPr spc="-80" dirty="0"/>
              <a:t>jamur).</a:t>
            </a:r>
          </a:p>
        </p:txBody>
      </p:sp>
      <p:grpSp>
        <p:nvGrpSpPr>
          <p:cNvPr id="37" name="object 37"/>
          <p:cNvGrpSpPr/>
          <p:nvPr/>
        </p:nvGrpSpPr>
        <p:grpSpPr>
          <a:xfrm>
            <a:off x="8628303" y="93256"/>
            <a:ext cx="334010" cy="373380"/>
            <a:chOff x="8628303" y="93256"/>
            <a:chExt cx="334010" cy="373380"/>
          </a:xfrm>
        </p:grpSpPr>
        <p:sp>
          <p:nvSpPr>
            <p:cNvPr id="38" name="object 38"/>
            <p:cNvSpPr/>
            <p:nvPr/>
          </p:nvSpPr>
          <p:spPr>
            <a:xfrm>
              <a:off x="8628303" y="189039"/>
              <a:ext cx="316230" cy="277495"/>
            </a:xfrm>
            <a:custGeom>
              <a:avLst/>
              <a:gdLst/>
              <a:ahLst/>
              <a:cxnLst/>
              <a:rect l="l" t="t" r="r" b="b"/>
              <a:pathLst>
                <a:path w="316229" h="277495">
                  <a:moveTo>
                    <a:pt x="96011" y="0"/>
                  </a:moveTo>
                  <a:lnTo>
                    <a:pt x="88430" y="0"/>
                  </a:lnTo>
                  <a:lnTo>
                    <a:pt x="81457" y="863"/>
                  </a:lnTo>
                  <a:lnTo>
                    <a:pt x="34398" y="25971"/>
                  </a:lnTo>
                  <a:lnTo>
                    <a:pt x="5924" y="73709"/>
                  </a:lnTo>
                  <a:lnTo>
                    <a:pt x="0" y="115150"/>
                  </a:lnTo>
                  <a:lnTo>
                    <a:pt x="2481" y="139547"/>
                  </a:lnTo>
                  <a:lnTo>
                    <a:pt x="20954" y="193337"/>
                  </a:lnTo>
                  <a:lnTo>
                    <a:pt x="54617" y="244206"/>
                  </a:lnTo>
                  <a:lnTo>
                    <a:pt x="93792" y="273653"/>
                  </a:lnTo>
                  <a:lnTo>
                    <a:pt x="113029" y="277495"/>
                  </a:lnTo>
                  <a:lnTo>
                    <a:pt x="120630" y="277213"/>
                  </a:lnTo>
                  <a:lnTo>
                    <a:pt x="128096" y="276396"/>
                  </a:lnTo>
                  <a:lnTo>
                    <a:pt x="135427" y="275083"/>
                  </a:lnTo>
                  <a:lnTo>
                    <a:pt x="142621" y="273316"/>
                  </a:lnTo>
                  <a:lnTo>
                    <a:pt x="147523" y="271792"/>
                  </a:lnTo>
                  <a:lnTo>
                    <a:pt x="152755" y="271018"/>
                  </a:lnTo>
                  <a:lnTo>
                    <a:pt x="163169" y="271018"/>
                  </a:lnTo>
                  <a:lnTo>
                    <a:pt x="168389" y="271792"/>
                  </a:lnTo>
                  <a:lnTo>
                    <a:pt x="173329" y="273316"/>
                  </a:lnTo>
                  <a:lnTo>
                    <a:pt x="180512" y="275083"/>
                  </a:lnTo>
                  <a:lnTo>
                    <a:pt x="187834" y="276396"/>
                  </a:lnTo>
                  <a:lnTo>
                    <a:pt x="195301" y="277213"/>
                  </a:lnTo>
                  <a:lnTo>
                    <a:pt x="202920" y="277495"/>
                  </a:lnTo>
                  <a:lnTo>
                    <a:pt x="222086" y="273600"/>
                  </a:lnTo>
                  <a:lnTo>
                    <a:pt x="261161" y="244046"/>
                  </a:lnTo>
                  <a:lnTo>
                    <a:pt x="294980" y="193337"/>
                  </a:lnTo>
                  <a:lnTo>
                    <a:pt x="313464" y="139547"/>
                  </a:lnTo>
                  <a:lnTo>
                    <a:pt x="315950" y="115150"/>
                  </a:lnTo>
                  <a:lnTo>
                    <a:pt x="313826" y="99449"/>
                  </a:lnTo>
                  <a:lnTo>
                    <a:pt x="310715" y="84283"/>
                  </a:lnTo>
                  <a:lnTo>
                    <a:pt x="306331" y="69755"/>
                  </a:lnTo>
                  <a:lnTo>
                    <a:pt x="299351" y="53682"/>
                  </a:lnTo>
                  <a:lnTo>
                    <a:pt x="297306" y="52590"/>
                  </a:lnTo>
                  <a:lnTo>
                    <a:pt x="294093" y="52590"/>
                  </a:lnTo>
                  <a:lnTo>
                    <a:pt x="293001" y="52819"/>
                  </a:lnTo>
                  <a:lnTo>
                    <a:pt x="292049" y="53327"/>
                  </a:lnTo>
                  <a:lnTo>
                    <a:pt x="288607" y="54470"/>
                  </a:lnTo>
                  <a:lnTo>
                    <a:pt x="287502" y="58648"/>
                  </a:lnTo>
                  <a:lnTo>
                    <a:pt x="288988" y="61671"/>
                  </a:lnTo>
                  <a:lnTo>
                    <a:pt x="294190" y="74194"/>
                  </a:lnTo>
                  <a:lnTo>
                    <a:pt x="297859" y="87355"/>
                  </a:lnTo>
                  <a:lnTo>
                    <a:pt x="300032" y="101227"/>
                  </a:lnTo>
                  <a:lnTo>
                    <a:pt x="300748" y="115887"/>
                  </a:lnTo>
                  <a:lnTo>
                    <a:pt x="298472" y="138275"/>
                  </a:lnTo>
                  <a:lnTo>
                    <a:pt x="281412" y="188428"/>
                  </a:lnTo>
                  <a:lnTo>
                    <a:pt x="250727" y="235303"/>
                  </a:lnTo>
                  <a:lnTo>
                    <a:pt x="216822" y="262117"/>
                  </a:lnTo>
                  <a:lnTo>
                    <a:pt x="201015" y="265709"/>
                  </a:lnTo>
                  <a:lnTo>
                    <a:pt x="194416" y="265439"/>
                  </a:lnTo>
                  <a:lnTo>
                    <a:pt x="187821" y="264672"/>
                  </a:lnTo>
                  <a:lnTo>
                    <a:pt x="181372" y="263475"/>
                  </a:lnTo>
                  <a:lnTo>
                    <a:pt x="175209" y="261912"/>
                  </a:lnTo>
                  <a:lnTo>
                    <a:pt x="169151" y="260032"/>
                  </a:lnTo>
                  <a:lnTo>
                    <a:pt x="162814" y="259080"/>
                  </a:lnTo>
                  <a:lnTo>
                    <a:pt x="150012" y="259080"/>
                  </a:lnTo>
                  <a:lnTo>
                    <a:pt x="143548" y="260032"/>
                  </a:lnTo>
                  <a:lnTo>
                    <a:pt x="137299" y="261912"/>
                  </a:lnTo>
                  <a:lnTo>
                    <a:pt x="131142" y="263475"/>
                  </a:lnTo>
                  <a:lnTo>
                    <a:pt x="124736" y="264672"/>
                  </a:lnTo>
                  <a:lnTo>
                    <a:pt x="118258" y="265439"/>
                  </a:lnTo>
                  <a:lnTo>
                    <a:pt x="111886" y="265709"/>
                  </a:lnTo>
                  <a:lnTo>
                    <a:pt x="95859" y="262117"/>
                  </a:lnTo>
                  <a:lnTo>
                    <a:pt x="61964" y="235303"/>
                  </a:lnTo>
                  <a:lnTo>
                    <a:pt x="31450" y="188693"/>
                  </a:lnTo>
                  <a:lnTo>
                    <a:pt x="14102" y="138639"/>
                  </a:lnTo>
                  <a:lnTo>
                    <a:pt x="11760" y="115887"/>
                  </a:lnTo>
                  <a:lnTo>
                    <a:pt x="13158" y="96465"/>
                  </a:lnTo>
                  <a:lnTo>
                    <a:pt x="33007" y="46507"/>
                  </a:lnTo>
                  <a:lnTo>
                    <a:pt x="65532" y="19511"/>
                  </a:lnTo>
                  <a:lnTo>
                    <a:pt x="88341" y="12839"/>
                  </a:lnTo>
                  <a:lnTo>
                    <a:pt x="101610" y="13114"/>
                  </a:lnTo>
                  <a:lnTo>
                    <a:pt x="109323" y="13944"/>
                  </a:lnTo>
                  <a:lnTo>
                    <a:pt x="117447" y="15336"/>
                  </a:lnTo>
                  <a:lnTo>
                    <a:pt x="133476" y="18605"/>
                  </a:lnTo>
                  <a:lnTo>
                    <a:pt x="136347" y="18605"/>
                  </a:lnTo>
                  <a:lnTo>
                    <a:pt x="138925" y="16789"/>
                  </a:lnTo>
                  <a:lnTo>
                    <a:pt x="140322" y="10477"/>
                  </a:lnTo>
                  <a:lnTo>
                    <a:pt x="138442" y="7035"/>
                  </a:lnTo>
                  <a:lnTo>
                    <a:pt x="120423" y="2657"/>
                  </a:lnTo>
                  <a:lnTo>
                    <a:pt x="111898" y="1168"/>
                  </a:lnTo>
                  <a:lnTo>
                    <a:pt x="103760" y="288"/>
                  </a:lnTo>
                  <a:lnTo>
                    <a:pt x="96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46654" y="93256"/>
              <a:ext cx="215404" cy="145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4628832" y="123977"/>
            <a:ext cx="706755" cy="793115"/>
          </a:xfrm>
          <a:custGeom>
            <a:avLst/>
            <a:gdLst/>
            <a:ahLst/>
            <a:cxnLst/>
            <a:rect l="l" t="t" r="r" b="b"/>
            <a:pathLst>
              <a:path w="706754" h="793115">
                <a:moveTo>
                  <a:pt x="353161" y="0"/>
                </a:moveTo>
                <a:lnTo>
                  <a:pt x="305239" y="3223"/>
                </a:lnTo>
                <a:lnTo>
                  <a:pt x="259276" y="12615"/>
                </a:lnTo>
                <a:lnTo>
                  <a:pt x="215694" y="27752"/>
                </a:lnTo>
                <a:lnTo>
                  <a:pt x="174913" y="48216"/>
                </a:lnTo>
                <a:lnTo>
                  <a:pt x="137354" y="73584"/>
                </a:lnTo>
                <a:lnTo>
                  <a:pt x="103438" y="103436"/>
                </a:lnTo>
                <a:lnTo>
                  <a:pt x="73585" y="137352"/>
                </a:lnTo>
                <a:lnTo>
                  <a:pt x="48216" y="174910"/>
                </a:lnTo>
                <a:lnTo>
                  <a:pt x="27753" y="215689"/>
                </a:lnTo>
                <a:lnTo>
                  <a:pt x="12615" y="259269"/>
                </a:lnTo>
                <a:lnTo>
                  <a:pt x="3223" y="305229"/>
                </a:lnTo>
                <a:lnTo>
                  <a:pt x="0" y="353148"/>
                </a:lnTo>
                <a:lnTo>
                  <a:pt x="0" y="439521"/>
                </a:lnTo>
                <a:lnTo>
                  <a:pt x="3223" y="487443"/>
                </a:lnTo>
                <a:lnTo>
                  <a:pt x="12615" y="533406"/>
                </a:lnTo>
                <a:lnTo>
                  <a:pt x="27753" y="576988"/>
                </a:lnTo>
                <a:lnTo>
                  <a:pt x="48216" y="617769"/>
                </a:lnTo>
                <a:lnTo>
                  <a:pt x="73585" y="655328"/>
                </a:lnTo>
                <a:lnTo>
                  <a:pt x="103438" y="689244"/>
                </a:lnTo>
                <a:lnTo>
                  <a:pt x="137354" y="719097"/>
                </a:lnTo>
                <a:lnTo>
                  <a:pt x="174913" y="744466"/>
                </a:lnTo>
                <a:lnTo>
                  <a:pt x="215694" y="764930"/>
                </a:lnTo>
                <a:lnTo>
                  <a:pt x="259276" y="780067"/>
                </a:lnTo>
                <a:lnTo>
                  <a:pt x="305239" y="789459"/>
                </a:lnTo>
                <a:lnTo>
                  <a:pt x="353161" y="792683"/>
                </a:lnTo>
                <a:lnTo>
                  <a:pt x="401080" y="789459"/>
                </a:lnTo>
                <a:lnTo>
                  <a:pt x="447040" y="780067"/>
                </a:lnTo>
                <a:lnTo>
                  <a:pt x="490621" y="764930"/>
                </a:lnTo>
                <a:lnTo>
                  <a:pt x="531400" y="744466"/>
                </a:lnTo>
                <a:lnTo>
                  <a:pt x="568958" y="719097"/>
                </a:lnTo>
                <a:lnTo>
                  <a:pt x="602873" y="689244"/>
                </a:lnTo>
                <a:lnTo>
                  <a:pt x="632726" y="655328"/>
                </a:lnTo>
                <a:lnTo>
                  <a:pt x="658094" y="617769"/>
                </a:lnTo>
                <a:lnTo>
                  <a:pt x="678557" y="576988"/>
                </a:lnTo>
                <a:lnTo>
                  <a:pt x="693695" y="533406"/>
                </a:lnTo>
                <a:lnTo>
                  <a:pt x="703086" y="487443"/>
                </a:lnTo>
                <a:lnTo>
                  <a:pt x="706310" y="439521"/>
                </a:lnTo>
                <a:lnTo>
                  <a:pt x="706310" y="353148"/>
                </a:lnTo>
                <a:lnTo>
                  <a:pt x="703086" y="305229"/>
                </a:lnTo>
                <a:lnTo>
                  <a:pt x="693695" y="259269"/>
                </a:lnTo>
                <a:lnTo>
                  <a:pt x="678557" y="215689"/>
                </a:lnTo>
                <a:lnTo>
                  <a:pt x="658094" y="174910"/>
                </a:lnTo>
                <a:lnTo>
                  <a:pt x="632726" y="137352"/>
                </a:lnTo>
                <a:lnTo>
                  <a:pt x="602873" y="103436"/>
                </a:lnTo>
                <a:lnTo>
                  <a:pt x="568958" y="73584"/>
                </a:lnTo>
                <a:lnTo>
                  <a:pt x="531400" y="48216"/>
                </a:lnTo>
                <a:lnTo>
                  <a:pt x="490621" y="27752"/>
                </a:lnTo>
                <a:lnTo>
                  <a:pt x="447040" y="12615"/>
                </a:lnTo>
                <a:lnTo>
                  <a:pt x="401080" y="3223"/>
                </a:lnTo>
                <a:lnTo>
                  <a:pt x="353161" y="0"/>
                </a:lnTo>
                <a:close/>
              </a:path>
            </a:pathLst>
          </a:custGeom>
          <a:solidFill>
            <a:srgbClr val="689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755413" y="199645"/>
            <a:ext cx="457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800" y="542035"/>
            <a:ext cx="6348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/>
              <a:t>PENGKAJIAN </a:t>
            </a:r>
            <a:r>
              <a:rPr sz="3600" spc="-520" dirty="0"/>
              <a:t>SISTEM</a:t>
            </a:r>
            <a:r>
              <a:rPr sz="3600" spc="-380" dirty="0"/>
              <a:t> </a:t>
            </a:r>
            <a:r>
              <a:rPr sz="3600" spc="-400" dirty="0"/>
              <a:t>INTEGUMEN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570989" y="3330955"/>
            <a:ext cx="780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Ri</a:t>
            </a:r>
            <a:r>
              <a:rPr sz="1800" b="1" spc="-25" dirty="0">
                <a:latin typeface="Carlito"/>
                <a:cs typeface="Carlito"/>
              </a:rPr>
              <a:t>w</a:t>
            </a:r>
            <a:r>
              <a:rPr sz="1800" b="1" spc="-35" dirty="0">
                <a:latin typeface="Carlito"/>
                <a:cs typeface="Carlito"/>
              </a:rPr>
              <a:t>a</a:t>
            </a:r>
            <a:r>
              <a:rPr sz="1800" b="1" spc="-30" dirty="0">
                <a:latin typeface="Carlito"/>
                <a:cs typeface="Carlito"/>
              </a:rPr>
              <a:t>y</a:t>
            </a:r>
            <a:r>
              <a:rPr sz="1800" b="1" spc="-20" dirty="0">
                <a:latin typeface="Carlito"/>
                <a:cs typeface="Carlito"/>
              </a:rPr>
              <a:t>a</a:t>
            </a:r>
            <a:r>
              <a:rPr sz="1800" b="1" dirty="0">
                <a:latin typeface="Carlito"/>
                <a:cs typeface="Carlito"/>
              </a:rPr>
              <a:t>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0172" y="3330955"/>
            <a:ext cx="170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Pemeriksaan</a:t>
            </a:r>
            <a:r>
              <a:rPr sz="1800" b="1" spc="-7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Fisik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6732" y="3330955"/>
            <a:ext cx="13242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 smtClean="0">
                <a:latin typeface="Carlito"/>
                <a:cs typeface="Carlito"/>
              </a:rPr>
              <a:t>Diagnos</a:t>
            </a:r>
            <a:r>
              <a:rPr lang="en-US" b="1" spc="-10" dirty="0" err="1">
                <a:latin typeface="Carlito"/>
                <a:cs typeface="Carlito"/>
              </a:rPr>
              <a:t>t</a:t>
            </a:r>
            <a:r>
              <a:rPr sz="1800" b="1" spc="-10" dirty="0" err="1" smtClean="0">
                <a:latin typeface="Carlito"/>
                <a:cs typeface="Carlito"/>
              </a:rPr>
              <a:t>ik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5716" y="2357310"/>
            <a:ext cx="454025" cy="502284"/>
          </a:xfrm>
          <a:custGeom>
            <a:avLst/>
            <a:gdLst/>
            <a:ahLst/>
            <a:cxnLst/>
            <a:rect l="l" t="t" r="r" b="b"/>
            <a:pathLst>
              <a:path w="454025" h="502285">
                <a:moveTo>
                  <a:pt x="115087" y="0"/>
                </a:moveTo>
                <a:lnTo>
                  <a:pt x="96443" y="0"/>
                </a:lnTo>
                <a:lnTo>
                  <a:pt x="80439" y="2648"/>
                </a:lnTo>
                <a:lnTo>
                  <a:pt x="66581" y="10002"/>
                </a:lnTo>
                <a:lnTo>
                  <a:pt x="55754" y="21179"/>
                </a:lnTo>
                <a:lnTo>
                  <a:pt x="48844" y="35293"/>
                </a:lnTo>
                <a:lnTo>
                  <a:pt x="29467" y="42668"/>
                </a:lnTo>
                <a:lnTo>
                  <a:pt x="13982" y="55879"/>
                </a:lnTo>
                <a:lnTo>
                  <a:pt x="3717" y="73587"/>
                </a:lnTo>
                <a:lnTo>
                  <a:pt x="0" y="94449"/>
                </a:lnTo>
                <a:lnTo>
                  <a:pt x="0" y="285343"/>
                </a:lnTo>
                <a:lnTo>
                  <a:pt x="11433" y="332979"/>
                </a:lnTo>
                <a:lnTo>
                  <a:pt x="43002" y="370357"/>
                </a:lnTo>
                <a:lnTo>
                  <a:pt x="220345" y="500722"/>
                </a:lnTo>
                <a:lnTo>
                  <a:pt x="223583" y="501726"/>
                </a:lnTo>
                <a:lnTo>
                  <a:pt x="230047" y="501726"/>
                </a:lnTo>
                <a:lnTo>
                  <a:pt x="233273" y="500722"/>
                </a:lnTo>
                <a:lnTo>
                  <a:pt x="279275" y="466928"/>
                </a:lnTo>
                <a:lnTo>
                  <a:pt x="226809" y="466928"/>
                </a:lnTo>
                <a:lnTo>
                  <a:pt x="61518" y="345376"/>
                </a:lnTo>
                <a:lnTo>
                  <a:pt x="53973" y="339036"/>
                </a:lnTo>
                <a:lnTo>
                  <a:pt x="47407" y="331830"/>
                </a:lnTo>
                <a:lnTo>
                  <a:pt x="41868" y="323879"/>
                </a:lnTo>
                <a:lnTo>
                  <a:pt x="37401" y="315302"/>
                </a:lnTo>
                <a:lnTo>
                  <a:pt x="111585" y="315302"/>
                </a:lnTo>
                <a:lnTo>
                  <a:pt x="76945" y="301444"/>
                </a:lnTo>
                <a:lnTo>
                  <a:pt x="31064" y="274281"/>
                </a:lnTo>
                <a:lnTo>
                  <a:pt x="31064" y="94449"/>
                </a:lnTo>
                <a:lnTo>
                  <a:pt x="32459" y="85528"/>
                </a:lnTo>
                <a:lnTo>
                  <a:pt x="36348" y="77717"/>
                </a:lnTo>
                <a:lnTo>
                  <a:pt x="42288" y="71468"/>
                </a:lnTo>
                <a:lnTo>
                  <a:pt x="49834" y="67233"/>
                </a:lnTo>
                <a:lnTo>
                  <a:pt x="90890" y="67233"/>
                </a:lnTo>
                <a:lnTo>
                  <a:pt x="89174" y="66888"/>
                </a:lnTo>
                <a:lnTo>
                  <a:pt x="83250" y="62896"/>
                </a:lnTo>
                <a:lnTo>
                  <a:pt x="79261" y="56971"/>
                </a:lnTo>
                <a:lnTo>
                  <a:pt x="77800" y="49707"/>
                </a:lnTo>
                <a:lnTo>
                  <a:pt x="79261" y="42444"/>
                </a:lnTo>
                <a:lnTo>
                  <a:pt x="83250" y="36518"/>
                </a:lnTo>
                <a:lnTo>
                  <a:pt x="89174" y="32527"/>
                </a:lnTo>
                <a:lnTo>
                  <a:pt x="96443" y="31064"/>
                </a:lnTo>
                <a:lnTo>
                  <a:pt x="161017" y="31064"/>
                </a:lnTo>
                <a:lnTo>
                  <a:pt x="160873" y="30352"/>
                </a:lnTo>
                <a:lnTo>
                  <a:pt x="150194" y="14552"/>
                </a:lnTo>
                <a:lnTo>
                  <a:pt x="134389" y="3903"/>
                </a:lnTo>
                <a:lnTo>
                  <a:pt x="115087" y="0"/>
                </a:lnTo>
                <a:close/>
              </a:path>
              <a:path w="454025" h="502285">
                <a:moveTo>
                  <a:pt x="448715" y="315302"/>
                </a:moveTo>
                <a:lnTo>
                  <a:pt x="416217" y="315302"/>
                </a:lnTo>
                <a:lnTo>
                  <a:pt x="411750" y="323879"/>
                </a:lnTo>
                <a:lnTo>
                  <a:pt x="406211" y="331830"/>
                </a:lnTo>
                <a:lnTo>
                  <a:pt x="399645" y="339036"/>
                </a:lnTo>
                <a:lnTo>
                  <a:pt x="392099" y="345376"/>
                </a:lnTo>
                <a:lnTo>
                  <a:pt x="226809" y="466928"/>
                </a:lnTo>
                <a:lnTo>
                  <a:pt x="279275" y="466928"/>
                </a:lnTo>
                <a:lnTo>
                  <a:pt x="410629" y="370357"/>
                </a:lnTo>
                <a:lnTo>
                  <a:pt x="428674" y="353439"/>
                </a:lnTo>
                <a:lnTo>
                  <a:pt x="442198" y="332979"/>
                </a:lnTo>
                <a:lnTo>
                  <a:pt x="448715" y="315302"/>
                </a:lnTo>
                <a:close/>
              </a:path>
              <a:path w="454025" h="502285">
                <a:moveTo>
                  <a:pt x="111585" y="315302"/>
                </a:moveTo>
                <a:lnTo>
                  <a:pt x="37401" y="315302"/>
                </a:lnTo>
                <a:lnTo>
                  <a:pt x="81698" y="337763"/>
                </a:lnTo>
                <a:lnTo>
                  <a:pt x="128333" y="353979"/>
                </a:lnTo>
                <a:lnTo>
                  <a:pt x="176854" y="363810"/>
                </a:lnTo>
                <a:lnTo>
                  <a:pt x="226809" y="367118"/>
                </a:lnTo>
                <a:lnTo>
                  <a:pt x="276765" y="363810"/>
                </a:lnTo>
                <a:lnTo>
                  <a:pt x="325289" y="353979"/>
                </a:lnTo>
                <a:lnTo>
                  <a:pt x="371925" y="337763"/>
                </a:lnTo>
                <a:lnTo>
                  <a:pt x="374669" y="336372"/>
                </a:lnTo>
                <a:lnTo>
                  <a:pt x="226809" y="336372"/>
                </a:lnTo>
                <a:lnTo>
                  <a:pt x="175691" y="332490"/>
                </a:lnTo>
                <a:lnTo>
                  <a:pt x="125445" y="320848"/>
                </a:lnTo>
                <a:lnTo>
                  <a:pt x="111585" y="315302"/>
                </a:lnTo>
                <a:close/>
              </a:path>
              <a:path w="454025" h="502285">
                <a:moveTo>
                  <a:pt x="446238" y="67233"/>
                </a:moveTo>
                <a:lnTo>
                  <a:pt x="404037" y="67233"/>
                </a:lnTo>
                <a:lnTo>
                  <a:pt x="411490" y="71588"/>
                </a:lnTo>
                <a:lnTo>
                  <a:pt x="417348" y="77855"/>
                </a:lnTo>
                <a:lnTo>
                  <a:pt x="421181" y="85616"/>
                </a:lnTo>
                <a:lnTo>
                  <a:pt x="422554" y="94449"/>
                </a:lnTo>
                <a:lnTo>
                  <a:pt x="422554" y="274281"/>
                </a:lnTo>
                <a:lnTo>
                  <a:pt x="376679" y="301444"/>
                </a:lnTo>
                <a:lnTo>
                  <a:pt x="328182" y="320848"/>
                </a:lnTo>
                <a:lnTo>
                  <a:pt x="277934" y="332490"/>
                </a:lnTo>
                <a:lnTo>
                  <a:pt x="226809" y="336372"/>
                </a:lnTo>
                <a:lnTo>
                  <a:pt x="374669" y="336372"/>
                </a:lnTo>
                <a:lnTo>
                  <a:pt x="416217" y="315302"/>
                </a:lnTo>
                <a:lnTo>
                  <a:pt x="448715" y="315302"/>
                </a:lnTo>
                <a:lnTo>
                  <a:pt x="450687" y="309955"/>
                </a:lnTo>
                <a:lnTo>
                  <a:pt x="453631" y="285343"/>
                </a:lnTo>
                <a:lnTo>
                  <a:pt x="453631" y="94449"/>
                </a:lnTo>
                <a:lnTo>
                  <a:pt x="449937" y="73651"/>
                </a:lnTo>
                <a:lnTo>
                  <a:pt x="446238" y="67233"/>
                </a:lnTo>
                <a:close/>
              </a:path>
              <a:path w="454025" h="502285">
                <a:moveTo>
                  <a:pt x="90890" y="67233"/>
                </a:moveTo>
                <a:lnTo>
                  <a:pt x="49834" y="67233"/>
                </a:lnTo>
                <a:lnTo>
                  <a:pt x="57117" y="80183"/>
                </a:lnTo>
                <a:lnTo>
                  <a:pt x="67824" y="90370"/>
                </a:lnTo>
                <a:lnTo>
                  <a:pt x="81188" y="97037"/>
                </a:lnTo>
                <a:lnTo>
                  <a:pt x="96443" y="99428"/>
                </a:lnTo>
                <a:lnTo>
                  <a:pt x="115087" y="99428"/>
                </a:lnTo>
                <a:lnTo>
                  <a:pt x="134389" y="95522"/>
                </a:lnTo>
                <a:lnTo>
                  <a:pt x="150194" y="84869"/>
                </a:lnTo>
                <a:lnTo>
                  <a:pt x="160873" y="69065"/>
                </a:lnTo>
                <a:lnTo>
                  <a:pt x="161018" y="68351"/>
                </a:lnTo>
                <a:lnTo>
                  <a:pt x="96443" y="68351"/>
                </a:lnTo>
                <a:lnTo>
                  <a:pt x="90890" y="67233"/>
                </a:lnTo>
                <a:close/>
              </a:path>
              <a:path w="454025" h="502285">
                <a:moveTo>
                  <a:pt x="357555" y="0"/>
                </a:moveTo>
                <a:lnTo>
                  <a:pt x="338912" y="0"/>
                </a:lnTo>
                <a:lnTo>
                  <a:pt x="319556" y="3903"/>
                </a:lnTo>
                <a:lnTo>
                  <a:pt x="303757" y="14552"/>
                </a:lnTo>
                <a:lnTo>
                  <a:pt x="293108" y="30352"/>
                </a:lnTo>
                <a:lnTo>
                  <a:pt x="289204" y="49707"/>
                </a:lnTo>
                <a:lnTo>
                  <a:pt x="293108" y="69065"/>
                </a:lnTo>
                <a:lnTo>
                  <a:pt x="303757" y="84869"/>
                </a:lnTo>
                <a:lnTo>
                  <a:pt x="319556" y="95522"/>
                </a:lnTo>
                <a:lnTo>
                  <a:pt x="338912" y="99428"/>
                </a:lnTo>
                <a:lnTo>
                  <a:pt x="357555" y="99428"/>
                </a:lnTo>
                <a:lnTo>
                  <a:pt x="372785" y="97037"/>
                </a:lnTo>
                <a:lnTo>
                  <a:pt x="386106" y="90370"/>
                </a:lnTo>
                <a:lnTo>
                  <a:pt x="396773" y="80183"/>
                </a:lnTo>
                <a:lnTo>
                  <a:pt x="403410" y="68351"/>
                </a:lnTo>
                <a:lnTo>
                  <a:pt x="338912" y="68351"/>
                </a:lnTo>
                <a:lnTo>
                  <a:pt x="331648" y="66888"/>
                </a:lnTo>
                <a:lnTo>
                  <a:pt x="325723" y="62896"/>
                </a:lnTo>
                <a:lnTo>
                  <a:pt x="321731" y="56971"/>
                </a:lnTo>
                <a:lnTo>
                  <a:pt x="320268" y="49707"/>
                </a:lnTo>
                <a:lnTo>
                  <a:pt x="321731" y="42444"/>
                </a:lnTo>
                <a:lnTo>
                  <a:pt x="325723" y="36518"/>
                </a:lnTo>
                <a:lnTo>
                  <a:pt x="331648" y="32527"/>
                </a:lnTo>
                <a:lnTo>
                  <a:pt x="338912" y="31064"/>
                </a:lnTo>
                <a:lnTo>
                  <a:pt x="403084" y="31064"/>
                </a:lnTo>
                <a:lnTo>
                  <a:pt x="398244" y="21179"/>
                </a:lnTo>
                <a:lnTo>
                  <a:pt x="387418" y="10002"/>
                </a:lnTo>
                <a:lnTo>
                  <a:pt x="373560" y="2648"/>
                </a:lnTo>
                <a:lnTo>
                  <a:pt x="357555" y="0"/>
                </a:lnTo>
                <a:close/>
              </a:path>
              <a:path w="454025" h="502285">
                <a:moveTo>
                  <a:pt x="161017" y="31064"/>
                </a:moveTo>
                <a:lnTo>
                  <a:pt x="115087" y="31064"/>
                </a:lnTo>
                <a:lnTo>
                  <a:pt x="122297" y="32527"/>
                </a:lnTo>
                <a:lnTo>
                  <a:pt x="128228" y="36518"/>
                </a:lnTo>
                <a:lnTo>
                  <a:pt x="132250" y="42444"/>
                </a:lnTo>
                <a:lnTo>
                  <a:pt x="133730" y="49707"/>
                </a:lnTo>
                <a:lnTo>
                  <a:pt x="132250" y="56971"/>
                </a:lnTo>
                <a:lnTo>
                  <a:pt x="128228" y="62896"/>
                </a:lnTo>
                <a:lnTo>
                  <a:pt x="122297" y="66888"/>
                </a:lnTo>
                <a:lnTo>
                  <a:pt x="115087" y="68351"/>
                </a:lnTo>
                <a:lnTo>
                  <a:pt x="161018" y="68351"/>
                </a:lnTo>
                <a:lnTo>
                  <a:pt x="164795" y="49707"/>
                </a:lnTo>
                <a:lnTo>
                  <a:pt x="161017" y="31064"/>
                </a:lnTo>
                <a:close/>
              </a:path>
              <a:path w="454025" h="502285">
                <a:moveTo>
                  <a:pt x="403084" y="31064"/>
                </a:moveTo>
                <a:lnTo>
                  <a:pt x="357555" y="31064"/>
                </a:lnTo>
                <a:lnTo>
                  <a:pt x="364819" y="32527"/>
                </a:lnTo>
                <a:lnTo>
                  <a:pt x="370744" y="36518"/>
                </a:lnTo>
                <a:lnTo>
                  <a:pt x="374736" y="42444"/>
                </a:lnTo>
                <a:lnTo>
                  <a:pt x="376199" y="49707"/>
                </a:lnTo>
                <a:lnTo>
                  <a:pt x="374736" y="56971"/>
                </a:lnTo>
                <a:lnTo>
                  <a:pt x="370744" y="62896"/>
                </a:lnTo>
                <a:lnTo>
                  <a:pt x="364819" y="66888"/>
                </a:lnTo>
                <a:lnTo>
                  <a:pt x="357555" y="68351"/>
                </a:lnTo>
                <a:lnTo>
                  <a:pt x="403410" y="68351"/>
                </a:lnTo>
                <a:lnTo>
                  <a:pt x="404037" y="67233"/>
                </a:lnTo>
                <a:lnTo>
                  <a:pt x="446238" y="67233"/>
                </a:lnTo>
                <a:lnTo>
                  <a:pt x="439742" y="55965"/>
                </a:lnTo>
                <a:lnTo>
                  <a:pt x="424372" y="42732"/>
                </a:lnTo>
                <a:lnTo>
                  <a:pt x="405155" y="35293"/>
                </a:lnTo>
                <a:lnTo>
                  <a:pt x="403084" y="31064"/>
                </a:lnTo>
                <a:close/>
              </a:path>
            </a:pathLst>
          </a:custGeom>
          <a:solidFill>
            <a:srgbClr val="333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3946" y="2739478"/>
            <a:ext cx="584200" cy="413384"/>
          </a:xfrm>
          <a:custGeom>
            <a:avLst/>
            <a:gdLst/>
            <a:ahLst/>
            <a:cxnLst/>
            <a:rect l="l" t="t" r="r" b="b"/>
            <a:pathLst>
              <a:path w="584200" h="413385">
                <a:moveTo>
                  <a:pt x="222211" y="170014"/>
                </a:moveTo>
                <a:lnTo>
                  <a:pt x="220472" y="166039"/>
                </a:lnTo>
                <a:lnTo>
                  <a:pt x="214757" y="160324"/>
                </a:lnTo>
                <a:lnTo>
                  <a:pt x="210654" y="158572"/>
                </a:lnTo>
                <a:lnTo>
                  <a:pt x="202577" y="158572"/>
                </a:lnTo>
                <a:lnTo>
                  <a:pt x="198475" y="160324"/>
                </a:lnTo>
                <a:lnTo>
                  <a:pt x="192747" y="166039"/>
                </a:lnTo>
                <a:lnTo>
                  <a:pt x="191135" y="170014"/>
                </a:lnTo>
                <a:lnTo>
                  <a:pt x="191135" y="178219"/>
                </a:lnTo>
                <a:lnTo>
                  <a:pt x="192747" y="182194"/>
                </a:lnTo>
                <a:lnTo>
                  <a:pt x="198475" y="188036"/>
                </a:lnTo>
                <a:lnTo>
                  <a:pt x="202577" y="189649"/>
                </a:lnTo>
                <a:lnTo>
                  <a:pt x="210654" y="189649"/>
                </a:lnTo>
                <a:lnTo>
                  <a:pt x="214757" y="188036"/>
                </a:lnTo>
                <a:lnTo>
                  <a:pt x="220472" y="182194"/>
                </a:lnTo>
                <a:lnTo>
                  <a:pt x="222211" y="178219"/>
                </a:lnTo>
                <a:lnTo>
                  <a:pt x="222211" y="170014"/>
                </a:lnTo>
                <a:close/>
              </a:path>
              <a:path w="584200" h="413385">
                <a:moveTo>
                  <a:pt x="413232" y="120548"/>
                </a:moveTo>
                <a:lnTo>
                  <a:pt x="397967" y="67538"/>
                </a:lnTo>
                <a:lnTo>
                  <a:pt x="370128" y="32042"/>
                </a:lnTo>
                <a:lnTo>
                  <a:pt x="331990" y="8521"/>
                </a:lnTo>
                <a:lnTo>
                  <a:pt x="286956" y="0"/>
                </a:lnTo>
                <a:lnTo>
                  <a:pt x="265176" y="1968"/>
                </a:lnTo>
                <a:lnTo>
                  <a:pt x="244208" y="7708"/>
                </a:lnTo>
                <a:lnTo>
                  <a:pt x="224523" y="16992"/>
                </a:lnTo>
                <a:lnTo>
                  <a:pt x="206679" y="29578"/>
                </a:lnTo>
                <a:lnTo>
                  <a:pt x="188734" y="16992"/>
                </a:lnTo>
                <a:lnTo>
                  <a:pt x="169024" y="7708"/>
                </a:lnTo>
                <a:lnTo>
                  <a:pt x="148031" y="1968"/>
                </a:lnTo>
                <a:lnTo>
                  <a:pt x="126263" y="0"/>
                </a:lnTo>
                <a:lnTo>
                  <a:pt x="77165" y="10160"/>
                </a:lnTo>
                <a:lnTo>
                  <a:pt x="37033" y="37846"/>
                </a:lnTo>
                <a:lnTo>
                  <a:pt x="9931" y="78867"/>
                </a:lnTo>
                <a:lnTo>
                  <a:pt x="0" y="129006"/>
                </a:lnTo>
                <a:lnTo>
                  <a:pt x="6299" y="162077"/>
                </a:lnTo>
                <a:lnTo>
                  <a:pt x="25133" y="200012"/>
                </a:lnTo>
                <a:lnTo>
                  <a:pt x="56451" y="242697"/>
                </a:lnTo>
                <a:lnTo>
                  <a:pt x="100164" y="289941"/>
                </a:lnTo>
                <a:lnTo>
                  <a:pt x="135229" y="323215"/>
                </a:lnTo>
                <a:lnTo>
                  <a:pt x="165887" y="349973"/>
                </a:lnTo>
                <a:lnTo>
                  <a:pt x="199961" y="377444"/>
                </a:lnTo>
                <a:lnTo>
                  <a:pt x="203314" y="378561"/>
                </a:lnTo>
                <a:lnTo>
                  <a:pt x="209905" y="378561"/>
                </a:lnTo>
                <a:lnTo>
                  <a:pt x="270433" y="330022"/>
                </a:lnTo>
                <a:lnTo>
                  <a:pt x="318071" y="285064"/>
                </a:lnTo>
                <a:lnTo>
                  <a:pt x="364883" y="232778"/>
                </a:lnTo>
                <a:lnTo>
                  <a:pt x="368096" y="221322"/>
                </a:lnTo>
                <a:lnTo>
                  <a:pt x="366255" y="215633"/>
                </a:lnTo>
                <a:lnTo>
                  <a:pt x="340525" y="213512"/>
                </a:lnTo>
                <a:lnTo>
                  <a:pt x="304380" y="254495"/>
                </a:lnTo>
                <a:lnTo>
                  <a:pt x="266077" y="291947"/>
                </a:lnTo>
                <a:lnTo>
                  <a:pt x="231495" y="322630"/>
                </a:lnTo>
                <a:lnTo>
                  <a:pt x="206552" y="343255"/>
                </a:lnTo>
                <a:lnTo>
                  <a:pt x="173875" y="316090"/>
                </a:lnTo>
                <a:lnTo>
                  <a:pt x="135864" y="281533"/>
                </a:lnTo>
                <a:lnTo>
                  <a:pt x="97548" y="242570"/>
                </a:lnTo>
                <a:lnTo>
                  <a:pt x="63957" y="202171"/>
                </a:lnTo>
                <a:lnTo>
                  <a:pt x="40119" y="163334"/>
                </a:lnTo>
                <a:lnTo>
                  <a:pt x="31064" y="129006"/>
                </a:lnTo>
                <a:lnTo>
                  <a:pt x="38544" y="90944"/>
                </a:lnTo>
                <a:lnTo>
                  <a:pt x="58940" y="59804"/>
                </a:lnTo>
                <a:lnTo>
                  <a:pt x="89204" y="38785"/>
                </a:lnTo>
                <a:lnTo>
                  <a:pt x="126263" y="31064"/>
                </a:lnTo>
                <a:lnTo>
                  <a:pt x="145542" y="33070"/>
                </a:lnTo>
                <a:lnTo>
                  <a:pt x="163779" y="38950"/>
                </a:lnTo>
                <a:lnTo>
                  <a:pt x="180479" y="48526"/>
                </a:lnTo>
                <a:lnTo>
                  <a:pt x="195237" y="61645"/>
                </a:lnTo>
                <a:lnTo>
                  <a:pt x="198094" y="64744"/>
                </a:lnTo>
                <a:lnTo>
                  <a:pt x="202323" y="66611"/>
                </a:lnTo>
                <a:lnTo>
                  <a:pt x="210896" y="66611"/>
                </a:lnTo>
                <a:lnTo>
                  <a:pt x="215125" y="64744"/>
                </a:lnTo>
                <a:lnTo>
                  <a:pt x="217982" y="61645"/>
                </a:lnTo>
                <a:lnTo>
                  <a:pt x="232727" y="48526"/>
                </a:lnTo>
                <a:lnTo>
                  <a:pt x="249440" y="38950"/>
                </a:lnTo>
                <a:lnTo>
                  <a:pt x="267665" y="33070"/>
                </a:lnTo>
                <a:lnTo>
                  <a:pt x="286956" y="31064"/>
                </a:lnTo>
                <a:lnTo>
                  <a:pt x="320903" y="37541"/>
                </a:lnTo>
                <a:lnTo>
                  <a:pt x="349643" y="55384"/>
                </a:lnTo>
                <a:lnTo>
                  <a:pt x="370624" y="82296"/>
                </a:lnTo>
                <a:lnTo>
                  <a:pt x="381292" y="115951"/>
                </a:lnTo>
                <a:lnTo>
                  <a:pt x="382320" y="123825"/>
                </a:lnTo>
                <a:lnTo>
                  <a:pt x="389013" y="129501"/>
                </a:lnTo>
                <a:lnTo>
                  <a:pt x="398691" y="129374"/>
                </a:lnTo>
                <a:lnTo>
                  <a:pt x="407263" y="128257"/>
                </a:lnTo>
                <a:lnTo>
                  <a:pt x="413232" y="120548"/>
                </a:lnTo>
                <a:close/>
              </a:path>
              <a:path w="584200" h="413385">
                <a:moveTo>
                  <a:pt x="584111" y="214630"/>
                </a:moveTo>
                <a:lnTo>
                  <a:pt x="577164" y="207670"/>
                </a:lnTo>
                <a:lnTo>
                  <a:pt x="560006" y="207670"/>
                </a:lnTo>
                <a:lnTo>
                  <a:pt x="553046" y="214630"/>
                </a:lnTo>
                <a:lnTo>
                  <a:pt x="553046" y="343382"/>
                </a:lnTo>
                <a:lnTo>
                  <a:pt x="549986" y="358470"/>
                </a:lnTo>
                <a:lnTo>
                  <a:pt x="541667" y="370789"/>
                </a:lnTo>
                <a:lnTo>
                  <a:pt x="529348" y="379107"/>
                </a:lnTo>
                <a:lnTo>
                  <a:pt x="514273" y="382155"/>
                </a:lnTo>
                <a:lnTo>
                  <a:pt x="499122" y="379107"/>
                </a:lnTo>
                <a:lnTo>
                  <a:pt x="486752" y="370789"/>
                </a:lnTo>
                <a:lnTo>
                  <a:pt x="478421" y="358470"/>
                </a:lnTo>
                <a:lnTo>
                  <a:pt x="475373" y="343382"/>
                </a:lnTo>
                <a:lnTo>
                  <a:pt x="475373" y="221843"/>
                </a:lnTo>
                <a:lnTo>
                  <a:pt x="470369" y="197205"/>
                </a:lnTo>
                <a:lnTo>
                  <a:pt x="465188" y="189522"/>
                </a:lnTo>
                <a:lnTo>
                  <a:pt x="456768" y="177050"/>
                </a:lnTo>
                <a:lnTo>
                  <a:pt x="436626" y="163449"/>
                </a:lnTo>
                <a:lnTo>
                  <a:pt x="411988" y="158445"/>
                </a:lnTo>
                <a:lnTo>
                  <a:pt x="289077" y="158445"/>
                </a:lnTo>
                <a:lnTo>
                  <a:pt x="278803" y="131432"/>
                </a:lnTo>
                <a:lnTo>
                  <a:pt x="270192" y="121297"/>
                </a:lnTo>
                <a:lnTo>
                  <a:pt x="260413" y="109804"/>
                </a:lnTo>
                <a:lnTo>
                  <a:pt x="259499" y="109283"/>
                </a:lnTo>
                <a:lnTo>
                  <a:pt x="259499" y="174117"/>
                </a:lnTo>
                <a:lnTo>
                  <a:pt x="255333" y="194640"/>
                </a:lnTo>
                <a:lnTo>
                  <a:pt x="243992" y="211442"/>
                </a:lnTo>
                <a:lnTo>
                  <a:pt x="227190" y="222783"/>
                </a:lnTo>
                <a:lnTo>
                  <a:pt x="206679" y="226936"/>
                </a:lnTo>
                <a:lnTo>
                  <a:pt x="186093" y="222783"/>
                </a:lnTo>
                <a:lnTo>
                  <a:pt x="169303" y="211442"/>
                </a:lnTo>
                <a:lnTo>
                  <a:pt x="157988" y="194640"/>
                </a:lnTo>
                <a:lnTo>
                  <a:pt x="153847" y="174117"/>
                </a:lnTo>
                <a:lnTo>
                  <a:pt x="157988" y="153606"/>
                </a:lnTo>
                <a:lnTo>
                  <a:pt x="169303" y="136804"/>
                </a:lnTo>
                <a:lnTo>
                  <a:pt x="186093" y="125463"/>
                </a:lnTo>
                <a:lnTo>
                  <a:pt x="206679" y="121297"/>
                </a:lnTo>
                <a:lnTo>
                  <a:pt x="227190" y="125463"/>
                </a:lnTo>
                <a:lnTo>
                  <a:pt x="243992" y="136804"/>
                </a:lnTo>
                <a:lnTo>
                  <a:pt x="255333" y="153606"/>
                </a:lnTo>
                <a:lnTo>
                  <a:pt x="259499" y="174117"/>
                </a:lnTo>
                <a:lnTo>
                  <a:pt x="259499" y="109283"/>
                </a:lnTo>
                <a:lnTo>
                  <a:pt x="235750" y="95440"/>
                </a:lnTo>
                <a:lnTo>
                  <a:pt x="206679" y="90220"/>
                </a:lnTo>
                <a:lnTo>
                  <a:pt x="174002" y="96837"/>
                </a:lnTo>
                <a:lnTo>
                  <a:pt x="147345" y="114833"/>
                </a:lnTo>
                <a:lnTo>
                  <a:pt x="129362" y="141503"/>
                </a:lnTo>
                <a:lnTo>
                  <a:pt x="122783" y="174117"/>
                </a:lnTo>
                <a:lnTo>
                  <a:pt x="129362" y="206730"/>
                </a:lnTo>
                <a:lnTo>
                  <a:pt x="147345" y="233400"/>
                </a:lnTo>
                <a:lnTo>
                  <a:pt x="174002" y="251396"/>
                </a:lnTo>
                <a:lnTo>
                  <a:pt x="206679" y="258000"/>
                </a:lnTo>
                <a:lnTo>
                  <a:pt x="235775" y="252780"/>
                </a:lnTo>
                <a:lnTo>
                  <a:pt x="260502" y="238353"/>
                </a:lnTo>
                <a:lnTo>
                  <a:pt x="270167" y="226936"/>
                </a:lnTo>
                <a:lnTo>
                  <a:pt x="278904" y="216636"/>
                </a:lnTo>
                <a:lnTo>
                  <a:pt x="289077" y="189522"/>
                </a:lnTo>
                <a:lnTo>
                  <a:pt x="411988" y="189522"/>
                </a:lnTo>
                <a:lnTo>
                  <a:pt x="424522" y="192074"/>
                </a:lnTo>
                <a:lnTo>
                  <a:pt x="434797" y="199021"/>
                </a:lnTo>
                <a:lnTo>
                  <a:pt x="441744" y="209296"/>
                </a:lnTo>
                <a:lnTo>
                  <a:pt x="444296" y="221843"/>
                </a:lnTo>
                <a:lnTo>
                  <a:pt x="444296" y="343382"/>
                </a:lnTo>
                <a:lnTo>
                  <a:pt x="449783" y="370560"/>
                </a:lnTo>
                <a:lnTo>
                  <a:pt x="464781" y="392760"/>
                </a:lnTo>
                <a:lnTo>
                  <a:pt x="487019" y="407746"/>
                </a:lnTo>
                <a:lnTo>
                  <a:pt x="514273" y="413232"/>
                </a:lnTo>
                <a:lnTo>
                  <a:pt x="541426" y="407746"/>
                </a:lnTo>
                <a:lnTo>
                  <a:pt x="563626" y="392760"/>
                </a:lnTo>
                <a:lnTo>
                  <a:pt x="570776" y="382155"/>
                </a:lnTo>
                <a:lnTo>
                  <a:pt x="578612" y="370560"/>
                </a:lnTo>
                <a:lnTo>
                  <a:pt x="584111" y="343382"/>
                </a:lnTo>
                <a:lnTo>
                  <a:pt x="584111" y="214630"/>
                </a:lnTo>
                <a:close/>
              </a:path>
              <a:path w="584200" h="413385">
                <a:moveTo>
                  <a:pt x="584111" y="155968"/>
                </a:moveTo>
                <a:lnTo>
                  <a:pt x="582498" y="151866"/>
                </a:lnTo>
                <a:lnTo>
                  <a:pt x="576656" y="146151"/>
                </a:lnTo>
                <a:lnTo>
                  <a:pt x="572681" y="144538"/>
                </a:lnTo>
                <a:lnTo>
                  <a:pt x="564476" y="144538"/>
                </a:lnTo>
                <a:lnTo>
                  <a:pt x="560501" y="146151"/>
                </a:lnTo>
                <a:lnTo>
                  <a:pt x="554659" y="151866"/>
                </a:lnTo>
                <a:lnTo>
                  <a:pt x="553046" y="155968"/>
                </a:lnTo>
                <a:lnTo>
                  <a:pt x="553046" y="164045"/>
                </a:lnTo>
                <a:lnTo>
                  <a:pt x="554659" y="168148"/>
                </a:lnTo>
                <a:lnTo>
                  <a:pt x="560501" y="173863"/>
                </a:lnTo>
                <a:lnTo>
                  <a:pt x="564476" y="175602"/>
                </a:lnTo>
                <a:lnTo>
                  <a:pt x="572681" y="175602"/>
                </a:lnTo>
                <a:lnTo>
                  <a:pt x="576656" y="173863"/>
                </a:lnTo>
                <a:lnTo>
                  <a:pt x="582498" y="168148"/>
                </a:lnTo>
                <a:lnTo>
                  <a:pt x="584111" y="164045"/>
                </a:lnTo>
                <a:lnTo>
                  <a:pt x="584111" y="155968"/>
                </a:lnTo>
                <a:close/>
              </a:path>
            </a:pathLst>
          </a:custGeom>
          <a:solidFill>
            <a:srgbClr val="333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2069" y="2249868"/>
            <a:ext cx="554764" cy="92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9539" y="3919385"/>
            <a:ext cx="706755" cy="793115"/>
          </a:xfrm>
          <a:custGeom>
            <a:avLst/>
            <a:gdLst/>
            <a:ahLst/>
            <a:cxnLst/>
            <a:rect l="l" t="t" r="r" b="b"/>
            <a:pathLst>
              <a:path w="706755" h="793114">
                <a:moveTo>
                  <a:pt x="353148" y="0"/>
                </a:moveTo>
                <a:lnTo>
                  <a:pt x="305229" y="3223"/>
                </a:lnTo>
                <a:lnTo>
                  <a:pt x="259269" y="12614"/>
                </a:lnTo>
                <a:lnTo>
                  <a:pt x="215689" y="27752"/>
                </a:lnTo>
                <a:lnTo>
                  <a:pt x="174910" y="48215"/>
                </a:lnTo>
                <a:lnTo>
                  <a:pt x="137352" y="73583"/>
                </a:lnTo>
                <a:lnTo>
                  <a:pt x="103436" y="103435"/>
                </a:lnTo>
                <a:lnTo>
                  <a:pt x="73584" y="137351"/>
                </a:lnTo>
                <a:lnTo>
                  <a:pt x="48216" y="174909"/>
                </a:lnTo>
                <a:lnTo>
                  <a:pt x="27752" y="215689"/>
                </a:lnTo>
                <a:lnTo>
                  <a:pt x="12615" y="259270"/>
                </a:lnTo>
                <a:lnTo>
                  <a:pt x="3223" y="305231"/>
                </a:lnTo>
                <a:lnTo>
                  <a:pt x="0" y="353152"/>
                </a:lnTo>
                <a:lnTo>
                  <a:pt x="0" y="439530"/>
                </a:lnTo>
                <a:lnTo>
                  <a:pt x="3224" y="487451"/>
                </a:lnTo>
                <a:lnTo>
                  <a:pt x="12615" y="533412"/>
                </a:lnTo>
                <a:lnTo>
                  <a:pt x="27753" y="576993"/>
                </a:lnTo>
                <a:lnTo>
                  <a:pt x="48216" y="617773"/>
                </a:lnTo>
                <a:lnTo>
                  <a:pt x="73585" y="655331"/>
                </a:lnTo>
                <a:lnTo>
                  <a:pt x="103437" y="689247"/>
                </a:lnTo>
                <a:lnTo>
                  <a:pt x="137352" y="719099"/>
                </a:lnTo>
                <a:lnTo>
                  <a:pt x="174910" y="744467"/>
                </a:lnTo>
                <a:lnTo>
                  <a:pt x="215690" y="764930"/>
                </a:lnTo>
                <a:lnTo>
                  <a:pt x="259270" y="780068"/>
                </a:lnTo>
                <a:lnTo>
                  <a:pt x="305230" y="789459"/>
                </a:lnTo>
                <a:lnTo>
                  <a:pt x="353148" y="792683"/>
                </a:lnTo>
                <a:lnTo>
                  <a:pt x="401071" y="789459"/>
                </a:lnTo>
                <a:lnTo>
                  <a:pt x="447033" y="780068"/>
                </a:lnTo>
                <a:lnTo>
                  <a:pt x="490616" y="764930"/>
                </a:lnTo>
                <a:lnTo>
                  <a:pt x="531397" y="744467"/>
                </a:lnTo>
                <a:lnTo>
                  <a:pt x="568956" y="719099"/>
                </a:lnTo>
                <a:lnTo>
                  <a:pt x="602872" y="689246"/>
                </a:lnTo>
                <a:lnTo>
                  <a:pt x="632725" y="655331"/>
                </a:lnTo>
                <a:lnTo>
                  <a:pt x="658094" y="617772"/>
                </a:lnTo>
                <a:lnTo>
                  <a:pt x="678557" y="576992"/>
                </a:lnTo>
                <a:lnTo>
                  <a:pt x="693695" y="533411"/>
                </a:lnTo>
                <a:lnTo>
                  <a:pt x="703086" y="487450"/>
                </a:lnTo>
                <a:lnTo>
                  <a:pt x="706310" y="439530"/>
                </a:lnTo>
                <a:lnTo>
                  <a:pt x="706310" y="353152"/>
                </a:lnTo>
                <a:lnTo>
                  <a:pt x="703086" y="305231"/>
                </a:lnTo>
                <a:lnTo>
                  <a:pt x="693695" y="259270"/>
                </a:lnTo>
                <a:lnTo>
                  <a:pt x="678557" y="215689"/>
                </a:lnTo>
                <a:lnTo>
                  <a:pt x="658093" y="174909"/>
                </a:lnTo>
                <a:lnTo>
                  <a:pt x="632725" y="137351"/>
                </a:lnTo>
                <a:lnTo>
                  <a:pt x="602872" y="103435"/>
                </a:lnTo>
                <a:lnTo>
                  <a:pt x="568955" y="73583"/>
                </a:lnTo>
                <a:lnTo>
                  <a:pt x="531396" y="48215"/>
                </a:lnTo>
                <a:lnTo>
                  <a:pt x="490615" y="27752"/>
                </a:lnTo>
                <a:lnTo>
                  <a:pt x="447033" y="12614"/>
                </a:lnTo>
                <a:lnTo>
                  <a:pt x="401071" y="3223"/>
                </a:lnTo>
                <a:lnTo>
                  <a:pt x="353148" y="0"/>
                </a:lnTo>
                <a:close/>
              </a:path>
            </a:pathLst>
          </a:custGeom>
          <a:solidFill>
            <a:srgbClr val="689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6107" y="3994405"/>
            <a:ext cx="457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15726" y="3919027"/>
            <a:ext cx="723265" cy="805815"/>
          </a:xfrm>
          <a:custGeom>
            <a:avLst/>
            <a:gdLst/>
            <a:ahLst/>
            <a:cxnLst/>
            <a:rect l="l" t="t" r="r" b="b"/>
            <a:pathLst>
              <a:path w="723264" h="805814">
                <a:moveTo>
                  <a:pt x="361378" y="0"/>
                </a:moveTo>
                <a:lnTo>
                  <a:pt x="312342" y="3299"/>
                </a:lnTo>
                <a:lnTo>
                  <a:pt x="265310" y="12908"/>
                </a:lnTo>
                <a:lnTo>
                  <a:pt x="220715" y="28399"/>
                </a:lnTo>
                <a:lnTo>
                  <a:pt x="178985" y="49339"/>
                </a:lnTo>
                <a:lnTo>
                  <a:pt x="140552" y="75298"/>
                </a:lnTo>
                <a:lnTo>
                  <a:pt x="105846" y="105846"/>
                </a:lnTo>
                <a:lnTo>
                  <a:pt x="75298" y="140552"/>
                </a:lnTo>
                <a:lnTo>
                  <a:pt x="49339" y="178986"/>
                </a:lnTo>
                <a:lnTo>
                  <a:pt x="28399" y="220716"/>
                </a:lnTo>
                <a:lnTo>
                  <a:pt x="12909" y="265313"/>
                </a:lnTo>
                <a:lnTo>
                  <a:pt x="3299" y="312345"/>
                </a:lnTo>
                <a:lnTo>
                  <a:pt x="0" y="361383"/>
                </a:lnTo>
                <a:lnTo>
                  <a:pt x="0" y="444291"/>
                </a:lnTo>
                <a:lnTo>
                  <a:pt x="3299" y="493329"/>
                </a:lnTo>
                <a:lnTo>
                  <a:pt x="12909" y="540361"/>
                </a:lnTo>
                <a:lnTo>
                  <a:pt x="28399" y="584958"/>
                </a:lnTo>
                <a:lnTo>
                  <a:pt x="49339" y="626689"/>
                </a:lnTo>
                <a:lnTo>
                  <a:pt x="75298" y="665122"/>
                </a:lnTo>
                <a:lnTo>
                  <a:pt x="105846" y="699828"/>
                </a:lnTo>
                <a:lnTo>
                  <a:pt x="140552" y="730376"/>
                </a:lnTo>
                <a:lnTo>
                  <a:pt x="178985" y="756335"/>
                </a:lnTo>
                <a:lnTo>
                  <a:pt x="220715" y="777276"/>
                </a:lnTo>
                <a:lnTo>
                  <a:pt x="265310" y="792766"/>
                </a:lnTo>
                <a:lnTo>
                  <a:pt x="312342" y="802376"/>
                </a:lnTo>
                <a:lnTo>
                  <a:pt x="361378" y="805675"/>
                </a:lnTo>
                <a:lnTo>
                  <a:pt x="410417" y="802376"/>
                </a:lnTo>
                <a:lnTo>
                  <a:pt x="457451" y="792766"/>
                </a:lnTo>
                <a:lnTo>
                  <a:pt x="502049" y="777276"/>
                </a:lnTo>
                <a:lnTo>
                  <a:pt x="543780" y="756335"/>
                </a:lnTo>
                <a:lnTo>
                  <a:pt x="582214" y="730376"/>
                </a:lnTo>
                <a:lnTo>
                  <a:pt x="616921" y="699828"/>
                </a:lnTo>
                <a:lnTo>
                  <a:pt x="647470" y="665122"/>
                </a:lnTo>
                <a:lnTo>
                  <a:pt x="673429" y="626689"/>
                </a:lnTo>
                <a:lnTo>
                  <a:pt x="694370" y="584958"/>
                </a:lnTo>
                <a:lnTo>
                  <a:pt x="709860" y="540361"/>
                </a:lnTo>
                <a:lnTo>
                  <a:pt x="719470" y="493329"/>
                </a:lnTo>
                <a:lnTo>
                  <a:pt x="722769" y="444291"/>
                </a:lnTo>
                <a:lnTo>
                  <a:pt x="722769" y="361383"/>
                </a:lnTo>
                <a:lnTo>
                  <a:pt x="719470" y="312345"/>
                </a:lnTo>
                <a:lnTo>
                  <a:pt x="709860" y="265313"/>
                </a:lnTo>
                <a:lnTo>
                  <a:pt x="694370" y="220716"/>
                </a:lnTo>
                <a:lnTo>
                  <a:pt x="673429" y="178986"/>
                </a:lnTo>
                <a:lnTo>
                  <a:pt x="647470" y="140552"/>
                </a:lnTo>
                <a:lnTo>
                  <a:pt x="616921" y="105846"/>
                </a:lnTo>
                <a:lnTo>
                  <a:pt x="582214" y="75298"/>
                </a:lnTo>
                <a:lnTo>
                  <a:pt x="543780" y="49339"/>
                </a:lnTo>
                <a:lnTo>
                  <a:pt x="502049" y="28399"/>
                </a:lnTo>
                <a:lnTo>
                  <a:pt x="457451" y="12908"/>
                </a:lnTo>
                <a:lnTo>
                  <a:pt x="410417" y="3299"/>
                </a:lnTo>
                <a:lnTo>
                  <a:pt x="361378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42003" y="3994405"/>
            <a:ext cx="457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7758" y="3919028"/>
            <a:ext cx="677545" cy="805815"/>
          </a:xfrm>
          <a:custGeom>
            <a:avLst/>
            <a:gdLst/>
            <a:ahLst/>
            <a:cxnLst/>
            <a:rect l="l" t="t" r="r" b="b"/>
            <a:pathLst>
              <a:path w="677545" h="805814">
                <a:moveTo>
                  <a:pt x="338594" y="0"/>
                </a:moveTo>
                <a:lnTo>
                  <a:pt x="292647" y="3090"/>
                </a:lnTo>
                <a:lnTo>
                  <a:pt x="248580" y="12094"/>
                </a:lnTo>
                <a:lnTo>
                  <a:pt x="206795" y="26607"/>
                </a:lnTo>
                <a:lnTo>
                  <a:pt x="167696" y="46227"/>
                </a:lnTo>
                <a:lnTo>
                  <a:pt x="131686" y="70548"/>
                </a:lnTo>
                <a:lnTo>
                  <a:pt x="99169" y="99170"/>
                </a:lnTo>
                <a:lnTo>
                  <a:pt x="70548" y="131686"/>
                </a:lnTo>
                <a:lnTo>
                  <a:pt x="46226" y="167695"/>
                </a:lnTo>
                <a:lnTo>
                  <a:pt x="26607" y="206793"/>
                </a:lnTo>
                <a:lnTo>
                  <a:pt x="12094" y="248577"/>
                </a:lnTo>
                <a:lnTo>
                  <a:pt x="3090" y="292642"/>
                </a:lnTo>
                <a:lnTo>
                  <a:pt x="0" y="338587"/>
                </a:lnTo>
                <a:lnTo>
                  <a:pt x="0" y="467088"/>
                </a:lnTo>
                <a:lnTo>
                  <a:pt x="3091" y="513032"/>
                </a:lnTo>
                <a:lnTo>
                  <a:pt x="12094" y="557097"/>
                </a:lnTo>
                <a:lnTo>
                  <a:pt x="26607" y="598881"/>
                </a:lnTo>
                <a:lnTo>
                  <a:pt x="46226" y="637979"/>
                </a:lnTo>
                <a:lnTo>
                  <a:pt x="70548" y="673988"/>
                </a:lnTo>
                <a:lnTo>
                  <a:pt x="99169" y="706505"/>
                </a:lnTo>
                <a:lnTo>
                  <a:pt x="131686" y="735126"/>
                </a:lnTo>
                <a:lnTo>
                  <a:pt x="167696" y="759448"/>
                </a:lnTo>
                <a:lnTo>
                  <a:pt x="206795" y="779067"/>
                </a:lnTo>
                <a:lnTo>
                  <a:pt x="248580" y="793580"/>
                </a:lnTo>
                <a:lnTo>
                  <a:pt x="292647" y="802584"/>
                </a:lnTo>
                <a:lnTo>
                  <a:pt x="338594" y="805675"/>
                </a:lnTo>
                <a:lnTo>
                  <a:pt x="384538" y="802584"/>
                </a:lnTo>
                <a:lnTo>
                  <a:pt x="428603" y="793580"/>
                </a:lnTo>
                <a:lnTo>
                  <a:pt x="470386" y="779067"/>
                </a:lnTo>
                <a:lnTo>
                  <a:pt x="509484" y="759448"/>
                </a:lnTo>
                <a:lnTo>
                  <a:pt x="545492" y="735126"/>
                </a:lnTo>
                <a:lnTo>
                  <a:pt x="578008" y="706505"/>
                </a:lnTo>
                <a:lnTo>
                  <a:pt x="606629" y="673988"/>
                </a:lnTo>
                <a:lnTo>
                  <a:pt x="630950" y="637979"/>
                </a:lnTo>
                <a:lnTo>
                  <a:pt x="650569" y="598880"/>
                </a:lnTo>
                <a:lnTo>
                  <a:pt x="665082" y="557097"/>
                </a:lnTo>
                <a:lnTo>
                  <a:pt x="674085" y="513031"/>
                </a:lnTo>
                <a:lnTo>
                  <a:pt x="677176" y="467088"/>
                </a:lnTo>
                <a:lnTo>
                  <a:pt x="677176" y="338587"/>
                </a:lnTo>
                <a:lnTo>
                  <a:pt x="674085" y="292642"/>
                </a:lnTo>
                <a:lnTo>
                  <a:pt x="665082" y="248577"/>
                </a:lnTo>
                <a:lnTo>
                  <a:pt x="650569" y="206793"/>
                </a:lnTo>
                <a:lnTo>
                  <a:pt x="630950" y="167695"/>
                </a:lnTo>
                <a:lnTo>
                  <a:pt x="606629" y="131686"/>
                </a:lnTo>
                <a:lnTo>
                  <a:pt x="578008" y="99170"/>
                </a:lnTo>
                <a:lnTo>
                  <a:pt x="545492" y="70548"/>
                </a:lnTo>
                <a:lnTo>
                  <a:pt x="509484" y="46227"/>
                </a:lnTo>
                <a:lnTo>
                  <a:pt x="470386" y="26607"/>
                </a:lnTo>
                <a:lnTo>
                  <a:pt x="428603" y="12094"/>
                </a:lnTo>
                <a:lnTo>
                  <a:pt x="384538" y="3090"/>
                </a:lnTo>
                <a:lnTo>
                  <a:pt x="338594" y="0"/>
                </a:lnTo>
                <a:close/>
              </a:path>
            </a:pathLst>
          </a:custGeom>
          <a:solidFill>
            <a:srgbClr val="DE4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29539" y="3994405"/>
            <a:ext cx="457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13054" y="2342451"/>
            <a:ext cx="750570" cy="810260"/>
            <a:chOff x="6813054" y="2342451"/>
            <a:chExt cx="750570" cy="810260"/>
          </a:xfrm>
        </p:grpSpPr>
        <p:sp>
          <p:nvSpPr>
            <p:cNvPr id="17" name="object 17"/>
            <p:cNvSpPr/>
            <p:nvPr/>
          </p:nvSpPr>
          <p:spPr>
            <a:xfrm>
              <a:off x="7148334" y="2941599"/>
              <a:ext cx="104749" cy="908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3054" y="2342451"/>
              <a:ext cx="750570" cy="810260"/>
            </a:xfrm>
            <a:custGeom>
              <a:avLst/>
              <a:gdLst/>
              <a:ahLst/>
              <a:cxnLst/>
              <a:rect l="l" t="t" r="r" b="b"/>
              <a:pathLst>
                <a:path w="750570" h="810260">
                  <a:moveTo>
                    <a:pt x="709447" y="721360"/>
                  </a:moveTo>
                  <a:lnTo>
                    <a:pt x="64858" y="721360"/>
                  </a:lnTo>
                  <a:lnTo>
                    <a:pt x="59918" y="723900"/>
                  </a:lnTo>
                  <a:lnTo>
                    <a:pt x="58915" y="728980"/>
                  </a:lnTo>
                  <a:lnTo>
                    <a:pt x="28994" y="795020"/>
                  </a:lnTo>
                  <a:lnTo>
                    <a:pt x="24980" y="802640"/>
                  </a:lnTo>
                  <a:lnTo>
                    <a:pt x="31927" y="810260"/>
                  </a:lnTo>
                  <a:lnTo>
                    <a:pt x="124777" y="810260"/>
                  </a:lnTo>
                  <a:lnTo>
                    <a:pt x="130733" y="805180"/>
                  </a:lnTo>
                  <a:lnTo>
                    <a:pt x="130733" y="792480"/>
                  </a:lnTo>
                  <a:lnTo>
                    <a:pt x="124777" y="787400"/>
                  </a:lnTo>
                  <a:lnTo>
                    <a:pt x="61925" y="787400"/>
                  </a:lnTo>
                  <a:lnTo>
                    <a:pt x="80873" y="745490"/>
                  </a:lnTo>
                  <a:lnTo>
                    <a:pt x="724877" y="745490"/>
                  </a:lnTo>
                  <a:lnTo>
                    <a:pt x="717397" y="728980"/>
                  </a:lnTo>
                  <a:lnTo>
                    <a:pt x="714387" y="725170"/>
                  </a:lnTo>
                  <a:lnTo>
                    <a:pt x="709447" y="721360"/>
                  </a:lnTo>
                  <a:close/>
                </a:path>
                <a:path w="750570" h="810260">
                  <a:moveTo>
                    <a:pt x="724877" y="745490"/>
                  </a:moveTo>
                  <a:lnTo>
                    <a:pt x="695451" y="745490"/>
                  </a:lnTo>
                  <a:lnTo>
                    <a:pt x="714387" y="787400"/>
                  </a:lnTo>
                  <a:lnTo>
                    <a:pt x="174637" y="787400"/>
                  </a:lnTo>
                  <a:lnTo>
                    <a:pt x="168605" y="792480"/>
                  </a:lnTo>
                  <a:lnTo>
                    <a:pt x="168605" y="805180"/>
                  </a:lnTo>
                  <a:lnTo>
                    <a:pt x="174637" y="810260"/>
                  </a:lnTo>
                  <a:lnTo>
                    <a:pt x="744296" y="810260"/>
                  </a:lnTo>
                  <a:lnTo>
                    <a:pt x="750341" y="802640"/>
                  </a:lnTo>
                  <a:lnTo>
                    <a:pt x="747318" y="795020"/>
                  </a:lnTo>
                  <a:lnTo>
                    <a:pt x="724877" y="745490"/>
                  </a:lnTo>
                  <a:close/>
                </a:path>
                <a:path w="750570" h="810260">
                  <a:moveTo>
                    <a:pt x="190563" y="554990"/>
                  </a:moveTo>
                  <a:lnTo>
                    <a:pt x="64858" y="554990"/>
                  </a:lnTo>
                  <a:lnTo>
                    <a:pt x="85100" y="584200"/>
                  </a:lnTo>
                  <a:lnTo>
                    <a:pt x="112263" y="612140"/>
                  </a:lnTo>
                  <a:lnTo>
                    <a:pt x="145410" y="638810"/>
                  </a:lnTo>
                  <a:lnTo>
                    <a:pt x="183603" y="662940"/>
                  </a:lnTo>
                  <a:lnTo>
                    <a:pt x="177759" y="676910"/>
                  </a:lnTo>
                  <a:lnTo>
                    <a:pt x="173494" y="690880"/>
                  </a:lnTo>
                  <a:lnTo>
                    <a:pt x="170534" y="706120"/>
                  </a:lnTo>
                  <a:lnTo>
                    <a:pt x="168605" y="721360"/>
                  </a:lnTo>
                  <a:lnTo>
                    <a:pt x="195592" y="721360"/>
                  </a:lnTo>
                  <a:lnTo>
                    <a:pt x="205134" y="680720"/>
                  </a:lnTo>
                  <a:lnTo>
                    <a:pt x="225774" y="643890"/>
                  </a:lnTo>
                  <a:lnTo>
                    <a:pt x="226981" y="642620"/>
                  </a:lnTo>
                  <a:lnTo>
                    <a:pt x="194589" y="642620"/>
                  </a:lnTo>
                  <a:lnTo>
                    <a:pt x="166148" y="624840"/>
                  </a:lnTo>
                  <a:lnTo>
                    <a:pt x="140598" y="604520"/>
                  </a:lnTo>
                  <a:lnTo>
                    <a:pt x="117844" y="582930"/>
                  </a:lnTo>
                  <a:lnTo>
                    <a:pt x="97789" y="557530"/>
                  </a:lnTo>
                  <a:lnTo>
                    <a:pt x="193111" y="557530"/>
                  </a:lnTo>
                  <a:lnTo>
                    <a:pt x="190563" y="554990"/>
                  </a:lnTo>
                  <a:close/>
                </a:path>
                <a:path w="750570" h="810260">
                  <a:moveTo>
                    <a:pt x="490221" y="566420"/>
                  </a:moveTo>
                  <a:lnTo>
                    <a:pt x="388162" y="566420"/>
                  </a:lnTo>
                  <a:lnTo>
                    <a:pt x="437951" y="571500"/>
                  </a:lnTo>
                  <a:lnTo>
                    <a:pt x="482588" y="588010"/>
                  </a:lnTo>
                  <a:lnTo>
                    <a:pt x="520577" y="612140"/>
                  </a:lnTo>
                  <a:lnTo>
                    <a:pt x="550425" y="643890"/>
                  </a:lnTo>
                  <a:lnTo>
                    <a:pt x="570636" y="680720"/>
                  </a:lnTo>
                  <a:lnTo>
                    <a:pt x="579716" y="721360"/>
                  </a:lnTo>
                  <a:lnTo>
                    <a:pt x="607631" y="721360"/>
                  </a:lnTo>
                  <a:lnTo>
                    <a:pt x="604615" y="701040"/>
                  </a:lnTo>
                  <a:lnTo>
                    <a:pt x="599792" y="681990"/>
                  </a:lnTo>
                  <a:lnTo>
                    <a:pt x="592897" y="662940"/>
                  </a:lnTo>
                  <a:lnTo>
                    <a:pt x="583666" y="645160"/>
                  </a:lnTo>
                  <a:lnTo>
                    <a:pt x="610040" y="624840"/>
                  </a:lnTo>
                  <a:lnTo>
                    <a:pt x="569747" y="624840"/>
                  </a:lnTo>
                  <a:lnTo>
                    <a:pt x="565721" y="621030"/>
                  </a:lnTo>
                  <a:lnTo>
                    <a:pt x="562711" y="618490"/>
                  </a:lnTo>
                  <a:lnTo>
                    <a:pt x="558774" y="614680"/>
                  </a:lnTo>
                  <a:lnTo>
                    <a:pt x="553745" y="609600"/>
                  </a:lnTo>
                  <a:lnTo>
                    <a:pt x="547801" y="601980"/>
                  </a:lnTo>
                  <a:lnTo>
                    <a:pt x="540842" y="596900"/>
                  </a:lnTo>
                  <a:lnTo>
                    <a:pt x="538835" y="594360"/>
                  </a:lnTo>
                  <a:lnTo>
                    <a:pt x="555563" y="580390"/>
                  </a:lnTo>
                  <a:lnTo>
                    <a:pt x="515861" y="580390"/>
                  </a:lnTo>
                  <a:lnTo>
                    <a:pt x="490221" y="566420"/>
                  </a:lnTo>
                  <a:close/>
                </a:path>
                <a:path w="750570" h="810260">
                  <a:moveTo>
                    <a:pt x="193111" y="557530"/>
                  </a:moveTo>
                  <a:lnTo>
                    <a:pt x="153695" y="557530"/>
                  </a:lnTo>
                  <a:lnTo>
                    <a:pt x="168479" y="572770"/>
                  </a:lnTo>
                  <a:lnTo>
                    <a:pt x="184489" y="586740"/>
                  </a:lnTo>
                  <a:lnTo>
                    <a:pt x="201819" y="599440"/>
                  </a:lnTo>
                  <a:lnTo>
                    <a:pt x="220560" y="609600"/>
                  </a:lnTo>
                  <a:lnTo>
                    <a:pt x="218554" y="613410"/>
                  </a:lnTo>
                  <a:lnTo>
                    <a:pt x="215531" y="617220"/>
                  </a:lnTo>
                  <a:lnTo>
                    <a:pt x="213525" y="618490"/>
                  </a:lnTo>
                  <a:lnTo>
                    <a:pt x="208584" y="623570"/>
                  </a:lnTo>
                  <a:lnTo>
                    <a:pt x="204558" y="628650"/>
                  </a:lnTo>
                  <a:lnTo>
                    <a:pt x="200532" y="635000"/>
                  </a:lnTo>
                  <a:lnTo>
                    <a:pt x="199618" y="637540"/>
                  </a:lnTo>
                  <a:lnTo>
                    <a:pt x="195592" y="640080"/>
                  </a:lnTo>
                  <a:lnTo>
                    <a:pt x="194589" y="642620"/>
                  </a:lnTo>
                  <a:lnTo>
                    <a:pt x="226981" y="642620"/>
                  </a:lnTo>
                  <a:lnTo>
                    <a:pt x="255954" y="612140"/>
                  </a:lnTo>
                  <a:lnTo>
                    <a:pt x="288091" y="591820"/>
                  </a:lnTo>
                  <a:lnTo>
                    <a:pt x="240499" y="591820"/>
                  </a:lnTo>
                  <a:lnTo>
                    <a:pt x="226818" y="584200"/>
                  </a:lnTo>
                  <a:lnTo>
                    <a:pt x="214055" y="575310"/>
                  </a:lnTo>
                  <a:lnTo>
                    <a:pt x="202030" y="566420"/>
                  </a:lnTo>
                  <a:lnTo>
                    <a:pt x="193111" y="557530"/>
                  </a:lnTo>
                  <a:close/>
                </a:path>
                <a:path w="750570" h="810260">
                  <a:moveTo>
                    <a:pt x="700557" y="426720"/>
                  </a:moveTo>
                  <a:lnTo>
                    <a:pt x="693102" y="426720"/>
                  </a:lnTo>
                  <a:lnTo>
                    <a:pt x="688327" y="433070"/>
                  </a:lnTo>
                  <a:lnTo>
                    <a:pt x="687489" y="438150"/>
                  </a:lnTo>
                  <a:lnTo>
                    <a:pt x="678221" y="481330"/>
                  </a:lnTo>
                  <a:lnTo>
                    <a:pt x="661431" y="521970"/>
                  </a:lnTo>
                  <a:lnTo>
                    <a:pt x="637501" y="560070"/>
                  </a:lnTo>
                  <a:lnTo>
                    <a:pt x="606813" y="594360"/>
                  </a:lnTo>
                  <a:lnTo>
                    <a:pt x="569747" y="624840"/>
                  </a:lnTo>
                  <a:lnTo>
                    <a:pt x="610040" y="624840"/>
                  </a:lnTo>
                  <a:lnTo>
                    <a:pt x="659312" y="575310"/>
                  </a:lnTo>
                  <a:lnTo>
                    <a:pt x="686217" y="533400"/>
                  </a:lnTo>
                  <a:lnTo>
                    <a:pt x="704829" y="487680"/>
                  </a:lnTo>
                  <a:lnTo>
                    <a:pt x="714387" y="440690"/>
                  </a:lnTo>
                  <a:lnTo>
                    <a:pt x="715391" y="433070"/>
                  </a:lnTo>
                  <a:lnTo>
                    <a:pt x="709447" y="427990"/>
                  </a:lnTo>
                  <a:lnTo>
                    <a:pt x="702398" y="427990"/>
                  </a:lnTo>
                  <a:lnTo>
                    <a:pt x="700557" y="426720"/>
                  </a:lnTo>
                  <a:close/>
                </a:path>
                <a:path w="750570" h="810260">
                  <a:moveTo>
                    <a:pt x="387070" y="542290"/>
                  </a:moveTo>
                  <a:lnTo>
                    <a:pt x="347940" y="546100"/>
                  </a:lnTo>
                  <a:lnTo>
                    <a:pt x="309856" y="554990"/>
                  </a:lnTo>
                  <a:lnTo>
                    <a:pt x="273736" y="570230"/>
                  </a:lnTo>
                  <a:lnTo>
                    <a:pt x="240499" y="591820"/>
                  </a:lnTo>
                  <a:lnTo>
                    <a:pt x="288091" y="591820"/>
                  </a:lnTo>
                  <a:lnTo>
                    <a:pt x="294117" y="588010"/>
                  </a:lnTo>
                  <a:lnTo>
                    <a:pt x="338706" y="571500"/>
                  </a:lnTo>
                  <a:lnTo>
                    <a:pt x="388162" y="566420"/>
                  </a:lnTo>
                  <a:lnTo>
                    <a:pt x="490221" y="566420"/>
                  </a:lnTo>
                  <a:lnTo>
                    <a:pt x="485559" y="563880"/>
                  </a:lnTo>
                  <a:lnTo>
                    <a:pt x="453604" y="551180"/>
                  </a:lnTo>
                  <a:lnTo>
                    <a:pt x="420579" y="544830"/>
                  </a:lnTo>
                  <a:lnTo>
                    <a:pt x="387070" y="542290"/>
                  </a:lnTo>
                  <a:close/>
                </a:path>
                <a:path w="750570" h="810260">
                  <a:moveTo>
                    <a:pt x="563219" y="243840"/>
                  </a:moveTo>
                  <a:lnTo>
                    <a:pt x="522820" y="243840"/>
                  </a:lnTo>
                  <a:lnTo>
                    <a:pt x="561603" y="276860"/>
                  </a:lnTo>
                  <a:lnTo>
                    <a:pt x="590461" y="317500"/>
                  </a:lnTo>
                  <a:lnTo>
                    <a:pt x="608460" y="360680"/>
                  </a:lnTo>
                  <a:lnTo>
                    <a:pt x="614667" y="408940"/>
                  </a:lnTo>
                  <a:lnTo>
                    <a:pt x="608067" y="458470"/>
                  </a:lnTo>
                  <a:lnTo>
                    <a:pt x="588833" y="504190"/>
                  </a:lnTo>
                  <a:lnTo>
                    <a:pt x="557815" y="544830"/>
                  </a:lnTo>
                  <a:lnTo>
                    <a:pt x="515861" y="580390"/>
                  </a:lnTo>
                  <a:lnTo>
                    <a:pt x="555563" y="580390"/>
                  </a:lnTo>
                  <a:lnTo>
                    <a:pt x="603985" y="529590"/>
                  </a:lnTo>
                  <a:lnTo>
                    <a:pt x="624727" y="492760"/>
                  </a:lnTo>
                  <a:lnTo>
                    <a:pt x="637489" y="453390"/>
                  </a:lnTo>
                  <a:lnTo>
                    <a:pt x="642207" y="412750"/>
                  </a:lnTo>
                  <a:lnTo>
                    <a:pt x="638812" y="370840"/>
                  </a:lnTo>
                  <a:lnTo>
                    <a:pt x="627238" y="331470"/>
                  </a:lnTo>
                  <a:lnTo>
                    <a:pt x="607418" y="293370"/>
                  </a:lnTo>
                  <a:lnTo>
                    <a:pt x="579285" y="257810"/>
                  </a:lnTo>
                  <a:lnTo>
                    <a:pt x="563219" y="243840"/>
                  </a:lnTo>
                  <a:close/>
                </a:path>
                <a:path w="750570" h="810260">
                  <a:moveTo>
                    <a:pt x="253492" y="480060"/>
                  </a:moveTo>
                  <a:lnTo>
                    <a:pt x="33947" y="480060"/>
                  </a:lnTo>
                  <a:lnTo>
                    <a:pt x="20649" y="481330"/>
                  </a:lnTo>
                  <a:lnTo>
                    <a:pt x="9867" y="487680"/>
                  </a:lnTo>
                  <a:lnTo>
                    <a:pt x="2639" y="496570"/>
                  </a:lnTo>
                  <a:lnTo>
                    <a:pt x="0" y="508000"/>
                  </a:lnTo>
                  <a:lnTo>
                    <a:pt x="0" y="527050"/>
                  </a:lnTo>
                  <a:lnTo>
                    <a:pt x="2639" y="538480"/>
                  </a:lnTo>
                  <a:lnTo>
                    <a:pt x="9867" y="547370"/>
                  </a:lnTo>
                  <a:lnTo>
                    <a:pt x="20649" y="553720"/>
                  </a:lnTo>
                  <a:lnTo>
                    <a:pt x="33947" y="554990"/>
                  </a:lnTo>
                  <a:lnTo>
                    <a:pt x="253492" y="554990"/>
                  </a:lnTo>
                  <a:lnTo>
                    <a:pt x="266190" y="553720"/>
                  </a:lnTo>
                  <a:lnTo>
                    <a:pt x="276644" y="547370"/>
                  </a:lnTo>
                  <a:lnTo>
                    <a:pt x="283735" y="538480"/>
                  </a:lnTo>
                  <a:lnTo>
                    <a:pt x="284895" y="533400"/>
                  </a:lnTo>
                  <a:lnTo>
                    <a:pt x="30924" y="533400"/>
                  </a:lnTo>
                  <a:lnTo>
                    <a:pt x="27990" y="530860"/>
                  </a:lnTo>
                  <a:lnTo>
                    <a:pt x="27990" y="506730"/>
                  </a:lnTo>
                  <a:lnTo>
                    <a:pt x="29997" y="504190"/>
                  </a:lnTo>
                  <a:lnTo>
                    <a:pt x="285476" y="504190"/>
                  </a:lnTo>
                  <a:lnTo>
                    <a:pt x="283735" y="496570"/>
                  </a:lnTo>
                  <a:lnTo>
                    <a:pt x="276644" y="487680"/>
                  </a:lnTo>
                  <a:lnTo>
                    <a:pt x="266190" y="481330"/>
                  </a:lnTo>
                  <a:lnTo>
                    <a:pt x="253492" y="480060"/>
                  </a:lnTo>
                  <a:close/>
                </a:path>
                <a:path w="750570" h="810260">
                  <a:moveTo>
                    <a:pt x="285476" y="504190"/>
                  </a:moveTo>
                  <a:lnTo>
                    <a:pt x="257428" y="504190"/>
                  </a:lnTo>
                  <a:lnTo>
                    <a:pt x="259448" y="506730"/>
                  </a:lnTo>
                  <a:lnTo>
                    <a:pt x="259448" y="530860"/>
                  </a:lnTo>
                  <a:lnTo>
                    <a:pt x="257428" y="533400"/>
                  </a:lnTo>
                  <a:lnTo>
                    <a:pt x="284895" y="533400"/>
                  </a:lnTo>
                  <a:lnTo>
                    <a:pt x="286346" y="527050"/>
                  </a:lnTo>
                  <a:lnTo>
                    <a:pt x="286346" y="508000"/>
                  </a:lnTo>
                  <a:lnTo>
                    <a:pt x="285476" y="504190"/>
                  </a:lnTo>
                  <a:close/>
                </a:path>
                <a:path w="750570" h="810260">
                  <a:moveTo>
                    <a:pt x="263361" y="377190"/>
                  </a:moveTo>
                  <a:lnTo>
                    <a:pt x="221564" y="377190"/>
                  </a:lnTo>
                  <a:lnTo>
                    <a:pt x="231533" y="386080"/>
                  </a:lnTo>
                  <a:lnTo>
                    <a:pt x="221794" y="394970"/>
                  </a:lnTo>
                  <a:lnTo>
                    <a:pt x="212043" y="402590"/>
                  </a:lnTo>
                  <a:lnTo>
                    <a:pt x="204539" y="412750"/>
                  </a:lnTo>
                  <a:lnTo>
                    <a:pt x="201536" y="424180"/>
                  </a:lnTo>
                  <a:lnTo>
                    <a:pt x="204303" y="435610"/>
                  </a:lnTo>
                  <a:lnTo>
                    <a:pt x="210913" y="444500"/>
                  </a:lnTo>
                  <a:lnTo>
                    <a:pt x="218825" y="450850"/>
                  </a:lnTo>
                  <a:lnTo>
                    <a:pt x="225501" y="458470"/>
                  </a:lnTo>
                  <a:lnTo>
                    <a:pt x="230545" y="461010"/>
                  </a:lnTo>
                  <a:lnTo>
                    <a:pt x="236510" y="463550"/>
                  </a:lnTo>
                  <a:lnTo>
                    <a:pt x="243215" y="466090"/>
                  </a:lnTo>
                  <a:lnTo>
                    <a:pt x="250482" y="466090"/>
                  </a:lnTo>
                  <a:lnTo>
                    <a:pt x="264067" y="463550"/>
                  </a:lnTo>
                  <a:lnTo>
                    <a:pt x="274662" y="457200"/>
                  </a:lnTo>
                  <a:lnTo>
                    <a:pt x="284143" y="449580"/>
                  </a:lnTo>
                  <a:lnTo>
                    <a:pt x="291459" y="443230"/>
                  </a:lnTo>
                  <a:lnTo>
                    <a:pt x="249466" y="443230"/>
                  </a:lnTo>
                  <a:lnTo>
                    <a:pt x="248462" y="441960"/>
                  </a:lnTo>
                  <a:lnTo>
                    <a:pt x="232460" y="427990"/>
                  </a:lnTo>
                  <a:lnTo>
                    <a:pt x="232460" y="422910"/>
                  </a:lnTo>
                  <a:lnTo>
                    <a:pt x="234467" y="420370"/>
                  </a:lnTo>
                  <a:lnTo>
                    <a:pt x="253492" y="405130"/>
                  </a:lnTo>
                  <a:lnTo>
                    <a:pt x="294654" y="405130"/>
                  </a:lnTo>
                  <a:lnTo>
                    <a:pt x="263361" y="377190"/>
                  </a:lnTo>
                  <a:close/>
                </a:path>
                <a:path w="750570" h="810260">
                  <a:moveTo>
                    <a:pt x="340616" y="440690"/>
                  </a:moveTo>
                  <a:lnTo>
                    <a:pt x="294385" y="440690"/>
                  </a:lnTo>
                  <a:lnTo>
                    <a:pt x="296443" y="441960"/>
                  </a:lnTo>
                  <a:lnTo>
                    <a:pt x="301110" y="445770"/>
                  </a:lnTo>
                  <a:lnTo>
                    <a:pt x="308387" y="448310"/>
                  </a:lnTo>
                  <a:lnTo>
                    <a:pt x="318274" y="449580"/>
                  </a:lnTo>
                  <a:lnTo>
                    <a:pt x="325310" y="449580"/>
                  </a:lnTo>
                  <a:lnTo>
                    <a:pt x="333273" y="447040"/>
                  </a:lnTo>
                  <a:lnTo>
                    <a:pt x="340616" y="440690"/>
                  </a:lnTo>
                  <a:close/>
                </a:path>
                <a:path w="750570" h="810260">
                  <a:moveTo>
                    <a:pt x="294654" y="405130"/>
                  </a:moveTo>
                  <a:lnTo>
                    <a:pt x="253492" y="405130"/>
                  </a:lnTo>
                  <a:lnTo>
                    <a:pt x="278383" y="426720"/>
                  </a:lnTo>
                  <a:lnTo>
                    <a:pt x="258432" y="441960"/>
                  </a:lnTo>
                  <a:lnTo>
                    <a:pt x="256933" y="443230"/>
                  </a:lnTo>
                  <a:lnTo>
                    <a:pt x="291459" y="443230"/>
                  </a:lnTo>
                  <a:lnTo>
                    <a:pt x="294385" y="440690"/>
                  </a:lnTo>
                  <a:lnTo>
                    <a:pt x="340616" y="440690"/>
                  </a:lnTo>
                  <a:lnTo>
                    <a:pt x="356769" y="426720"/>
                  </a:lnTo>
                  <a:lnTo>
                    <a:pt x="321373" y="426720"/>
                  </a:lnTo>
                  <a:lnTo>
                    <a:pt x="316179" y="424180"/>
                  </a:lnTo>
                  <a:lnTo>
                    <a:pt x="294654" y="405130"/>
                  </a:lnTo>
                  <a:close/>
                </a:path>
                <a:path w="750570" h="810260">
                  <a:moveTo>
                    <a:pt x="247836" y="280670"/>
                  </a:moveTo>
                  <a:lnTo>
                    <a:pt x="202958" y="280670"/>
                  </a:lnTo>
                  <a:lnTo>
                    <a:pt x="203555" y="281940"/>
                  </a:lnTo>
                  <a:lnTo>
                    <a:pt x="215531" y="292100"/>
                  </a:lnTo>
                  <a:lnTo>
                    <a:pt x="332276" y="393700"/>
                  </a:lnTo>
                  <a:lnTo>
                    <a:pt x="344629" y="405130"/>
                  </a:lnTo>
                  <a:lnTo>
                    <a:pt x="344246" y="406400"/>
                  </a:lnTo>
                  <a:lnTo>
                    <a:pt x="322287" y="426720"/>
                  </a:lnTo>
                  <a:lnTo>
                    <a:pt x="356769" y="426720"/>
                  </a:lnTo>
                  <a:lnTo>
                    <a:pt x="361175" y="422910"/>
                  </a:lnTo>
                  <a:lnTo>
                    <a:pt x="367919" y="414020"/>
                  </a:lnTo>
                  <a:lnTo>
                    <a:pt x="370166" y="405130"/>
                  </a:lnTo>
                  <a:lnTo>
                    <a:pt x="367919" y="394970"/>
                  </a:lnTo>
                  <a:lnTo>
                    <a:pt x="361175" y="387350"/>
                  </a:lnTo>
                  <a:lnTo>
                    <a:pt x="359244" y="384810"/>
                  </a:lnTo>
                  <a:lnTo>
                    <a:pt x="378402" y="368300"/>
                  </a:lnTo>
                  <a:lnTo>
                    <a:pt x="340220" y="368300"/>
                  </a:lnTo>
                  <a:lnTo>
                    <a:pt x="243433" y="284480"/>
                  </a:lnTo>
                  <a:lnTo>
                    <a:pt x="247836" y="280670"/>
                  </a:lnTo>
                  <a:close/>
                </a:path>
                <a:path w="750570" h="810260">
                  <a:moveTo>
                    <a:pt x="207568" y="259080"/>
                  </a:moveTo>
                  <a:lnTo>
                    <a:pt x="192570" y="259080"/>
                  </a:lnTo>
                  <a:lnTo>
                    <a:pt x="185115" y="260350"/>
                  </a:lnTo>
                  <a:lnTo>
                    <a:pt x="179577" y="265430"/>
                  </a:lnTo>
                  <a:lnTo>
                    <a:pt x="156705" y="285750"/>
                  </a:lnTo>
                  <a:lnTo>
                    <a:pt x="150533" y="293370"/>
                  </a:lnTo>
                  <a:lnTo>
                    <a:pt x="148475" y="303530"/>
                  </a:lnTo>
                  <a:lnTo>
                    <a:pt x="150533" y="312420"/>
                  </a:lnTo>
                  <a:lnTo>
                    <a:pt x="156705" y="321310"/>
                  </a:lnTo>
                  <a:lnTo>
                    <a:pt x="159638" y="323850"/>
                  </a:lnTo>
                  <a:lnTo>
                    <a:pt x="149522" y="332740"/>
                  </a:lnTo>
                  <a:lnTo>
                    <a:pt x="139846" y="340360"/>
                  </a:lnTo>
                  <a:lnTo>
                    <a:pt x="132589" y="349250"/>
                  </a:lnTo>
                  <a:lnTo>
                    <a:pt x="129730" y="360680"/>
                  </a:lnTo>
                  <a:lnTo>
                    <a:pt x="129730" y="368300"/>
                  </a:lnTo>
                  <a:lnTo>
                    <a:pt x="133743" y="375920"/>
                  </a:lnTo>
                  <a:lnTo>
                    <a:pt x="139700" y="382270"/>
                  </a:lnTo>
                  <a:lnTo>
                    <a:pt x="146906" y="388620"/>
                  </a:lnTo>
                  <a:lnTo>
                    <a:pt x="154685" y="396240"/>
                  </a:lnTo>
                  <a:lnTo>
                    <a:pt x="164713" y="401320"/>
                  </a:lnTo>
                  <a:lnTo>
                    <a:pt x="178663" y="403860"/>
                  </a:lnTo>
                  <a:lnTo>
                    <a:pt x="192098" y="401320"/>
                  </a:lnTo>
                  <a:lnTo>
                    <a:pt x="202347" y="394970"/>
                  </a:lnTo>
                  <a:lnTo>
                    <a:pt x="211480" y="386080"/>
                  </a:lnTo>
                  <a:lnTo>
                    <a:pt x="218683" y="379730"/>
                  </a:lnTo>
                  <a:lnTo>
                    <a:pt x="179082" y="379730"/>
                  </a:lnTo>
                  <a:lnTo>
                    <a:pt x="177152" y="378460"/>
                  </a:lnTo>
                  <a:lnTo>
                    <a:pt x="175641" y="377190"/>
                  </a:lnTo>
                  <a:lnTo>
                    <a:pt x="162661" y="365760"/>
                  </a:lnTo>
                  <a:lnTo>
                    <a:pt x="159638" y="363220"/>
                  </a:lnTo>
                  <a:lnTo>
                    <a:pt x="159638" y="359410"/>
                  </a:lnTo>
                  <a:lnTo>
                    <a:pt x="180594" y="341630"/>
                  </a:lnTo>
                  <a:lnTo>
                    <a:pt x="222179" y="341630"/>
                  </a:lnTo>
                  <a:lnTo>
                    <a:pt x="177660" y="303530"/>
                  </a:lnTo>
                  <a:lnTo>
                    <a:pt x="175641" y="302260"/>
                  </a:lnTo>
                  <a:lnTo>
                    <a:pt x="175641" y="300990"/>
                  </a:lnTo>
                  <a:lnTo>
                    <a:pt x="177660" y="300990"/>
                  </a:lnTo>
                  <a:lnTo>
                    <a:pt x="188427" y="290830"/>
                  </a:lnTo>
                  <a:lnTo>
                    <a:pt x="195316" y="284480"/>
                  </a:lnTo>
                  <a:lnTo>
                    <a:pt x="199409" y="281940"/>
                  </a:lnTo>
                  <a:lnTo>
                    <a:pt x="201790" y="280670"/>
                  </a:lnTo>
                  <a:lnTo>
                    <a:pt x="247836" y="280670"/>
                  </a:lnTo>
                  <a:lnTo>
                    <a:pt x="262510" y="267970"/>
                  </a:lnTo>
                  <a:lnTo>
                    <a:pt x="223494" y="267970"/>
                  </a:lnTo>
                  <a:lnTo>
                    <a:pt x="220560" y="265430"/>
                  </a:lnTo>
                  <a:lnTo>
                    <a:pt x="215036" y="260350"/>
                  </a:lnTo>
                  <a:lnTo>
                    <a:pt x="207568" y="259080"/>
                  </a:lnTo>
                  <a:close/>
                </a:path>
                <a:path w="750570" h="810260">
                  <a:moveTo>
                    <a:pt x="600873" y="186690"/>
                  </a:moveTo>
                  <a:lnTo>
                    <a:pt x="557771" y="186690"/>
                  </a:lnTo>
                  <a:lnTo>
                    <a:pt x="581701" y="201930"/>
                  </a:lnTo>
                  <a:lnTo>
                    <a:pt x="607134" y="224790"/>
                  </a:lnTo>
                  <a:lnTo>
                    <a:pt x="653554" y="283210"/>
                  </a:lnTo>
                  <a:lnTo>
                    <a:pt x="676990" y="335280"/>
                  </a:lnTo>
                  <a:lnTo>
                    <a:pt x="688492" y="389890"/>
                  </a:lnTo>
                  <a:lnTo>
                    <a:pt x="688492" y="396240"/>
                  </a:lnTo>
                  <a:lnTo>
                    <a:pt x="694435" y="401320"/>
                  </a:lnTo>
                  <a:lnTo>
                    <a:pt x="710450" y="401320"/>
                  </a:lnTo>
                  <a:lnTo>
                    <a:pt x="717397" y="394970"/>
                  </a:lnTo>
                  <a:lnTo>
                    <a:pt x="715391" y="388620"/>
                  </a:lnTo>
                  <a:lnTo>
                    <a:pt x="706155" y="336550"/>
                  </a:lnTo>
                  <a:lnTo>
                    <a:pt x="687186" y="288290"/>
                  </a:lnTo>
                  <a:lnTo>
                    <a:pt x="659068" y="243840"/>
                  </a:lnTo>
                  <a:lnTo>
                    <a:pt x="622382" y="203200"/>
                  </a:lnTo>
                  <a:lnTo>
                    <a:pt x="600873" y="186690"/>
                  </a:lnTo>
                  <a:close/>
                </a:path>
                <a:path w="750570" h="810260">
                  <a:moveTo>
                    <a:pt x="222179" y="341630"/>
                  </a:moveTo>
                  <a:lnTo>
                    <a:pt x="180594" y="341630"/>
                  </a:lnTo>
                  <a:lnTo>
                    <a:pt x="205562" y="363220"/>
                  </a:lnTo>
                  <a:lnTo>
                    <a:pt x="185623" y="377190"/>
                  </a:lnTo>
                  <a:lnTo>
                    <a:pt x="184607" y="378460"/>
                  </a:lnTo>
                  <a:lnTo>
                    <a:pt x="182854" y="379730"/>
                  </a:lnTo>
                  <a:lnTo>
                    <a:pt x="218683" y="379730"/>
                  </a:lnTo>
                  <a:lnTo>
                    <a:pt x="221564" y="377190"/>
                  </a:lnTo>
                  <a:lnTo>
                    <a:pt x="263361" y="377190"/>
                  </a:lnTo>
                  <a:lnTo>
                    <a:pt x="254827" y="369570"/>
                  </a:lnTo>
                  <a:lnTo>
                    <a:pt x="222179" y="341630"/>
                  </a:lnTo>
                  <a:close/>
                </a:path>
                <a:path w="750570" h="810260">
                  <a:moveTo>
                    <a:pt x="475927" y="121920"/>
                  </a:moveTo>
                  <a:lnTo>
                    <a:pt x="430060" y="121920"/>
                  </a:lnTo>
                  <a:lnTo>
                    <a:pt x="527850" y="207010"/>
                  </a:lnTo>
                  <a:lnTo>
                    <a:pt x="340220" y="368300"/>
                  </a:lnTo>
                  <a:lnTo>
                    <a:pt x="378402" y="368300"/>
                  </a:lnTo>
                  <a:lnTo>
                    <a:pt x="522820" y="243840"/>
                  </a:lnTo>
                  <a:lnTo>
                    <a:pt x="563219" y="243840"/>
                  </a:lnTo>
                  <a:lnTo>
                    <a:pt x="542772" y="226060"/>
                  </a:lnTo>
                  <a:lnTo>
                    <a:pt x="555751" y="213360"/>
                  </a:lnTo>
                  <a:lnTo>
                    <a:pt x="560781" y="209550"/>
                  </a:lnTo>
                  <a:lnTo>
                    <a:pt x="560781" y="203200"/>
                  </a:lnTo>
                  <a:lnTo>
                    <a:pt x="555751" y="198120"/>
                  </a:lnTo>
                  <a:lnTo>
                    <a:pt x="549808" y="191770"/>
                  </a:lnTo>
                  <a:lnTo>
                    <a:pt x="557771" y="186690"/>
                  </a:lnTo>
                  <a:lnTo>
                    <a:pt x="600873" y="186690"/>
                  </a:lnTo>
                  <a:lnTo>
                    <a:pt x="585982" y="175260"/>
                  </a:lnTo>
                  <a:lnTo>
                    <a:pt x="531787" y="175260"/>
                  </a:lnTo>
                  <a:lnTo>
                    <a:pt x="472960" y="124460"/>
                  </a:lnTo>
                  <a:lnTo>
                    <a:pt x="475927" y="121920"/>
                  </a:lnTo>
                  <a:close/>
                </a:path>
                <a:path w="750570" h="810260">
                  <a:moveTo>
                    <a:pt x="307289" y="204470"/>
                  </a:moveTo>
                  <a:lnTo>
                    <a:pt x="300088" y="204470"/>
                  </a:lnTo>
                  <a:lnTo>
                    <a:pt x="296316" y="205740"/>
                  </a:lnTo>
                  <a:lnTo>
                    <a:pt x="293382" y="208280"/>
                  </a:lnTo>
                  <a:lnTo>
                    <a:pt x="223494" y="267970"/>
                  </a:lnTo>
                  <a:lnTo>
                    <a:pt x="262510" y="267970"/>
                  </a:lnTo>
                  <a:lnTo>
                    <a:pt x="318274" y="219710"/>
                  </a:lnTo>
                  <a:lnTo>
                    <a:pt x="318274" y="212090"/>
                  </a:lnTo>
                  <a:lnTo>
                    <a:pt x="313321" y="208280"/>
                  </a:lnTo>
                  <a:lnTo>
                    <a:pt x="310807" y="205740"/>
                  </a:lnTo>
                  <a:lnTo>
                    <a:pt x="307289" y="204470"/>
                  </a:lnTo>
                  <a:close/>
                </a:path>
                <a:path w="750570" h="810260">
                  <a:moveTo>
                    <a:pt x="434085" y="92710"/>
                  </a:moveTo>
                  <a:lnTo>
                    <a:pt x="426783" y="92710"/>
                  </a:lnTo>
                  <a:lnTo>
                    <a:pt x="423100" y="93980"/>
                  </a:lnTo>
                  <a:lnTo>
                    <a:pt x="420090" y="96520"/>
                  </a:lnTo>
                  <a:lnTo>
                    <a:pt x="333273" y="172720"/>
                  </a:lnTo>
                  <a:lnTo>
                    <a:pt x="328244" y="176530"/>
                  </a:lnTo>
                  <a:lnTo>
                    <a:pt x="328244" y="184150"/>
                  </a:lnTo>
                  <a:lnTo>
                    <a:pt x="335787" y="191770"/>
                  </a:lnTo>
                  <a:lnTo>
                    <a:pt x="338962" y="193040"/>
                  </a:lnTo>
                  <a:lnTo>
                    <a:pt x="346011" y="193040"/>
                  </a:lnTo>
                  <a:lnTo>
                    <a:pt x="349694" y="191770"/>
                  </a:lnTo>
                  <a:lnTo>
                    <a:pt x="353212" y="189230"/>
                  </a:lnTo>
                  <a:lnTo>
                    <a:pt x="430060" y="121920"/>
                  </a:lnTo>
                  <a:lnTo>
                    <a:pt x="475927" y="121920"/>
                  </a:lnTo>
                  <a:lnTo>
                    <a:pt x="492246" y="107950"/>
                  </a:lnTo>
                  <a:lnTo>
                    <a:pt x="453021" y="107950"/>
                  </a:lnTo>
                  <a:lnTo>
                    <a:pt x="440029" y="96520"/>
                  </a:lnTo>
                  <a:lnTo>
                    <a:pt x="437514" y="93980"/>
                  </a:lnTo>
                  <a:lnTo>
                    <a:pt x="434085" y="92710"/>
                  </a:lnTo>
                  <a:close/>
                </a:path>
                <a:path w="750570" h="810260">
                  <a:moveTo>
                    <a:pt x="566416" y="77470"/>
                  </a:moveTo>
                  <a:lnTo>
                    <a:pt x="527850" y="77470"/>
                  </a:lnTo>
                  <a:lnTo>
                    <a:pt x="586676" y="128270"/>
                  </a:lnTo>
                  <a:lnTo>
                    <a:pt x="531787" y="175260"/>
                  </a:lnTo>
                  <a:lnTo>
                    <a:pt x="585982" y="175260"/>
                  </a:lnTo>
                  <a:lnTo>
                    <a:pt x="577710" y="168910"/>
                  </a:lnTo>
                  <a:lnTo>
                    <a:pt x="607631" y="143510"/>
                  </a:lnTo>
                  <a:lnTo>
                    <a:pt x="640562" y="143510"/>
                  </a:lnTo>
                  <a:lnTo>
                    <a:pt x="645591" y="137160"/>
                  </a:lnTo>
                  <a:lnTo>
                    <a:pt x="658495" y="127000"/>
                  </a:lnTo>
                  <a:lnTo>
                    <a:pt x="661447" y="123190"/>
                  </a:lnTo>
                  <a:lnTo>
                    <a:pt x="621372" y="123190"/>
                  </a:lnTo>
                  <a:lnTo>
                    <a:pt x="619607" y="121920"/>
                  </a:lnTo>
                  <a:lnTo>
                    <a:pt x="617601" y="121920"/>
                  </a:lnTo>
                  <a:lnTo>
                    <a:pt x="566416" y="77470"/>
                  </a:lnTo>
                  <a:close/>
                </a:path>
                <a:path w="750570" h="810260">
                  <a:moveTo>
                    <a:pt x="640562" y="143510"/>
                  </a:moveTo>
                  <a:lnTo>
                    <a:pt x="607631" y="143510"/>
                  </a:lnTo>
                  <a:lnTo>
                    <a:pt x="618769" y="146050"/>
                  </a:lnTo>
                  <a:lnTo>
                    <a:pt x="632764" y="146050"/>
                  </a:lnTo>
                  <a:lnTo>
                    <a:pt x="640562" y="143510"/>
                  </a:lnTo>
                  <a:close/>
                </a:path>
                <a:path w="750570" h="810260">
                  <a:moveTo>
                    <a:pt x="588596" y="24130"/>
                  </a:moveTo>
                  <a:lnTo>
                    <a:pt x="548805" y="24130"/>
                  </a:lnTo>
                  <a:lnTo>
                    <a:pt x="550811" y="25400"/>
                  </a:lnTo>
                  <a:lnTo>
                    <a:pt x="552742" y="26670"/>
                  </a:lnTo>
                  <a:lnTo>
                    <a:pt x="639559" y="102870"/>
                  </a:lnTo>
                  <a:lnTo>
                    <a:pt x="642569" y="104140"/>
                  </a:lnTo>
                  <a:lnTo>
                    <a:pt x="642569" y="107950"/>
                  </a:lnTo>
                  <a:lnTo>
                    <a:pt x="639559" y="110490"/>
                  </a:lnTo>
                  <a:lnTo>
                    <a:pt x="627570" y="121920"/>
                  </a:lnTo>
                  <a:lnTo>
                    <a:pt x="626148" y="121920"/>
                  </a:lnTo>
                  <a:lnTo>
                    <a:pt x="624636" y="123190"/>
                  </a:lnTo>
                  <a:lnTo>
                    <a:pt x="661447" y="123190"/>
                  </a:lnTo>
                  <a:lnTo>
                    <a:pt x="666367" y="116840"/>
                  </a:lnTo>
                  <a:lnTo>
                    <a:pt x="668991" y="105410"/>
                  </a:lnTo>
                  <a:lnTo>
                    <a:pt x="666367" y="93980"/>
                  </a:lnTo>
                  <a:lnTo>
                    <a:pt x="658495" y="83820"/>
                  </a:lnTo>
                  <a:lnTo>
                    <a:pt x="588596" y="24130"/>
                  </a:lnTo>
                  <a:close/>
                </a:path>
                <a:path w="750570" h="810260">
                  <a:moveTo>
                    <a:pt x="553287" y="0"/>
                  </a:moveTo>
                  <a:lnTo>
                    <a:pt x="540285" y="0"/>
                  </a:lnTo>
                  <a:lnTo>
                    <a:pt x="533988" y="2540"/>
                  </a:lnTo>
                  <a:lnTo>
                    <a:pt x="503120" y="27940"/>
                  </a:lnTo>
                  <a:lnTo>
                    <a:pt x="500789" y="39370"/>
                  </a:lnTo>
                  <a:lnTo>
                    <a:pt x="502749" y="49530"/>
                  </a:lnTo>
                  <a:lnTo>
                    <a:pt x="508914" y="58420"/>
                  </a:lnTo>
                  <a:lnTo>
                    <a:pt x="453021" y="107950"/>
                  </a:lnTo>
                  <a:lnTo>
                    <a:pt x="492246" y="107950"/>
                  </a:lnTo>
                  <a:lnTo>
                    <a:pt x="527850" y="77470"/>
                  </a:lnTo>
                  <a:lnTo>
                    <a:pt x="566416" y="77470"/>
                  </a:lnTo>
                  <a:lnTo>
                    <a:pt x="529856" y="45720"/>
                  </a:lnTo>
                  <a:lnTo>
                    <a:pt x="527850" y="41910"/>
                  </a:lnTo>
                  <a:lnTo>
                    <a:pt x="527850" y="39370"/>
                  </a:lnTo>
                  <a:lnTo>
                    <a:pt x="529856" y="36830"/>
                  </a:lnTo>
                  <a:lnTo>
                    <a:pt x="542772" y="26670"/>
                  </a:lnTo>
                  <a:lnTo>
                    <a:pt x="543775" y="25400"/>
                  </a:lnTo>
                  <a:lnTo>
                    <a:pt x="545274" y="24130"/>
                  </a:lnTo>
                  <a:lnTo>
                    <a:pt x="588596" y="24130"/>
                  </a:lnTo>
                  <a:lnTo>
                    <a:pt x="570750" y="8890"/>
                  </a:lnTo>
                  <a:lnTo>
                    <a:pt x="565477" y="5080"/>
                  </a:lnTo>
                  <a:lnTo>
                    <a:pt x="559587" y="2540"/>
                  </a:lnTo>
                  <a:lnTo>
                    <a:pt x="553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3520"/>
            <a:ext cx="9144000" cy="3900170"/>
            <a:chOff x="0" y="1243520"/>
            <a:chExt cx="9144000" cy="3900170"/>
          </a:xfrm>
        </p:grpSpPr>
        <p:sp>
          <p:nvSpPr>
            <p:cNvPr id="3" name="object 3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97" y="1306283"/>
              <a:ext cx="1852754" cy="3659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54005" y="1243520"/>
              <a:ext cx="1879103" cy="3643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663" y="1785061"/>
              <a:ext cx="452755" cy="939800"/>
            </a:xfrm>
            <a:custGeom>
              <a:avLst/>
              <a:gdLst/>
              <a:ahLst/>
              <a:cxnLst/>
              <a:rect l="l" t="t" r="r" b="b"/>
              <a:pathLst>
                <a:path w="452755" h="939800">
                  <a:moveTo>
                    <a:pt x="78318" y="0"/>
                  </a:moveTo>
                  <a:lnTo>
                    <a:pt x="33490" y="23226"/>
                  </a:lnTo>
                  <a:lnTo>
                    <a:pt x="0" y="65297"/>
                  </a:lnTo>
                  <a:lnTo>
                    <a:pt x="277340" y="413257"/>
                  </a:lnTo>
                  <a:lnTo>
                    <a:pt x="291174" y="439702"/>
                  </a:lnTo>
                  <a:lnTo>
                    <a:pt x="295786" y="469680"/>
                  </a:lnTo>
                  <a:lnTo>
                    <a:pt x="291174" y="499658"/>
                  </a:lnTo>
                  <a:lnTo>
                    <a:pt x="277340" y="526103"/>
                  </a:lnTo>
                  <a:lnTo>
                    <a:pt x="0" y="874501"/>
                  </a:lnTo>
                  <a:lnTo>
                    <a:pt x="33490" y="916572"/>
                  </a:lnTo>
                  <a:lnTo>
                    <a:pt x="43438" y="926638"/>
                  </a:lnTo>
                  <a:lnTo>
                    <a:pt x="54465" y="933827"/>
                  </a:lnTo>
                  <a:lnTo>
                    <a:pt x="66211" y="938141"/>
                  </a:lnTo>
                  <a:lnTo>
                    <a:pt x="78318" y="939579"/>
                  </a:lnTo>
                  <a:lnTo>
                    <a:pt x="90424" y="938141"/>
                  </a:lnTo>
                  <a:lnTo>
                    <a:pt x="123146" y="916572"/>
                  </a:lnTo>
                  <a:lnTo>
                    <a:pt x="433802" y="526103"/>
                  </a:lnTo>
                  <a:lnTo>
                    <a:pt x="452379" y="469899"/>
                  </a:lnTo>
                  <a:lnTo>
                    <a:pt x="447735" y="439948"/>
                  </a:lnTo>
                  <a:lnTo>
                    <a:pt x="123146" y="23226"/>
                  </a:lnTo>
                  <a:lnTo>
                    <a:pt x="90424" y="1441"/>
                  </a:lnTo>
                  <a:lnTo>
                    <a:pt x="78318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3082" y="2102993"/>
              <a:ext cx="132080" cy="304165"/>
            </a:xfrm>
            <a:custGeom>
              <a:avLst/>
              <a:gdLst/>
              <a:ahLst/>
              <a:cxnLst/>
              <a:rect l="l" t="t" r="r" b="b"/>
              <a:pathLst>
                <a:path w="132080" h="304164">
                  <a:moveTo>
                    <a:pt x="30524" y="0"/>
                  </a:moveTo>
                  <a:lnTo>
                    <a:pt x="19206" y="2718"/>
                  </a:lnTo>
                  <a:lnTo>
                    <a:pt x="9440" y="10408"/>
                  </a:lnTo>
                  <a:lnTo>
                    <a:pt x="2586" y="22370"/>
                  </a:lnTo>
                  <a:lnTo>
                    <a:pt x="0" y="37907"/>
                  </a:lnTo>
                  <a:lnTo>
                    <a:pt x="0" y="266011"/>
                  </a:lnTo>
                  <a:lnTo>
                    <a:pt x="2586" y="281514"/>
                  </a:lnTo>
                  <a:lnTo>
                    <a:pt x="9440" y="293401"/>
                  </a:lnTo>
                  <a:lnTo>
                    <a:pt x="19206" y="301015"/>
                  </a:lnTo>
                  <a:lnTo>
                    <a:pt x="30524" y="303700"/>
                  </a:lnTo>
                  <a:lnTo>
                    <a:pt x="37850" y="303700"/>
                  </a:lnTo>
                  <a:lnTo>
                    <a:pt x="45525" y="300413"/>
                  </a:lnTo>
                  <a:lnTo>
                    <a:pt x="51630" y="292525"/>
                  </a:lnTo>
                  <a:lnTo>
                    <a:pt x="109192" y="220434"/>
                  </a:lnTo>
                  <a:lnTo>
                    <a:pt x="126166" y="188466"/>
                  </a:lnTo>
                  <a:lnTo>
                    <a:pt x="131824" y="152041"/>
                  </a:lnTo>
                  <a:lnTo>
                    <a:pt x="126166" y="115575"/>
                  </a:lnTo>
                  <a:lnTo>
                    <a:pt x="109192" y="83484"/>
                  </a:lnTo>
                  <a:lnTo>
                    <a:pt x="51630" y="11175"/>
                  </a:lnTo>
                  <a:lnTo>
                    <a:pt x="45525" y="3505"/>
                  </a:lnTo>
                  <a:lnTo>
                    <a:pt x="37850" y="0"/>
                  </a:lnTo>
                  <a:lnTo>
                    <a:pt x="30524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1865" y="1871383"/>
              <a:ext cx="2311400" cy="767080"/>
            </a:xfrm>
            <a:custGeom>
              <a:avLst/>
              <a:gdLst/>
              <a:ahLst/>
              <a:cxnLst/>
              <a:rect l="l" t="t" r="r" b="b"/>
              <a:pathLst>
                <a:path w="2311400" h="767080">
                  <a:moveTo>
                    <a:pt x="0" y="0"/>
                  </a:moveTo>
                  <a:lnTo>
                    <a:pt x="260595" y="327364"/>
                  </a:lnTo>
                  <a:lnTo>
                    <a:pt x="274331" y="353617"/>
                  </a:lnTo>
                  <a:lnTo>
                    <a:pt x="278910" y="383567"/>
                  </a:lnTo>
                  <a:lnTo>
                    <a:pt x="274331" y="413518"/>
                  </a:lnTo>
                  <a:lnTo>
                    <a:pt x="260595" y="439772"/>
                  </a:lnTo>
                  <a:lnTo>
                    <a:pt x="174" y="766697"/>
                  </a:lnTo>
                  <a:lnTo>
                    <a:pt x="2010466" y="766697"/>
                  </a:lnTo>
                  <a:lnTo>
                    <a:pt x="2311006" y="383458"/>
                  </a:lnTo>
                  <a:lnTo>
                    <a:pt x="2010466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15595" y="2860061"/>
              <a:ext cx="459105" cy="935355"/>
            </a:xfrm>
            <a:custGeom>
              <a:avLst/>
              <a:gdLst/>
              <a:ahLst/>
              <a:cxnLst/>
              <a:rect l="l" t="t" r="r" b="b"/>
              <a:pathLst>
                <a:path w="459104" h="935354">
                  <a:moveTo>
                    <a:pt x="379613" y="935282"/>
                  </a:moveTo>
                  <a:lnTo>
                    <a:pt x="425106" y="912162"/>
                  </a:lnTo>
                  <a:lnTo>
                    <a:pt x="459094" y="870283"/>
                  </a:lnTo>
                  <a:lnTo>
                    <a:pt x="177637" y="523915"/>
                  </a:lnTo>
                  <a:lnTo>
                    <a:pt x="163597" y="497591"/>
                  </a:lnTo>
                  <a:lnTo>
                    <a:pt x="158917" y="467750"/>
                  </a:lnTo>
                  <a:lnTo>
                    <a:pt x="163597" y="437909"/>
                  </a:lnTo>
                  <a:lnTo>
                    <a:pt x="177637" y="411585"/>
                  </a:lnTo>
                  <a:lnTo>
                    <a:pt x="459094" y="64781"/>
                  </a:lnTo>
                  <a:lnTo>
                    <a:pt x="425106" y="22902"/>
                  </a:lnTo>
                  <a:lnTo>
                    <a:pt x="415011" y="12882"/>
                  </a:lnTo>
                  <a:lnTo>
                    <a:pt x="403820" y="5725"/>
                  </a:lnTo>
                  <a:lnTo>
                    <a:pt x="391899" y="1431"/>
                  </a:lnTo>
                  <a:lnTo>
                    <a:pt x="379613" y="0"/>
                  </a:lnTo>
                  <a:lnTo>
                    <a:pt x="367327" y="1431"/>
                  </a:lnTo>
                  <a:lnTo>
                    <a:pt x="334120" y="22902"/>
                  </a:lnTo>
                  <a:lnTo>
                    <a:pt x="18852" y="411585"/>
                  </a:lnTo>
                  <a:lnTo>
                    <a:pt x="0" y="467532"/>
                  </a:lnTo>
                  <a:lnTo>
                    <a:pt x="4713" y="497346"/>
                  </a:lnTo>
                  <a:lnTo>
                    <a:pt x="334120" y="912162"/>
                  </a:lnTo>
                  <a:lnTo>
                    <a:pt x="367327" y="933847"/>
                  </a:lnTo>
                  <a:lnTo>
                    <a:pt x="379613" y="935282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5677" y="3176549"/>
              <a:ext cx="133985" cy="302895"/>
            </a:xfrm>
            <a:custGeom>
              <a:avLst/>
              <a:gdLst/>
              <a:ahLst/>
              <a:cxnLst/>
              <a:rect l="l" t="t" r="r" b="b"/>
              <a:pathLst>
                <a:path w="133985" h="302895">
                  <a:moveTo>
                    <a:pt x="102802" y="302311"/>
                  </a:moveTo>
                  <a:lnTo>
                    <a:pt x="114288" y="299605"/>
                  </a:lnTo>
                  <a:lnTo>
                    <a:pt x="124199" y="291950"/>
                  </a:lnTo>
                  <a:lnTo>
                    <a:pt x="131155" y="280042"/>
                  </a:lnTo>
                  <a:lnTo>
                    <a:pt x="133780" y="264576"/>
                  </a:lnTo>
                  <a:lnTo>
                    <a:pt x="133780" y="37516"/>
                  </a:lnTo>
                  <a:lnTo>
                    <a:pt x="131155" y="22084"/>
                  </a:lnTo>
                  <a:lnTo>
                    <a:pt x="124199" y="10251"/>
                  </a:lnTo>
                  <a:lnTo>
                    <a:pt x="114288" y="2671"/>
                  </a:lnTo>
                  <a:lnTo>
                    <a:pt x="102802" y="0"/>
                  </a:lnTo>
                  <a:lnTo>
                    <a:pt x="95367" y="0"/>
                  </a:lnTo>
                  <a:lnTo>
                    <a:pt x="87578" y="3272"/>
                  </a:lnTo>
                  <a:lnTo>
                    <a:pt x="81383" y="11124"/>
                  </a:lnTo>
                  <a:lnTo>
                    <a:pt x="22968" y="82885"/>
                  </a:lnTo>
                  <a:lnTo>
                    <a:pt x="5742" y="114706"/>
                  </a:lnTo>
                  <a:lnTo>
                    <a:pt x="0" y="150964"/>
                  </a:lnTo>
                  <a:lnTo>
                    <a:pt x="5742" y="187264"/>
                  </a:lnTo>
                  <a:lnTo>
                    <a:pt x="22968" y="219208"/>
                  </a:lnTo>
                  <a:lnTo>
                    <a:pt x="81383" y="291187"/>
                  </a:lnTo>
                  <a:lnTo>
                    <a:pt x="87578" y="298821"/>
                  </a:lnTo>
                  <a:lnTo>
                    <a:pt x="95367" y="302311"/>
                  </a:lnTo>
                  <a:lnTo>
                    <a:pt x="102802" y="302311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3604" y="2946211"/>
              <a:ext cx="2345690" cy="763270"/>
            </a:xfrm>
            <a:custGeom>
              <a:avLst/>
              <a:gdLst/>
              <a:ahLst/>
              <a:cxnLst/>
              <a:rect l="l" t="t" r="r" b="b"/>
              <a:pathLst>
                <a:path w="2345690" h="763270">
                  <a:moveTo>
                    <a:pt x="2345304" y="763191"/>
                  </a:moveTo>
                  <a:lnTo>
                    <a:pt x="2080840" y="437324"/>
                  </a:lnTo>
                  <a:lnTo>
                    <a:pt x="2066900" y="411191"/>
                  </a:lnTo>
                  <a:lnTo>
                    <a:pt x="2062253" y="381377"/>
                  </a:lnTo>
                  <a:lnTo>
                    <a:pt x="2066900" y="351563"/>
                  </a:lnTo>
                  <a:lnTo>
                    <a:pt x="2080840" y="325430"/>
                  </a:lnTo>
                  <a:lnTo>
                    <a:pt x="2345127" y="0"/>
                  </a:lnTo>
                  <a:lnTo>
                    <a:pt x="305000" y="0"/>
                  </a:lnTo>
                  <a:lnTo>
                    <a:pt x="0" y="381486"/>
                  </a:lnTo>
                  <a:lnTo>
                    <a:pt x="305000" y="763191"/>
                  </a:lnTo>
                  <a:lnTo>
                    <a:pt x="2345304" y="763191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8107" y="3957575"/>
              <a:ext cx="447675" cy="939800"/>
            </a:xfrm>
            <a:custGeom>
              <a:avLst/>
              <a:gdLst/>
              <a:ahLst/>
              <a:cxnLst/>
              <a:rect l="l" t="t" r="r" b="b"/>
              <a:pathLst>
                <a:path w="447675" h="939800">
                  <a:moveTo>
                    <a:pt x="77403" y="0"/>
                  </a:moveTo>
                  <a:lnTo>
                    <a:pt x="33099" y="23226"/>
                  </a:lnTo>
                  <a:lnTo>
                    <a:pt x="0" y="65297"/>
                  </a:lnTo>
                  <a:lnTo>
                    <a:pt x="274101" y="413257"/>
                  </a:lnTo>
                  <a:lnTo>
                    <a:pt x="287774" y="439702"/>
                  </a:lnTo>
                  <a:lnTo>
                    <a:pt x="292332" y="469680"/>
                  </a:lnTo>
                  <a:lnTo>
                    <a:pt x="287774" y="499658"/>
                  </a:lnTo>
                  <a:lnTo>
                    <a:pt x="274101" y="526103"/>
                  </a:lnTo>
                  <a:lnTo>
                    <a:pt x="0" y="874501"/>
                  </a:lnTo>
                  <a:lnTo>
                    <a:pt x="33099" y="916572"/>
                  </a:lnTo>
                  <a:lnTo>
                    <a:pt x="42930" y="926638"/>
                  </a:lnTo>
                  <a:lnTo>
                    <a:pt x="53829" y="933827"/>
                  </a:lnTo>
                  <a:lnTo>
                    <a:pt x="65438" y="938141"/>
                  </a:lnTo>
                  <a:lnTo>
                    <a:pt x="77403" y="939579"/>
                  </a:lnTo>
                  <a:lnTo>
                    <a:pt x="89368" y="938141"/>
                  </a:lnTo>
                  <a:lnTo>
                    <a:pt x="121707" y="916572"/>
                  </a:lnTo>
                  <a:lnTo>
                    <a:pt x="428735" y="526103"/>
                  </a:lnTo>
                  <a:lnTo>
                    <a:pt x="447095" y="469899"/>
                  </a:lnTo>
                  <a:lnTo>
                    <a:pt x="442505" y="439948"/>
                  </a:lnTo>
                  <a:lnTo>
                    <a:pt x="121707" y="23226"/>
                  </a:lnTo>
                  <a:lnTo>
                    <a:pt x="89368" y="1441"/>
                  </a:lnTo>
                  <a:lnTo>
                    <a:pt x="77403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1891" y="4275513"/>
              <a:ext cx="130810" cy="304165"/>
            </a:xfrm>
            <a:custGeom>
              <a:avLst/>
              <a:gdLst/>
              <a:ahLst/>
              <a:cxnLst/>
              <a:rect l="l" t="t" r="r" b="b"/>
              <a:pathLst>
                <a:path w="130810" h="304164">
                  <a:moveTo>
                    <a:pt x="30168" y="0"/>
                  </a:moveTo>
                  <a:lnTo>
                    <a:pt x="18981" y="2718"/>
                  </a:lnTo>
                  <a:lnTo>
                    <a:pt x="9330" y="10408"/>
                  </a:lnTo>
                  <a:lnTo>
                    <a:pt x="2556" y="22370"/>
                  </a:lnTo>
                  <a:lnTo>
                    <a:pt x="0" y="37907"/>
                  </a:lnTo>
                  <a:lnTo>
                    <a:pt x="0" y="266011"/>
                  </a:lnTo>
                  <a:lnTo>
                    <a:pt x="2556" y="281514"/>
                  </a:lnTo>
                  <a:lnTo>
                    <a:pt x="9330" y="293401"/>
                  </a:lnTo>
                  <a:lnTo>
                    <a:pt x="18981" y="301015"/>
                  </a:lnTo>
                  <a:lnTo>
                    <a:pt x="30168" y="303700"/>
                  </a:lnTo>
                  <a:lnTo>
                    <a:pt x="37408" y="303700"/>
                  </a:lnTo>
                  <a:lnTo>
                    <a:pt x="44994" y="300413"/>
                  </a:lnTo>
                  <a:lnTo>
                    <a:pt x="51027" y="292525"/>
                  </a:lnTo>
                  <a:lnTo>
                    <a:pt x="107916" y="220434"/>
                  </a:lnTo>
                  <a:lnTo>
                    <a:pt x="124692" y="188466"/>
                  </a:lnTo>
                  <a:lnTo>
                    <a:pt x="130284" y="152041"/>
                  </a:lnTo>
                  <a:lnTo>
                    <a:pt x="124692" y="115575"/>
                  </a:lnTo>
                  <a:lnTo>
                    <a:pt x="107916" y="83484"/>
                  </a:lnTo>
                  <a:lnTo>
                    <a:pt x="51027" y="11175"/>
                  </a:lnTo>
                  <a:lnTo>
                    <a:pt x="44994" y="3505"/>
                  </a:lnTo>
                  <a:lnTo>
                    <a:pt x="37408" y="0"/>
                  </a:lnTo>
                  <a:lnTo>
                    <a:pt x="30168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49290" y="4043906"/>
              <a:ext cx="2284095" cy="767080"/>
            </a:xfrm>
            <a:custGeom>
              <a:avLst/>
              <a:gdLst/>
              <a:ahLst/>
              <a:cxnLst/>
              <a:rect l="l" t="t" r="r" b="b"/>
              <a:pathLst>
                <a:path w="2284095" h="767079">
                  <a:moveTo>
                    <a:pt x="0" y="0"/>
                  </a:moveTo>
                  <a:lnTo>
                    <a:pt x="257552" y="327364"/>
                  </a:lnTo>
                  <a:lnTo>
                    <a:pt x="271128" y="353617"/>
                  </a:lnTo>
                  <a:lnTo>
                    <a:pt x="275653" y="383567"/>
                  </a:lnTo>
                  <a:lnTo>
                    <a:pt x="271128" y="413518"/>
                  </a:lnTo>
                  <a:lnTo>
                    <a:pt x="257552" y="439772"/>
                  </a:lnTo>
                  <a:lnTo>
                    <a:pt x="172" y="766697"/>
                  </a:lnTo>
                  <a:lnTo>
                    <a:pt x="1986978" y="766697"/>
                  </a:lnTo>
                  <a:lnTo>
                    <a:pt x="2284008" y="383458"/>
                  </a:lnTo>
                  <a:lnTo>
                    <a:pt x="198697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0133" y="290576"/>
            <a:ext cx="25704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20" dirty="0"/>
              <a:t>TIPE </a:t>
            </a:r>
            <a:r>
              <a:rPr sz="3300" spc="-190" dirty="0"/>
              <a:t>– </a:t>
            </a:r>
            <a:r>
              <a:rPr sz="3300" spc="-520" dirty="0"/>
              <a:t>TIPE</a:t>
            </a:r>
            <a:r>
              <a:rPr sz="3300" spc="-145" dirty="0"/>
              <a:t> </a:t>
            </a:r>
            <a:r>
              <a:rPr sz="3300" spc="-520" dirty="0"/>
              <a:t>LESI</a:t>
            </a:r>
            <a:endParaRPr sz="3300"/>
          </a:p>
        </p:txBody>
      </p:sp>
      <p:sp>
        <p:nvSpPr>
          <p:cNvPr id="16" name="object 16"/>
          <p:cNvSpPr txBox="1"/>
          <p:nvPr/>
        </p:nvSpPr>
        <p:spPr>
          <a:xfrm>
            <a:off x="2975406" y="2096516"/>
            <a:ext cx="106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Lesi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primer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0212" y="4297171"/>
            <a:ext cx="124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Lesi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vascular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1992" y="3132835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Lesi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sekunder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3719195" cy="0"/>
            </a:xfrm>
            <a:custGeom>
              <a:avLst/>
              <a:gdLst/>
              <a:ahLst/>
              <a:cxnLst/>
              <a:rect l="l" t="t" r="r" b="b"/>
              <a:pathLst>
                <a:path w="3719195">
                  <a:moveTo>
                    <a:pt x="0" y="0"/>
                  </a:moveTo>
                  <a:lnTo>
                    <a:pt x="3718979" y="0"/>
                  </a:lnTo>
                </a:path>
              </a:pathLst>
            </a:custGeom>
            <a:ln w="12701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5" dirty="0"/>
              <a:t>LESI</a:t>
            </a:r>
            <a:r>
              <a:rPr spc="-465" dirty="0"/>
              <a:t> </a:t>
            </a:r>
            <a:r>
              <a:rPr spc="-535" dirty="0"/>
              <a:t>P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13331" y="206882"/>
          <a:ext cx="7330440" cy="4593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635"/>
                <a:gridCol w="4850765"/>
                <a:gridCol w="574040"/>
              </a:tblGrid>
              <a:tr h="270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1.	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MAKULA,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BERCAK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lnT w="12700">
                      <a:solidFill>
                        <a:srgbClr val="B71E42"/>
                      </a:solidFill>
                      <a:prstDash val="solid"/>
                    </a:lnT>
                    <a:solidFill>
                      <a:srgbClr val="F9F8F7"/>
                    </a:solidFill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594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3200" spc="-515" dirty="0">
                          <a:latin typeface="Arial"/>
                          <a:cs typeface="Arial"/>
                        </a:rPr>
                        <a:t>RIMER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2755" marR="114935">
                        <a:lnSpc>
                          <a:spcPct val="102499"/>
                        </a:lnSpc>
                        <a:spcBef>
                          <a:spcPts val="275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PERUBAHAN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WARNA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KULIT.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MELINGKAR,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BERCAK LEBIH </a:t>
                      </a:r>
                      <a:r>
                        <a:rPr sz="800" b="1" spc="-125" dirty="0">
                          <a:latin typeface="Arial"/>
                          <a:cs typeface="Arial"/>
                        </a:rPr>
                        <a:t>BESAR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DARI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CM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,MEMILIKI 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TIDAK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BERATURAN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2.	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PAPULA,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PLAK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97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MENONJOL,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PADAT,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JELAS,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UKURANNYA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LEBIH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DARI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0,5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CM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3.	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NODUL,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TUMOR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955"/>
                        </a:lnSpc>
                        <a:spcBef>
                          <a:spcPts val="300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TERABA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LUNAK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ATAU 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KERAS,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MENONJOL,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PADAT 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MEMILKI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MELINGKAR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91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2755" marR="91440">
                        <a:lnSpc>
                          <a:spcPts val="890"/>
                        </a:lnSpc>
                        <a:spcBef>
                          <a:spcPts val="40"/>
                        </a:spcBef>
                      </a:pPr>
                      <a:r>
                        <a:rPr sz="800" b="1" spc="-45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BERUKURAN </a:t>
                      </a:r>
                      <a:r>
                        <a:rPr sz="800" b="1" spc="-40" dirty="0">
                          <a:latin typeface="Arial"/>
                          <a:cs typeface="Arial"/>
                        </a:rPr>
                        <a:t>0,5-2CM;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TUMOR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MEMILIKI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TIDAK 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TERATUR,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UKURAN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LEBIH </a:t>
                      </a:r>
                      <a:r>
                        <a:rPr sz="800" b="1" spc="-125" dirty="0">
                          <a:latin typeface="Arial"/>
                          <a:cs typeface="Arial"/>
                        </a:rPr>
                        <a:t>BESAR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DARI 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CM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4.	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VESIKEL,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BULA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344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2755" marR="200025">
                        <a:lnSpc>
                          <a:spcPts val="910"/>
                        </a:lnSpc>
                        <a:spcBef>
                          <a:spcPts val="420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MENONJOL,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BERISI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CAIRAN, </a:t>
                      </a:r>
                      <a:r>
                        <a:rPr sz="800" b="1" spc="-114" dirty="0">
                          <a:latin typeface="Arial"/>
                          <a:cs typeface="Arial"/>
                        </a:rPr>
                        <a:t>BERBENTUK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BULAT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ATAU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OVAL,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DINDING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TIPIS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DAN 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BENING,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MELINGKAR.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VESIKEL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LEBIH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KECIL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DARI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0,5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CM;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BULA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LEBIH </a:t>
                      </a:r>
                      <a:r>
                        <a:rPr sz="800" b="1" spc="-125" dirty="0">
                          <a:latin typeface="Arial"/>
                          <a:cs typeface="Arial"/>
                        </a:rPr>
                        <a:t>BESAR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DARI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0,5</a:t>
                      </a:r>
                      <a:r>
                        <a:rPr sz="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CM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13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B w="38100">
                      <a:solidFill>
                        <a:srgbClr val="B71E4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5.	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BINTUL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0782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70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955"/>
                        </a:lnSpc>
                        <a:spcBef>
                          <a:spcPts val="290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MENONJOL, </a:t>
                      </a:r>
                      <a:r>
                        <a:rPr sz="800" b="1" spc="-95" dirty="0">
                          <a:latin typeface="Arial"/>
                          <a:cs typeface="Arial"/>
                        </a:rPr>
                        <a:t>SERING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KALI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KEMERAHAN,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TIDAK 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BERATURAN 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UKURAN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783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915"/>
                        </a:lnSpc>
                      </a:pPr>
                      <a:r>
                        <a:rPr sz="800" b="1" spc="-80" dirty="0">
                          <a:latin typeface="Arial"/>
                          <a:cs typeface="Arial"/>
                        </a:rPr>
                        <a:t>BERVARIASI.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225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6.	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PUSTULA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225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MENONOJOL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BERISI </a:t>
                      </a:r>
                      <a:r>
                        <a:rPr sz="800" b="1" spc="-114" dirty="0">
                          <a:latin typeface="Arial"/>
                          <a:cs typeface="Arial"/>
                        </a:rPr>
                        <a:t>PUS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DENGAN </a:t>
                      </a:r>
                      <a:r>
                        <a:rPr sz="800" b="1" spc="-100" dirty="0">
                          <a:latin typeface="Arial"/>
                          <a:cs typeface="Arial"/>
                        </a:rPr>
                        <a:t>BATAS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MELINGKAR. </a:t>
                      </a:r>
                      <a:r>
                        <a:rPr sz="800" b="1" spc="-65" dirty="0">
                          <a:latin typeface="Arial"/>
                          <a:cs typeface="Arial"/>
                        </a:rPr>
                        <a:t>UKURAN</a:t>
                      </a:r>
                      <a:r>
                        <a:rPr sz="8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85" dirty="0">
                          <a:latin typeface="Arial"/>
                          <a:cs typeface="Arial"/>
                        </a:rPr>
                        <a:t>BERVARIASI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225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33705" algn="l"/>
                        </a:tabLst>
                      </a:pPr>
                      <a:r>
                        <a:rPr sz="800" b="1" spc="-20" dirty="0">
                          <a:solidFill>
                            <a:srgbClr val="B71E42"/>
                          </a:solidFill>
                          <a:latin typeface="Arial"/>
                          <a:cs typeface="Arial"/>
                        </a:rPr>
                        <a:t>7.	</a:t>
                      </a:r>
                      <a:r>
                        <a:rPr sz="800" b="1" spc="-80" dirty="0">
                          <a:latin typeface="Arial"/>
                          <a:cs typeface="Arial"/>
                        </a:rPr>
                        <a:t>KISTA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170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944"/>
                        </a:lnSpc>
                        <a:spcBef>
                          <a:spcPts val="300"/>
                        </a:spcBef>
                      </a:pPr>
                      <a:r>
                        <a:rPr sz="800" b="1" spc="-85" dirty="0">
                          <a:latin typeface="Arial"/>
                          <a:cs typeface="Arial"/>
                        </a:rPr>
                        <a:t>MASSA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MENONJOL, </a:t>
                      </a:r>
                      <a:r>
                        <a:rPr sz="800" b="1" spc="-105" dirty="0">
                          <a:latin typeface="Arial"/>
                          <a:cs typeface="Arial"/>
                        </a:rPr>
                        <a:t>BERKAPSUL, BERISI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CAIRAN ATAU 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SEMISOLID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YANG </a:t>
                      </a:r>
                      <a:r>
                        <a:rPr sz="800" b="1" spc="-114" dirty="0">
                          <a:latin typeface="Arial"/>
                          <a:cs typeface="Arial"/>
                        </a:rPr>
                        <a:t>BERASAL </a:t>
                      </a:r>
                      <a:r>
                        <a:rPr sz="800" b="1" spc="-4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JARINGAN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6548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ts val="900"/>
                        </a:lnSpc>
                      </a:pPr>
                      <a:r>
                        <a:rPr sz="800" b="1" spc="-90" dirty="0">
                          <a:latin typeface="Arial"/>
                          <a:cs typeface="Arial"/>
                        </a:rPr>
                        <a:t>SUBKUTAN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ATAU </a:t>
                      </a:r>
                      <a:r>
                        <a:rPr sz="800" b="1" spc="-85" dirty="0">
                          <a:latin typeface="Arial"/>
                          <a:cs typeface="Arial"/>
                        </a:rPr>
                        <a:t>DERMIS, 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BIASANYA </a:t>
                      </a:r>
                      <a:r>
                        <a:rPr sz="800" b="1" spc="-90" dirty="0">
                          <a:latin typeface="Arial"/>
                          <a:cs typeface="Arial"/>
                        </a:rPr>
                        <a:t>BERUKURAN 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800" b="1" spc="-75" dirty="0">
                          <a:latin typeface="Arial"/>
                          <a:cs typeface="Arial"/>
                        </a:rPr>
                        <a:t>CM 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ATAU </a:t>
                      </a:r>
                      <a:r>
                        <a:rPr sz="800" b="1" spc="-110" dirty="0">
                          <a:latin typeface="Arial"/>
                          <a:cs typeface="Arial"/>
                        </a:rPr>
                        <a:t>LEBIH</a:t>
                      </a:r>
                      <a:r>
                        <a:rPr sz="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25" dirty="0">
                          <a:latin typeface="Arial"/>
                          <a:cs typeface="Arial"/>
                        </a:rPr>
                        <a:t>BESAR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solidFill>
                      <a:srgbClr val="F9F8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B w="19050">
                      <a:solidFill>
                        <a:srgbClr val="000001"/>
                      </a:solidFill>
                      <a:prstDash val="solid"/>
                    </a:lnB>
                  </a:tcPr>
                </a:tc>
              </a:tr>
              <a:tr h="2086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B71E42"/>
                      </a:solidFill>
                      <a:prstDash val="solid"/>
                    </a:lnR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R w="12700">
                      <a:solidFill>
                        <a:srgbClr val="B71E42"/>
                      </a:solidFill>
                      <a:prstDash val="solid"/>
                    </a:lnR>
                    <a:lnB w="12700">
                      <a:solidFill>
                        <a:srgbClr val="B71E42"/>
                      </a:solidFill>
                      <a:prstDash val="solid"/>
                    </a:lnB>
                    <a:solidFill>
                      <a:srgbClr val="F9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71E42"/>
                      </a:solidFill>
                      <a:prstDash val="solid"/>
                    </a:lnL>
                    <a:lnT w="19050">
                      <a:solidFill>
                        <a:srgbClr val="000001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95499" y="1655055"/>
            <a:ext cx="3161030" cy="305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0960" y="161797"/>
            <a:ext cx="3170555" cy="1200150"/>
            <a:chOff x="190960" y="161797"/>
            <a:chExt cx="3170555" cy="1200150"/>
          </a:xfrm>
        </p:grpSpPr>
        <p:sp>
          <p:nvSpPr>
            <p:cNvPr id="10" name="object 10"/>
            <p:cNvSpPr/>
            <p:nvPr/>
          </p:nvSpPr>
          <p:spPr>
            <a:xfrm>
              <a:off x="195723" y="166560"/>
              <a:ext cx="575945" cy="1190625"/>
            </a:xfrm>
            <a:custGeom>
              <a:avLst/>
              <a:gdLst/>
              <a:ahLst/>
              <a:cxnLst/>
              <a:rect l="l" t="t" r="r" b="b"/>
              <a:pathLst>
                <a:path w="575945" h="1190625">
                  <a:moveTo>
                    <a:pt x="99649" y="0"/>
                  </a:moveTo>
                  <a:lnTo>
                    <a:pt x="55268" y="16515"/>
                  </a:lnTo>
                  <a:lnTo>
                    <a:pt x="0" y="82735"/>
                  </a:lnTo>
                  <a:lnTo>
                    <a:pt x="352877" y="523624"/>
                  </a:lnTo>
                  <a:lnTo>
                    <a:pt x="370479" y="557131"/>
                  </a:lnTo>
                  <a:lnTo>
                    <a:pt x="376347" y="595115"/>
                  </a:lnTo>
                  <a:lnTo>
                    <a:pt x="370479" y="633100"/>
                  </a:lnTo>
                  <a:lnTo>
                    <a:pt x="352877" y="666607"/>
                  </a:lnTo>
                  <a:lnTo>
                    <a:pt x="0" y="1108050"/>
                  </a:lnTo>
                  <a:lnTo>
                    <a:pt x="42611" y="1161360"/>
                  </a:lnTo>
                  <a:lnTo>
                    <a:pt x="55268" y="1174112"/>
                  </a:lnTo>
                  <a:lnTo>
                    <a:pt x="69299" y="1183221"/>
                  </a:lnTo>
                  <a:lnTo>
                    <a:pt x="84245" y="1188688"/>
                  </a:lnTo>
                  <a:lnTo>
                    <a:pt x="99649" y="1190510"/>
                  </a:lnTo>
                  <a:lnTo>
                    <a:pt x="115052" y="1188688"/>
                  </a:lnTo>
                  <a:lnTo>
                    <a:pt x="156686" y="1161360"/>
                  </a:lnTo>
                  <a:lnTo>
                    <a:pt x="551953" y="666607"/>
                  </a:lnTo>
                  <a:lnTo>
                    <a:pt x="575589" y="595393"/>
                  </a:lnTo>
                  <a:lnTo>
                    <a:pt x="569680" y="557443"/>
                  </a:lnTo>
                  <a:lnTo>
                    <a:pt x="156686" y="29429"/>
                  </a:lnTo>
                  <a:lnTo>
                    <a:pt x="115052" y="1826"/>
                  </a:lnTo>
                  <a:lnTo>
                    <a:pt x="99649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4968" y="569404"/>
              <a:ext cx="168275" cy="384810"/>
            </a:xfrm>
            <a:custGeom>
              <a:avLst/>
              <a:gdLst/>
              <a:ahLst/>
              <a:cxnLst/>
              <a:rect l="l" t="t" r="r" b="b"/>
              <a:pathLst>
                <a:path w="168275" h="384809">
                  <a:moveTo>
                    <a:pt x="38838" y="0"/>
                  </a:moveTo>
                  <a:lnTo>
                    <a:pt x="24437" y="3444"/>
                  </a:lnTo>
                  <a:lnTo>
                    <a:pt x="12012" y="13187"/>
                  </a:lnTo>
                  <a:lnTo>
                    <a:pt x="3290" y="28345"/>
                  </a:lnTo>
                  <a:lnTo>
                    <a:pt x="0" y="48031"/>
                  </a:lnTo>
                  <a:lnTo>
                    <a:pt x="0" y="337054"/>
                  </a:lnTo>
                  <a:lnTo>
                    <a:pt x="3290" y="356697"/>
                  </a:lnTo>
                  <a:lnTo>
                    <a:pt x="12012" y="371759"/>
                  </a:lnTo>
                  <a:lnTo>
                    <a:pt x="24437" y="381407"/>
                  </a:lnTo>
                  <a:lnTo>
                    <a:pt x="38838" y="384808"/>
                  </a:lnTo>
                  <a:lnTo>
                    <a:pt x="45874" y="384001"/>
                  </a:lnTo>
                  <a:lnTo>
                    <a:pt x="138931" y="279305"/>
                  </a:lnTo>
                  <a:lnTo>
                    <a:pt x="160528" y="238800"/>
                  </a:lnTo>
                  <a:lnTo>
                    <a:pt x="167727" y="192646"/>
                  </a:lnTo>
                  <a:lnTo>
                    <a:pt x="160528" y="146441"/>
                  </a:lnTo>
                  <a:lnTo>
                    <a:pt x="138931" y="105781"/>
                  </a:lnTo>
                  <a:lnTo>
                    <a:pt x="65692" y="14159"/>
                  </a:lnTo>
                  <a:lnTo>
                    <a:pt x="38838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102" y="275945"/>
              <a:ext cx="2940685" cy="971550"/>
            </a:xfrm>
            <a:custGeom>
              <a:avLst/>
              <a:gdLst/>
              <a:ahLst/>
              <a:cxnLst/>
              <a:rect l="l" t="t" r="r" b="b"/>
              <a:pathLst>
                <a:path w="2940685" h="971550">
                  <a:moveTo>
                    <a:pt x="0" y="0"/>
                  </a:moveTo>
                  <a:lnTo>
                    <a:pt x="331572" y="414791"/>
                  </a:lnTo>
                  <a:lnTo>
                    <a:pt x="349049" y="448055"/>
                  </a:lnTo>
                  <a:lnTo>
                    <a:pt x="354875" y="486005"/>
                  </a:lnTo>
                  <a:lnTo>
                    <a:pt x="349049" y="523954"/>
                  </a:lnTo>
                  <a:lnTo>
                    <a:pt x="331572" y="557219"/>
                  </a:lnTo>
                  <a:lnTo>
                    <a:pt x="221" y="971455"/>
                  </a:lnTo>
                  <a:lnTo>
                    <a:pt x="2558029" y="971455"/>
                  </a:lnTo>
                  <a:lnTo>
                    <a:pt x="2940429" y="485866"/>
                  </a:lnTo>
                  <a:lnTo>
                    <a:pt x="2558029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69441"/>
            <a:ext cx="9144000" cy="3774440"/>
            <a:chOff x="0" y="1369441"/>
            <a:chExt cx="9144000" cy="3774440"/>
          </a:xfrm>
        </p:grpSpPr>
        <p:sp>
          <p:nvSpPr>
            <p:cNvPr id="3" name="object 3"/>
            <p:cNvSpPr/>
            <p:nvPr/>
          </p:nvSpPr>
          <p:spPr>
            <a:xfrm>
              <a:off x="0" y="1390319"/>
              <a:ext cx="3910926" cy="3753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10926" y="1669923"/>
              <a:ext cx="5233073" cy="28701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1081" y="584708"/>
            <a:ext cx="161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Trebuchet MS"/>
                <a:cs typeface="Trebuchet MS"/>
              </a:rPr>
              <a:t>LESI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PRIMER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5143500"/>
            <a:chOff x="-6350" y="0"/>
            <a:chExt cx="91567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0422" y="1385316"/>
              <a:ext cx="7205980" cy="0"/>
            </a:xfrm>
            <a:custGeom>
              <a:avLst/>
              <a:gdLst/>
              <a:ahLst/>
              <a:cxnLst/>
              <a:rect l="l" t="t" r="r" b="b"/>
              <a:pathLst>
                <a:path w="7205980">
                  <a:moveTo>
                    <a:pt x="0" y="0"/>
                  </a:moveTo>
                  <a:lnTo>
                    <a:pt x="7205644" y="1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7424" y="584708"/>
            <a:ext cx="254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Trebuchet MS"/>
                <a:cs typeface="Trebuchet MS"/>
              </a:rPr>
              <a:t>KONFIGURASI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LESI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76989" y="0"/>
            <a:ext cx="396701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511808"/>
            <a:ext cx="9156700" cy="3632200"/>
            <a:chOff x="-6350" y="1511808"/>
            <a:chExt cx="9156700" cy="3632200"/>
          </a:xfrm>
        </p:grpSpPr>
        <p:sp>
          <p:nvSpPr>
            <p:cNvPr id="3" name="object 3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72181" y="0"/>
                  </a:lnTo>
                </a:path>
                <a:path w="9144000">
                  <a:moveTo>
                    <a:pt x="4316818" y="0"/>
                  </a:moveTo>
                  <a:lnTo>
                    <a:pt x="4463427" y="0"/>
                  </a:lnTo>
                </a:path>
                <a:path w="9144000">
                  <a:moveTo>
                    <a:pt x="8690038" y="0"/>
                  </a:moveTo>
                  <a:lnTo>
                    <a:pt x="9144005" y="0"/>
                  </a:lnTo>
                </a:path>
              </a:pathLst>
            </a:custGeom>
            <a:ln w="12701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1" y="1771891"/>
              <a:ext cx="4244975" cy="2853690"/>
            </a:xfrm>
            <a:custGeom>
              <a:avLst/>
              <a:gdLst/>
              <a:ahLst/>
              <a:cxnLst/>
              <a:rect l="l" t="t" r="r" b="b"/>
              <a:pathLst>
                <a:path w="4244975" h="2853690">
                  <a:moveTo>
                    <a:pt x="4244636" y="0"/>
                  </a:moveTo>
                  <a:lnTo>
                    <a:pt x="0" y="0"/>
                  </a:lnTo>
                  <a:lnTo>
                    <a:pt x="0" y="2853093"/>
                  </a:lnTo>
                  <a:lnTo>
                    <a:pt x="4244636" y="2853093"/>
                  </a:lnTo>
                  <a:lnTo>
                    <a:pt x="4244636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1" y="1771891"/>
              <a:ext cx="4244975" cy="2853690"/>
            </a:xfrm>
            <a:custGeom>
              <a:avLst/>
              <a:gdLst/>
              <a:ahLst/>
              <a:cxnLst/>
              <a:rect l="l" t="t" r="r" b="b"/>
              <a:pathLst>
                <a:path w="4244975" h="2853690">
                  <a:moveTo>
                    <a:pt x="0" y="0"/>
                  </a:moveTo>
                  <a:lnTo>
                    <a:pt x="4244642" y="0"/>
                  </a:lnTo>
                  <a:lnTo>
                    <a:pt x="4244642" y="2853091"/>
                  </a:lnTo>
                  <a:lnTo>
                    <a:pt x="0" y="28530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8551" y="1770379"/>
            <a:ext cx="3999229" cy="12966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spc="-20" dirty="0">
                <a:latin typeface="Arial"/>
                <a:cs typeface="Arial"/>
              </a:rPr>
              <a:t>Atrofi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8300"/>
              </a:lnSpc>
            </a:pPr>
            <a:r>
              <a:rPr sz="1200" spc="-100" dirty="0">
                <a:latin typeface="Arial"/>
                <a:cs typeface="Arial"/>
              </a:rPr>
              <a:t>Permukaan </a:t>
            </a:r>
            <a:r>
              <a:rPr sz="1200" spc="-55" dirty="0">
                <a:latin typeface="Arial"/>
                <a:cs typeface="Arial"/>
              </a:rPr>
              <a:t>kulit yang </a:t>
            </a:r>
            <a:r>
              <a:rPr sz="1200" spc="-70" dirty="0">
                <a:latin typeface="Arial"/>
                <a:cs typeface="Arial"/>
              </a:rPr>
              <a:t>bening, </a:t>
            </a:r>
            <a:r>
              <a:rPr sz="1200" spc="-65" dirty="0">
                <a:latin typeface="Arial"/>
                <a:cs typeface="Arial"/>
              </a:rPr>
              <a:t>kering, </a:t>
            </a:r>
            <a:r>
              <a:rPr sz="1200" spc="-50" dirty="0">
                <a:latin typeface="Arial"/>
                <a:cs typeface="Arial"/>
              </a:rPr>
              <a:t>seperti </a:t>
            </a:r>
            <a:r>
              <a:rPr sz="1200" spc="-70" dirty="0">
                <a:latin typeface="Arial"/>
                <a:cs typeface="Arial"/>
              </a:rPr>
              <a:t>kertas, </a:t>
            </a:r>
            <a:r>
              <a:rPr sz="1200" spc="-45" dirty="0">
                <a:latin typeface="Arial"/>
                <a:cs typeface="Arial"/>
              </a:rPr>
              <a:t>kadang </a:t>
            </a:r>
            <a:r>
              <a:rPr sz="1200" spc="-30" dirty="0">
                <a:latin typeface="Arial"/>
                <a:cs typeface="Arial"/>
              </a:rPr>
              <a:t>kala  </a:t>
            </a:r>
            <a:r>
              <a:rPr sz="1200" spc="-50" dirty="0">
                <a:latin typeface="Arial"/>
                <a:cs typeface="Arial"/>
              </a:rPr>
              <a:t>keriput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200" spc="-120" dirty="0">
                <a:latin typeface="Arial"/>
                <a:cs typeface="Arial"/>
              </a:rPr>
              <a:t>Erosi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1700"/>
              </a:lnSpc>
              <a:spcBef>
                <a:spcPts val="75"/>
              </a:spcBef>
            </a:pPr>
            <a:r>
              <a:rPr sz="1200" spc="-95" dirty="0">
                <a:latin typeface="Arial"/>
                <a:cs typeface="Arial"/>
              </a:rPr>
              <a:t>Pengikisan </a:t>
            </a:r>
            <a:r>
              <a:rPr sz="1200" spc="-65" dirty="0">
                <a:latin typeface="Arial"/>
                <a:cs typeface="Arial"/>
              </a:rPr>
              <a:t>epidermis </a:t>
            </a:r>
            <a:r>
              <a:rPr sz="1200" spc="-55" dirty="0">
                <a:latin typeface="Arial"/>
                <a:cs typeface="Arial"/>
              </a:rPr>
              <a:t>superfisial yang </a:t>
            </a:r>
            <a:r>
              <a:rPr sz="1200" spc="-75" dirty="0">
                <a:latin typeface="Arial"/>
                <a:cs typeface="Arial"/>
              </a:rPr>
              <a:t>menyebabkan penekanan 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50" dirty="0">
                <a:latin typeface="Arial"/>
                <a:cs typeface="Arial"/>
              </a:rPr>
              <a:t>lembap </a:t>
            </a:r>
            <a:r>
              <a:rPr sz="1200" spc="-55" dirty="0">
                <a:latin typeface="Arial"/>
                <a:cs typeface="Arial"/>
              </a:rPr>
              <a:t>dan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dangkal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551" y="3053587"/>
            <a:ext cx="3999229" cy="1485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65"/>
              </a:spcBef>
              <a:buAutoNum type="arabicPeriod" startAt="3"/>
              <a:tabLst>
                <a:tab pos="355600" algn="l"/>
              </a:tabLst>
            </a:pPr>
            <a:r>
              <a:rPr sz="1200" spc="-65" dirty="0">
                <a:latin typeface="Arial"/>
                <a:cs typeface="Arial"/>
              </a:rPr>
              <a:t>Likenifikasi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ts val="1680"/>
              </a:lnSpc>
              <a:spcBef>
                <a:spcPts val="25"/>
              </a:spcBef>
            </a:pPr>
            <a:r>
              <a:rPr sz="1200" spc="-40" dirty="0">
                <a:latin typeface="Arial"/>
                <a:cs typeface="Arial"/>
              </a:rPr>
              <a:t>Area </a:t>
            </a:r>
            <a:r>
              <a:rPr sz="1200" spc="-65" dirty="0">
                <a:latin typeface="Arial"/>
                <a:cs typeface="Arial"/>
              </a:rPr>
              <a:t>epidermis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75" dirty="0">
                <a:latin typeface="Arial"/>
                <a:cs typeface="Arial"/>
              </a:rPr>
              <a:t>kasar, menebal, </a:t>
            </a:r>
            <a:r>
              <a:rPr sz="1200" spc="-55" dirty="0">
                <a:latin typeface="Arial"/>
                <a:cs typeface="Arial"/>
              </a:rPr>
              <a:t>dan </a:t>
            </a:r>
            <a:r>
              <a:rPr sz="1200" spc="-95" dirty="0">
                <a:latin typeface="Arial"/>
                <a:cs typeface="Arial"/>
              </a:rPr>
              <a:t>mengeras </a:t>
            </a:r>
            <a:r>
              <a:rPr sz="1200" spc="-25" dirty="0">
                <a:latin typeface="Arial"/>
                <a:cs typeface="Arial"/>
              </a:rPr>
              <a:t>akibat  </a:t>
            </a:r>
            <a:r>
              <a:rPr sz="1200" spc="-35" dirty="0">
                <a:latin typeface="Arial"/>
                <a:cs typeface="Arial"/>
              </a:rPr>
              <a:t>iritasi </a:t>
            </a:r>
            <a:r>
              <a:rPr sz="1200" spc="-90" dirty="0">
                <a:latin typeface="Arial"/>
                <a:cs typeface="Arial"/>
              </a:rPr>
              <a:t>kronis </a:t>
            </a:r>
            <a:r>
              <a:rPr sz="1200" spc="-50" dirty="0">
                <a:latin typeface="Arial"/>
                <a:cs typeface="Arial"/>
              </a:rPr>
              <a:t>seperti </a:t>
            </a:r>
            <a:r>
              <a:rPr sz="1200" spc="-75" dirty="0">
                <a:latin typeface="Arial"/>
                <a:cs typeface="Arial"/>
              </a:rPr>
              <a:t>menggaruk </a:t>
            </a:r>
            <a:r>
              <a:rPr sz="1200" spc="-45" dirty="0">
                <a:latin typeface="Arial"/>
                <a:cs typeface="Arial"/>
              </a:rPr>
              <a:t>atau</a:t>
            </a:r>
            <a:r>
              <a:rPr sz="1200" spc="195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menggosok</a:t>
            </a:r>
            <a:endParaRPr sz="12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75"/>
              </a:spcBef>
              <a:buAutoNum type="arabicPeriod" startAt="4"/>
              <a:tabLst>
                <a:tab pos="355600" algn="l"/>
              </a:tabLst>
            </a:pPr>
            <a:r>
              <a:rPr sz="1200" spc="-100" dirty="0">
                <a:latin typeface="Arial"/>
                <a:cs typeface="Arial"/>
              </a:rPr>
              <a:t>Sisik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14199"/>
              </a:lnSpc>
              <a:spcBef>
                <a:spcPts val="55"/>
              </a:spcBef>
            </a:pPr>
            <a:r>
              <a:rPr sz="1200" spc="-75" dirty="0">
                <a:latin typeface="Arial"/>
                <a:cs typeface="Arial"/>
              </a:rPr>
              <a:t>Serpihan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60" dirty="0">
                <a:latin typeface="Arial"/>
                <a:cs typeface="Arial"/>
              </a:rPr>
              <a:t>lepas </a:t>
            </a:r>
            <a:r>
              <a:rPr sz="1200" spc="-5" dirty="0">
                <a:latin typeface="Arial"/>
                <a:cs typeface="Arial"/>
              </a:rPr>
              <a:t>dari </a:t>
            </a:r>
            <a:r>
              <a:rPr sz="1200" spc="-45" dirty="0">
                <a:latin typeface="Arial"/>
                <a:cs typeface="Arial"/>
              </a:rPr>
              <a:t>jaringan  </a:t>
            </a:r>
            <a:r>
              <a:rPr sz="1200" spc="-55" dirty="0">
                <a:latin typeface="Arial"/>
                <a:cs typeface="Arial"/>
              </a:rPr>
              <a:t>kulit </a:t>
            </a:r>
            <a:r>
              <a:rPr sz="1200" spc="-65" dirty="0">
                <a:latin typeface="Arial"/>
                <a:cs typeface="Arial"/>
              </a:rPr>
              <a:t>berminyak </a:t>
            </a:r>
            <a:r>
              <a:rPr sz="1200" spc="-55" dirty="0">
                <a:latin typeface="Arial"/>
                <a:cs typeface="Arial"/>
              </a:rPr>
              <a:t>yang  </a:t>
            </a:r>
            <a:r>
              <a:rPr sz="1200" spc="-80" dirty="0">
                <a:latin typeface="Arial"/>
                <a:cs typeface="Arial"/>
              </a:rPr>
              <a:t>mengalami </a:t>
            </a:r>
            <a:r>
              <a:rPr sz="1200" spc="-70" dirty="0">
                <a:latin typeface="Arial"/>
                <a:cs typeface="Arial"/>
              </a:rPr>
              <a:t>keratinisasi. </a:t>
            </a:r>
            <a:r>
              <a:rPr sz="1200" spc="-50" dirty="0">
                <a:latin typeface="Arial"/>
                <a:cs typeface="Arial"/>
              </a:rPr>
              <a:t>Warnaputih, </a:t>
            </a:r>
            <a:r>
              <a:rPr sz="1200" spc="-55" dirty="0">
                <a:latin typeface="Arial"/>
                <a:cs typeface="Arial"/>
              </a:rPr>
              <a:t>abu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60" dirty="0">
                <a:latin typeface="Arial"/>
                <a:cs typeface="Arial"/>
              </a:rPr>
              <a:t>abu, </a:t>
            </a:r>
            <a:r>
              <a:rPr sz="1200" spc="-45" dirty="0">
                <a:latin typeface="Arial"/>
                <a:cs typeface="Arial"/>
              </a:rPr>
              <a:t>atau perak.  </a:t>
            </a:r>
            <a:r>
              <a:rPr sz="1200" spc="-120" dirty="0">
                <a:latin typeface="Arial"/>
                <a:cs typeface="Arial"/>
              </a:rPr>
              <a:t>Tekstur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bervariasi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3581" y="260439"/>
            <a:ext cx="3545840" cy="1221740"/>
            <a:chOff x="303581" y="260439"/>
            <a:chExt cx="3545840" cy="1221740"/>
          </a:xfrm>
        </p:grpSpPr>
        <p:sp>
          <p:nvSpPr>
            <p:cNvPr id="9" name="object 9"/>
            <p:cNvSpPr/>
            <p:nvPr/>
          </p:nvSpPr>
          <p:spPr>
            <a:xfrm>
              <a:off x="3200204" y="265202"/>
              <a:ext cx="643890" cy="1212215"/>
            </a:xfrm>
            <a:custGeom>
              <a:avLst/>
              <a:gdLst/>
              <a:ahLst/>
              <a:cxnLst/>
              <a:rect l="l" t="t" r="r" b="b"/>
              <a:pathLst>
                <a:path w="643889" h="1212215">
                  <a:moveTo>
                    <a:pt x="532394" y="1212150"/>
                  </a:moveTo>
                  <a:lnTo>
                    <a:pt x="582038" y="1195335"/>
                  </a:lnTo>
                  <a:lnTo>
                    <a:pt x="643862" y="1127910"/>
                  </a:lnTo>
                  <a:lnTo>
                    <a:pt x="249128" y="679009"/>
                  </a:lnTo>
                  <a:lnTo>
                    <a:pt x="229439" y="644892"/>
                  </a:lnTo>
                  <a:lnTo>
                    <a:pt x="222875" y="606218"/>
                  </a:lnTo>
                  <a:lnTo>
                    <a:pt x="229439" y="567543"/>
                  </a:lnTo>
                  <a:lnTo>
                    <a:pt x="249128" y="533427"/>
                  </a:lnTo>
                  <a:lnTo>
                    <a:pt x="643862" y="83960"/>
                  </a:lnTo>
                  <a:lnTo>
                    <a:pt x="596196" y="29680"/>
                  </a:lnTo>
                  <a:lnTo>
                    <a:pt x="582038" y="16697"/>
                  </a:lnTo>
                  <a:lnTo>
                    <a:pt x="566343" y="7422"/>
                  </a:lnTo>
                  <a:lnTo>
                    <a:pt x="549624" y="1855"/>
                  </a:lnTo>
                  <a:lnTo>
                    <a:pt x="532394" y="0"/>
                  </a:lnTo>
                  <a:lnTo>
                    <a:pt x="515163" y="1855"/>
                  </a:lnTo>
                  <a:lnTo>
                    <a:pt x="468591" y="29680"/>
                  </a:lnTo>
                  <a:lnTo>
                    <a:pt x="26439" y="533427"/>
                  </a:lnTo>
                  <a:lnTo>
                    <a:pt x="6609" y="567296"/>
                  </a:lnTo>
                  <a:lnTo>
                    <a:pt x="0" y="605935"/>
                  </a:lnTo>
                  <a:lnTo>
                    <a:pt x="6609" y="644575"/>
                  </a:lnTo>
                  <a:lnTo>
                    <a:pt x="26439" y="678444"/>
                  </a:lnTo>
                  <a:lnTo>
                    <a:pt x="468591" y="1182186"/>
                  </a:lnTo>
                  <a:lnTo>
                    <a:pt x="515163" y="1210291"/>
                  </a:lnTo>
                  <a:lnTo>
                    <a:pt x="532394" y="1212150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8987" y="675378"/>
              <a:ext cx="187960" cy="392430"/>
            </a:xfrm>
            <a:custGeom>
              <a:avLst/>
              <a:gdLst/>
              <a:ahLst/>
              <a:cxnLst/>
              <a:rect l="l" t="t" r="r" b="b"/>
              <a:pathLst>
                <a:path w="187960" h="392430">
                  <a:moveTo>
                    <a:pt x="144177" y="391802"/>
                  </a:moveTo>
                  <a:lnTo>
                    <a:pt x="160286" y="388295"/>
                  </a:lnTo>
                  <a:lnTo>
                    <a:pt x="174185" y="378374"/>
                  </a:lnTo>
                  <a:lnTo>
                    <a:pt x="183941" y="362941"/>
                  </a:lnTo>
                  <a:lnTo>
                    <a:pt x="187622" y="342897"/>
                  </a:lnTo>
                  <a:lnTo>
                    <a:pt x="187622" y="48622"/>
                  </a:lnTo>
                  <a:lnTo>
                    <a:pt x="183941" y="28621"/>
                  </a:lnTo>
                  <a:lnTo>
                    <a:pt x="174185" y="13286"/>
                  </a:lnTo>
                  <a:lnTo>
                    <a:pt x="160286" y="3462"/>
                  </a:lnTo>
                  <a:lnTo>
                    <a:pt x="144177" y="0"/>
                  </a:lnTo>
                  <a:lnTo>
                    <a:pt x="136306" y="821"/>
                  </a:lnTo>
                  <a:lnTo>
                    <a:pt x="32211" y="107420"/>
                  </a:lnTo>
                  <a:lnTo>
                    <a:pt x="8052" y="148661"/>
                  </a:lnTo>
                  <a:lnTo>
                    <a:pt x="0" y="195653"/>
                  </a:lnTo>
                  <a:lnTo>
                    <a:pt x="8052" y="242698"/>
                  </a:lnTo>
                  <a:lnTo>
                    <a:pt x="32211" y="284099"/>
                  </a:lnTo>
                  <a:lnTo>
                    <a:pt x="114137" y="377385"/>
                  </a:lnTo>
                  <a:lnTo>
                    <a:pt x="144177" y="391802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343" y="376861"/>
              <a:ext cx="3289300" cy="989330"/>
            </a:xfrm>
            <a:custGeom>
              <a:avLst/>
              <a:gdLst/>
              <a:ahLst/>
              <a:cxnLst/>
              <a:rect l="l" t="t" r="r" b="b"/>
              <a:pathLst>
                <a:path w="3289300" h="989330">
                  <a:moveTo>
                    <a:pt x="3289203" y="989112"/>
                  </a:moveTo>
                  <a:lnTo>
                    <a:pt x="2918302" y="566782"/>
                  </a:lnTo>
                  <a:lnTo>
                    <a:pt x="2898751" y="532912"/>
                  </a:lnTo>
                  <a:lnTo>
                    <a:pt x="2892234" y="494273"/>
                  </a:lnTo>
                  <a:lnTo>
                    <a:pt x="2898751" y="455634"/>
                  </a:lnTo>
                  <a:lnTo>
                    <a:pt x="2918302" y="421765"/>
                  </a:lnTo>
                  <a:lnTo>
                    <a:pt x="3288955" y="0"/>
                  </a:lnTo>
                  <a:lnTo>
                    <a:pt x="427750" y="0"/>
                  </a:lnTo>
                  <a:lnTo>
                    <a:pt x="0" y="494415"/>
                  </a:lnTo>
                  <a:lnTo>
                    <a:pt x="427750" y="989112"/>
                  </a:lnTo>
                  <a:lnTo>
                    <a:pt x="3289203" y="989112"/>
                  </a:lnTo>
                  <a:close/>
                </a:path>
              </a:pathLst>
            </a:custGeom>
            <a:ln w="9525">
              <a:solidFill>
                <a:srgbClr val="1203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6181" y="525780"/>
            <a:ext cx="2315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30" dirty="0">
                <a:latin typeface="Arial"/>
                <a:cs typeface="Arial"/>
              </a:rPr>
              <a:t>Lesi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spc="-270" dirty="0">
                <a:latin typeface="Arial"/>
                <a:cs typeface="Arial"/>
              </a:rPr>
              <a:t>sekunder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458665" y="509993"/>
            <a:ext cx="4236720" cy="4349750"/>
            <a:chOff x="4458665" y="509993"/>
            <a:chExt cx="4236720" cy="4349750"/>
          </a:xfrm>
        </p:grpSpPr>
        <p:sp>
          <p:nvSpPr>
            <p:cNvPr id="14" name="object 14"/>
            <p:cNvSpPr/>
            <p:nvPr/>
          </p:nvSpPr>
          <p:spPr>
            <a:xfrm>
              <a:off x="4463427" y="514756"/>
              <a:ext cx="4227195" cy="4340225"/>
            </a:xfrm>
            <a:custGeom>
              <a:avLst/>
              <a:gdLst/>
              <a:ahLst/>
              <a:cxnLst/>
              <a:rect l="l" t="t" r="r" b="b"/>
              <a:pathLst>
                <a:path w="4227195" h="4340225">
                  <a:moveTo>
                    <a:pt x="4226610" y="0"/>
                  </a:moveTo>
                  <a:lnTo>
                    <a:pt x="0" y="0"/>
                  </a:lnTo>
                  <a:lnTo>
                    <a:pt x="0" y="4339650"/>
                  </a:lnTo>
                  <a:lnTo>
                    <a:pt x="4226610" y="4339650"/>
                  </a:lnTo>
                  <a:lnTo>
                    <a:pt x="4226610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3427" y="514756"/>
              <a:ext cx="4227195" cy="4340225"/>
            </a:xfrm>
            <a:custGeom>
              <a:avLst/>
              <a:gdLst/>
              <a:ahLst/>
              <a:cxnLst/>
              <a:rect l="l" t="t" r="r" b="b"/>
              <a:pathLst>
                <a:path w="4227195" h="4340225">
                  <a:moveTo>
                    <a:pt x="0" y="0"/>
                  </a:moveTo>
                  <a:lnTo>
                    <a:pt x="4226612" y="0"/>
                  </a:lnTo>
                  <a:lnTo>
                    <a:pt x="4226612" y="4339652"/>
                  </a:lnTo>
                  <a:lnTo>
                    <a:pt x="0" y="43396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42167" y="514603"/>
            <a:ext cx="4069079" cy="8763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1200" spc="-40" dirty="0">
                <a:latin typeface="Arial"/>
                <a:cs typeface="Arial"/>
              </a:rPr>
              <a:t>5.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Krusta</a:t>
            </a:r>
            <a:endParaRPr sz="1200">
              <a:latin typeface="Arial"/>
              <a:cs typeface="Arial"/>
            </a:endParaRPr>
          </a:p>
          <a:p>
            <a:pPr marL="187325" marR="5080" algn="just">
              <a:lnSpc>
                <a:spcPct val="114199"/>
              </a:lnSpc>
              <a:spcBef>
                <a:spcPts val="55"/>
              </a:spcBef>
            </a:pPr>
            <a:r>
              <a:rPr sz="1200" spc="-65" dirty="0">
                <a:latin typeface="Arial"/>
                <a:cs typeface="Arial"/>
              </a:rPr>
              <a:t>Darah, </a:t>
            </a:r>
            <a:r>
              <a:rPr sz="1200" spc="-114" dirty="0">
                <a:latin typeface="Arial"/>
                <a:cs typeface="Arial"/>
              </a:rPr>
              <a:t>serum, </a:t>
            </a:r>
            <a:r>
              <a:rPr sz="1200" spc="-45" dirty="0">
                <a:latin typeface="Arial"/>
                <a:cs typeface="Arial"/>
              </a:rPr>
              <a:t>atau </a:t>
            </a:r>
            <a:r>
              <a:rPr sz="1200" spc="-120" dirty="0">
                <a:latin typeface="Arial"/>
                <a:cs typeface="Arial"/>
              </a:rPr>
              <a:t>pus </a:t>
            </a:r>
            <a:r>
              <a:rPr sz="1200" spc="-55" dirty="0">
                <a:latin typeface="Arial"/>
                <a:cs typeface="Arial"/>
              </a:rPr>
              <a:t>kering yang </a:t>
            </a:r>
            <a:r>
              <a:rPr sz="1200" spc="-30" dirty="0">
                <a:latin typeface="Arial"/>
                <a:cs typeface="Arial"/>
              </a:rPr>
              <a:t>tertinggal </a:t>
            </a:r>
            <a:r>
              <a:rPr sz="1200" spc="-10" dirty="0">
                <a:latin typeface="Arial"/>
                <a:cs typeface="Arial"/>
              </a:rPr>
              <a:t>pada  </a:t>
            </a:r>
            <a:r>
              <a:rPr sz="1200" spc="-70" dirty="0">
                <a:latin typeface="Arial"/>
                <a:cs typeface="Arial"/>
              </a:rPr>
              <a:t>permukaan </a:t>
            </a:r>
            <a:r>
              <a:rPr sz="1200" spc="-55" dirty="0">
                <a:latin typeface="Arial"/>
                <a:cs typeface="Arial"/>
              </a:rPr>
              <a:t>kulit </a:t>
            </a:r>
            <a:r>
              <a:rPr sz="1200" spc="-50" dirty="0">
                <a:latin typeface="Arial"/>
                <a:cs typeface="Arial"/>
              </a:rPr>
              <a:t>ketika </a:t>
            </a:r>
            <a:r>
              <a:rPr sz="1200" spc="-65" dirty="0">
                <a:latin typeface="Arial"/>
                <a:cs typeface="Arial"/>
              </a:rPr>
              <a:t>besikel </a:t>
            </a:r>
            <a:r>
              <a:rPr sz="1200" spc="-45" dirty="0">
                <a:latin typeface="Arial"/>
                <a:cs typeface="Arial"/>
              </a:rPr>
              <a:t>atau </a:t>
            </a:r>
            <a:r>
              <a:rPr sz="1200" spc="-75" dirty="0">
                <a:latin typeface="Arial"/>
                <a:cs typeface="Arial"/>
              </a:rPr>
              <a:t>pustula pecah. </a:t>
            </a:r>
            <a:r>
              <a:rPr sz="1200" spc="-70" dirty="0">
                <a:latin typeface="Arial"/>
                <a:cs typeface="Arial"/>
              </a:rPr>
              <a:t>Berwarna  </a:t>
            </a:r>
            <a:r>
              <a:rPr sz="1200" spc="-90" dirty="0">
                <a:latin typeface="Arial"/>
                <a:cs typeface="Arial"/>
              </a:rPr>
              <a:t>merah </a:t>
            </a:r>
            <a:r>
              <a:rPr sz="1200" spc="-65" dirty="0">
                <a:latin typeface="Arial"/>
                <a:cs typeface="Arial"/>
              </a:rPr>
              <a:t>kecoklatan, </a:t>
            </a:r>
            <a:r>
              <a:rPr sz="1200" spc="-70" dirty="0">
                <a:latin typeface="Arial"/>
                <a:cs typeface="Arial"/>
              </a:rPr>
              <a:t>oranye, </a:t>
            </a:r>
            <a:r>
              <a:rPr sz="1200" spc="-45" dirty="0">
                <a:latin typeface="Arial"/>
                <a:cs typeface="Arial"/>
              </a:rPr>
              <a:t>atua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kuning.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42167" y="1377187"/>
            <a:ext cx="4069079" cy="33782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265"/>
              </a:spcBef>
              <a:buAutoNum type="arabicPeriod" startAt="6"/>
              <a:tabLst>
                <a:tab pos="241300" algn="l"/>
              </a:tabLst>
            </a:pPr>
            <a:r>
              <a:rPr sz="1200" spc="-120" dirty="0">
                <a:latin typeface="Arial"/>
                <a:cs typeface="Arial"/>
              </a:rPr>
              <a:t>Ulkus</a:t>
            </a:r>
            <a:endParaRPr sz="1200">
              <a:latin typeface="Arial"/>
              <a:cs typeface="Arial"/>
            </a:endParaRPr>
          </a:p>
          <a:p>
            <a:pPr marL="187325" algn="just">
              <a:lnSpc>
                <a:spcPct val="100000"/>
              </a:lnSpc>
              <a:spcBef>
                <a:spcPts val="170"/>
              </a:spcBef>
            </a:pPr>
            <a:r>
              <a:rPr sz="1200" spc="-40" dirty="0">
                <a:latin typeface="Arial"/>
                <a:cs typeface="Arial"/>
              </a:rPr>
              <a:t>Area </a:t>
            </a:r>
            <a:r>
              <a:rPr sz="1200" spc="-70" dirty="0">
                <a:latin typeface="Arial"/>
                <a:cs typeface="Arial"/>
              </a:rPr>
              <a:t>pengelupasan </a:t>
            </a:r>
            <a:r>
              <a:rPr sz="1200" spc="-55" dirty="0">
                <a:latin typeface="Arial"/>
                <a:cs typeface="Arial"/>
              </a:rPr>
              <a:t>kulit yang </a:t>
            </a:r>
            <a:r>
              <a:rPr sz="1200" spc="-60" dirty="0">
                <a:latin typeface="Arial"/>
                <a:cs typeface="Arial"/>
              </a:rPr>
              <a:t>terbentuk </a:t>
            </a:r>
            <a:r>
              <a:rPr sz="1200" spc="-25" dirty="0">
                <a:latin typeface="Arial"/>
                <a:cs typeface="Arial"/>
              </a:rPr>
              <a:t>tidak </a:t>
            </a:r>
            <a:r>
              <a:rPr sz="1200" spc="-40" dirty="0">
                <a:latin typeface="Arial"/>
                <a:cs typeface="Arial"/>
              </a:rPr>
              <a:t>teratur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marL="187325" marR="5080" algn="just">
              <a:lnSpc>
                <a:spcPct val="110000"/>
              </a:lnSpc>
              <a:spcBef>
                <a:spcPts val="120"/>
              </a:spcBef>
            </a:pPr>
            <a:r>
              <a:rPr sz="1200" spc="-45" dirty="0">
                <a:latin typeface="Arial"/>
                <a:cs typeface="Arial"/>
              </a:rPr>
              <a:t>dalam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75" dirty="0">
                <a:latin typeface="Arial"/>
                <a:cs typeface="Arial"/>
              </a:rPr>
              <a:t>mencapai </a:t>
            </a:r>
            <a:r>
              <a:rPr sz="1200" spc="-80" dirty="0">
                <a:latin typeface="Arial"/>
                <a:cs typeface="Arial"/>
              </a:rPr>
              <a:t>dermis </a:t>
            </a:r>
            <a:r>
              <a:rPr sz="1200" spc="-45" dirty="0">
                <a:latin typeface="Arial"/>
                <a:cs typeface="Arial"/>
              </a:rPr>
              <a:t>atau jaringan </a:t>
            </a:r>
            <a:r>
              <a:rPr sz="1200" spc="-90" dirty="0">
                <a:latin typeface="Arial"/>
                <a:cs typeface="Arial"/>
              </a:rPr>
              <a:t>subkutan. </a:t>
            </a:r>
            <a:r>
              <a:rPr sz="1200" spc="-35" dirty="0">
                <a:latin typeface="Arial"/>
                <a:cs typeface="Arial"/>
              </a:rPr>
              <a:t>Dapat  </a:t>
            </a:r>
            <a:r>
              <a:rPr sz="1200" spc="-40" dirty="0">
                <a:latin typeface="Arial"/>
                <a:cs typeface="Arial"/>
              </a:rPr>
              <a:t>berdarah, </a:t>
            </a:r>
            <a:r>
              <a:rPr sz="1200" spc="-10" dirty="0">
                <a:latin typeface="Arial"/>
                <a:cs typeface="Arial"/>
              </a:rPr>
              <a:t>dapat </a:t>
            </a:r>
            <a:r>
              <a:rPr sz="1200" spc="-75" dirty="0">
                <a:latin typeface="Arial"/>
                <a:cs typeface="Arial"/>
              </a:rPr>
              <a:t>meninggalkan </a:t>
            </a:r>
            <a:r>
              <a:rPr sz="1200" spc="-45" dirty="0">
                <a:latin typeface="Arial"/>
                <a:cs typeface="Arial"/>
              </a:rPr>
              <a:t>jaringan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parut</a:t>
            </a:r>
            <a:endParaRPr sz="12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265"/>
              </a:spcBef>
              <a:buAutoNum type="arabicPeriod" startAt="7"/>
              <a:tabLst>
                <a:tab pos="241300" algn="l"/>
              </a:tabLst>
            </a:pPr>
            <a:r>
              <a:rPr sz="1200" spc="-100" dirty="0">
                <a:latin typeface="Arial"/>
                <a:cs typeface="Arial"/>
              </a:rPr>
              <a:t>Fisura</a:t>
            </a:r>
            <a:endParaRPr sz="1200">
              <a:latin typeface="Arial"/>
              <a:cs typeface="Arial"/>
            </a:endParaRPr>
          </a:p>
          <a:p>
            <a:pPr marL="187325" algn="just">
              <a:lnSpc>
                <a:spcPct val="100000"/>
              </a:lnSpc>
              <a:spcBef>
                <a:spcPts val="165"/>
              </a:spcBef>
            </a:pPr>
            <a:r>
              <a:rPr sz="1200" spc="-75" dirty="0">
                <a:latin typeface="Arial"/>
                <a:cs typeface="Arial"/>
              </a:rPr>
              <a:t>Celah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linear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dengan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tepi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yang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tajam,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mencapai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sampai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dermis</a:t>
            </a:r>
            <a:endParaRPr sz="12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265"/>
              </a:spcBef>
              <a:buAutoNum type="arabicPeriod" startAt="8"/>
              <a:tabLst>
                <a:tab pos="241300" algn="l"/>
              </a:tabLst>
            </a:pPr>
            <a:r>
              <a:rPr sz="1200" spc="-65" dirty="0">
                <a:latin typeface="Arial"/>
                <a:cs typeface="Arial"/>
              </a:rPr>
              <a:t>Jaringan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parut</a:t>
            </a:r>
            <a:endParaRPr sz="1200">
              <a:latin typeface="Arial"/>
              <a:cs typeface="Arial"/>
            </a:endParaRPr>
          </a:p>
          <a:p>
            <a:pPr marL="187325" marR="5080" algn="just">
              <a:lnSpc>
                <a:spcPct val="113900"/>
              </a:lnSpc>
              <a:spcBef>
                <a:spcPts val="40"/>
              </a:spcBef>
            </a:pPr>
            <a:r>
              <a:rPr sz="1200" spc="-40" dirty="0">
                <a:latin typeface="Arial"/>
                <a:cs typeface="Arial"/>
              </a:rPr>
              <a:t>Area </a:t>
            </a:r>
            <a:r>
              <a:rPr sz="1200" spc="-10" dirty="0">
                <a:latin typeface="Arial"/>
                <a:cs typeface="Arial"/>
              </a:rPr>
              <a:t>pada </a:t>
            </a:r>
            <a:r>
              <a:rPr sz="1200" spc="-45" dirty="0">
                <a:latin typeface="Arial"/>
                <a:cs typeface="Arial"/>
              </a:rPr>
              <a:t>jaringan </a:t>
            </a:r>
            <a:r>
              <a:rPr sz="1200" spc="-30" dirty="0">
                <a:latin typeface="Arial"/>
                <a:cs typeface="Arial"/>
              </a:rPr>
              <a:t>ikat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5" dirty="0">
                <a:latin typeface="Arial"/>
                <a:cs typeface="Arial"/>
              </a:rPr>
              <a:t>datar </a:t>
            </a:r>
            <a:r>
              <a:rPr sz="1200" spc="-55" dirty="0">
                <a:latin typeface="Arial"/>
                <a:cs typeface="Arial"/>
              </a:rPr>
              <a:t>dan </a:t>
            </a:r>
            <a:r>
              <a:rPr sz="1200" spc="-25" dirty="0">
                <a:latin typeface="Arial"/>
                <a:cs typeface="Arial"/>
              </a:rPr>
              <a:t>tidak </a:t>
            </a:r>
            <a:r>
              <a:rPr sz="1200" spc="-40" dirty="0">
                <a:latin typeface="Arial"/>
                <a:cs typeface="Arial"/>
              </a:rPr>
              <a:t>teratur </a:t>
            </a:r>
            <a:r>
              <a:rPr sz="1200" spc="-75" dirty="0">
                <a:latin typeface="Arial"/>
                <a:cs typeface="Arial"/>
              </a:rPr>
              <a:t>bekas  </a:t>
            </a:r>
            <a:r>
              <a:rPr sz="1200" spc="-70" dirty="0">
                <a:latin typeface="Arial"/>
                <a:cs typeface="Arial"/>
              </a:rPr>
              <a:t>lesi </a:t>
            </a:r>
            <a:r>
              <a:rPr sz="1200" spc="-45" dirty="0">
                <a:latin typeface="Arial"/>
                <a:cs typeface="Arial"/>
              </a:rPr>
              <a:t>atau </a:t>
            </a:r>
            <a:r>
              <a:rPr sz="1200" spc="-60" dirty="0">
                <a:latin typeface="Arial"/>
                <a:cs typeface="Arial"/>
              </a:rPr>
              <a:t>luka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125" dirty="0">
                <a:latin typeface="Arial"/>
                <a:cs typeface="Arial"/>
              </a:rPr>
              <a:t>sembuh. </a:t>
            </a:r>
            <a:r>
              <a:rPr sz="1200" spc="-65" dirty="0">
                <a:latin typeface="Arial"/>
                <a:cs typeface="Arial"/>
              </a:rPr>
              <a:t>Jaringan </a:t>
            </a:r>
            <a:r>
              <a:rPr sz="1200" spc="-30" dirty="0">
                <a:latin typeface="Arial"/>
                <a:cs typeface="Arial"/>
              </a:rPr>
              <a:t>parut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35" dirty="0">
                <a:latin typeface="Arial"/>
                <a:cs typeface="Arial"/>
              </a:rPr>
              <a:t>baru </a:t>
            </a:r>
            <a:r>
              <a:rPr sz="1200" spc="-10" dirty="0">
                <a:latin typeface="Arial"/>
                <a:cs typeface="Arial"/>
              </a:rPr>
              <a:t>dapat  </a:t>
            </a:r>
            <a:r>
              <a:rPr sz="1200" spc="-45" dirty="0">
                <a:latin typeface="Arial"/>
                <a:cs typeface="Arial"/>
              </a:rPr>
              <a:t>berwarna </a:t>
            </a:r>
            <a:r>
              <a:rPr sz="1200" spc="-90" dirty="0">
                <a:latin typeface="Arial"/>
                <a:cs typeface="Arial"/>
              </a:rPr>
              <a:t>merah </a:t>
            </a:r>
            <a:r>
              <a:rPr sz="1200" spc="-45" dirty="0">
                <a:latin typeface="Arial"/>
                <a:cs typeface="Arial"/>
              </a:rPr>
              <a:t>atau </a:t>
            </a:r>
            <a:r>
              <a:rPr sz="1200" spc="-95" dirty="0">
                <a:latin typeface="Arial"/>
                <a:cs typeface="Arial"/>
              </a:rPr>
              <a:t>ungu; </a:t>
            </a:r>
            <a:r>
              <a:rPr sz="1200" spc="-45" dirty="0">
                <a:latin typeface="Arial"/>
                <a:cs typeface="Arial"/>
              </a:rPr>
              <a:t>jaringan </a:t>
            </a:r>
            <a:r>
              <a:rPr sz="1200" spc="-30" dirty="0">
                <a:latin typeface="Arial"/>
                <a:cs typeface="Arial"/>
              </a:rPr>
              <a:t>parut </a:t>
            </a:r>
            <a:r>
              <a:rPr sz="1200" spc="-55" dirty="0">
                <a:latin typeface="Arial"/>
                <a:cs typeface="Arial"/>
              </a:rPr>
              <a:t>yang lebih </a:t>
            </a:r>
            <a:r>
              <a:rPr sz="1200" spc="-60" dirty="0">
                <a:latin typeface="Arial"/>
                <a:cs typeface="Arial"/>
              </a:rPr>
              <a:t>lama  </a:t>
            </a:r>
            <a:r>
              <a:rPr sz="1200" spc="-10" dirty="0">
                <a:latin typeface="Arial"/>
                <a:cs typeface="Arial"/>
              </a:rPr>
              <a:t>dapat </a:t>
            </a:r>
            <a:r>
              <a:rPr sz="1200" spc="-45" dirty="0">
                <a:latin typeface="Arial"/>
                <a:cs typeface="Arial"/>
              </a:rPr>
              <a:t>berwarna </a:t>
            </a:r>
            <a:r>
              <a:rPr sz="1200" spc="-55" dirty="0">
                <a:latin typeface="Arial"/>
                <a:cs typeface="Arial"/>
              </a:rPr>
              <a:t>keperakan </a:t>
            </a:r>
            <a:r>
              <a:rPr sz="1200" spc="-45" dirty="0">
                <a:latin typeface="Arial"/>
                <a:cs typeface="Arial"/>
              </a:rPr>
              <a:t>atau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putih</a:t>
            </a:r>
            <a:endParaRPr sz="12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240"/>
              </a:spcBef>
              <a:buAutoNum type="arabicPeriod" startAt="9"/>
              <a:tabLst>
                <a:tab pos="241300" algn="l"/>
              </a:tabLst>
            </a:pPr>
            <a:r>
              <a:rPr sz="1200" spc="-55" dirty="0">
                <a:latin typeface="Arial"/>
                <a:cs typeface="Arial"/>
              </a:rPr>
              <a:t>Keloid</a:t>
            </a:r>
            <a:endParaRPr sz="1200">
              <a:latin typeface="Arial"/>
              <a:cs typeface="Arial"/>
            </a:endParaRPr>
          </a:p>
          <a:p>
            <a:pPr marL="187325" marR="5080" algn="just">
              <a:lnSpc>
                <a:spcPts val="1700"/>
              </a:lnSpc>
              <a:spcBef>
                <a:spcPts val="10"/>
              </a:spcBef>
            </a:pPr>
            <a:r>
              <a:rPr sz="1200" spc="-40" dirty="0">
                <a:latin typeface="Arial"/>
                <a:cs typeface="Arial"/>
              </a:rPr>
              <a:t>Area </a:t>
            </a:r>
            <a:r>
              <a:rPr sz="1200" spc="-65" dirty="0">
                <a:latin typeface="Arial"/>
                <a:cs typeface="Arial"/>
              </a:rPr>
              <a:t>kelebihan </a:t>
            </a:r>
            <a:r>
              <a:rPr sz="1200" spc="-45" dirty="0">
                <a:latin typeface="Arial"/>
                <a:cs typeface="Arial"/>
              </a:rPr>
              <a:t>jaringan </a:t>
            </a:r>
            <a:r>
              <a:rPr sz="1200" spc="-30" dirty="0">
                <a:latin typeface="Arial"/>
                <a:cs typeface="Arial"/>
              </a:rPr>
              <a:t>parut </a:t>
            </a:r>
            <a:r>
              <a:rPr sz="1200" spc="-55" dirty="0">
                <a:latin typeface="Arial"/>
                <a:cs typeface="Arial"/>
              </a:rPr>
              <a:t>yang </a:t>
            </a:r>
            <a:r>
              <a:rPr sz="1200" spc="-90" dirty="0">
                <a:latin typeface="Arial"/>
                <a:cs typeface="Arial"/>
              </a:rPr>
              <a:t>menonjol, </a:t>
            </a:r>
            <a:r>
              <a:rPr sz="1200" spc="-25" dirty="0">
                <a:latin typeface="Arial"/>
                <a:cs typeface="Arial"/>
              </a:rPr>
              <a:t>tidak </a:t>
            </a:r>
            <a:r>
              <a:rPr sz="1200" spc="-55" dirty="0">
                <a:latin typeface="Arial"/>
                <a:cs typeface="Arial"/>
              </a:rPr>
              <a:t>teratur,  dan </a:t>
            </a:r>
            <a:r>
              <a:rPr sz="1200" spc="-25" dirty="0">
                <a:latin typeface="Arial"/>
                <a:cs typeface="Arial"/>
              </a:rPr>
              <a:t>gelap </a:t>
            </a:r>
            <a:r>
              <a:rPr sz="1200" spc="-55" dirty="0">
                <a:latin typeface="Arial"/>
                <a:cs typeface="Arial"/>
              </a:rPr>
              <a:t>yang disebabkan </a:t>
            </a:r>
            <a:r>
              <a:rPr sz="1200" spc="-75" dirty="0">
                <a:latin typeface="Arial"/>
                <a:cs typeface="Arial"/>
              </a:rPr>
              <a:t>oleh </a:t>
            </a:r>
            <a:r>
              <a:rPr sz="1200" spc="-85" dirty="0">
                <a:latin typeface="Arial"/>
                <a:cs typeface="Arial"/>
              </a:rPr>
              <a:t>pembentukan </a:t>
            </a:r>
            <a:r>
              <a:rPr sz="1200" spc="-60" dirty="0">
                <a:latin typeface="Arial"/>
                <a:cs typeface="Arial"/>
              </a:rPr>
              <a:t>kolagen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yang</a:t>
            </a:r>
            <a:endParaRPr sz="1200">
              <a:latin typeface="Arial"/>
              <a:cs typeface="Arial"/>
            </a:endParaRPr>
          </a:p>
          <a:p>
            <a:pPr marL="187325" marR="5080" algn="just">
              <a:lnSpc>
                <a:spcPct val="110000"/>
              </a:lnSpc>
              <a:spcBef>
                <a:spcPts val="20"/>
              </a:spcBef>
            </a:pPr>
            <a:r>
              <a:rPr sz="1200" spc="-50" dirty="0">
                <a:latin typeface="Arial"/>
                <a:cs typeface="Arial"/>
              </a:rPr>
              <a:t>berlebihan </a:t>
            </a:r>
            <a:r>
              <a:rPr sz="1200" spc="-85" dirty="0">
                <a:latin typeface="Arial"/>
                <a:cs typeface="Arial"/>
              </a:rPr>
              <a:t>selama </a:t>
            </a:r>
            <a:r>
              <a:rPr sz="1200" spc="-90" dirty="0">
                <a:latin typeface="Arial"/>
                <a:cs typeface="Arial"/>
              </a:rPr>
              <a:t>penyembuhan. </a:t>
            </a:r>
            <a:r>
              <a:rPr sz="1200" spc="-85" dirty="0">
                <a:latin typeface="Arial"/>
                <a:cs typeface="Arial"/>
              </a:rPr>
              <a:t>Meluas </a:t>
            </a:r>
            <a:r>
              <a:rPr sz="1200" spc="-70" dirty="0">
                <a:latin typeface="Arial"/>
                <a:cs typeface="Arial"/>
              </a:rPr>
              <a:t>melebihi </a:t>
            </a:r>
            <a:r>
              <a:rPr sz="1200" spc="-20" dirty="0">
                <a:latin typeface="Arial"/>
                <a:cs typeface="Arial"/>
              </a:rPr>
              <a:t>area </a:t>
            </a:r>
            <a:r>
              <a:rPr sz="1200" spc="-50" dirty="0">
                <a:latin typeface="Arial"/>
                <a:cs typeface="Arial"/>
              </a:rPr>
              <a:t>cedera  </a:t>
            </a:r>
            <a:r>
              <a:rPr sz="1200" spc="-65" dirty="0">
                <a:latin typeface="Arial"/>
                <a:cs typeface="Arial"/>
              </a:rPr>
              <a:t>aslinya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8343" y="4376242"/>
            <a:ext cx="690245" cy="766445"/>
          </a:xfrm>
          <a:custGeom>
            <a:avLst/>
            <a:gdLst/>
            <a:ahLst/>
            <a:cxnLst/>
            <a:rect l="l" t="t" r="r" b="b"/>
            <a:pathLst>
              <a:path w="690244" h="766445">
                <a:moveTo>
                  <a:pt x="223850" y="437794"/>
                </a:moveTo>
                <a:lnTo>
                  <a:pt x="190449" y="473329"/>
                </a:lnTo>
                <a:lnTo>
                  <a:pt x="148932" y="494665"/>
                </a:lnTo>
                <a:lnTo>
                  <a:pt x="138112" y="498906"/>
                </a:lnTo>
                <a:lnTo>
                  <a:pt x="127381" y="503580"/>
                </a:lnTo>
                <a:lnTo>
                  <a:pt x="82423" y="529907"/>
                </a:lnTo>
                <a:lnTo>
                  <a:pt x="47104" y="570496"/>
                </a:lnTo>
                <a:lnTo>
                  <a:pt x="42938" y="618566"/>
                </a:lnTo>
                <a:lnTo>
                  <a:pt x="38925" y="637616"/>
                </a:lnTo>
                <a:lnTo>
                  <a:pt x="27076" y="674293"/>
                </a:lnTo>
                <a:lnTo>
                  <a:pt x="24396" y="679411"/>
                </a:lnTo>
                <a:lnTo>
                  <a:pt x="21209" y="684784"/>
                </a:lnTo>
                <a:lnTo>
                  <a:pt x="20726" y="689648"/>
                </a:lnTo>
                <a:lnTo>
                  <a:pt x="26174" y="693242"/>
                </a:lnTo>
                <a:lnTo>
                  <a:pt x="32562" y="693508"/>
                </a:lnTo>
                <a:lnTo>
                  <a:pt x="34632" y="689292"/>
                </a:lnTo>
                <a:lnTo>
                  <a:pt x="35179" y="683221"/>
                </a:lnTo>
                <a:lnTo>
                  <a:pt x="41046" y="666686"/>
                </a:lnTo>
                <a:lnTo>
                  <a:pt x="43662" y="653872"/>
                </a:lnTo>
                <a:lnTo>
                  <a:pt x="50838" y="644258"/>
                </a:lnTo>
                <a:lnTo>
                  <a:pt x="68592" y="642696"/>
                </a:lnTo>
                <a:lnTo>
                  <a:pt x="111175" y="642391"/>
                </a:lnTo>
                <a:lnTo>
                  <a:pt x="148590" y="628700"/>
                </a:lnTo>
                <a:lnTo>
                  <a:pt x="179412" y="602843"/>
                </a:lnTo>
                <a:lnTo>
                  <a:pt x="202184" y="565975"/>
                </a:lnTo>
                <a:lnTo>
                  <a:pt x="219113" y="503237"/>
                </a:lnTo>
                <a:lnTo>
                  <a:pt x="222250" y="470763"/>
                </a:lnTo>
                <a:lnTo>
                  <a:pt x="223850" y="437794"/>
                </a:lnTo>
                <a:close/>
              </a:path>
              <a:path w="690244" h="766445">
                <a:moveTo>
                  <a:pt x="305993" y="77635"/>
                </a:moveTo>
                <a:lnTo>
                  <a:pt x="281927" y="111074"/>
                </a:lnTo>
                <a:lnTo>
                  <a:pt x="251612" y="135966"/>
                </a:lnTo>
                <a:lnTo>
                  <a:pt x="216890" y="154940"/>
                </a:lnTo>
                <a:lnTo>
                  <a:pt x="179628" y="170599"/>
                </a:lnTo>
                <a:lnTo>
                  <a:pt x="148399" y="184302"/>
                </a:lnTo>
                <a:lnTo>
                  <a:pt x="91020" y="219481"/>
                </a:lnTo>
                <a:lnTo>
                  <a:pt x="48920" y="264909"/>
                </a:lnTo>
                <a:lnTo>
                  <a:pt x="32245" y="314159"/>
                </a:lnTo>
                <a:lnTo>
                  <a:pt x="36106" y="340309"/>
                </a:lnTo>
                <a:lnTo>
                  <a:pt x="39192" y="354380"/>
                </a:lnTo>
                <a:lnTo>
                  <a:pt x="38468" y="366255"/>
                </a:lnTo>
                <a:lnTo>
                  <a:pt x="35217" y="377113"/>
                </a:lnTo>
                <a:lnTo>
                  <a:pt x="30683" y="388150"/>
                </a:lnTo>
                <a:lnTo>
                  <a:pt x="21831" y="406336"/>
                </a:lnTo>
                <a:lnTo>
                  <a:pt x="13309" y="424700"/>
                </a:lnTo>
                <a:lnTo>
                  <a:pt x="5803" y="443738"/>
                </a:lnTo>
                <a:lnTo>
                  <a:pt x="0" y="463969"/>
                </a:lnTo>
                <a:lnTo>
                  <a:pt x="11442" y="463130"/>
                </a:lnTo>
                <a:lnTo>
                  <a:pt x="19177" y="459346"/>
                </a:lnTo>
                <a:lnTo>
                  <a:pt x="23863" y="452666"/>
                </a:lnTo>
                <a:lnTo>
                  <a:pt x="26174" y="443204"/>
                </a:lnTo>
                <a:lnTo>
                  <a:pt x="28130" y="432536"/>
                </a:lnTo>
                <a:lnTo>
                  <a:pt x="31026" y="422109"/>
                </a:lnTo>
                <a:lnTo>
                  <a:pt x="37909" y="401688"/>
                </a:lnTo>
                <a:lnTo>
                  <a:pt x="41541" y="392404"/>
                </a:lnTo>
                <a:lnTo>
                  <a:pt x="46710" y="386346"/>
                </a:lnTo>
                <a:lnTo>
                  <a:pt x="54914" y="383667"/>
                </a:lnTo>
                <a:lnTo>
                  <a:pt x="117741" y="387616"/>
                </a:lnTo>
                <a:lnTo>
                  <a:pt x="164096" y="377952"/>
                </a:lnTo>
                <a:lnTo>
                  <a:pt x="205473" y="356463"/>
                </a:lnTo>
                <a:lnTo>
                  <a:pt x="240576" y="324053"/>
                </a:lnTo>
                <a:lnTo>
                  <a:pt x="268084" y="281635"/>
                </a:lnTo>
                <a:lnTo>
                  <a:pt x="287464" y="232625"/>
                </a:lnTo>
                <a:lnTo>
                  <a:pt x="299224" y="182003"/>
                </a:lnTo>
                <a:lnTo>
                  <a:pt x="304888" y="130200"/>
                </a:lnTo>
                <a:lnTo>
                  <a:pt x="305993" y="77635"/>
                </a:lnTo>
                <a:close/>
              </a:path>
              <a:path w="690244" h="766445">
                <a:moveTo>
                  <a:pt x="579501" y="442302"/>
                </a:moveTo>
                <a:lnTo>
                  <a:pt x="538772" y="485635"/>
                </a:lnTo>
                <a:lnTo>
                  <a:pt x="486524" y="512711"/>
                </a:lnTo>
                <a:lnTo>
                  <a:pt x="466267" y="520941"/>
                </a:lnTo>
                <a:lnTo>
                  <a:pt x="446354" y="529755"/>
                </a:lnTo>
                <a:lnTo>
                  <a:pt x="408901" y="551522"/>
                </a:lnTo>
                <a:lnTo>
                  <a:pt x="363194" y="593839"/>
                </a:lnTo>
                <a:lnTo>
                  <a:pt x="349326" y="651725"/>
                </a:lnTo>
                <a:lnTo>
                  <a:pt x="350342" y="673392"/>
                </a:lnTo>
                <a:lnTo>
                  <a:pt x="346608" y="693026"/>
                </a:lnTo>
                <a:lnTo>
                  <a:pt x="340182" y="711644"/>
                </a:lnTo>
                <a:lnTo>
                  <a:pt x="333070" y="730250"/>
                </a:lnTo>
                <a:lnTo>
                  <a:pt x="328218" y="740841"/>
                </a:lnTo>
                <a:lnTo>
                  <a:pt x="322694" y="752030"/>
                </a:lnTo>
                <a:lnTo>
                  <a:pt x="319874" y="761352"/>
                </a:lnTo>
                <a:lnTo>
                  <a:pt x="323151" y="766356"/>
                </a:lnTo>
                <a:lnTo>
                  <a:pt x="335762" y="765606"/>
                </a:lnTo>
                <a:lnTo>
                  <a:pt x="340182" y="756881"/>
                </a:lnTo>
                <a:lnTo>
                  <a:pt x="341045" y="744778"/>
                </a:lnTo>
                <a:lnTo>
                  <a:pt x="343001" y="733869"/>
                </a:lnTo>
                <a:lnTo>
                  <a:pt x="349161" y="719950"/>
                </a:lnTo>
                <a:lnTo>
                  <a:pt x="356425" y="709155"/>
                </a:lnTo>
                <a:lnTo>
                  <a:pt x="368261" y="703275"/>
                </a:lnTo>
                <a:lnTo>
                  <a:pt x="388137" y="704075"/>
                </a:lnTo>
                <a:lnTo>
                  <a:pt x="420090" y="706031"/>
                </a:lnTo>
                <a:lnTo>
                  <a:pt x="451548" y="700011"/>
                </a:lnTo>
                <a:lnTo>
                  <a:pt x="508190" y="666165"/>
                </a:lnTo>
                <a:lnTo>
                  <a:pt x="539864" y="627545"/>
                </a:lnTo>
                <a:lnTo>
                  <a:pt x="559943" y="584898"/>
                </a:lnTo>
                <a:lnTo>
                  <a:pt x="571296" y="539178"/>
                </a:lnTo>
                <a:lnTo>
                  <a:pt x="576846" y="491324"/>
                </a:lnTo>
                <a:lnTo>
                  <a:pt x="579501" y="442302"/>
                </a:lnTo>
                <a:close/>
              </a:path>
              <a:path w="690244" h="766445">
                <a:moveTo>
                  <a:pt x="689940" y="43395"/>
                </a:moveTo>
                <a:lnTo>
                  <a:pt x="686917" y="0"/>
                </a:lnTo>
                <a:lnTo>
                  <a:pt x="673417" y="26416"/>
                </a:lnTo>
                <a:lnTo>
                  <a:pt x="656107" y="48856"/>
                </a:lnTo>
                <a:lnTo>
                  <a:pt x="635254" y="67411"/>
                </a:lnTo>
                <a:lnTo>
                  <a:pt x="611098" y="82143"/>
                </a:lnTo>
                <a:lnTo>
                  <a:pt x="578993" y="97815"/>
                </a:lnTo>
                <a:lnTo>
                  <a:pt x="514108" y="127457"/>
                </a:lnTo>
                <a:lnTo>
                  <a:pt x="482015" y="142621"/>
                </a:lnTo>
                <a:lnTo>
                  <a:pt x="422097" y="181444"/>
                </a:lnTo>
                <a:lnTo>
                  <a:pt x="376402" y="236499"/>
                </a:lnTo>
                <a:lnTo>
                  <a:pt x="357555" y="282536"/>
                </a:lnTo>
                <a:lnTo>
                  <a:pt x="356222" y="306057"/>
                </a:lnTo>
                <a:lnTo>
                  <a:pt x="363766" y="328574"/>
                </a:lnTo>
                <a:lnTo>
                  <a:pt x="368579" y="339661"/>
                </a:lnTo>
                <a:lnTo>
                  <a:pt x="369062" y="348208"/>
                </a:lnTo>
                <a:lnTo>
                  <a:pt x="366687" y="355739"/>
                </a:lnTo>
                <a:lnTo>
                  <a:pt x="350824" y="390194"/>
                </a:lnTo>
                <a:lnTo>
                  <a:pt x="339051" y="416699"/>
                </a:lnTo>
                <a:lnTo>
                  <a:pt x="315925" y="470293"/>
                </a:lnTo>
                <a:lnTo>
                  <a:pt x="330428" y="472859"/>
                </a:lnTo>
                <a:lnTo>
                  <a:pt x="340525" y="470522"/>
                </a:lnTo>
                <a:lnTo>
                  <a:pt x="346900" y="462419"/>
                </a:lnTo>
                <a:lnTo>
                  <a:pt x="350227" y="447725"/>
                </a:lnTo>
                <a:lnTo>
                  <a:pt x="353060" y="431634"/>
                </a:lnTo>
                <a:lnTo>
                  <a:pt x="358013" y="415798"/>
                </a:lnTo>
                <a:lnTo>
                  <a:pt x="363804" y="400126"/>
                </a:lnTo>
                <a:lnTo>
                  <a:pt x="369176" y="384530"/>
                </a:lnTo>
                <a:lnTo>
                  <a:pt x="372186" y="377621"/>
                </a:lnTo>
                <a:lnTo>
                  <a:pt x="376288" y="373253"/>
                </a:lnTo>
                <a:lnTo>
                  <a:pt x="382257" y="371589"/>
                </a:lnTo>
                <a:lnTo>
                  <a:pt x="437921" y="378879"/>
                </a:lnTo>
                <a:lnTo>
                  <a:pt x="483146" y="374726"/>
                </a:lnTo>
                <a:lnTo>
                  <a:pt x="526669" y="361251"/>
                </a:lnTo>
                <a:lnTo>
                  <a:pt x="568667" y="339407"/>
                </a:lnTo>
                <a:lnTo>
                  <a:pt x="600290" y="313194"/>
                </a:lnTo>
                <a:lnTo>
                  <a:pt x="627380" y="277990"/>
                </a:lnTo>
                <a:lnTo>
                  <a:pt x="649795" y="235978"/>
                </a:lnTo>
                <a:lnTo>
                  <a:pt x="667397" y="189331"/>
                </a:lnTo>
                <a:lnTo>
                  <a:pt x="680046" y="140233"/>
                </a:lnTo>
                <a:lnTo>
                  <a:pt x="687603" y="90868"/>
                </a:lnTo>
                <a:lnTo>
                  <a:pt x="689940" y="43395"/>
                </a:lnTo>
                <a:close/>
              </a:path>
            </a:pathLst>
          </a:custGeom>
          <a:solidFill>
            <a:srgbClr val="F2F1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8211311" y="0"/>
            <a:ext cx="934085" cy="881380"/>
            <a:chOff x="8211311" y="0"/>
            <a:chExt cx="934085" cy="881380"/>
          </a:xfrm>
        </p:grpSpPr>
        <p:sp>
          <p:nvSpPr>
            <p:cNvPr id="20" name="object 20"/>
            <p:cNvSpPr/>
            <p:nvPr/>
          </p:nvSpPr>
          <p:spPr>
            <a:xfrm>
              <a:off x="8211311" y="0"/>
              <a:ext cx="932688" cy="880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83320" y="1892"/>
              <a:ext cx="861568" cy="805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365497" y="376859"/>
            <a:ext cx="41275" cy="4552315"/>
          </a:xfrm>
          <a:custGeom>
            <a:avLst/>
            <a:gdLst/>
            <a:ahLst/>
            <a:cxnLst/>
            <a:rect l="l" t="t" r="r" b="b"/>
            <a:pathLst>
              <a:path w="41275" h="4552315">
                <a:moveTo>
                  <a:pt x="0" y="0"/>
                </a:moveTo>
                <a:lnTo>
                  <a:pt x="40945" y="4552012"/>
                </a:lnTo>
              </a:path>
            </a:pathLst>
          </a:custGeom>
          <a:ln w="19050">
            <a:solidFill>
              <a:srgbClr val="92A4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5143500"/>
            <a:chOff x="-6350" y="0"/>
            <a:chExt cx="91567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0422" y="1385316"/>
              <a:ext cx="7205980" cy="0"/>
            </a:xfrm>
            <a:custGeom>
              <a:avLst/>
              <a:gdLst/>
              <a:ahLst/>
              <a:cxnLst/>
              <a:rect l="l" t="t" r="r" b="b"/>
              <a:pathLst>
                <a:path w="7205980">
                  <a:moveTo>
                    <a:pt x="0" y="0"/>
                  </a:moveTo>
                  <a:lnTo>
                    <a:pt x="7205644" y="1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20731" y="584708"/>
            <a:ext cx="2138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Trebuchet MS"/>
                <a:cs typeface="Trebuchet MS"/>
              </a:rPr>
              <a:t>LESI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100" dirty="0">
                <a:latin typeface="Trebuchet MS"/>
                <a:cs typeface="Trebuchet MS"/>
              </a:rPr>
              <a:t>SEKUNDER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285" y="954595"/>
            <a:ext cx="9105265" cy="4189095"/>
            <a:chOff x="39285" y="954595"/>
            <a:chExt cx="9105265" cy="4189095"/>
          </a:xfrm>
        </p:grpSpPr>
        <p:sp>
          <p:nvSpPr>
            <p:cNvPr id="9" name="object 9"/>
            <p:cNvSpPr/>
            <p:nvPr/>
          </p:nvSpPr>
          <p:spPr>
            <a:xfrm>
              <a:off x="5094516" y="1325753"/>
              <a:ext cx="4049483" cy="33266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85" y="954595"/>
              <a:ext cx="5055231" cy="41889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644880"/>
            <a:ext cx="9156700" cy="4498975"/>
            <a:chOff x="-6350" y="644880"/>
            <a:chExt cx="9156700" cy="4498975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93527" y="3620884"/>
              <a:ext cx="4572000" cy="1225550"/>
            </a:xfrm>
            <a:custGeom>
              <a:avLst/>
              <a:gdLst/>
              <a:ahLst/>
              <a:cxnLst/>
              <a:rect l="l" t="t" r="r" b="b"/>
              <a:pathLst>
                <a:path w="4572000" h="1225550">
                  <a:moveTo>
                    <a:pt x="4367809" y="0"/>
                  </a:moveTo>
                  <a:lnTo>
                    <a:pt x="204203" y="0"/>
                  </a:lnTo>
                  <a:lnTo>
                    <a:pt x="157382" y="5393"/>
                  </a:lnTo>
                  <a:lnTo>
                    <a:pt x="114400" y="20755"/>
                  </a:lnTo>
                  <a:lnTo>
                    <a:pt x="76485" y="44861"/>
                  </a:lnTo>
                  <a:lnTo>
                    <a:pt x="44861" y="76485"/>
                  </a:lnTo>
                  <a:lnTo>
                    <a:pt x="20755" y="114400"/>
                  </a:lnTo>
                  <a:lnTo>
                    <a:pt x="5393" y="157382"/>
                  </a:lnTo>
                  <a:lnTo>
                    <a:pt x="0" y="204203"/>
                  </a:lnTo>
                  <a:lnTo>
                    <a:pt x="0" y="1020945"/>
                  </a:lnTo>
                  <a:lnTo>
                    <a:pt x="5393" y="1067765"/>
                  </a:lnTo>
                  <a:lnTo>
                    <a:pt x="20755" y="1110745"/>
                  </a:lnTo>
                  <a:lnTo>
                    <a:pt x="44861" y="1148659"/>
                  </a:lnTo>
                  <a:lnTo>
                    <a:pt x="76485" y="1180281"/>
                  </a:lnTo>
                  <a:lnTo>
                    <a:pt x="114400" y="1204386"/>
                  </a:lnTo>
                  <a:lnTo>
                    <a:pt x="157382" y="1219748"/>
                  </a:lnTo>
                  <a:lnTo>
                    <a:pt x="204203" y="1225141"/>
                  </a:lnTo>
                  <a:lnTo>
                    <a:pt x="4367809" y="1225141"/>
                  </a:lnTo>
                  <a:lnTo>
                    <a:pt x="4414629" y="1219748"/>
                  </a:lnTo>
                  <a:lnTo>
                    <a:pt x="4457609" y="1204386"/>
                  </a:lnTo>
                  <a:lnTo>
                    <a:pt x="4495522" y="1180281"/>
                  </a:lnTo>
                  <a:lnTo>
                    <a:pt x="4527143" y="1148659"/>
                  </a:lnTo>
                  <a:lnTo>
                    <a:pt x="4551246" y="1110745"/>
                  </a:lnTo>
                  <a:lnTo>
                    <a:pt x="4566607" y="1067765"/>
                  </a:lnTo>
                  <a:lnTo>
                    <a:pt x="4572000" y="1020945"/>
                  </a:lnTo>
                  <a:lnTo>
                    <a:pt x="4572000" y="204203"/>
                  </a:lnTo>
                  <a:lnTo>
                    <a:pt x="4566607" y="157382"/>
                  </a:lnTo>
                  <a:lnTo>
                    <a:pt x="4551246" y="114400"/>
                  </a:lnTo>
                  <a:lnTo>
                    <a:pt x="4527143" y="76485"/>
                  </a:lnTo>
                  <a:lnTo>
                    <a:pt x="4495522" y="44861"/>
                  </a:lnTo>
                  <a:lnTo>
                    <a:pt x="4457609" y="20755"/>
                  </a:lnTo>
                  <a:lnTo>
                    <a:pt x="4414629" y="5393"/>
                  </a:lnTo>
                  <a:lnTo>
                    <a:pt x="4367809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3527" y="3620884"/>
              <a:ext cx="4572000" cy="1225550"/>
            </a:xfrm>
            <a:custGeom>
              <a:avLst/>
              <a:gdLst/>
              <a:ahLst/>
              <a:cxnLst/>
              <a:rect l="l" t="t" r="r" b="b"/>
              <a:pathLst>
                <a:path w="4572000" h="1225550">
                  <a:moveTo>
                    <a:pt x="0" y="204195"/>
                  </a:moveTo>
                  <a:lnTo>
                    <a:pt x="5392" y="157375"/>
                  </a:lnTo>
                  <a:lnTo>
                    <a:pt x="20754" y="114395"/>
                  </a:lnTo>
                  <a:lnTo>
                    <a:pt x="44859" y="76481"/>
                  </a:lnTo>
                  <a:lnTo>
                    <a:pt x="76481" y="44859"/>
                  </a:lnTo>
                  <a:lnTo>
                    <a:pt x="114395" y="20754"/>
                  </a:lnTo>
                  <a:lnTo>
                    <a:pt x="157375" y="5392"/>
                  </a:lnTo>
                  <a:lnTo>
                    <a:pt x="204195" y="0"/>
                  </a:lnTo>
                  <a:lnTo>
                    <a:pt x="4367802" y="0"/>
                  </a:lnTo>
                  <a:lnTo>
                    <a:pt x="4414624" y="5392"/>
                  </a:lnTo>
                  <a:lnTo>
                    <a:pt x="4457606" y="20754"/>
                  </a:lnTo>
                  <a:lnTo>
                    <a:pt x="4495520" y="44859"/>
                  </a:lnTo>
                  <a:lnTo>
                    <a:pt x="4527143" y="76481"/>
                  </a:lnTo>
                  <a:lnTo>
                    <a:pt x="4551248" y="114395"/>
                  </a:lnTo>
                  <a:lnTo>
                    <a:pt x="4566609" y="157375"/>
                  </a:lnTo>
                  <a:lnTo>
                    <a:pt x="4572002" y="204195"/>
                  </a:lnTo>
                  <a:lnTo>
                    <a:pt x="4572002" y="1020940"/>
                  </a:lnTo>
                  <a:lnTo>
                    <a:pt x="4566609" y="1067759"/>
                  </a:lnTo>
                  <a:lnTo>
                    <a:pt x="4551248" y="1110739"/>
                  </a:lnTo>
                  <a:lnTo>
                    <a:pt x="4527143" y="1148654"/>
                  </a:lnTo>
                  <a:lnTo>
                    <a:pt x="4495520" y="1180278"/>
                  </a:lnTo>
                  <a:lnTo>
                    <a:pt x="4457606" y="1204384"/>
                  </a:lnTo>
                  <a:lnTo>
                    <a:pt x="4414624" y="1219747"/>
                  </a:lnTo>
                  <a:lnTo>
                    <a:pt x="4367802" y="1225140"/>
                  </a:lnTo>
                  <a:lnTo>
                    <a:pt x="204195" y="1225140"/>
                  </a:lnTo>
                  <a:lnTo>
                    <a:pt x="157375" y="1219747"/>
                  </a:lnTo>
                  <a:lnTo>
                    <a:pt x="114395" y="1204384"/>
                  </a:lnTo>
                  <a:lnTo>
                    <a:pt x="76481" y="1180278"/>
                  </a:lnTo>
                  <a:lnTo>
                    <a:pt x="44859" y="1148654"/>
                  </a:lnTo>
                  <a:lnTo>
                    <a:pt x="20754" y="1110739"/>
                  </a:lnTo>
                  <a:lnTo>
                    <a:pt x="5392" y="1067759"/>
                  </a:lnTo>
                  <a:lnTo>
                    <a:pt x="0" y="1020940"/>
                  </a:lnTo>
                  <a:lnTo>
                    <a:pt x="0" y="204195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3527" y="652818"/>
              <a:ext cx="4649470" cy="1292225"/>
            </a:xfrm>
            <a:custGeom>
              <a:avLst/>
              <a:gdLst/>
              <a:ahLst/>
              <a:cxnLst/>
              <a:rect l="l" t="t" r="r" b="b"/>
              <a:pathLst>
                <a:path w="4649470" h="1292225">
                  <a:moveTo>
                    <a:pt x="4434039" y="0"/>
                  </a:moveTo>
                  <a:lnTo>
                    <a:pt x="215315" y="0"/>
                  </a:lnTo>
                  <a:lnTo>
                    <a:pt x="165947" y="5686"/>
                  </a:lnTo>
                  <a:lnTo>
                    <a:pt x="120627" y="21883"/>
                  </a:lnTo>
                  <a:lnTo>
                    <a:pt x="80649" y="47299"/>
                  </a:lnTo>
                  <a:lnTo>
                    <a:pt x="47304" y="80641"/>
                  </a:lnTo>
                  <a:lnTo>
                    <a:pt x="21885" y="120617"/>
                  </a:lnTo>
                  <a:lnTo>
                    <a:pt x="5686" y="165935"/>
                  </a:lnTo>
                  <a:lnTo>
                    <a:pt x="0" y="215303"/>
                  </a:lnTo>
                  <a:lnTo>
                    <a:pt x="0" y="1076515"/>
                  </a:lnTo>
                  <a:lnTo>
                    <a:pt x="5686" y="1125882"/>
                  </a:lnTo>
                  <a:lnTo>
                    <a:pt x="21885" y="1171200"/>
                  </a:lnTo>
                  <a:lnTo>
                    <a:pt x="47304" y="1211177"/>
                  </a:lnTo>
                  <a:lnTo>
                    <a:pt x="80649" y="1244519"/>
                  </a:lnTo>
                  <a:lnTo>
                    <a:pt x="120627" y="1269935"/>
                  </a:lnTo>
                  <a:lnTo>
                    <a:pt x="165947" y="1286132"/>
                  </a:lnTo>
                  <a:lnTo>
                    <a:pt x="215315" y="1291818"/>
                  </a:lnTo>
                  <a:lnTo>
                    <a:pt x="4434039" y="1291818"/>
                  </a:lnTo>
                  <a:lnTo>
                    <a:pt x="4483407" y="1286132"/>
                  </a:lnTo>
                  <a:lnTo>
                    <a:pt x="4528725" y="1269935"/>
                  </a:lnTo>
                  <a:lnTo>
                    <a:pt x="4568701" y="1244519"/>
                  </a:lnTo>
                  <a:lnTo>
                    <a:pt x="4602043" y="1211177"/>
                  </a:lnTo>
                  <a:lnTo>
                    <a:pt x="4627459" y="1171200"/>
                  </a:lnTo>
                  <a:lnTo>
                    <a:pt x="4643656" y="1125882"/>
                  </a:lnTo>
                  <a:lnTo>
                    <a:pt x="4649343" y="1076515"/>
                  </a:lnTo>
                  <a:lnTo>
                    <a:pt x="4649343" y="215303"/>
                  </a:lnTo>
                  <a:lnTo>
                    <a:pt x="4643656" y="165935"/>
                  </a:lnTo>
                  <a:lnTo>
                    <a:pt x="4627459" y="120617"/>
                  </a:lnTo>
                  <a:lnTo>
                    <a:pt x="4602043" y="80641"/>
                  </a:lnTo>
                  <a:lnTo>
                    <a:pt x="4568701" y="47299"/>
                  </a:lnTo>
                  <a:lnTo>
                    <a:pt x="4528725" y="21883"/>
                  </a:lnTo>
                  <a:lnTo>
                    <a:pt x="4483407" y="5686"/>
                  </a:lnTo>
                  <a:lnTo>
                    <a:pt x="4434039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3527" y="652818"/>
              <a:ext cx="4649470" cy="1292225"/>
            </a:xfrm>
            <a:custGeom>
              <a:avLst/>
              <a:gdLst/>
              <a:ahLst/>
              <a:cxnLst/>
              <a:rect l="l" t="t" r="r" b="b"/>
              <a:pathLst>
                <a:path w="4649470" h="1292225">
                  <a:moveTo>
                    <a:pt x="0" y="215307"/>
                  </a:moveTo>
                  <a:lnTo>
                    <a:pt x="5686" y="165939"/>
                  </a:lnTo>
                  <a:lnTo>
                    <a:pt x="21884" y="120620"/>
                  </a:lnTo>
                  <a:lnTo>
                    <a:pt x="47300" y="80643"/>
                  </a:lnTo>
                  <a:lnTo>
                    <a:pt x="80643" y="47300"/>
                  </a:lnTo>
                  <a:lnTo>
                    <a:pt x="120620" y="21884"/>
                  </a:lnTo>
                  <a:lnTo>
                    <a:pt x="165939" y="5686"/>
                  </a:lnTo>
                  <a:lnTo>
                    <a:pt x="215307" y="0"/>
                  </a:lnTo>
                  <a:lnTo>
                    <a:pt x="4434042" y="0"/>
                  </a:lnTo>
                  <a:lnTo>
                    <a:pt x="4483409" y="5686"/>
                  </a:lnTo>
                  <a:lnTo>
                    <a:pt x="4528727" y="21884"/>
                  </a:lnTo>
                  <a:lnTo>
                    <a:pt x="4568703" y="47300"/>
                  </a:lnTo>
                  <a:lnTo>
                    <a:pt x="4602044" y="80643"/>
                  </a:lnTo>
                  <a:lnTo>
                    <a:pt x="4627459" y="120620"/>
                  </a:lnTo>
                  <a:lnTo>
                    <a:pt x="4643656" y="165939"/>
                  </a:lnTo>
                  <a:lnTo>
                    <a:pt x="4649342" y="215307"/>
                  </a:lnTo>
                  <a:lnTo>
                    <a:pt x="4649342" y="1076510"/>
                  </a:lnTo>
                  <a:lnTo>
                    <a:pt x="4643656" y="1125878"/>
                  </a:lnTo>
                  <a:lnTo>
                    <a:pt x="4627459" y="1171197"/>
                  </a:lnTo>
                  <a:lnTo>
                    <a:pt x="4602044" y="1211175"/>
                  </a:lnTo>
                  <a:lnTo>
                    <a:pt x="4568703" y="1244518"/>
                  </a:lnTo>
                  <a:lnTo>
                    <a:pt x="4528727" y="1269935"/>
                  </a:lnTo>
                  <a:lnTo>
                    <a:pt x="4483409" y="1286134"/>
                  </a:lnTo>
                  <a:lnTo>
                    <a:pt x="4434042" y="1291820"/>
                  </a:lnTo>
                  <a:lnTo>
                    <a:pt x="215307" y="1291820"/>
                  </a:lnTo>
                  <a:lnTo>
                    <a:pt x="165939" y="1286134"/>
                  </a:lnTo>
                  <a:lnTo>
                    <a:pt x="120620" y="1269935"/>
                  </a:lnTo>
                  <a:lnTo>
                    <a:pt x="80643" y="1244518"/>
                  </a:lnTo>
                  <a:lnTo>
                    <a:pt x="47300" y="1211175"/>
                  </a:lnTo>
                  <a:lnTo>
                    <a:pt x="21884" y="1171197"/>
                  </a:lnTo>
                  <a:lnTo>
                    <a:pt x="5686" y="1125878"/>
                  </a:lnTo>
                  <a:lnTo>
                    <a:pt x="0" y="1076510"/>
                  </a:lnTo>
                  <a:lnTo>
                    <a:pt x="0" y="215307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9933" y="54648"/>
            <a:ext cx="4588510" cy="572770"/>
          </a:xfrm>
          <a:prstGeom prst="rect">
            <a:avLst/>
          </a:prstGeom>
          <a:solidFill>
            <a:srgbClr val="F9F8F7"/>
          </a:solidFill>
          <a:ln w="9525">
            <a:solidFill>
              <a:srgbClr val="B71E42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0"/>
              </a:spcBef>
            </a:pPr>
            <a:r>
              <a:rPr spc="-505" dirty="0"/>
              <a:t>LESI</a:t>
            </a:r>
            <a:r>
              <a:rPr spc="-395" dirty="0"/>
              <a:t> </a:t>
            </a:r>
            <a:r>
              <a:rPr spc="-425" dirty="0"/>
              <a:t>VASCULAR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55928" y="590162"/>
            <a:ext cx="420941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45" dirty="0">
                <a:latin typeface="Arial"/>
                <a:cs typeface="Arial"/>
              </a:rPr>
              <a:t>1.	</a:t>
            </a:r>
            <a:r>
              <a:rPr sz="1800" b="1" spc="-160" dirty="0">
                <a:latin typeface="Arial"/>
                <a:cs typeface="Arial"/>
              </a:rPr>
              <a:t>Spider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angioma</a:t>
            </a:r>
            <a:endParaRPr sz="1800" dirty="0">
              <a:latin typeface="Arial"/>
              <a:cs typeface="Arial"/>
            </a:endParaRPr>
          </a:p>
          <a:p>
            <a:pPr marL="374650" marR="5080">
              <a:lnSpc>
                <a:spcPct val="98500"/>
              </a:lnSpc>
              <a:spcBef>
                <a:spcPts val="80"/>
              </a:spcBef>
            </a:pPr>
            <a:r>
              <a:rPr sz="1800" b="1" spc="-150" dirty="0">
                <a:latin typeface="Arial"/>
                <a:cs typeface="Arial"/>
              </a:rPr>
              <a:t>Bintik </a:t>
            </a:r>
            <a:r>
              <a:rPr sz="1800" b="1" spc="-130" dirty="0">
                <a:latin typeface="Arial"/>
                <a:cs typeface="Arial"/>
              </a:rPr>
              <a:t>merah terang </a:t>
            </a:r>
            <a:r>
              <a:rPr sz="1800" b="1" spc="-120" dirty="0">
                <a:latin typeface="Arial"/>
                <a:cs typeface="Arial"/>
              </a:rPr>
              <a:t>dan </a:t>
            </a:r>
            <a:r>
              <a:rPr sz="1800" b="1" spc="-100" dirty="0">
                <a:latin typeface="Arial"/>
                <a:cs typeface="Arial"/>
              </a:rPr>
              <a:t>datar </a:t>
            </a:r>
            <a:r>
              <a:rPr sz="1800" b="1" spc="-135" dirty="0">
                <a:latin typeface="Arial"/>
                <a:cs typeface="Arial"/>
              </a:rPr>
              <a:t>dengan  </a:t>
            </a:r>
            <a:r>
              <a:rPr sz="1800" b="1" spc="-145" dirty="0">
                <a:latin typeface="Arial"/>
                <a:cs typeface="Arial"/>
              </a:rPr>
              <a:t>pembuluh </a:t>
            </a:r>
            <a:r>
              <a:rPr sz="1800" b="1" spc="-110" dirty="0">
                <a:latin typeface="Arial"/>
                <a:cs typeface="Arial"/>
              </a:rPr>
              <a:t>darah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35" dirty="0">
                <a:latin typeface="Arial"/>
                <a:cs typeface="Arial"/>
              </a:rPr>
              <a:t>menyebar </a:t>
            </a:r>
            <a:r>
              <a:rPr sz="1800" b="1" spc="-120" dirty="0">
                <a:latin typeface="Arial"/>
                <a:cs typeface="Arial"/>
              </a:rPr>
              <a:t>dan  </a:t>
            </a:r>
            <a:r>
              <a:rPr sz="1800" b="1" spc="-130" dirty="0">
                <a:latin typeface="Arial"/>
                <a:cs typeface="Arial"/>
              </a:rPr>
              <a:t>kecil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20" dirty="0">
                <a:latin typeface="Arial"/>
                <a:cs typeface="Arial"/>
              </a:rPr>
              <a:t>ukurannya </a:t>
            </a:r>
            <a:r>
              <a:rPr sz="1800" b="1" spc="-135" dirty="0">
                <a:latin typeface="Arial"/>
                <a:cs typeface="Arial"/>
              </a:rPr>
              <a:t>berkiksar </a:t>
            </a:r>
            <a:r>
              <a:rPr sz="1800" b="1" spc="-95" dirty="0">
                <a:latin typeface="Arial"/>
                <a:cs typeface="Arial"/>
              </a:rPr>
              <a:t>dari </a:t>
            </a:r>
            <a:r>
              <a:rPr sz="1800" b="1" spc="-105" dirty="0">
                <a:latin typeface="Arial"/>
                <a:cs typeface="Arial"/>
              </a:rPr>
              <a:t>titik  </a:t>
            </a:r>
            <a:r>
              <a:rPr sz="1800" b="1" spc="-130" dirty="0">
                <a:latin typeface="Arial"/>
                <a:cs typeface="Arial"/>
              </a:rPr>
              <a:t>kecil </a:t>
            </a:r>
            <a:r>
              <a:rPr sz="1800" b="1" spc="-114" dirty="0">
                <a:latin typeface="Arial"/>
                <a:cs typeface="Arial"/>
              </a:rPr>
              <a:t>(pinpont) </a:t>
            </a:r>
            <a:r>
              <a:rPr sz="1800" b="1" spc="-120" dirty="0">
                <a:latin typeface="Arial"/>
                <a:cs typeface="Arial"/>
              </a:rPr>
              <a:t>hingga </a:t>
            </a:r>
            <a:r>
              <a:rPr sz="1800" b="1" spc="-50" dirty="0">
                <a:latin typeface="Arial"/>
                <a:cs typeface="Arial"/>
              </a:rPr>
              <a:t>2 </a:t>
            </a:r>
            <a:r>
              <a:rPr sz="1800" b="1" spc="-165" dirty="0">
                <a:latin typeface="Arial"/>
                <a:cs typeface="Arial"/>
              </a:rPr>
              <a:t>cm.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65" dirty="0">
                <a:latin typeface="Arial"/>
                <a:cs typeface="Arial"/>
              </a:rPr>
              <a:t>Spider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78723" y="956271"/>
            <a:ext cx="6838950" cy="2665095"/>
            <a:chOff x="1778723" y="956271"/>
            <a:chExt cx="6838950" cy="2665095"/>
          </a:xfrm>
        </p:grpSpPr>
        <p:sp>
          <p:nvSpPr>
            <p:cNvPr id="13" name="object 13"/>
            <p:cNvSpPr/>
            <p:nvPr/>
          </p:nvSpPr>
          <p:spPr>
            <a:xfrm>
              <a:off x="1778723" y="956271"/>
              <a:ext cx="2022271" cy="1093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3679" y="2117826"/>
              <a:ext cx="4465955" cy="1225550"/>
            </a:xfrm>
            <a:custGeom>
              <a:avLst/>
              <a:gdLst/>
              <a:ahLst/>
              <a:cxnLst/>
              <a:rect l="l" t="t" r="r" b="b"/>
              <a:pathLst>
                <a:path w="4465955" h="1225550">
                  <a:moveTo>
                    <a:pt x="4261484" y="0"/>
                  </a:moveTo>
                  <a:lnTo>
                    <a:pt x="204190" y="0"/>
                  </a:lnTo>
                  <a:lnTo>
                    <a:pt x="157374" y="5393"/>
                  </a:lnTo>
                  <a:lnTo>
                    <a:pt x="114396" y="20755"/>
                  </a:lnTo>
                  <a:lnTo>
                    <a:pt x="76483" y="44861"/>
                  </a:lnTo>
                  <a:lnTo>
                    <a:pt x="44860" y="76485"/>
                  </a:lnTo>
                  <a:lnTo>
                    <a:pt x="20755" y="114400"/>
                  </a:lnTo>
                  <a:lnTo>
                    <a:pt x="5393" y="157382"/>
                  </a:lnTo>
                  <a:lnTo>
                    <a:pt x="0" y="204203"/>
                  </a:lnTo>
                  <a:lnTo>
                    <a:pt x="0" y="1020940"/>
                  </a:lnTo>
                  <a:lnTo>
                    <a:pt x="5393" y="1067761"/>
                  </a:lnTo>
                  <a:lnTo>
                    <a:pt x="20755" y="1110742"/>
                  </a:lnTo>
                  <a:lnTo>
                    <a:pt x="44860" y="1148658"/>
                  </a:lnTo>
                  <a:lnTo>
                    <a:pt x="76483" y="1180281"/>
                  </a:lnTo>
                  <a:lnTo>
                    <a:pt x="114396" y="1204387"/>
                  </a:lnTo>
                  <a:lnTo>
                    <a:pt x="157374" y="1219750"/>
                  </a:lnTo>
                  <a:lnTo>
                    <a:pt x="204190" y="1225143"/>
                  </a:lnTo>
                  <a:lnTo>
                    <a:pt x="4261484" y="1225143"/>
                  </a:lnTo>
                  <a:lnTo>
                    <a:pt x="4308305" y="1219750"/>
                  </a:lnTo>
                  <a:lnTo>
                    <a:pt x="4351284" y="1204387"/>
                  </a:lnTo>
                  <a:lnTo>
                    <a:pt x="4389197" y="1180281"/>
                  </a:lnTo>
                  <a:lnTo>
                    <a:pt x="4420818" y="1148658"/>
                  </a:lnTo>
                  <a:lnTo>
                    <a:pt x="4444922" y="1110742"/>
                  </a:lnTo>
                  <a:lnTo>
                    <a:pt x="4460283" y="1067761"/>
                  </a:lnTo>
                  <a:lnTo>
                    <a:pt x="4465675" y="1020940"/>
                  </a:lnTo>
                  <a:lnTo>
                    <a:pt x="4465675" y="204203"/>
                  </a:lnTo>
                  <a:lnTo>
                    <a:pt x="4460283" y="157382"/>
                  </a:lnTo>
                  <a:lnTo>
                    <a:pt x="4444922" y="114400"/>
                  </a:lnTo>
                  <a:lnTo>
                    <a:pt x="4420818" y="76485"/>
                  </a:lnTo>
                  <a:lnTo>
                    <a:pt x="4389197" y="44861"/>
                  </a:lnTo>
                  <a:lnTo>
                    <a:pt x="4351284" y="20755"/>
                  </a:lnTo>
                  <a:lnTo>
                    <a:pt x="4308305" y="5393"/>
                  </a:lnTo>
                  <a:lnTo>
                    <a:pt x="4261484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3679" y="2117826"/>
              <a:ext cx="4465955" cy="1225550"/>
            </a:xfrm>
            <a:custGeom>
              <a:avLst/>
              <a:gdLst/>
              <a:ahLst/>
              <a:cxnLst/>
              <a:rect l="l" t="t" r="r" b="b"/>
              <a:pathLst>
                <a:path w="4465955" h="1225550">
                  <a:moveTo>
                    <a:pt x="0" y="204194"/>
                  </a:moveTo>
                  <a:lnTo>
                    <a:pt x="5392" y="157374"/>
                  </a:lnTo>
                  <a:lnTo>
                    <a:pt x="20754" y="114394"/>
                  </a:lnTo>
                  <a:lnTo>
                    <a:pt x="44858" y="76481"/>
                  </a:lnTo>
                  <a:lnTo>
                    <a:pt x="76480" y="44859"/>
                  </a:lnTo>
                  <a:lnTo>
                    <a:pt x="114394" y="20754"/>
                  </a:lnTo>
                  <a:lnTo>
                    <a:pt x="157373" y="5392"/>
                  </a:lnTo>
                  <a:lnTo>
                    <a:pt x="204193" y="0"/>
                  </a:lnTo>
                  <a:lnTo>
                    <a:pt x="4261482" y="0"/>
                  </a:lnTo>
                  <a:lnTo>
                    <a:pt x="4308301" y="5392"/>
                  </a:lnTo>
                  <a:lnTo>
                    <a:pt x="4351279" y="20754"/>
                  </a:lnTo>
                  <a:lnTo>
                    <a:pt x="4389192" y="44859"/>
                  </a:lnTo>
                  <a:lnTo>
                    <a:pt x="4420813" y="76481"/>
                  </a:lnTo>
                  <a:lnTo>
                    <a:pt x="4444918" y="114394"/>
                  </a:lnTo>
                  <a:lnTo>
                    <a:pt x="4460279" y="157374"/>
                  </a:lnTo>
                  <a:lnTo>
                    <a:pt x="4465672" y="204194"/>
                  </a:lnTo>
                  <a:lnTo>
                    <a:pt x="4465672" y="1020940"/>
                  </a:lnTo>
                  <a:lnTo>
                    <a:pt x="4460279" y="1067759"/>
                  </a:lnTo>
                  <a:lnTo>
                    <a:pt x="4444918" y="1110739"/>
                  </a:lnTo>
                  <a:lnTo>
                    <a:pt x="4420813" y="1148654"/>
                  </a:lnTo>
                  <a:lnTo>
                    <a:pt x="4389192" y="1180278"/>
                  </a:lnTo>
                  <a:lnTo>
                    <a:pt x="4351279" y="1204384"/>
                  </a:lnTo>
                  <a:lnTo>
                    <a:pt x="4308301" y="1219747"/>
                  </a:lnTo>
                  <a:lnTo>
                    <a:pt x="4261482" y="1225140"/>
                  </a:lnTo>
                  <a:lnTo>
                    <a:pt x="204193" y="1225140"/>
                  </a:lnTo>
                  <a:lnTo>
                    <a:pt x="157373" y="1219747"/>
                  </a:lnTo>
                  <a:lnTo>
                    <a:pt x="114394" y="1204384"/>
                  </a:lnTo>
                  <a:lnTo>
                    <a:pt x="76480" y="1180278"/>
                  </a:lnTo>
                  <a:lnTo>
                    <a:pt x="44858" y="1148654"/>
                  </a:lnTo>
                  <a:lnTo>
                    <a:pt x="20754" y="1110739"/>
                  </a:lnTo>
                  <a:lnTo>
                    <a:pt x="5392" y="1067759"/>
                  </a:lnTo>
                  <a:lnTo>
                    <a:pt x="0" y="1020940"/>
                  </a:lnTo>
                  <a:lnTo>
                    <a:pt x="0" y="204194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44077" y="2142997"/>
              <a:ext cx="1255618" cy="14778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4172267" y="1957565"/>
            <a:ext cx="4493260" cy="16078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0"/>
              </a:spcBef>
              <a:tabLst>
                <a:tab pos="349250" algn="l"/>
              </a:tabLst>
            </a:pPr>
            <a:r>
              <a:rPr sz="2700" spc="-67" baseline="-24691" dirty="0"/>
              <a:t>2.	</a:t>
            </a:r>
            <a:r>
              <a:rPr sz="1800" spc="-470" dirty="0"/>
              <a:t>a</a:t>
            </a:r>
            <a:r>
              <a:rPr sz="2700" spc="-705" baseline="-24691" dirty="0"/>
              <a:t>V</a:t>
            </a:r>
            <a:r>
              <a:rPr sz="1800" spc="-470" dirty="0"/>
              <a:t>n</a:t>
            </a:r>
            <a:r>
              <a:rPr sz="2700" spc="-705" baseline="-24691" dirty="0"/>
              <a:t>e</a:t>
            </a:r>
            <a:r>
              <a:rPr sz="1800" spc="-470" dirty="0"/>
              <a:t>g</a:t>
            </a:r>
            <a:r>
              <a:rPr sz="2700" spc="-705" baseline="-24691" dirty="0"/>
              <a:t>n</a:t>
            </a:r>
            <a:r>
              <a:rPr sz="1800" spc="-470" dirty="0"/>
              <a:t>i</a:t>
            </a:r>
            <a:r>
              <a:rPr sz="2700" spc="-705" baseline="-24691" dirty="0"/>
              <a:t>o</a:t>
            </a:r>
            <a:r>
              <a:rPr sz="1800" spc="-470" dirty="0"/>
              <a:t>o</a:t>
            </a:r>
            <a:r>
              <a:rPr sz="2700" spc="-705" baseline="-24691" dirty="0"/>
              <a:t>u</a:t>
            </a:r>
            <a:r>
              <a:rPr sz="1800" spc="-470" dirty="0"/>
              <a:t>m</a:t>
            </a:r>
            <a:r>
              <a:rPr sz="2700" spc="-705" baseline="-24691" dirty="0"/>
              <a:t>s</a:t>
            </a:r>
            <a:r>
              <a:rPr sz="1800" spc="-470" dirty="0"/>
              <a:t>a</a:t>
            </a:r>
            <a:r>
              <a:rPr sz="2700" spc="-705" baseline="-24691" dirty="0"/>
              <a:t>st</a:t>
            </a:r>
            <a:r>
              <a:rPr sz="1800" spc="-470" dirty="0"/>
              <a:t>m</a:t>
            </a:r>
            <a:r>
              <a:rPr sz="2700" spc="-705" baseline="-24691" dirty="0"/>
              <a:t>ar</a:t>
            </a:r>
            <a:r>
              <a:rPr sz="1800" spc="-470" dirty="0"/>
              <a:t>emucat </a:t>
            </a:r>
            <a:r>
              <a:rPr sz="1800" spc="-145" dirty="0"/>
              <a:t>kuku</a:t>
            </a:r>
            <a:r>
              <a:rPr sz="1800" spc="-55" dirty="0"/>
              <a:t> </a:t>
            </a:r>
            <a:r>
              <a:rPr sz="1800" spc="-120" dirty="0"/>
              <a:t>ditekan</a:t>
            </a:r>
            <a:endParaRPr sz="1800" dirty="0"/>
          </a:p>
          <a:p>
            <a:pPr marL="400050" marR="30480">
              <a:lnSpc>
                <a:spcPct val="98900"/>
              </a:lnSpc>
              <a:spcBef>
                <a:spcPts val="890"/>
              </a:spcBef>
            </a:pPr>
            <a:r>
              <a:rPr spc="-190" dirty="0"/>
              <a:t>Lesi </a:t>
            </a:r>
            <a:r>
              <a:rPr spc="-120" dirty="0"/>
              <a:t>biru dan </a:t>
            </a:r>
            <a:r>
              <a:rPr spc="-100" dirty="0"/>
              <a:t>datar </a:t>
            </a:r>
            <a:r>
              <a:rPr spc="-135" dirty="0"/>
              <a:t>dengan </a:t>
            </a:r>
            <a:r>
              <a:rPr spc="-105" dirty="0"/>
              <a:t>vena </a:t>
            </a:r>
            <a:r>
              <a:rPr spc="-100" dirty="0"/>
              <a:t>yang  </a:t>
            </a:r>
            <a:r>
              <a:rPr spc="-130" dirty="0"/>
              <a:t>menyebar, </a:t>
            </a:r>
            <a:r>
              <a:rPr spc="-114" dirty="0"/>
              <a:t>mengalami </a:t>
            </a:r>
            <a:r>
              <a:rPr spc="-120" dirty="0"/>
              <a:t>kaskade, </a:t>
            </a:r>
            <a:r>
              <a:rPr spc="-90" dirty="0"/>
              <a:t>atau  </a:t>
            </a:r>
            <a:r>
              <a:rPr spc="-95" dirty="0"/>
              <a:t>linear </a:t>
            </a:r>
            <a:r>
              <a:rPr spc="-105" dirty="0"/>
              <a:t>yang </a:t>
            </a:r>
            <a:r>
              <a:rPr spc="-135" dirty="0"/>
              <a:t>meluas </a:t>
            </a:r>
            <a:r>
              <a:rPr spc="-95" dirty="0"/>
              <a:t>dari </a:t>
            </a:r>
            <a:r>
              <a:rPr spc="-125" dirty="0"/>
              <a:t>pusat. </a:t>
            </a:r>
            <a:r>
              <a:rPr spc="-130" dirty="0"/>
              <a:t>Ukuran  </a:t>
            </a:r>
            <a:r>
              <a:rPr spc="-150" dirty="0"/>
              <a:t>venous </a:t>
            </a:r>
            <a:r>
              <a:rPr spc="-145" dirty="0"/>
              <a:t>star </a:t>
            </a:r>
            <a:r>
              <a:rPr spc="-130" dirty="0"/>
              <a:t>berkisar </a:t>
            </a:r>
            <a:r>
              <a:rPr spc="-95" dirty="0"/>
              <a:t>dari </a:t>
            </a:r>
            <a:r>
              <a:rPr spc="-50" dirty="0"/>
              <a:t>3-25</a:t>
            </a:r>
            <a:r>
              <a:rPr spc="340" dirty="0"/>
              <a:t> </a:t>
            </a:r>
            <a:r>
              <a:rPr spc="-229" dirty="0"/>
              <a:t>cm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63306" y="956271"/>
            <a:ext cx="3285490" cy="4187825"/>
            <a:chOff x="163306" y="956271"/>
            <a:chExt cx="3285490" cy="4187825"/>
          </a:xfrm>
        </p:grpSpPr>
        <p:sp>
          <p:nvSpPr>
            <p:cNvPr id="19" name="object 19"/>
            <p:cNvSpPr/>
            <p:nvPr/>
          </p:nvSpPr>
          <p:spPr>
            <a:xfrm>
              <a:off x="1895602" y="3714191"/>
              <a:ext cx="1552575" cy="136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480" y="4617613"/>
              <a:ext cx="109220" cy="315595"/>
            </a:xfrm>
            <a:custGeom>
              <a:avLst/>
              <a:gdLst/>
              <a:ahLst/>
              <a:cxnLst/>
              <a:rect l="l" t="t" r="r" b="b"/>
              <a:pathLst>
                <a:path w="109220" h="315595">
                  <a:moveTo>
                    <a:pt x="109042" y="0"/>
                  </a:moveTo>
                  <a:lnTo>
                    <a:pt x="4577" y="0"/>
                  </a:lnTo>
                  <a:lnTo>
                    <a:pt x="0" y="304290"/>
                  </a:lnTo>
                  <a:lnTo>
                    <a:pt x="97699" y="315536"/>
                  </a:lnTo>
                  <a:lnTo>
                    <a:pt x="109042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4969" y="4612699"/>
              <a:ext cx="118745" cy="328930"/>
            </a:xfrm>
            <a:custGeom>
              <a:avLst/>
              <a:gdLst/>
              <a:ahLst/>
              <a:cxnLst/>
              <a:rect l="l" t="t" r="r" b="b"/>
              <a:pathLst>
                <a:path w="118745" h="328929">
                  <a:moveTo>
                    <a:pt x="118129" y="0"/>
                  </a:moveTo>
                  <a:lnTo>
                    <a:pt x="4511" y="0"/>
                  </a:lnTo>
                  <a:lnTo>
                    <a:pt x="0" y="313930"/>
                  </a:lnTo>
                  <a:lnTo>
                    <a:pt x="106786" y="328578"/>
                  </a:lnTo>
                  <a:lnTo>
                    <a:pt x="107292" y="313930"/>
                  </a:lnTo>
                  <a:lnTo>
                    <a:pt x="98827" y="313930"/>
                  </a:lnTo>
                  <a:lnTo>
                    <a:pt x="8026" y="302684"/>
                  </a:lnTo>
                  <a:lnTo>
                    <a:pt x="12536" y="11435"/>
                  </a:lnTo>
                  <a:lnTo>
                    <a:pt x="117734" y="11435"/>
                  </a:lnTo>
                  <a:lnTo>
                    <a:pt x="118129" y="0"/>
                  </a:lnTo>
                  <a:close/>
                </a:path>
                <a:path w="118745" h="328929">
                  <a:moveTo>
                    <a:pt x="117734" y="11435"/>
                  </a:moveTo>
                  <a:lnTo>
                    <a:pt x="110236" y="11435"/>
                  </a:lnTo>
                  <a:lnTo>
                    <a:pt x="98827" y="313930"/>
                  </a:lnTo>
                  <a:lnTo>
                    <a:pt x="107292" y="313930"/>
                  </a:lnTo>
                  <a:lnTo>
                    <a:pt x="117734" y="11435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082" y="4896006"/>
              <a:ext cx="354965" cy="241300"/>
            </a:xfrm>
            <a:custGeom>
              <a:avLst/>
              <a:gdLst/>
              <a:ahLst/>
              <a:cxnLst/>
              <a:rect l="l" t="t" r="r" b="b"/>
              <a:pathLst>
                <a:path w="354965" h="241300">
                  <a:moveTo>
                    <a:pt x="179481" y="0"/>
                  </a:moveTo>
                  <a:lnTo>
                    <a:pt x="176032" y="72765"/>
                  </a:lnTo>
                  <a:lnTo>
                    <a:pt x="0" y="237763"/>
                  </a:lnTo>
                  <a:lnTo>
                    <a:pt x="354385" y="240976"/>
                  </a:lnTo>
                  <a:lnTo>
                    <a:pt x="349810" y="14458"/>
                  </a:lnTo>
                  <a:lnTo>
                    <a:pt x="179481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4420" y="4889486"/>
              <a:ext cx="372745" cy="254635"/>
            </a:xfrm>
            <a:custGeom>
              <a:avLst/>
              <a:gdLst/>
              <a:ahLst/>
              <a:cxnLst/>
              <a:rect l="l" t="t" r="r" b="b"/>
              <a:pathLst>
                <a:path w="372745" h="254635">
                  <a:moveTo>
                    <a:pt x="189694" y="0"/>
                  </a:moveTo>
                  <a:lnTo>
                    <a:pt x="185119" y="75977"/>
                  </a:lnTo>
                  <a:lnTo>
                    <a:pt x="0" y="249197"/>
                  </a:lnTo>
                  <a:lnTo>
                    <a:pt x="372558" y="254016"/>
                  </a:lnTo>
                  <a:lnTo>
                    <a:pt x="372314" y="241070"/>
                  </a:lnTo>
                  <a:lnTo>
                    <a:pt x="363471" y="241070"/>
                  </a:lnTo>
                  <a:lnTo>
                    <a:pt x="27260" y="237857"/>
                  </a:lnTo>
                  <a:lnTo>
                    <a:pt x="194205" y="82499"/>
                  </a:lnTo>
                  <a:lnTo>
                    <a:pt x="197653" y="12946"/>
                  </a:lnTo>
                  <a:lnTo>
                    <a:pt x="348359" y="12946"/>
                  </a:lnTo>
                  <a:lnTo>
                    <a:pt x="189694" y="0"/>
                  </a:lnTo>
                  <a:close/>
                </a:path>
                <a:path w="372745" h="254635">
                  <a:moveTo>
                    <a:pt x="348359" y="12946"/>
                  </a:moveTo>
                  <a:lnTo>
                    <a:pt x="197653" y="12946"/>
                  </a:lnTo>
                  <a:lnTo>
                    <a:pt x="358961" y="25892"/>
                  </a:lnTo>
                  <a:lnTo>
                    <a:pt x="363471" y="241070"/>
                  </a:lnTo>
                  <a:lnTo>
                    <a:pt x="372314" y="241070"/>
                  </a:lnTo>
                  <a:lnTo>
                    <a:pt x="368048" y="14552"/>
                  </a:lnTo>
                  <a:lnTo>
                    <a:pt x="348359" y="12946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160" y="4996268"/>
              <a:ext cx="71564" cy="792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3200" y="2785859"/>
              <a:ext cx="295910" cy="1967864"/>
            </a:xfrm>
            <a:custGeom>
              <a:avLst/>
              <a:gdLst/>
              <a:ahLst/>
              <a:cxnLst/>
              <a:rect l="l" t="t" r="r" b="b"/>
              <a:pathLst>
                <a:path w="295909" h="1967864">
                  <a:moveTo>
                    <a:pt x="295287" y="0"/>
                  </a:moveTo>
                  <a:lnTo>
                    <a:pt x="29514" y="0"/>
                  </a:lnTo>
                  <a:lnTo>
                    <a:pt x="0" y="1967776"/>
                  </a:lnTo>
                  <a:lnTo>
                    <a:pt x="169265" y="1967776"/>
                  </a:lnTo>
                  <a:lnTo>
                    <a:pt x="295287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817" y="2779331"/>
              <a:ext cx="303530" cy="1981200"/>
            </a:xfrm>
            <a:custGeom>
              <a:avLst/>
              <a:gdLst/>
              <a:ahLst/>
              <a:cxnLst/>
              <a:rect l="l" t="t" r="r" b="b"/>
              <a:pathLst>
                <a:path w="303530" h="1981200">
                  <a:moveTo>
                    <a:pt x="28322" y="0"/>
                  </a:moveTo>
                  <a:lnTo>
                    <a:pt x="0" y="1980730"/>
                  </a:lnTo>
                  <a:lnTo>
                    <a:pt x="175966" y="1980730"/>
                  </a:lnTo>
                  <a:lnTo>
                    <a:pt x="176801" y="1967783"/>
                  </a:lnTo>
                  <a:lnTo>
                    <a:pt x="7893" y="1967783"/>
                  </a:lnTo>
                  <a:lnTo>
                    <a:pt x="36347" y="11341"/>
                  </a:lnTo>
                  <a:lnTo>
                    <a:pt x="302969" y="11341"/>
                  </a:lnTo>
                  <a:lnTo>
                    <a:pt x="303182" y="8039"/>
                  </a:lnTo>
                  <a:lnTo>
                    <a:pt x="303182" y="1612"/>
                  </a:lnTo>
                  <a:lnTo>
                    <a:pt x="28322" y="0"/>
                  </a:lnTo>
                  <a:close/>
                </a:path>
                <a:path w="303530" h="1981200">
                  <a:moveTo>
                    <a:pt x="302969" y="11341"/>
                  </a:moveTo>
                  <a:lnTo>
                    <a:pt x="36347" y="11341"/>
                  </a:lnTo>
                  <a:lnTo>
                    <a:pt x="294093" y="12954"/>
                  </a:lnTo>
                  <a:lnTo>
                    <a:pt x="169200" y="1967783"/>
                  </a:lnTo>
                  <a:lnTo>
                    <a:pt x="176801" y="1967783"/>
                  </a:lnTo>
                  <a:lnTo>
                    <a:pt x="302969" y="11341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9575" y="4617613"/>
              <a:ext cx="110489" cy="315595"/>
            </a:xfrm>
            <a:custGeom>
              <a:avLst/>
              <a:gdLst/>
              <a:ahLst/>
              <a:cxnLst/>
              <a:rect l="l" t="t" r="r" b="b"/>
              <a:pathLst>
                <a:path w="110490" h="315595">
                  <a:moveTo>
                    <a:pt x="105592" y="0"/>
                  </a:moveTo>
                  <a:lnTo>
                    <a:pt x="0" y="0"/>
                  </a:lnTo>
                  <a:lnTo>
                    <a:pt x="11342" y="315536"/>
                  </a:lnTo>
                  <a:lnTo>
                    <a:pt x="110102" y="304290"/>
                  </a:lnTo>
                  <a:lnTo>
                    <a:pt x="105592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4999" y="4612699"/>
              <a:ext cx="118745" cy="328930"/>
            </a:xfrm>
            <a:custGeom>
              <a:avLst/>
              <a:gdLst/>
              <a:ahLst/>
              <a:cxnLst/>
              <a:rect l="l" t="t" r="r" b="b"/>
              <a:pathLst>
                <a:path w="118744" h="328929">
                  <a:moveTo>
                    <a:pt x="113618" y="0"/>
                  </a:moveTo>
                  <a:lnTo>
                    <a:pt x="0" y="0"/>
                  </a:lnTo>
                  <a:lnTo>
                    <a:pt x="11408" y="328578"/>
                  </a:lnTo>
                  <a:lnTo>
                    <a:pt x="118127" y="313930"/>
                  </a:lnTo>
                  <a:lnTo>
                    <a:pt x="19301" y="313930"/>
                  </a:lnTo>
                  <a:lnTo>
                    <a:pt x="9086" y="11435"/>
                  </a:lnTo>
                  <a:lnTo>
                    <a:pt x="113782" y="11435"/>
                  </a:lnTo>
                  <a:lnTo>
                    <a:pt x="113618" y="0"/>
                  </a:lnTo>
                  <a:close/>
                </a:path>
                <a:path w="118744" h="328929">
                  <a:moveTo>
                    <a:pt x="113782" y="11435"/>
                  </a:moveTo>
                  <a:lnTo>
                    <a:pt x="105592" y="11435"/>
                  </a:lnTo>
                  <a:lnTo>
                    <a:pt x="110168" y="302684"/>
                  </a:lnTo>
                  <a:lnTo>
                    <a:pt x="19301" y="313930"/>
                  </a:lnTo>
                  <a:lnTo>
                    <a:pt x="118127" y="313930"/>
                  </a:lnTo>
                  <a:lnTo>
                    <a:pt x="113782" y="11435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5697" y="4896006"/>
              <a:ext cx="354330" cy="241300"/>
            </a:xfrm>
            <a:custGeom>
              <a:avLst/>
              <a:gdLst/>
              <a:ahLst/>
              <a:cxnLst/>
              <a:rect l="l" t="t" r="r" b="b"/>
              <a:pathLst>
                <a:path w="354330" h="241300">
                  <a:moveTo>
                    <a:pt x="174904" y="0"/>
                  </a:moveTo>
                  <a:lnTo>
                    <a:pt x="4511" y="14458"/>
                  </a:lnTo>
                  <a:lnTo>
                    <a:pt x="0" y="240976"/>
                  </a:lnTo>
                  <a:lnTo>
                    <a:pt x="354319" y="237763"/>
                  </a:lnTo>
                  <a:lnTo>
                    <a:pt x="178353" y="72765"/>
                  </a:lnTo>
                  <a:lnTo>
                    <a:pt x="174904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1120" y="4889486"/>
              <a:ext cx="374015" cy="254635"/>
            </a:xfrm>
            <a:custGeom>
              <a:avLst/>
              <a:gdLst/>
              <a:ahLst/>
              <a:cxnLst/>
              <a:rect l="l" t="t" r="r" b="b"/>
              <a:pathLst>
                <a:path w="374015" h="254635">
                  <a:moveTo>
                    <a:pt x="183991" y="0"/>
                  </a:moveTo>
                  <a:lnTo>
                    <a:pt x="5770" y="14552"/>
                  </a:lnTo>
                  <a:lnTo>
                    <a:pt x="0" y="254016"/>
                  </a:lnTo>
                  <a:lnTo>
                    <a:pt x="373755" y="249197"/>
                  </a:lnTo>
                  <a:lnTo>
                    <a:pt x="365014" y="241070"/>
                  </a:lnTo>
                  <a:lnTo>
                    <a:pt x="9086" y="241070"/>
                  </a:lnTo>
                  <a:lnTo>
                    <a:pt x="13663" y="25892"/>
                  </a:lnTo>
                  <a:lnTo>
                    <a:pt x="176098" y="12946"/>
                  </a:lnTo>
                  <a:lnTo>
                    <a:pt x="184579" y="12946"/>
                  </a:lnTo>
                  <a:lnTo>
                    <a:pt x="183991" y="0"/>
                  </a:lnTo>
                  <a:close/>
                </a:path>
                <a:path w="374015" h="254635">
                  <a:moveTo>
                    <a:pt x="184579" y="12946"/>
                  </a:moveTo>
                  <a:lnTo>
                    <a:pt x="176098" y="12946"/>
                  </a:lnTo>
                  <a:lnTo>
                    <a:pt x="179481" y="82499"/>
                  </a:lnTo>
                  <a:lnTo>
                    <a:pt x="345295" y="237857"/>
                  </a:lnTo>
                  <a:lnTo>
                    <a:pt x="9086" y="241070"/>
                  </a:lnTo>
                  <a:lnTo>
                    <a:pt x="365014" y="241070"/>
                  </a:lnTo>
                  <a:lnTo>
                    <a:pt x="187440" y="75977"/>
                  </a:lnTo>
                  <a:lnTo>
                    <a:pt x="184579" y="12946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2371" y="4996268"/>
              <a:ext cx="71631" cy="792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8484" y="2785859"/>
              <a:ext cx="296545" cy="1967864"/>
            </a:xfrm>
            <a:custGeom>
              <a:avLst/>
              <a:gdLst/>
              <a:ahLst/>
              <a:cxnLst/>
              <a:rect l="l" t="t" r="r" b="b"/>
              <a:pathLst>
                <a:path w="296544" h="1967864">
                  <a:moveTo>
                    <a:pt x="268027" y="0"/>
                  </a:moveTo>
                  <a:lnTo>
                    <a:pt x="0" y="0"/>
                  </a:lnTo>
                  <a:lnTo>
                    <a:pt x="127214" y="1967776"/>
                  </a:lnTo>
                  <a:lnTo>
                    <a:pt x="296481" y="1967776"/>
                  </a:lnTo>
                  <a:lnTo>
                    <a:pt x="268027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3908" y="2779331"/>
              <a:ext cx="306070" cy="1981200"/>
            </a:xfrm>
            <a:custGeom>
              <a:avLst/>
              <a:gdLst/>
              <a:ahLst/>
              <a:cxnLst/>
              <a:rect l="l" t="t" r="r" b="b"/>
              <a:pathLst>
                <a:path w="306069" h="1981200">
                  <a:moveTo>
                    <a:pt x="276052" y="0"/>
                  </a:moveTo>
                  <a:lnTo>
                    <a:pt x="0" y="1612"/>
                  </a:lnTo>
                  <a:lnTo>
                    <a:pt x="128408" y="1980730"/>
                  </a:lnTo>
                  <a:lnTo>
                    <a:pt x="305568" y="1980730"/>
                  </a:lnTo>
                  <a:lnTo>
                    <a:pt x="305375" y="1967783"/>
                  </a:lnTo>
                  <a:lnTo>
                    <a:pt x="136301" y="1967783"/>
                  </a:lnTo>
                  <a:lnTo>
                    <a:pt x="9085" y="12954"/>
                  </a:lnTo>
                  <a:lnTo>
                    <a:pt x="276221" y="11341"/>
                  </a:lnTo>
                  <a:lnTo>
                    <a:pt x="276052" y="0"/>
                  </a:lnTo>
                  <a:close/>
                </a:path>
                <a:path w="306069" h="1981200">
                  <a:moveTo>
                    <a:pt x="276221" y="11341"/>
                  </a:moveTo>
                  <a:lnTo>
                    <a:pt x="268093" y="11341"/>
                  </a:lnTo>
                  <a:lnTo>
                    <a:pt x="296481" y="1967783"/>
                  </a:lnTo>
                  <a:lnTo>
                    <a:pt x="305375" y="1967783"/>
                  </a:lnTo>
                  <a:lnTo>
                    <a:pt x="276221" y="11341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39769" y="2921749"/>
              <a:ext cx="195580" cy="548640"/>
            </a:xfrm>
            <a:custGeom>
              <a:avLst/>
              <a:gdLst/>
              <a:ahLst/>
              <a:cxnLst/>
              <a:rect l="l" t="t" r="r" b="b"/>
              <a:pathLst>
                <a:path w="195580" h="548639">
                  <a:moveTo>
                    <a:pt x="123984" y="419100"/>
                  </a:moveTo>
                  <a:lnTo>
                    <a:pt x="90785" y="419100"/>
                  </a:lnTo>
                  <a:lnTo>
                    <a:pt x="87064" y="493946"/>
                  </a:lnTo>
                  <a:lnTo>
                    <a:pt x="86605" y="520104"/>
                  </a:lnTo>
                  <a:lnTo>
                    <a:pt x="86491" y="532879"/>
                  </a:lnTo>
                  <a:lnTo>
                    <a:pt x="89273" y="546540"/>
                  </a:lnTo>
                  <a:lnTo>
                    <a:pt x="96223" y="548563"/>
                  </a:lnTo>
                  <a:lnTo>
                    <a:pt x="96488" y="548563"/>
                  </a:lnTo>
                  <a:lnTo>
                    <a:pt x="106174" y="526654"/>
                  </a:lnTo>
                  <a:lnTo>
                    <a:pt x="115353" y="479818"/>
                  </a:lnTo>
                  <a:lnTo>
                    <a:pt x="122174" y="433367"/>
                  </a:lnTo>
                  <a:lnTo>
                    <a:pt x="123984" y="419100"/>
                  </a:lnTo>
                  <a:close/>
                </a:path>
                <a:path w="195580" h="548639">
                  <a:moveTo>
                    <a:pt x="180422" y="412584"/>
                  </a:moveTo>
                  <a:lnTo>
                    <a:pt x="124811" y="412584"/>
                  </a:lnTo>
                  <a:lnTo>
                    <a:pt x="124331" y="432641"/>
                  </a:lnTo>
                  <a:lnTo>
                    <a:pt x="124278" y="441491"/>
                  </a:lnTo>
                  <a:lnTo>
                    <a:pt x="124160" y="480007"/>
                  </a:lnTo>
                  <a:lnTo>
                    <a:pt x="126156" y="524618"/>
                  </a:lnTo>
                  <a:lnTo>
                    <a:pt x="132376" y="545350"/>
                  </a:lnTo>
                  <a:lnTo>
                    <a:pt x="132706" y="545350"/>
                  </a:lnTo>
                  <a:lnTo>
                    <a:pt x="148992" y="482866"/>
                  </a:lnTo>
                  <a:lnTo>
                    <a:pt x="154520" y="442295"/>
                  </a:lnTo>
                  <a:lnTo>
                    <a:pt x="156646" y="424014"/>
                  </a:lnTo>
                  <a:lnTo>
                    <a:pt x="179846" y="424014"/>
                  </a:lnTo>
                  <a:lnTo>
                    <a:pt x="180422" y="412584"/>
                  </a:lnTo>
                  <a:close/>
                </a:path>
                <a:path w="195580" h="548639">
                  <a:moveTo>
                    <a:pt x="186530" y="291338"/>
                  </a:moveTo>
                  <a:lnTo>
                    <a:pt x="58947" y="291338"/>
                  </a:lnTo>
                  <a:lnTo>
                    <a:pt x="49326" y="432641"/>
                  </a:lnTo>
                  <a:lnTo>
                    <a:pt x="45649" y="505701"/>
                  </a:lnTo>
                  <a:lnTo>
                    <a:pt x="47493" y="533879"/>
                  </a:lnTo>
                  <a:lnTo>
                    <a:pt x="54437" y="540537"/>
                  </a:lnTo>
                  <a:lnTo>
                    <a:pt x="54901" y="540537"/>
                  </a:lnTo>
                  <a:lnTo>
                    <a:pt x="65852" y="521562"/>
                  </a:lnTo>
                  <a:lnTo>
                    <a:pt x="77594" y="479818"/>
                  </a:lnTo>
                  <a:lnTo>
                    <a:pt x="86959" y="438074"/>
                  </a:lnTo>
                  <a:lnTo>
                    <a:pt x="90785" y="419100"/>
                  </a:lnTo>
                  <a:lnTo>
                    <a:pt x="123984" y="419100"/>
                  </a:lnTo>
                  <a:lnTo>
                    <a:pt x="124811" y="412584"/>
                  </a:lnTo>
                  <a:lnTo>
                    <a:pt x="180422" y="412584"/>
                  </a:lnTo>
                  <a:lnTo>
                    <a:pt x="186530" y="291338"/>
                  </a:lnTo>
                  <a:close/>
                </a:path>
                <a:path w="195580" h="548639">
                  <a:moveTo>
                    <a:pt x="179846" y="424014"/>
                  </a:moveTo>
                  <a:lnTo>
                    <a:pt x="156646" y="424014"/>
                  </a:lnTo>
                  <a:lnTo>
                    <a:pt x="155399" y="479001"/>
                  </a:lnTo>
                  <a:lnTo>
                    <a:pt x="155277" y="493946"/>
                  </a:lnTo>
                  <a:lnTo>
                    <a:pt x="155563" y="520104"/>
                  </a:lnTo>
                  <a:lnTo>
                    <a:pt x="158467" y="532115"/>
                  </a:lnTo>
                  <a:lnTo>
                    <a:pt x="164672" y="533831"/>
                  </a:lnTo>
                  <a:lnTo>
                    <a:pt x="165663" y="533831"/>
                  </a:lnTo>
                  <a:lnTo>
                    <a:pt x="166730" y="532879"/>
                  </a:lnTo>
                  <a:lnTo>
                    <a:pt x="167987" y="530809"/>
                  </a:lnTo>
                  <a:lnTo>
                    <a:pt x="178966" y="441491"/>
                  </a:lnTo>
                  <a:lnTo>
                    <a:pt x="179846" y="424014"/>
                  </a:lnTo>
                  <a:close/>
                </a:path>
                <a:path w="195580" h="548639">
                  <a:moveTo>
                    <a:pt x="53310" y="0"/>
                  </a:moveTo>
                  <a:lnTo>
                    <a:pt x="52498" y="60182"/>
                  </a:lnTo>
                  <a:lnTo>
                    <a:pt x="51046" y="99456"/>
                  </a:lnTo>
                  <a:lnTo>
                    <a:pt x="41967" y="184454"/>
                  </a:lnTo>
                  <a:lnTo>
                    <a:pt x="32168" y="240576"/>
                  </a:lnTo>
                  <a:lnTo>
                    <a:pt x="19143" y="303004"/>
                  </a:lnTo>
                  <a:lnTo>
                    <a:pt x="7039" y="361326"/>
                  </a:lnTo>
                  <a:lnTo>
                    <a:pt x="0" y="405133"/>
                  </a:lnTo>
                  <a:lnTo>
                    <a:pt x="2171" y="424014"/>
                  </a:lnTo>
                  <a:lnTo>
                    <a:pt x="2436" y="424116"/>
                  </a:lnTo>
                  <a:lnTo>
                    <a:pt x="2901" y="424116"/>
                  </a:lnTo>
                  <a:lnTo>
                    <a:pt x="17730" y="403369"/>
                  </a:lnTo>
                  <a:lnTo>
                    <a:pt x="36321" y="357727"/>
                  </a:lnTo>
                  <a:lnTo>
                    <a:pt x="52214" y="312084"/>
                  </a:lnTo>
                  <a:lnTo>
                    <a:pt x="58947" y="291338"/>
                  </a:lnTo>
                  <a:lnTo>
                    <a:pt x="186530" y="291338"/>
                  </a:lnTo>
                  <a:lnTo>
                    <a:pt x="187593" y="270241"/>
                  </a:lnTo>
                  <a:lnTo>
                    <a:pt x="193233" y="103846"/>
                  </a:lnTo>
                  <a:lnTo>
                    <a:pt x="195254" y="29095"/>
                  </a:lnTo>
                  <a:lnTo>
                    <a:pt x="53310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5161" y="2915323"/>
              <a:ext cx="204470" cy="561975"/>
            </a:xfrm>
            <a:custGeom>
              <a:avLst/>
              <a:gdLst/>
              <a:ahLst/>
              <a:cxnLst/>
              <a:rect l="l" t="t" r="r" b="b"/>
              <a:pathLst>
                <a:path w="204469" h="561975">
                  <a:moveTo>
                    <a:pt x="97898" y="477316"/>
                  </a:moveTo>
                  <a:lnTo>
                    <a:pt x="88562" y="477316"/>
                  </a:lnTo>
                  <a:lnTo>
                    <a:pt x="88844" y="503127"/>
                  </a:lnTo>
                  <a:lnTo>
                    <a:pt x="89871" y="526947"/>
                  </a:lnTo>
                  <a:lnTo>
                    <a:pt x="91947" y="546245"/>
                  </a:lnTo>
                  <a:lnTo>
                    <a:pt x="95393" y="558203"/>
                  </a:lnTo>
                  <a:lnTo>
                    <a:pt x="97648" y="559904"/>
                  </a:lnTo>
                  <a:lnTo>
                    <a:pt x="98842" y="561416"/>
                  </a:lnTo>
                  <a:lnTo>
                    <a:pt x="101098" y="561416"/>
                  </a:lnTo>
                  <a:lnTo>
                    <a:pt x="107691" y="554821"/>
                  </a:lnTo>
                  <a:lnTo>
                    <a:pt x="110105" y="548474"/>
                  </a:lnTo>
                  <a:lnTo>
                    <a:pt x="101098" y="548474"/>
                  </a:lnTo>
                  <a:lnTo>
                    <a:pt x="98625" y="532963"/>
                  </a:lnTo>
                  <a:lnTo>
                    <a:pt x="98538" y="532320"/>
                  </a:lnTo>
                  <a:lnTo>
                    <a:pt x="97577" y="503127"/>
                  </a:lnTo>
                  <a:lnTo>
                    <a:pt x="97898" y="477316"/>
                  </a:lnTo>
                  <a:close/>
                </a:path>
                <a:path w="204469" h="561975">
                  <a:moveTo>
                    <a:pt x="132874" y="485444"/>
                  </a:moveTo>
                  <a:lnTo>
                    <a:pt x="124909" y="485444"/>
                  </a:lnTo>
                  <a:lnTo>
                    <a:pt x="125351" y="509030"/>
                  </a:lnTo>
                  <a:lnTo>
                    <a:pt x="132934" y="554989"/>
                  </a:lnTo>
                  <a:lnTo>
                    <a:pt x="135054" y="557263"/>
                  </a:lnTo>
                  <a:lnTo>
                    <a:pt x="137251" y="557263"/>
                  </a:lnTo>
                  <a:lnTo>
                    <a:pt x="137911" y="557072"/>
                  </a:lnTo>
                  <a:lnTo>
                    <a:pt x="138508" y="556602"/>
                  </a:lnTo>
                  <a:lnTo>
                    <a:pt x="143596" y="550892"/>
                  </a:lnTo>
                  <a:lnTo>
                    <a:pt x="146244" y="543661"/>
                  </a:lnTo>
                  <a:lnTo>
                    <a:pt x="137441" y="543661"/>
                  </a:lnTo>
                  <a:lnTo>
                    <a:pt x="134668" y="526947"/>
                  </a:lnTo>
                  <a:lnTo>
                    <a:pt x="133116" y="498554"/>
                  </a:lnTo>
                  <a:lnTo>
                    <a:pt x="132993" y="493496"/>
                  </a:lnTo>
                  <a:lnTo>
                    <a:pt x="132874" y="485444"/>
                  </a:lnTo>
                  <a:close/>
                </a:path>
                <a:path w="204469" h="561975">
                  <a:moveTo>
                    <a:pt x="65009" y="333298"/>
                  </a:moveTo>
                  <a:lnTo>
                    <a:pt x="56791" y="333298"/>
                  </a:lnTo>
                  <a:lnTo>
                    <a:pt x="51330" y="438638"/>
                  </a:lnTo>
                  <a:lnTo>
                    <a:pt x="50292" y="503127"/>
                  </a:lnTo>
                  <a:lnTo>
                    <a:pt x="52097" y="536785"/>
                  </a:lnTo>
                  <a:lnTo>
                    <a:pt x="55165" y="549632"/>
                  </a:lnTo>
                  <a:lnTo>
                    <a:pt x="57919" y="551688"/>
                  </a:lnTo>
                  <a:lnTo>
                    <a:pt x="58449" y="551878"/>
                  </a:lnTo>
                  <a:lnTo>
                    <a:pt x="58979" y="551967"/>
                  </a:lnTo>
                  <a:lnTo>
                    <a:pt x="59444" y="551967"/>
                  </a:lnTo>
                  <a:lnTo>
                    <a:pt x="66148" y="547173"/>
                  </a:lnTo>
                  <a:lnTo>
                    <a:pt x="69507" y="540435"/>
                  </a:lnTo>
                  <a:lnTo>
                    <a:pt x="61301" y="540435"/>
                  </a:lnTo>
                  <a:lnTo>
                    <a:pt x="59193" y="519167"/>
                  </a:lnTo>
                  <a:lnTo>
                    <a:pt x="59067" y="514747"/>
                  </a:lnTo>
                  <a:lnTo>
                    <a:pt x="58930" y="477316"/>
                  </a:lnTo>
                  <a:lnTo>
                    <a:pt x="60457" y="423925"/>
                  </a:lnTo>
                  <a:lnTo>
                    <a:pt x="63272" y="362920"/>
                  </a:lnTo>
                  <a:lnTo>
                    <a:pt x="65009" y="333298"/>
                  </a:lnTo>
                  <a:close/>
                </a:path>
                <a:path w="204469" h="561975">
                  <a:moveTo>
                    <a:pt x="124909" y="419011"/>
                  </a:moveTo>
                  <a:lnTo>
                    <a:pt x="119099" y="462026"/>
                  </a:lnTo>
                  <a:lnTo>
                    <a:pt x="112555" y="501988"/>
                  </a:lnTo>
                  <a:lnTo>
                    <a:pt x="101098" y="548474"/>
                  </a:lnTo>
                  <a:lnTo>
                    <a:pt x="110105" y="548474"/>
                  </a:lnTo>
                  <a:lnTo>
                    <a:pt x="113849" y="538632"/>
                  </a:lnTo>
                  <a:lnTo>
                    <a:pt x="119601" y="514747"/>
                  </a:lnTo>
                  <a:lnTo>
                    <a:pt x="124909" y="485444"/>
                  </a:lnTo>
                  <a:lnTo>
                    <a:pt x="132874" y="485444"/>
                  </a:lnTo>
                  <a:lnTo>
                    <a:pt x="132594" y="466507"/>
                  </a:lnTo>
                  <a:lnTo>
                    <a:pt x="132582" y="452797"/>
                  </a:lnTo>
                  <a:lnTo>
                    <a:pt x="132934" y="420712"/>
                  </a:lnTo>
                  <a:lnTo>
                    <a:pt x="124909" y="419011"/>
                  </a:lnTo>
                  <a:close/>
                </a:path>
                <a:path w="204469" h="561975">
                  <a:moveTo>
                    <a:pt x="165551" y="496684"/>
                  </a:moveTo>
                  <a:lnTo>
                    <a:pt x="156682" y="496684"/>
                  </a:lnTo>
                  <a:lnTo>
                    <a:pt x="158003" y="514842"/>
                  </a:lnTo>
                  <a:lnTo>
                    <a:pt x="160128" y="529478"/>
                  </a:lnTo>
                  <a:lnTo>
                    <a:pt x="163113" y="539957"/>
                  </a:lnTo>
                  <a:lnTo>
                    <a:pt x="167362" y="545833"/>
                  </a:lnTo>
                  <a:lnTo>
                    <a:pt x="168086" y="546201"/>
                  </a:lnTo>
                  <a:lnTo>
                    <a:pt x="171007" y="546201"/>
                  </a:lnTo>
                  <a:lnTo>
                    <a:pt x="173789" y="544791"/>
                  </a:lnTo>
                  <a:lnTo>
                    <a:pt x="176049" y="540435"/>
                  </a:lnTo>
                  <a:lnTo>
                    <a:pt x="178095" y="532320"/>
                  </a:lnTo>
                  <a:lnTo>
                    <a:pt x="169217" y="532320"/>
                  </a:lnTo>
                  <a:lnTo>
                    <a:pt x="167004" y="518817"/>
                  </a:lnTo>
                  <a:lnTo>
                    <a:pt x="166892" y="518023"/>
                  </a:lnTo>
                  <a:lnTo>
                    <a:pt x="165551" y="496684"/>
                  </a:lnTo>
                  <a:close/>
                </a:path>
                <a:path w="204469" h="561975">
                  <a:moveTo>
                    <a:pt x="156682" y="428739"/>
                  </a:moveTo>
                  <a:lnTo>
                    <a:pt x="152566" y="466507"/>
                  </a:lnTo>
                  <a:lnTo>
                    <a:pt x="147485" y="501397"/>
                  </a:lnTo>
                  <a:lnTo>
                    <a:pt x="142192" y="528689"/>
                  </a:lnTo>
                  <a:lnTo>
                    <a:pt x="137441" y="543661"/>
                  </a:lnTo>
                  <a:lnTo>
                    <a:pt x="146244" y="543661"/>
                  </a:lnTo>
                  <a:lnTo>
                    <a:pt x="148466" y="537592"/>
                  </a:lnTo>
                  <a:lnTo>
                    <a:pt x="152901" y="518817"/>
                  </a:lnTo>
                  <a:lnTo>
                    <a:pt x="156682" y="496684"/>
                  </a:lnTo>
                  <a:lnTo>
                    <a:pt x="165551" y="496684"/>
                  </a:lnTo>
                  <a:lnTo>
                    <a:pt x="165351" y="493496"/>
                  </a:lnTo>
                  <a:lnTo>
                    <a:pt x="164927" y="466507"/>
                  </a:lnTo>
                  <a:lnTo>
                    <a:pt x="164939" y="460172"/>
                  </a:lnTo>
                  <a:lnTo>
                    <a:pt x="165762" y="430441"/>
                  </a:lnTo>
                  <a:lnTo>
                    <a:pt x="156682" y="428739"/>
                  </a:lnTo>
                  <a:close/>
                </a:path>
                <a:path w="204469" h="561975">
                  <a:moveTo>
                    <a:pt x="90817" y="423925"/>
                  </a:moveTo>
                  <a:lnTo>
                    <a:pt x="83174" y="462833"/>
                  </a:lnTo>
                  <a:lnTo>
                    <a:pt x="74790" y="498554"/>
                  </a:lnTo>
                  <a:lnTo>
                    <a:pt x="67041" y="526088"/>
                  </a:lnTo>
                  <a:lnTo>
                    <a:pt x="61301" y="540435"/>
                  </a:lnTo>
                  <a:lnTo>
                    <a:pt x="69507" y="540435"/>
                  </a:lnTo>
                  <a:lnTo>
                    <a:pt x="73231" y="532963"/>
                  </a:lnTo>
                  <a:lnTo>
                    <a:pt x="80700" y="509592"/>
                  </a:lnTo>
                  <a:lnTo>
                    <a:pt x="88562" y="477316"/>
                  </a:lnTo>
                  <a:lnTo>
                    <a:pt x="97898" y="477316"/>
                  </a:lnTo>
                  <a:lnTo>
                    <a:pt x="98057" y="465218"/>
                  </a:lnTo>
                  <a:lnTo>
                    <a:pt x="99904" y="425526"/>
                  </a:lnTo>
                  <a:lnTo>
                    <a:pt x="90817" y="423925"/>
                  </a:lnTo>
                  <a:close/>
                </a:path>
                <a:path w="204469" h="561975">
                  <a:moveTo>
                    <a:pt x="124722" y="14452"/>
                  </a:moveTo>
                  <a:lnTo>
                    <a:pt x="62495" y="14452"/>
                  </a:lnTo>
                  <a:lnTo>
                    <a:pt x="195353" y="40347"/>
                  </a:lnTo>
                  <a:lnTo>
                    <a:pt x="193815" y="98101"/>
                  </a:lnTo>
                  <a:lnTo>
                    <a:pt x="191969" y="160062"/>
                  </a:lnTo>
                  <a:lnTo>
                    <a:pt x="189841" y="223939"/>
                  </a:lnTo>
                  <a:lnTo>
                    <a:pt x="187457" y="287442"/>
                  </a:lnTo>
                  <a:lnTo>
                    <a:pt x="184842" y="348280"/>
                  </a:lnTo>
                  <a:lnTo>
                    <a:pt x="182023" y="404162"/>
                  </a:lnTo>
                  <a:lnTo>
                    <a:pt x="179025" y="452797"/>
                  </a:lnTo>
                  <a:lnTo>
                    <a:pt x="175874" y="491896"/>
                  </a:lnTo>
                  <a:lnTo>
                    <a:pt x="169217" y="532320"/>
                  </a:lnTo>
                  <a:lnTo>
                    <a:pt x="178095" y="532320"/>
                  </a:lnTo>
                  <a:lnTo>
                    <a:pt x="184913" y="485444"/>
                  </a:lnTo>
                  <a:lnTo>
                    <a:pt x="188759" y="435266"/>
                  </a:lnTo>
                  <a:lnTo>
                    <a:pt x="192246" y="374849"/>
                  </a:lnTo>
                  <a:lnTo>
                    <a:pt x="195337" y="308643"/>
                  </a:lnTo>
                  <a:lnTo>
                    <a:pt x="198021" y="240784"/>
                  </a:lnTo>
                  <a:lnTo>
                    <a:pt x="200285" y="175407"/>
                  </a:lnTo>
                  <a:lnTo>
                    <a:pt x="202117" y="116647"/>
                  </a:lnTo>
                  <a:lnTo>
                    <a:pt x="203520" y="68083"/>
                  </a:lnTo>
                  <a:lnTo>
                    <a:pt x="204434" y="35521"/>
                  </a:lnTo>
                  <a:lnTo>
                    <a:pt x="204434" y="30606"/>
                  </a:lnTo>
                  <a:lnTo>
                    <a:pt x="124722" y="14452"/>
                  </a:lnTo>
                  <a:close/>
                </a:path>
                <a:path w="204469" h="561975">
                  <a:moveTo>
                    <a:pt x="53408" y="0"/>
                  </a:moveTo>
                  <a:lnTo>
                    <a:pt x="53408" y="6426"/>
                  </a:lnTo>
                  <a:lnTo>
                    <a:pt x="53063" y="24283"/>
                  </a:lnTo>
                  <a:lnTo>
                    <a:pt x="51542" y="68083"/>
                  </a:lnTo>
                  <a:lnTo>
                    <a:pt x="48119" y="126768"/>
                  </a:lnTo>
                  <a:lnTo>
                    <a:pt x="42066" y="189280"/>
                  </a:lnTo>
                  <a:lnTo>
                    <a:pt x="32382" y="246133"/>
                  </a:lnTo>
                  <a:lnTo>
                    <a:pt x="19316" y="309016"/>
                  </a:lnTo>
                  <a:lnTo>
                    <a:pt x="9602" y="355787"/>
                  </a:lnTo>
                  <a:lnTo>
                    <a:pt x="2992" y="391748"/>
                  </a:lnTo>
                  <a:lnTo>
                    <a:pt x="0" y="417078"/>
                  </a:lnTo>
                  <a:lnTo>
                    <a:pt x="1142" y="431952"/>
                  </a:lnTo>
                  <a:lnTo>
                    <a:pt x="2270" y="433654"/>
                  </a:lnTo>
                  <a:lnTo>
                    <a:pt x="3398" y="435165"/>
                  </a:lnTo>
                  <a:lnTo>
                    <a:pt x="5719" y="436867"/>
                  </a:lnTo>
                  <a:lnTo>
                    <a:pt x="6382" y="437057"/>
                  </a:lnTo>
                  <a:lnTo>
                    <a:pt x="6714" y="437057"/>
                  </a:lnTo>
                  <a:lnTo>
                    <a:pt x="17523" y="427489"/>
                  </a:lnTo>
                  <a:lnTo>
                    <a:pt x="19368" y="423925"/>
                  </a:lnTo>
                  <a:lnTo>
                    <a:pt x="7974" y="423925"/>
                  </a:lnTo>
                  <a:lnTo>
                    <a:pt x="8750" y="407601"/>
                  </a:lnTo>
                  <a:lnTo>
                    <a:pt x="13338" y="379591"/>
                  </a:lnTo>
                  <a:lnTo>
                    <a:pt x="20053" y="345821"/>
                  </a:lnTo>
                  <a:lnTo>
                    <a:pt x="27985" y="308643"/>
                  </a:lnTo>
                  <a:lnTo>
                    <a:pt x="34140" y="280315"/>
                  </a:lnTo>
                  <a:lnTo>
                    <a:pt x="40872" y="248707"/>
                  </a:lnTo>
                  <a:lnTo>
                    <a:pt x="51152" y="192493"/>
                  </a:lnTo>
                  <a:lnTo>
                    <a:pt x="56087" y="138759"/>
                  </a:lnTo>
                  <a:lnTo>
                    <a:pt x="59336" y="86533"/>
                  </a:lnTo>
                  <a:lnTo>
                    <a:pt x="61429" y="40347"/>
                  </a:lnTo>
                  <a:lnTo>
                    <a:pt x="62495" y="14452"/>
                  </a:lnTo>
                  <a:lnTo>
                    <a:pt x="124722" y="14452"/>
                  </a:lnTo>
                  <a:lnTo>
                    <a:pt x="53408" y="0"/>
                  </a:lnTo>
                  <a:close/>
                </a:path>
                <a:path w="204469" h="561975">
                  <a:moveTo>
                    <a:pt x="69326" y="262140"/>
                  </a:moveTo>
                  <a:lnTo>
                    <a:pt x="44676" y="339910"/>
                  </a:lnTo>
                  <a:lnTo>
                    <a:pt x="30102" y="379982"/>
                  </a:lnTo>
                  <a:lnTo>
                    <a:pt x="7974" y="423925"/>
                  </a:lnTo>
                  <a:lnTo>
                    <a:pt x="19368" y="423925"/>
                  </a:lnTo>
                  <a:lnTo>
                    <a:pt x="30260" y="402894"/>
                  </a:lnTo>
                  <a:lnTo>
                    <a:pt x="43743" y="369442"/>
                  </a:lnTo>
                  <a:lnTo>
                    <a:pt x="56791" y="333298"/>
                  </a:lnTo>
                  <a:lnTo>
                    <a:pt x="65009" y="333298"/>
                  </a:lnTo>
                  <a:lnTo>
                    <a:pt x="67005" y="299275"/>
                  </a:lnTo>
                  <a:lnTo>
                    <a:pt x="69326" y="262140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7794" y="1630425"/>
              <a:ext cx="523875" cy="1539240"/>
            </a:xfrm>
            <a:custGeom>
              <a:avLst/>
              <a:gdLst/>
              <a:ahLst/>
              <a:cxnLst/>
              <a:rect l="l" t="t" r="r" b="b"/>
              <a:pathLst>
                <a:path w="523875" h="1539239">
                  <a:moveTo>
                    <a:pt x="0" y="0"/>
                  </a:moveTo>
                  <a:lnTo>
                    <a:pt x="304374" y="1538935"/>
                  </a:lnTo>
                  <a:lnTo>
                    <a:pt x="456596" y="1538935"/>
                  </a:lnTo>
                  <a:lnTo>
                    <a:pt x="523557" y="796692"/>
                  </a:lnTo>
                  <a:lnTo>
                    <a:pt x="498315" y="388972"/>
                  </a:lnTo>
                  <a:lnTo>
                    <a:pt x="338064" y="1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0964" y="1620685"/>
              <a:ext cx="480059" cy="1555115"/>
            </a:xfrm>
            <a:custGeom>
              <a:avLst/>
              <a:gdLst/>
              <a:ahLst/>
              <a:cxnLst/>
              <a:rect l="l" t="t" r="r" b="b"/>
              <a:pathLst>
                <a:path w="480059" h="1555114">
                  <a:moveTo>
                    <a:pt x="0" y="0"/>
                  </a:moveTo>
                  <a:lnTo>
                    <a:pt x="307756" y="1550276"/>
                  </a:lnTo>
                  <a:lnTo>
                    <a:pt x="308950" y="1555102"/>
                  </a:lnTo>
                  <a:lnTo>
                    <a:pt x="466805" y="1555102"/>
                  </a:lnTo>
                  <a:lnTo>
                    <a:pt x="466805" y="1550276"/>
                  </a:lnTo>
                  <a:lnTo>
                    <a:pt x="467564" y="1544008"/>
                  </a:lnTo>
                  <a:lnTo>
                    <a:pt x="467738" y="1542148"/>
                  </a:lnTo>
                  <a:lnTo>
                    <a:pt x="314587" y="1542148"/>
                  </a:lnTo>
                  <a:lnTo>
                    <a:pt x="12468" y="17767"/>
                  </a:lnTo>
                  <a:lnTo>
                    <a:pt x="36386" y="17767"/>
                  </a:lnTo>
                  <a:lnTo>
                    <a:pt x="7891" y="3314"/>
                  </a:lnTo>
                  <a:lnTo>
                    <a:pt x="0" y="0"/>
                  </a:lnTo>
                  <a:close/>
                </a:path>
                <a:path w="480059" h="1555114">
                  <a:moveTo>
                    <a:pt x="36386" y="17767"/>
                  </a:moveTo>
                  <a:lnTo>
                    <a:pt x="12468" y="17767"/>
                  </a:lnTo>
                  <a:lnTo>
                    <a:pt x="53537" y="39420"/>
                  </a:lnTo>
                  <a:lnTo>
                    <a:pt x="92088" y="64455"/>
                  </a:lnTo>
                  <a:lnTo>
                    <a:pt x="128200" y="92644"/>
                  </a:lnTo>
                  <a:lnTo>
                    <a:pt x="161950" y="123757"/>
                  </a:lnTo>
                  <a:lnTo>
                    <a:pt x="193419" y="157565"/>
                  </a:lnTo>
                  <a:lnTo>
                    <a:pt x="222685" y="193842"/>
                  </a:lnTo>
                  <a:lnTo>
                    <a:pt x="249826" y="232357"/>
                  </a:lnTo>
                  <a:lnTo>
                    <a:pt x="274922" y="272883"/>
                  </a:lnTo>
                  <a:lnTo>
                    <a:pt x="298051" y="315191"/>
                  </a:lnTo>
                  <a:lnTo>
                    <a:pt x="319293" y="359052"/>
                  </a:lnTo>
                  <a:lnTo>
                    <a:pt x="338725" y="404237"/>
                  </a:lnTo>
                  <a:lnTo>
                    <a:pt x="356427" y="450519"/>
                  </a:lnTo>
                  <a:lnTo>
                    <a:pt x="372478" y="497669"/>
                  </a:lnTo>
                  <a:lnTo>
                    <a:pt x="386957" y="545457"/>
                  </a:lnTo>
                  <a:lnTo>
                    <a:pt x="399941" y="593657"/>
                  </a:lnTo>
                  <a:lnTo>
                    <a:pt x="411510" y="642038"/>
                  </a:lnTo>
                  <a:lnTo>
                    <a:pt x="421744" y="690372"/>
                  </a:lnTo>
                  <a:lnTo>
                    <a:pt x="430720" y="738432"/>
                  </a:lnTo>
                  <a:lnTo>
                    <a:pt x="438517" y="785988"/>
                  </a:lnTo>
                  <a:lnTo>
                    <a:pt x="445215" y="832811"/>
                  </a:lnTo>
                  <a:lnTo>
                    <a:pt x="450891" y="878674"/>
                  </a:lnTo>
                  <a:lnTo>
                    <a:pt x="458482" y="952504"/>
                  </a:lnTo>
                  <a:lnTo>
                    <a:pt x="464079" y="1024881"/>
                  </a:lnTo>
                  <a:lnTo>
                    <a:pt x="467908" y="1095166"/>
                  </a:lnTo>
                  <a:lnTo>
                    <a:pt x="470197" y="1162719"/>
                  </a:lnTo>
                  <a:lnTo>
                    <a:pt x="471172" y="1226900"/>
                  </a:lnTo>
                  <a:lnTo>
                    <a:pt x="471059" y="1287068"/>
                  </a:lnTo>
                  <a:lnTo>
                    <a:pt x="470085" y="1342585"/>
                  </a:lnTo>
                  <a:lnTo>
                    <a:pt x="468477" y="1392809"/>
                  </a:lnTo>
                  <a:lnTo>
                    <a:pt x="466461" y="1437101"/>
                  </a:lnTo>
                  <a:lnTo>
                    <a:pt x="462113" y="1505329"/>
                  </a:lnTo>
                  <a:lnTo>
                    <a:pt x="458854" y="1542148"/>
                  </a:lnTo>
                  <a:lnTo>
                    <a:pt x="467738" y="1542148"/>
                  </a:lnTo>
                  <a:lnTo>
                    <a:pt x="471235" y="1500714"/>
                  </a:lnTo>
                  <a:lnTo>
                    <a:pt x="475914" y="1421745"/>
                  </a:lnTo>
                  <a:lnTo>
                    <a:pt x="477931" y="1370883"/>
                  </a:lnTo>
                  <a:lnTo>
                    <a:pt x="479362" y="1313503"/>
                  </a:lnTo>
                  <a:lnTo>
                    <a:pt x="479927" y="1250404"/>
                  </a:lnTo>
                  <a:lnTo>
                    <a:pt x="479346" y="1182388"/>
                  </a:lnTo>
                  <a:lnTo>
                    <a:pt x="477339" y="1110255"/>
                  </a:lnTo>
                  <a:lnTo>
                    <a:pt x="473628" y="1034804"/>
                  </a:lnTo>
                  <a:lnTo>
                    <a:pt x="467932" y="956835"/>
                  </a:lnTo>
                  <a:lnTo>
                    <a:pt x="459972" y="877150"/>
                  </a:lnTo>
                  <a:lnTo>
                    <a:pt x="454120" y="830347"/>
                  </a:lnTo>
                  <a:lnTo>
                    <a:pt x="447214" y="782568"/>
                  </a:lnTo>
                  <a:lnTo>
                    <a:pt x="439172" y="734050"/>
                  </a:lnTo>
                  <a:lnTo>
                    <a:pt x="429915" y="685029"/>
                  </a:lnTo>
                  <a:lnTo>
                    <a:pt x="419360" y="635740"/>
                  </a:lnTo>
                  <a:lnTo>
                    <a:pt x="407426" y="586420"/>
                  </a:lnTo>
                  <a:lnTo>
                    <a:pt x="394034" y="537305"/>
                  </a:lnTo>
                  <a:lnTo>
                    <a:pt x="379101" y="488630"/>
                  </a:lnTo>
                  <a:lnTo>
                    <a:pt x="362546" y="440632"/>
                  </a:lnTo>
                  <a:lnTo>
                    <a:pt x="344288" y="393546"/>
                  </a:lnTo>
                  <a:lnTo>
                    <a:pt x="324247" y="347608"/>
                  </a:lnTo>
                  <a:lnTo>
                    <a:pt x="302341" y="303055"/>
                  </a:lnTo>
                  <a:lnTo>
                    <a:pt x="278489" y="260123"/>
                  </a:lnTo>
                  <a:lnTo>
                    <a:pt x="252610" y="219047"/>
                  </a:lnTo>
                  <a:lnTo>
                    <a:pt x="224623" y="180063"/>
                  </a:lnTo>
                  <a:lnTo>
                    <a:pt x="194447" y="143407"/>
                  </a:lnTo>
                  <a:lnTo>
                    <a:pt x="162000" y="109316"/>
                  </a:lnTo>
                  <a:lnTo>
                    <a:pt x="127203" y="78025"/>
                  </a:lnTo>
                  <a:lnTo>
                    <a:pt x="89973" y="49771"/>
                  </a:lnTo>
                  <a:lnTo>
                    <a:pt x="50229" y="24788"/>
                  </a:lnTo>
                  <a:lnTo>
                    <a:pt x="36386" y="17767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2865" y="3088347"/>
              <a:ext cx="181673" cy="874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7404" y="1644980"/>
              <a:ext cx="585470" cy="851535"/>
            </a:xfrm>
            <a:custGeom>
              <a:avLst/>
              <a:gdLst/>
              <a:ahLst/>
              <a:cxnLst/>
              <a:rect l="l" t="t" r="r" b="b"/>
              <a:pathLst>
                <a:path w="585470" h="851535">
                  <a:moveTo>
                    <a:pt x="585010" y="0"/>
                  </a:moveTo>
                  <a:lnTo>
                    <a:pt x="391955" y="67713"/>
                  </a:lnTo>
                  <a:lnTo>
                    <a:pt x="271764" y="153322"/>
                  </a:lnTo>
                  <a:lnTo>
                    <a:pt x="174182" y="313562"/>
                  </a:lnTo>
                  <a:lnTo>
                    <a:pt x="48954" y="605167"/>
                  </a:lnTo>
                  <a:lnTo>
                    <a:pt x="26767" y="663240"/>
                  </a:lnTo>
                  <a:lnTo>
                    <a:pt x="11615" y="716961"/>
                  </a:lnTo>
                  <a:lnTo>
                    <a:pt x="2894" y="766243"/>
                  </a:lnTo>
                  <a:lnTo>
                    <a:pt x="0" y="811003"/>
                  </a:lnTo>
                  <a:lnTo>
                    <a:pt x="2326" y="851153"/>
                  </a:lnTo>
                  <a:lnTo>
                    <a:pt x="495269" y="707237"/>
                  </a:lnTo>
                  <a:lnTo>
                    <a:pt x="585010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3306" y="1636941"/>
              <a:ext cx="594995" cy="867410"/>
            </a:xfrm>
            <a:custGeom>
              <a:avLst/>
              <a:gdLst/>
              <a:ahLst/>
              <a:cxnLst/>
              <a:rect l="l" t="t" r="r" b="b"/>
              <a:pathLst>
                <a:path w="594995" h="867410">
                  <a:moveTo>
                    <a:pt x="594746" y="0"/>
                  </a:moveTo>
                  <a:lnTo>
                    <a:pt x="543434" y="21745"/>
                  </a:lnTo>
                  <a:lnTo>
                    <a:pt x="493590" y="49625"/>
                  </a:lnTo>
                  <a:lnTo>
                    <a:pt x="430653" y="92404"/>
                  </a:lnTo>
                  <a:lnTo>
                    <a:pt x="395425" y="120097"/>
                  </a:lnTo>
                  <a:lnTo>
                    <a:pt x="358305" y="152374"/>
                  </a:lnTo>
                  <a:lnTo>
                    <a:pt x="319754" y="189522"/>
                  </a:lnTo>
                  <a:lnTo>
                    <a:pt x="280231" y="231827"/>
                  </a:lnTo>
                  <a:lnTo>
                    <a:pt x="240197" y="279576"/>
                  </a:lnTo>
                  <a:lnTo>
                    <a:pt x="200112" y="333055"/>
                  </a:lnTo>
                  <a:lnTo>
                    <a:pt x="160438" y="392551"/>
                  </a:lnTo>
                  <a:lnTo>
                    <a:pt x="121633" y="458350"/>
                  </a:lnTo>
                  <a:lnTo>
                    <a:pt x="84160" y="530740"/>
                  </a:lnTo>
                  <a:lnTo>
                    <a:pt x="48477" y="610006"/>
                  </a:lnTo>
                  <a:lnTo>
                    <a:pt x="27483" y="666676"/>
                  </a:lnTo>
                  <a:lnTo>
                    <a:pt x="12331" y="720182"/>
                  </a:lnTo>
                  <a:lnTo>
                    <a:pt x="3133" y="770442"/>
                  </a:lnTo>
                  <a:lnTo>
                    <a:pt x="0" y="817374"/>
                  </a:lnTo>
                  <a:lnTo>
                    <a:pt x="3043" y="860894"/>
                  </a:lnTo>
                  <a:lnTo>
                    <a:pt x="4170" y="867321"/>
                  </a:lnTo>
                  <a:lnTo>
                    <a:pt x="53734" y="852678"/>
                  </a:lnTo>
                  <a:lnTo>
                    <a:pt x="9874" y="852678"/>
                  </a:lnTo>
                  <a:lnTo>
                    <a:pt x="8380" y="811370"/>
                  </a:lnTo>
                  <a:lnTo>
                    <a:pt x="12172" y="766999"/>
                  </a:lnTo>
                  <a:lnTo>
                    <a:pt x="21359" y="719658"/>
                  </a:lnTo>
                  <a:lnTo>
                    <a:pt x="36055" y="669438"/>
                  </a:lnTo>
                  <a:lnTo>
                    <a:pt x="56370" y="616432"/>
                  </a:lnTo>
                  <a:lnTo>
                    <a:pt x="90846" y="539548"/>
                  </a:lnTo>
                  <a:lnTo>
                    <a:pt x="127017" y="469184"/>
                  </a:lnTo>
                  <a:lnTo>
                    <a:pt x="164460" y="405076"/>
                  </a:lnTo>
                  <a:lnTo>
                    <a:pt x="202749" y="346958"/>
                  </a:lnTo>
                  <a:lnTo>
                    <a:pt x="241461" y="294565"/>
                  </a:lnTo>
                  <a:lnTo>
                    <a:pt x="280171" y="247635"/>
                  </a:lnTo>
                  <a:lnTo>
                    <a:pt x="318456" y="205901"/>
                  </a:lnTo>
                  <a:lnTo>
                    <a:pt x="355892" y="169099"/>
                  </a:lnTo>
                  <a:lnTo>
                    <a:pt x="392053" y="136964"/>
                  </a:lnTo>
                  <a:lnTo>
                    <a:pt x="426517" y="109233"/>
                  </a:lnTo>
                  <a:lnTo>
                    <a:pt x="458859" y="85640"/>
                  </a:lnTo>
                  <a:lnTo>
                    <a:pt x="515480" y="49810"/>
                  </a:lnTo>
                  <a:lnTo>
                    <a:pt x="558524" y="27358"/>
                  </a:lnTo>
                  <a:lnTo>
                    <a:pt x="584597" y="16167"/>
                  </a:lnTo>
                  <a:lnTo>
                    <a:pt x="592682" y="16167"/>
                  </a:lnTo>
                  <a:lnTo>
                    <a:pt x="594746" y="0"/>
                  </a:lnTo>
                  <a:close/>
                </a:path>
                <a:path w="594995" h="867410">
                  <a:moveTo>
                    <a:pt x="592682" y="16167"/>
                  </a:moveTo>
                  <a:lnTo>
                    <a:pt x="584597" y="16167"/>
                  </a:lnTo>
                  <a:lnTo>
                    <a:pt x="494790" y="708748"/>
                  </a:lnTo>
                  <a:lnTo>
                    <a:pt x="9874" y="852678"/>
                  </a:lnTo>
                  <a:lnTo>
                    <a:pt x="53734" y="852678"/>
                  </a:lnTo>
                  <a:lnTo>
                    <a:pt x="502817" y="720001"/>
                  </a:lnTo>
                  <a:lnTo>
                    <a:pt x="592682" y="16167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1093" y="1630425"/>
              <a:ext cx="689610" cy="1238250"/>
            </a:xfrm>
            <a:custGeom>
              <a:avLst/>
              <a:gdLst/>
              <a:ahLst/>
              <a:cxnLst/>
              <a:rect l="l" t="t" r="r" b="b"/>
              <a:pathLst>
                <a:path w="689610" h="1238250">
                  <a:moveTo>
                    <a:pt x="345139" y="0"/>
                  </a:moveTo>
                  <a:lnTo>
                    <a:pt x="296977" y="9365"/>
                  </a:lnTo>
                  <a:lnTo>
                    <a:pt x="251607" y="36600"/>
                  </a:lnTo>
                  <a:lnTo>
                    <a:pt x="209243" y="80418"/>
                  </a:lnTo>
                  <a:lnTo>
                    <a:pt x="170103" y="139527"/>
                  </a:lnTo>
                  <a:lnTo>
                    <a:pt x="151808" y="174414"/>
                  </a:lnTo>
                  <a:lnTo>
                    <a:pt x="134401" y="212640"/>
                  </a:lnTo>
                  <a:lnTo>
                    <a:pt x="117906" y="254045"/>
                  </a:lnTo>
                  <a:lnTo>
                    <a:pt x="102352" y="298468"/>
                  </a:lnTo>
                  <a:lnTo>
                    <a:pt x="87765" y="345747"/>
                  </a:lnTo>
                  <a:lnTo>
                    <a:pt x="74173" y="395721"/>
                  </a:lnTo>
                  <a:lnTo>
                    <a:pt x="61602" y="448228"/>
                  </a:lnTo>
                  <a:lnTo>
                    <a:pt x="50079" y="503109"/>
                  </a:lnTo>
                  <a:lnTo>
                    <a:pt x="39632" y="560202"/>
                  </a:lnTo>
                  <a:lnTo>
                    <a:pt x="30286" y="619345"/>
                  </a:lnTo>
                  <a:lnTo>
                    <a:pt x="22070" y="680378"/>
                  </a:lnTo>
                  <a:lnTo>
                    <a:pt x="15010" y="743139"/>
                  </a:lnTo>
                  <a:lnTo>
                    <a:pt x="9133" y="807467"/>
                  </a:lnTo>
                  <a:lnTo>
                    <a:pt x="4465" y="873201"/>
                  </a:lnTo>
                  <a:lnTo>
                    <a:pt x="1035" y="940181"/>
                  </a:lnTo>
                  <a:lnTo>
                    <a:pt x="0" y="992235"/>
                  </a:lnTo>
                  <a:lnTo>
                    <a:pt x="1177" y="1043249"/>
                  </a:lnTo>
                  <a:lnTo>
                    <a:pt x="4127" y="1093271"/>
                  </a:lnTo>
                  <a:lnTo>
                    <a:pt x="8409" y="1142348"/>
                  </a:lnTo>
                  <a:lnTo>
                    <a:pt x="13583" y="1190527"/>
                  </a:lnTo>
                  <a:lnTo>
                    <a:pt x="19209" y="1237856"/>
                  </a:lnTo>
                  <a:lnTo>
                    <a:pt x="672198" y="1237856"/>
                  </a:lnTo>
                  <a:lnTo>
                    <a:pt x="677427" y="1190527"/>
                  </a:lnTo>
                  <a:lnTo>
                    <a:pt x="681705" y="1142348"/>
                  </a:lnTo>
                  <a:lnTo>
                    <a:pt x="685032" y="1093271"/>
                  </a:lnTo>
                  <a:lnTo>
                    <a:pt x="687409" y="1043249"/>
                  </a:lnTo>
                  <a:lnTo>
                    <a:pt x="688835" y="992235"/>
                  </a:lnTo>
                  <a:lnTo>
                    <a:pt x="689310" y="940181"/>
                  </a:lnTo>
                  <a:lnTo>
                    <a:pt x="688450" y="873010"/>
                  </a:lnTo>
                  <a:lnTo>
                    <a:pt x="685906" y="807119"/>
                  </a:lnTo>
                  <a:lnTo>
                    <a:pt x="681737" y="742665"/>
                  </a:lnTo>
                  <a:lnTo>
                    <a:pt x="676000" y="679808"/>
                  </a:lnTo>
                  <a:lnTo>
                    <a:pt x="668752" y="618706"/>
                  </a:lnTo>
                  <a:lnTo>
                    <a:pt x="660050" y="559518"/>
                  </a:lnTo>
                  <a:lnTo>
                    <a:pt x="649951" y="502402"/>
                  </a:lnTo>
                  <a:lnTo>
                    <a:pt x="638513" y="447518"/>
                  </a:lnTo>
                  <a:lnTo>
                    <a:pt x="625793" y="395025"/>
                  </a:lnTo>
                  <a:lnTo>
                    <a:pt x="611847" y="345080"/>
                  </a:lnTo>
                  <a:lnTo>
                    <a:pt x="596735" y="297843"/>
                  </a:lnTo>
                  <a:lnTo>
                    <a:pt x="580511" y="253473"/>
                  </a:lnTo>
                  <a:lnTo>
                    <a:pt x="563235" y="212127"/>
                  </a:lnTo>
                  <a:lnTo>
                    <a:pt x="544962" y="173967"/>
                  </a:lnTo>
                  <a:lnTo>
                    <a:pt x="525751" y="139148"/>
                  </a:lnTo>
                  <a:lnTo>
                    <a:pt x="484742" y="80176"/>
                  </a:lnTo>
                  <a:lnTo>
                    <a:pt x="440665" y="36480"/>
                  </a:lnTo>
                  <a:lnTo>
                    <a:pt x="393978" y="9331"/>
                  </a:lnTo>
                  <a:lnTo>
                    <a:pt x="345139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545" y="1623999"/>
              <a:ext cx="698500" cy="1250950"/>
            </a:xfrm>
            <a:custGeom>
              <a:avLst/>
              <a:gdLst/>
              <a:ahLst/>
              <a:cxnLst/>
              <a:rect l="l" t="t" r="r" b="b"/>
              <a:pathLst>
                <a:path w="698500" h="1250950">
                  <a:moveTo>
                    <a:pt x="349688" y="0"/>
                  </a:moveTo>
                  <a:lnTo>
                    <a:pt x="303207" y="8664"/>
                  </a:lnTo>
                  <a:lnTo>
                    <a:pt x="258796" y="34085"/>
                  </a:lnTo>
                  <a:lnTo>
                    <a:pt x="216774" y="75399"/>
                  </a:lnTo>
                  <a:lnTo>
                    <a:pt x="177458" y="131747"/>
                  </a:lnTo>
                  <a:lnTo>
                    <a:pt x="158914" y="165289"/>
                  </a:lnTo>
                  <a:lnTo>
                    <a:pt x="141167" y="202267"/>
                  </a:lnTo>
                  <a:lnTo>
                    <a:pt x="124255" y="242572"/>
                  </a:lnTo>
                  <a:lnTo>
                    <a:pt x="108220" y="286097"/>
                  </a:lnTo>
                  <a:lnTo>
                    <a:pt x="93099" y="332735"/>
                  </a:lnTo>
                  <a:lnTo>
                    <a:pt x="78935" y="382377"/>
                  </a:lnTo>
                  <a:lnTo>
                    <a:pt x="65765" y="434916"/>
                  </a:lnTo>
                  <a:lnTo>
                    <a:pt x="53630" y="490245"/>
                  </a:lnTo>
                  <a:lnTo>
                    <a:pt x="42570" y="548256"/>
                  </a:lnTo>
                  <a:lnTo>
                    <a:pt x="32624" y="608840"/>
                  </a:lnTo>
                  <a:lnTo>
                    <a:pt x="23833" y="671891"/>
                  </a:lnTo>
                  <a:lnTo>
                    <a:pt x="16236" y="737301"/>
                  </a:lnTo>
                  <a:lnTo>
                    <a:pt x="9873" y="804962"/>
                  </a:lnTo>
                  <a:lnTo>
                    <a:pt x="4783" y="874766"/>
                  </a:lnTo>
                  <a:lnTo>
                    <a:pt x="1007" y="946607"/>
                  </a:lnTo>
                  <a:lnTo>
                    <a:pt x="0" y="998787"/>
                  </a:lnTo>
                  <a:lnTo>
                    <a:pt x="1194" y="1050117"/>
                  </a:lnTo>
                  <a:lnTo>
                    <a:pt x="4149" y="1100548"/>
                  </a:lnTo>
                  <a:lnTo>
                    <a:pt x="8426" y="1150034"/>
                  </a:lnTo>
                  <a:lnTo>
                    <a:pt x="13583" y="1198529"/>
                  </a:lnTo>
                  <a:lnTo>
                    <a:pt x="19181" y="1245984"/>
                  </a:lnTo>
                  <a:lnTo>
                    <a:pt x="20307" y="1250797"/>
                  </a:lnTo>
                  <a:lnTo>
                    <a:pt x="680196" y="1250797"/>
                  </a:lnTo>
                  <a:lnTo>
                    <a:pt x="680196" y="1245984"/>
                  </a:lnTo>
                  <a:lnTo>
                    <a:pt x="680943" y="1239558"/>
                  </a:lnTo>
                  <a:lnTo>
                    <a:pt x="27074" y="1239558"/>
                  </a:lnTo>
                  <a:lnTo>
                    <a:pt x="21565" y="1192991"/>
                  </a:lnTo>
                  <a:lnTo>
                    <a:pt x="16628" y="1145587"/>
                  </a:lnTo>
                  <a:lnTo>
                    <a:pt x="12639" y="1097297"/>
                  </a:lnTo>
                  <a:lnTo>
                    <a:pt x="9969" y="1047975"/>
                  </a:lnTo>
                  <a:lnTo>
                    <a:pt x="9016" y="998787"/>
                  </a:lnTo>
                  <a:lnTo>
                    <a:pt x="9027" y="996487"/>
                  </a:lnTo>
                  <a:lnTo>
                    <a:pt x="10094" y="946607"/>
                  </a:lnTo>
                  <a:lnTo>
                    <a:pt x="13913" y="872613"/>
                  </a:lnTo>
                  <a:lnTo>
                    <a:pt x="19137" y="800792"/>
                  </a:lnTo>
                  <a:lnTo>
                    <a:pt x="25719" y="731266"/>
                  </a:lnTo>
                  <a:lnTo>
                    <a:pt x="33617" y="664159"/>
                  </a:lnTo>
                  <a:lnTo>
                    <a:pt x="42785" y="599596"/>
                  </a:lnTo>
                  <a:lnTo>
                    <a:pt x="53178" y="537700"/>
                  </a:lnTo>
                  <a:lnTo>
                    <a:pt x="64752" y="478596"/>
                  </a:lnTo>
                  <a:lnTo>
                    <a:pt x="77462" y="422406"/>
                  </a:lnTo>
                  <a:lnTo>
                    <a:pt x="91264" y="369256"/>
                  </a:lnTo>
                  <a:lnTo>
                    <a:pt x="106112" y="319269"/>
                  </a:lnTo>
                  <a:lnTo>
                    <a:pt x="121963" y="272568"/>
                  </a:lnTo>
                  <a:lnTo>
                    <a:pt x="138771" y="229279"/>
                  </a:lnTo>
                  <a:lnTo>
                    <a:pt x="156492" y="189524"/>
                  </a:lnTo>
                  <a:lnTo>
                    <a:pt x="175081" y="153428"/>
                  </a:lnTo>
                  <a:lnTo>
                    <a:pt x="214685" y="92707"/>
                  </a:lnTo>
                  <a:lnTo>
                    <a:pt x="257226" y="48108"/>
                  </a:lnTo>
                  <a:lnTo>
                    <a:pt x="302346" y="20621"/>
                  </a:lnTo>
                  <a:lnTo>
                    <a:pt x="349688" y="11239"/>
                  </a:lnTo>
                  <a:lnTo>
                    <a:pt x="402688" y="11239"/>
                  </a:lnTo>
                  <a:lnTo>
                    <a:pt x="398884" y="9402"/>
                  </a:lnTo>
                  <a:lnTo>
                    <a:pt x="374516" y="2377"/>
                  </a:lnTo>
                  <a:lnTo>
                    <a:pt x="349688" y="0"/>
                  </a:lnTo>
                  <a:close/>
                </a:path>
                <a:path w="698500" h="1250950">
                  <a:moveTo>
                    <a:pt x="402688" y="11239"/>
                  </a:moveTo>
                  <a:lnTo>
                    <a:pt x="349688" y="11239"/>
                  </a:lnTo>
                  <a:lnTo>
                    <a:pt x="373952" y="13605"/>
                  </a:lnTo>
                  <a:lnTo>
                    <a:pt x="397708" y="20568"/>
                  </a:lnTo>
                  <a:lnTo>
                    <a:pt x="443666" y="47694"/>
                  </a:lnTo>
                  <a:lnTo>
                    <a:pt x="487102" y="91330"/>
                  </a:lnTo>
                  <a:lnTo>
                    <a:pt x="527553" y="150185"/>
                  </a:lnTo>
                  <a:lnTo>
                    <a:pt x="546515" y="184918"/>
                  </a:lnTo>
                  <a:lnTo>
                    <a:pt x="564559" y="222971"/>
                  </a:lnTo>
                  <a:lnTo>
                    <a:pt x="581626" y="264185"/>
                  </a:lnTo>
                  <a:lnTo>
                    <a:pt x="597659" y="308399"/>
                  </a:lnTo>
                  <a:lnTo>
                    <a:pt x="612600" y="355450"/>
                  </a:lnTo>
                  <a:lnTo>
                    <a:pt x="626392" y="405178"/>
                  </a:lnTo>
                  <a:lnTo>
                    <a:pt x="638976" y="457423"/>
                  </a:lnTo>
                  <a:lnTo>
                    <a:pt x="650296" y="512021"/>
                  </a:lnTo>
                  <a:lnTo>
                    <a:pt x="660294" y="568814"/>
                  </a:lnTo>
                  <a:lnTo>
                    <a:pt x="668911" y="627638"/>
                  </a:lnTo>
                  <a:lnTo>
                    <a:pt x="676091" y="688334"/>
                  </a:lnTo>
                  <a:lnTo>
                    <a:pt x="681776" y="750740"/>
                  </a:lnTo>
                  <a:lnTo>
                    <a:pt x="685908" y="814695"/>
                  </a:lnTo>
                  <a:lnTo>
                    <a:pt x="688429" y="880037"/>
                  </a:lnTo>
                  <a:lnTo>
                    <a:pt x="689283" y="946607"/>
                  </a:lnTo>
                  <a:lnTo>
                    <a:pt x="688807" y="996487"/>
                  </a:lnTo>
                  <a:lnTo>
                    <a:pt x="687383" y="1045888"/>
                  </a:lnTo>
                  <a:lnTo>
                    <a:pt x="685012" y="1094854"/>
                  </a:lnTo>
                  <a:lnTo>
                    <a:pt x="681696" y="1143426"/>
                  </a:lnTo>
                  <a:lnTo>
                    <a:pt x="677437" y="1191646"/>
                  </a:lnTo>
                  <a:lnTo>
                    <a:pt x="672237" y="1239558"/>
                  </a:lnTo>
                  <a:lnTo>
                    <a:pt x="680943" y="1239558"/>
                  </a:lnTo>
                  <a:lnTo>
                    <a:pt x="685871" y="1197190"/>
                  </a:lnTo>
                  <a:lnTo>
                    <a:pt x="690449" y="1147892"/>
                  </a:lnTo>
                  <a:lnTo>
                    <a:pt x="693958" y="1098138"/>
                  </a:lnTo>
                  <a:lnTo>
                    <a:pt x="696429" y="1047975"/>
                  </a:lnTo>
                  <a:lnTo>
                    <a:pt x="697850" y="998787"/>
                  </a:lnTo>
                  <a:lnTo>
                    <a:pt x="698369" y="946607"/>
                  </a:lnTo>
                  <a:lnTo>
                    <a:pt x="697491" y="879018"/>
                  </a:lnTo>
                  <a:lnTo>
                    <a:pt x="694894" y="812709"/>
                  </a:lnTo>
                  <a:lnTo>
                    <a:pt x="690640" y="747841"/>
                  </a:lnTo>
                  <a:lnTo>
                    <a:pt x="684787" y="684575"/>
                  </a:lnTo>
                  <a:lnTo>
                    <a:pt x="677397" y="623070"/>
                  </a:lnTo>
                  <a:lnTo>
                    <a:pt x="668529" y="563486"/>
                  </a:lnTo>
                  <a:lnTo>
                    <a:pt x="658242" y="505985"/>
                  </a:lnTo>
                  <a:lnTo>
                    <a:pt x="646597" y="450727"/>
                  </a:lnTo>
                  <a:lnTo>
                    <a:pt x="633654" y="397871"/>
                  </a:lnTo>
                  <a:lnTo>
                    <a:pt x="619473" y="347579"/>
                  </a:lnTo>
                  <a:lnTo>
                    <a:pt x="604113" y="300010"/>
                  </a:lnTo>
                  <a:lnTo>
                    <a:pt x="587635" y="255326"/>
                  </a:lnTo>
                  <a:lnTo>
                    <a:pt x="570098" y="213686"/>
                  </a:lnTo>
                  <a:lnTo>
                    <a:pt x="551562" y="175250"/>
                  </a:lnTo>
                  <a:lnTo>
                    <a:pt x="532088" y="140179"/>
                  </a:lnTo>
                  <a:lnTo>
                    <a:pt x="490563" y="80775"/>
                  </a:lnTo>
                  <a:lnTo>
                    <a:pt x="446001" y="36755"/>
                  </a:lnTo>
                  <a:lnTo>
                    <a:pt x="422732" y="20915"/>
                  </a:lnTo>
                  <a:lnTo>
                    <a:pt x="402688" y="11239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7766" y="2747022"/>
              <a:ext cx="677545" cy="121285"/>
            </a:xfrm>
            <a:custGeom>
              <a:avLst/>
              <a:gdLst/>
              <a:ahLst/>
              <a:cxnLst/>
              <a:rect l="l" t="t" r="r" b="b"/>
              <a:pathLst>
                <a:path w="677544" h="121285">
                  <a:moveTo>
                    <a:pt x="676934" y="0"/>
                  </a:moveTo>
                  <a:lnTo>
                    <a:pt x="0" y="0"/>
                  </a:lnTo>
                  <a:lnTo>
                    <a:pt x="2602" y="31221"/>
                  </a:lnTo>
                  <a:lnTo>
                    <a:pt x="5397" y="61822"/>
                  </a:lnTo>
                  <a:lnTo>
                    <a:pt x="8627" y="91820"/>
                  </a:lnTo>
                  <a:lnTo>
                    <a:pt x="12536" y="121234"/>
                  </a:lnTo>
                  <a:lnTo>
                    <a:pt x="665525" y="121234"/>
                  </a:lnTo>
                  <a:lnTo>
                    <a:pt x="665525" y="113296"/>
                  </a:lnTo>
                  <a:lnTo>
                    <a:pt x="666719" y="105079"/>
                  </a:lnTo>
                  <a:lnTo>
                    <a:pt x="671539" y="60773"/>
                  </a:lnTo>
                  <a:lnTo>
                    <a:pt x="672357" y="50076"/>
                  </a:lnTo>
                  <a:lnTo>
                    <a:pt x="672357" y="48564"/>
                  </a:lnTo>
                  <a:lnTo>
                    <a:pt x="673550" y="46863"/>
                  </a:lnTo>
                  <a:lnTo>
                    <a:pt x="676934" y="3213"/>
                  </a:lnTo>
                  <a:lnTo>
                    <a:pt x="676934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3184" y="1717839"/>
              <a:ext cx="686435" cy="1156970"/>
            </a:xfrm>
            <a:custGeom>
              <a:avLst/>
              <a:gdLst/>
              <a:ahLst/>
              <a:cxnLst/>
              <a:rect l="l" t="t" r="r" b="b"/>
              <a:pathLst>
                <a:path w="686435" h="1156970">
                  <a:moveTo>
                    <a:pt x="261264" y="910958"/>
                  </a:moveTo>
                  <a:lnTo>
                    <a:pt x="256679" y="904532"/>
                  </a:lnTo>
                  <a:lnTo>
                    <a:pt x="246532" y="904532"/>
                  </a:lnTo>
                  <a:lnTo>
                    <a:pt x="241960" y="910958"/>
                  </a:lnTo>
                  <a:lnTo>
                    <a:pt x="241960" y="969264"/>
                  </a:lnTo>
                  <a:lnTo>
                    <a:pt x="246532" y="975690"/>
                  </a:lnTo>
                  <a:lnTo>
                    <a:pt x="256679" y="975690"/>
                  </a:lnTo>
                  <a:lnTo>
                    <a:pt x="261264" y="969264"/>
                  </a:lnTo>
                  <a:lnTo>
                    <a:pt x="261264" y="910958"/>
                  </a:lnTo>
                  <a:close/>
                </a:path>
                <a:path w="686435" h="1156970">
                  <a:moveTo>
                    <a:pt x="276047" y="114808"/>
                  </a:moveTo>
                  <a:lnTo>
                    <a:pt x="271475" y="109994"/>
                  </a:lnTo>
                  <a:lnTo>
                    <a:pt x="261264" y="109994"/>
                  </a:lnTo>
                  <a:lnTo>
                    <a:pt x="256679" y="114808"/>
                  </a:lnTo>
                  <a:lnTo>
                    <a:pt x="256679" y="174726"/>
                  </a:lnTo>
                  <a:lnTo>
                    <a:pt x="261264" y="181241"/>
                  </a:lnTo>
                  <a:lnTo>
                    <a:pt x="271475" y="181241"/>
                  </a:lnTo>
                  <a:lnTo>
                    <a:pt x="276047" y="174726"/>
                  </a:lnTo>
                  <a:lnTo>
                    <a:pt x="276047" y="114808"/>
                  </a:lnTo>
                  <a:close/>
                </a:path>
                <a:path w="686435" h="1156970">
                  <a:moveTo>
                    <a:pt x="296481" y="807389"/>
                  </a:moveTo>
                  <a:lnTo>
                    <a:pt x="293027" y="800963"/>
                  </a:lnTo>
                  <a:lnTo>
                    <a:pt x="281686" y="800963"/>
                  </a:lnTo>
                  <a:lnTo>
                    <a:pt x="277114" y="807389"/>
                  </a:lnTo>
                  <a:lnTo>
                    <a:pt x="277114" y="865695"/>
                  </a:lnTo>
                  <a:lnTo>
                    <a:pt x="281686" y="872121"/>
                  </a:lnTo>
                  <a:lnTo>
                    <a:pt x="293027" y="872121"/>
                  </a:lnTo>
                  <a:lnTo>
                    <a:pt x="296481" y="865695"/>
                  </a:lnTo>
                  <a:lnTo>
                    <a:pt x="296481" y="807389"/>
                  </a:lnTo>
                  <a:close/>
                </a:path>
                <a:path w="686435" h="1156970">
                  <a:moveTo>
                    <a:pt x="312394" y="218376"/>
                  </a:moveTo>
                  <a:lnTo>
                    <a:pt x="307822" y="211861"/>
                  </a:lnTo>
                  <a:lnTo>
                    <a:pt x="297599" y="211861"/>
                  </a:lnTo>
                  <a:lnTo>
                    <a:pt x="293027" y="218376"/>
                  </a:lnTo>
                  <a:lnTo>
                    <a:pt x="293027" y="278295"/>
                  </a:lnTo>
                  <a:lnTo>
                    <a:pt x="297599" y="283108"/>
                  </a:lnTo>
                  <a:lnTo>
                    <a:pt x="307822" y="283108"/>
                  </a:lnTo>
                  <a:lnTo>
                    <a:pt x="312394" y="278295"/>
                  </a:lnTo>
                  <a:lnTo>
                    <a:pt x="312394" y="218376"/>
                  </a:lnTo>
                  <a:close/>
                </a:path>
                <a:path w="686435" h="1156970">
                  <a:moveTo>
                    <a:pt x="312394" y="6426"/>
                  </a:moveTo>
                  <a:lnTo>
                    <a:pt x="307822" y="0"/>
                  </a:lnTo>
                  <a:lnTo>
                    <a:pt x="297599" y="0"/>
                  </a:lnTo>
                  <a:lnTo>
                    <a:pt x="293027" y="6426"/>
                  </a:lnTo>
                  <a:lnTo>
                    <a:pt x="293027" y="66243"/>
                  </a:lnTo>
                  <a:lnTo>
                    <a:pt x="297599" y="71158"/>
                  </a:lnTo>
                  <a:lnTo>
                    <a:pt x="307822" y="71158"/>
                  </a:lnTo>
                  <a:lnTo>
                    <a:pt x="312394" y="66243"/>
                  </a:lnTo>
                  <a:lnTo>
                    <a:pt x="312394" y="6426"/>
                  </a:lnTo>
                  <a:close/>
                </a:path>
                <a:path w="686435" h="1156970">
                  <a:moveTo>
                    <a:pt x="319227" y="467575"/>
                  </a:moveTo>
                  <a:lnTo>
                    <a:pt x="314655" y="461149"/>
                  </a:lnTo>
                  <a:lnTo>
                    <a:pt x="304368" y="461149"/>
                  </a:lnTo>
                  <a:lnTo>
                    <a:pt x="299859" y="467575"/>
                  </a:lnTo>
                  <a:lnTo>
                    <a:pt x="299859" y="525881"/>
                  </a:lnTo>
                  <a:lnTo>
                    <a:pt x="304368" y="532307"/>
                  </a:lnTo>
                  <a:lnTo>
                    <a:pt x="314655" y="532307"/>
                  </a:lnTo>
                  <a:lnTo>
                    <a:pt x="319227" y="525881"/>
                  </a:lnTo>
                  <a:lnTo>
                    <a:pt x="319227" y="467575"/>
                  </a:lnTo>
                  <a:close/>
                </a:path>
                <a:path w="686435" h="1156970">
                  <a:moveTo>
                    <a:pt x="332828" y="910958"/>
                  </a:moveTo>
                  <a:lnTo>
                    <a:pt x="328320" y="904532"/>
                  </a:lnTo>
                  <a:lnTo>
                    <a:pt x="318033" y="904532"/>
                  </a:lnTo>
                  <a:lnTo>
                    <a:pt x="313461" y="910958"/>
                  </a:lnTo>
                  <a:lnTo>
                    <a:pt x="313461" y="969264"/>
                  </a:lnTo>
                  <a:lnTo>
                    <a:pt x="318033" y="975690"/>
                  </a:lnTo>
                  <a:lnTo>
                    <a:pt x="328320" y="975690"/>
                  </a:lnTo>
                  <a:lnTo>
                    <a:pt x="332828" y="969264"/>
                  </a:lnTo>
                  <a:lnTo>
                    <a:pt x="332828" y="910958"/>
                  </a:lnTo>
                  <a:close/>
                </a:path>
                <a:path w="686435" h="1156970">
                  <a:moveTo>
                    <a:pt x="332828" y="699096"/>
                  </a:moveTo>
                  <a:lnTo>
                    <a:pt x="328320" y="692569"/>
                  </a:lnTo>
                  <a:lnTo>
                    <a:pt x="318033" y="692569"/>
                  </a:lnTo>
                  <a:lnTo>
                    <a:pt x="313461" y="699096"/>
                  </a:lnTo>
                  <a:lnTo>
                    <a:pt x="313461" y="757301"/>
                  </a:lnTo>
                  <a:lnTo>
                    <a:pt x="318033" y="763727"/>
                  </a:lnTo>
                  <a:lnTo>
                    <a:pt x="328320" y="763727"/>
                  </a:lnTo>
                  <a:lnTo>
                    <a:pt x="332828" y="757301"/>
                  </a:lnTo>
                  <a:lnTo>
                    <a:pt x="332828" y="699096"/>
                  </a:lnTo>
                  <a:close/>
                </a:path>
                <a:path w="686435" h="1156970">
                  <a:moveTo>
                    <a:pt x="353250" y="126238"/>
                  </a:moveTo>
                  <a:lnTo>
                    <a:pt x="348742" y="119722"/>
                  </a:lnTo>
                  <a:lnTo>
                    <a:pt x="337400" y="119722"/>
                  </a:lnTo>
                  <a:lnTo>
                    <a:pt x="333946" y="126238"/>
                  </a:lnTo>
                  <a:lnTo>
                    <a:pt x="333946" y="184454"/>
                  </a:lnTo>
                  <a:lnTo>
                    <a:pt x="337400" y="190982"/>
                  </a:lnTo>
                  <a:lnTo>
                    <a:pt x="348742" y="190982"/>
                  </a:lnTo>
                  <a:lnTo>
                    <a:pt x="353250" y="184454"/>
                  </a:lnTo>
                  <a:lnTo>
                    <a:pt x="353250" y="126238"/>
                  </a:lnTo>
                  <a:close/>
                </a:path>
                <a:path w="686435" h="1156970">
                  <a:moveTo>
                    <a:pt x="354380" y="569633"/>
                  </a:moveTo>
                  <a:lnTo>
                    <a:pt x="351002" y="563105"/>
                  </a:lnTo>
                  <a:lnTo>
                    <a:pt x="339661" y="563105"/>
                  </a:lnTo>
                  <a:lnTo>
                    <a:pt x="335076" y="569633"/>
                  </a:lnTo>
                  <a:lnTo>
                    <a:pt x="335076" y="629361"/>
                  </a:lnTo>
                  <a:lnTo>
                    <a:pt x="339661" y="635876"/>
                  </a:lnTo>
                  <a:lnTo>
                    <a:pt x="351002" y="635876"/>
                  </a:lnTo>
                  <a:lnTo>
                    <a:pt x="354380" y="629361"/>
                  </a:lnTo>
                  <a:lnTo>
                    <a:pt x="354380" y="569633"/>
                  </a:lnTo>
                  <a:close/>
                </a:path>
                <a:path w="686435" h="1156970">
                  <a:moveTo>
                    <a:pt x="354380" y="357568"/>
                  </a:moveTo>
                  <a:lnTo>
                    <a:pt x="351002" y="351053"/>
                  </a:lnTo>
                  <a:lnTo>
                    <a:pt x="339661" y="351053"/>
                  </a:lnTo>
                  <a:lnTo>
                    <a:pt x="335076" y="357568"/>
                  </a:lnTo>
                  <a:lnTo>
                    <a:pt x="335076" y="417487"/>
                  </a:lnTo>
                  <a:lnTo>
                    <a:pt x="339661" y="423913"/>
                  </a:lnTo>
                  <a:lnTo>
                    <a:pt x="351002" y="423913"/>
                  </a:lnTo>
                  <a:lnTo>
                    <a:pt x="354380" y="417487"/>
                  </a:lnTo>
                  <a:lnTo>
                    <a:pt x="354380" y="357568"/>
                  </a:lnTo>
                  <a:close/>
                </a:path>
                <a:path w="686435" h="1156970">
                  <a:moveTo>
                    <a:pt x="373748" y="817118"/>
                  </a:moveTo>
                  <a:lnTo>
                    <a:pt x="369176" y="810602"/>
                  </a:lnTo>
                  <a:lnTo>
                    <a:pt x="358889" y="810602"/>
                  </a:lnTo>
                  <a:lnTo>
                    <a:pt x="354380" y="817118"/>
                  </a:lnTo>
                  <a:lnTo>
                    <a:pt x="354380" y="877036"/>
                  </a:lnTo>
                  <a:lnTo>
                    <a:pt x="358889" y="881849"/>
                  </a:lnTo>
                  <a:lnTo>
                    <a:pt x="369176" y="881849"/>
                  </a:lnTo>
                  <a:lnTo>
                    <a:pt x="373748" y="877036"/>
                  </a:lnTo>
                  <a:lnTo>
                    <a:pt x="373748" y="817118"/>
                  </a:lnTo>
                  <a:close/>
                </a:path>
                <a:path w="686435" h="1156970">
                  <a:moveTo>
                    <a:pt x="390728" y="6426"/>
                  </a:moveTo>
                  <a:lnTo>
                    <a:pt x="386156" y="0"/>
                  </a:lnTo>
                  <a:lnTo>
                    <a:pt x="376008" y="0"/>
                  </a:lnTo>
                  <a:lnTo>
                    <a:pt x="371424" y="6426"/>
                  </a:lnTo>
                  <a:lnTo>
                    <a:pt x="371424" y="66243"/>
                  </a:lnTo>
                  <a:lnTo>
                    <a:pt x="376008" y="71158"/>
                  </a:lnTo>
                  <a:lnTo>
                    <a:pt x="386156" y="71158"/>
                  </a:lnTo>
                  <a:lnTo>
                    <a:pt x="390728" y="66243"/>
                  </a:lnTo>
                  <a:lnTo>
                    <a:pt x="390728" y="6426"/>
                  </a:lnTo>
                  <a:close/>
                </a:path>
                <a:path w="686435" h="1156970">
                  <a:moveTo>
                    <a:pt x="395236" y="472490"/>
                  </a:moveTo>
                  <a:lnTo>
                    <a:pt x="394182" y="470789"/>
                  </a:lnTo>
                  <a:lnTo>
                    <a:pt x="377063" y="470789"/>
                  </a:lnTo>
                  <a:lnTo>
                    <a:pt x="376008" y="472490"/>
                  </a:lnTo>
                  <a:lnTo>
                    <a:pt x="376008" y="540435"/>
                  </a:lnTo>
                  <a:lnTo>
                    <a:pt x="377063" y="542036"/>
                  </a:lnTo>
                  <a:lnTo>
                    <a:pt x="394182" y="542036"/>
                  </a:lnTo>
                  <a:lnTo>
                    <a:pt x="395236" y="540435"/>
                  </a:lnTo>
                  <a:lnTo>
                    <a:pt x="395236" y="472490"/>
                  </a:lnTo>
                  <a:close/>
                </a:path>
                <a:path w="686435" h="1156970">
                  <a:moveTo>
                    <a:pt x="401002" y="223291"/>
                  </a:moveTo>
                  <a:lnTo>
                    <a:pt x="396430" y="216865"/>
                  </a:lnTo>
                  <a:lnTo>
                    <a:pt x="385089" y="216865"/>
                  </a:lnTo>
                  <a:lnTo>
                    <a:pt x="381635" y="223291"/>
                  </a:lnTo>
                  <a:lnTo>
                    <a:pt x="381635" y="283108"/>
                  </a:lnTo>
                  <a:lnTo>
                    <a:pt x="385089" y="289534"/>
                  </a:lnTo>
                  <a:lnTo>
                    <a:pt x="396430" y="289534"/>
                  </a:lnTo>
                  <a:lnTo>
                    <a:pt x="401002" y="283108"/>
                  </a:lnTo>
                  <a:lnTo>
                    <a:pt x="401002" y="223291"/>
                  </a:lnTo>
                  <a:close/>
                </a:path>
                <a:path w="686435" h="1156970">
                  <a:moveTo>
                    <a:pt x="411149" y="699096"/>
                  </a:moveTo>
                  <a:lnTo>
                    <a:pt x="406577" y="692569"/>
                  </a:lnTo>
                  <a:lnTo>
                    <a:pt x="396430" y="692569"/>
                  </a:lnTo>
                  <a:lnTo>
                    <a:pt x="391922" y="699096"/>
                  </a:lnTo>
                  <a:lnTo>
                    <a:pt x="391922" y="757301"/>
                  </a:lnTo>
                  <a:lnTo>
                    <a:pt x="396430" y="763727"/>
                  </a:lnTo>
                  <a:lnTo>
                    <a:pt x="406577" y="763727"/>
                  </a:lnTo>
                  <a:lnTo>
                    <a:pt x="411149" y="757301"/>
                  </a:lnTo>
                  <a:lnTo>
                    <a:pt x="411149" y="699096"/>
                  </a:lnTo>
                  <a:close/>
                </a:path>
                <a:path w="686435" h="1156970">
                  <a:moveTo>
                    <a:pt x="421436" y="915873"/>
                  </a:moveTo>
                  <a:lnTo>
                    <a:pt x="416864" y="909447"/>
                  </a:lnTo>
                  <a:lnTo>
                    <a:pt x="406577" y="909447"/>
                  </a:lnTo>
                  <a:lnTo>
                    <a:pt x="402069" y="915873"/>
                  </a:lnTo>
                  <a:lnTo>
                    <a:pt x="402069" y="974178"/>
                  </a:lnTo>
                  <a:lnTo>
                    <a:pt x="406577" y="980605"/>
                  </a:lnTo>
                  <a:lnTo>
                    <a:pt x="416864" y="980605"/>
                  </a:lnTo>
                  <a:lnTo>
                    <a:pt x="421436" y="974178"/>
                  </a:lnTo>
                  <a:lnTo>
                    <a:pt x="421436" y="915873"/>
                  </a:lnTo>
                  <a:close/>
                </a:path>
                <a:path w="686435" h="1156970">
                  <a:moveTo>
                    <a:pt x="433844" y="357568"/>
                  </a:moveTo>
                  <a:lnTo>
                    <a:pt x="429323" y="351053"/>
                  </a:lnTo>
                  <a:lnTo>
                    <a:pt x="417982" y="351053"/>
                  </a:lnTo>
                  <a:lnTo>
                    <a:pt x="414604" y="357568"/>
                  </a:lnTo>
                  <a:lnTo>
                    <a:pt x="414604" y="417487"/>
                  </a:lnTo>
                  <a:lnTo>
                    <a:pt x="417982" y="423913"/>
                  </a:lnTo>
                  <a:lnTo>
                    <a:pt x="429323" y="423913"/>
                  </a:lnTo>
                  <a:lnTo>
                    <a:pt x="433844" y="417487"/>
                  </a:lnTo>
                  <a:lnTo>
                    <a:pt x="433844" y="357568"/>
                  </a:lnTo>
                  <a:close/>
                </a:path>
                <a:path w="686435" h="1156970">
                  <a:moveTo>
                    <a:pt x="441871" y="114808"/>
                  </a:moveTo>
                  <a:lnTo>
                    <a:pt x="437349" y="109994"/>
                  </a:lnTo>
                  <a:lnTo>
                    <a:pt x="427075" y="109994"/>
                  </a:lnTo>
                  <a:lnTo>
                    <a:pt x="422503" y="114808"/>
                  </a:lnTo>
                  <a:lnTo>
                    <a:pt x="422503" y="174726"/>
                  </a:lnTo>
                  <a:lnTo>
                    <a:pt x="427075" y="181241"/>
                  </a:lnTo>
                  <a:lnTo>
                    <a:pt x="437349" y="181241"/>
                  </a:lnTo>
                  <a:lnTo>
                    <a:pt x="441871" y="174726"/>
                  </a:lnTo>
                  <a:lnTo>
                    <a:pt x="441871" y="114808"/>
                  </a:lnTo>
                  <a:close/>
                </a:path>
                <a:path w="686435" h="1156970">
                  <a:moveTo>
                    <a:pt x="442925" y="574357"/>
                  </a:moveTo>
                  <a:lnTo>
                    <a:pt x="438416" y="569633"/>
                  </a:lnTo>
                  <a:lnTo>
                    <a:pt x="428269" y="569633"/>
                  </a:lnTo>
                  <a:lnTo>
                    <a:pt x="423697" y="574357"/>
                  </a:lnTo>
                  <a:lnTo>
                    <a:pt x="423697" y="634365"/>
                  </a:lnTo>
                  <a:lnTo>
                    <a:pt x="428269" y="640791"/>
                  </a:lnTo>
                  <a:lnTo>
                    <a:pt x="438416" y="640791"/>
                  </a:lnTo>
                  <a:lnTo>
                    <a:pt x="442925" y="634365"/>
                  </a:lnTo>
                  <a:lnTo>
                    <a:pt x="442925" y="574357"/>
                  </a:lnTo>
                  <a:close/>
                </a:path>
                <a:path w="686435" h="1156970">
                  <a:moveTo>
                    <a:pt x="462292" y="807389"/>
                  </a:moveTo>
                  <a:lnTo>
                    <a:pt x="457784" y="800963"/>
                  </a:lnTo>
                  <a:lnTo>
                    <a:pt x="447497" y="800963"/>
                  </a:lnTo>
                  <a:lnTo>
                    <a:pt x="442925" y="807389"/>
                  </a:lnTo>
                  <a:lnTo>
                    <a:pt x="442925" y="865695"/>
                  </a:lnTo>
                  <a:lnTo>
                    <a:pt x="447497" y="872121"/>
                  </a:lnTo>
                  <a:lnTo>
                    <a:pt x="457784" y="872121"/>
                  </a:lnTo>
                  <a:lnTo>
                    <a:pt x="462292" y="865695"/>
                  </a:lnTo>
                  <a:lnTo>
                    <a:pt x="462292" y="807389"/>
                  </a:lnTo>
                  <a:close/>
                </a:path>
                <a:path w="686435" h="1156970">
                  <a:moveTo>
                    <a:pt x="470192" y="6426"/>
                  </a:moveTo>
                  <a:lnTo>
                    <a:pt x="466864" y="0"/>
                  </a:lnTo>
                  <a:lnTo>
                    <a:pt x="455523" y="0"/>
                  </a:lnTo>
                  <a:lnTo>
                    <a:pt x="452018" y="6426"/>
                  </a:lnTo>
                  <a:lnTo>
                    <a:pt x="452018" y="66243"/>
                  </a:lnTo>
                  <a:lnTo>
                    <a:pt x="455523" y="71158"/>
                  </a:lnTo>
                  <a:lnTo>
                    <a:pt x="466864" y="71158"/>
                  </a:lnTo>
                  <a:lnTo>
                    <a:pt x="470192" y="66243"/>
                  </a:lnTo>
                  <a:lnTo>
                    <a:pt x="470192" y="6426"/>
                  </a:lnTo>
                  <a:close/>
                </a:path>
                <a:path w="686435" h="1156970">
                  <a:moveTo>
                    <a:pt x="483844" y="467575"/>
                  </a:moveTo>
                  <a:lnTo>
                    <a:pt x="479272" y="461149"/>
                  </a:lnTo>
                  <a:lnTo>
                    <a:pt x="469125" y="461149"/>
                  </a:lnTo>
                  <a:lnTo>
                    <a:pt x="464616" y="467575"/>
                  </a:lnTo>
                  <a:lnTo>
                    <a:pt x="464616" y="525881"/>
                  </a:lnTo>
                  <a:lnTo>
                    <a:pt x="469125" y="532307"/>
                  </a:lnTo>
                  <a:lnTo>
                    <a:pt x="479272" y="532307"/>
                  </a:lnTo>
                  <a:lnTo>
                    <a:pt x="483844" y="525881"/>
                  </a:lnTo>
                  <a:lnTo>
                    <a:pt x="483844" y="467575"/>
                  </a:lnTo>
                  <a:close/>
                </a:path>
                <a:path w="686435" h="1156970">
                  <a:moveTo>
                    <a:pt x="489559" y="223291"/>
                  </a:moveTo>
                  <a:lnTo>
                    <a:pt x="485038" y="216865"/>
                  </a:lnTo>
                  <a:lnTo>
                    <a:pt x="474764" y="216865"/>
                  </a:lnTo>
                  <a:lnTo>
                    <a:pt x="470192" y="223291"/>
                  </a:lnTo>
                  <a:lnTo>
                    <a:pt x="470192" y="283108"/>
                  </a:lnTo>
                  <a:lnTo>
                    <a:pt x="474764" y="289534"/>
                  </a:lnTo>
                  <a:lnTo>
                    <a:pt x="485038" y="289534"/>
                  </a:lnTo>
                  <a:lnTo>
                    <a:pt x="489559" y="283108"/>
                  </a:lnTo>
                  <a:lnTo>
                    <a:pt x="489559" y="223291"/>
                  </a:lnTo>
                  <a:close/>
                </a:path>
                <a:path w="686435" h="1156970">
                  <a:moveTo>
                    <a:pt x="491807" y="699096"/>
                  </a:moveTo>
                  <a:lnTo>
                    <a:pt x="487299" y="692569"/>
                  </a:lnTo>
                  <a:lnTo>
                    <a:pt x="475957" y="692569"/>
                  </a:lnTo>
                  <a:lnTo>
                    <a:pt x="472503" y="699096"/>
                  </a:lnTo>
                  <a:lnTo>
                    <a:pt x="472503" y="757301"/>
                  </a:lnTo>
                  <a:lnTo>
                    <a:pt x="475957" y="763727"/>
                  </a:lnTo>
                  <a:lnTo>
                    <a:pt x="487299" y="763727"/>
                  </a:lnTo>
                  <a:lnTo>
                    <a:pt x="491807" y="757301"/>
                  </a:lnTo>
                  <a:lnTo>
                    <a:pt x="491807" y="699096"/>
                  </a:lnTo>
                  <a:close/>
                </a:path>
                <a:path w="686435" h="1156970">
                  <a:moveTo>
                    <a:pt x="509981" y="915873"/>
                  </a:moveTo>
                  <a:lnTo>
                    <a:pt x="505472" y="909447"/>
                  </a:lnTo>
                  <a:lnTo>
                    <a:pt x="495185" y="909447"/>
                  </a:lnTo>
                  <a:lnTo>
                    <a:pt x="490677" y="915873"/>
                  </a:lnTo>
                  <a:lnTo>
                    <a:pt x="490677" y="974178"/>
                  </a:lnTo>
                  <a:lnTo>
                    <a:pt x="495185" y="980605"/>
                  </a:lnTo>
                  <a:lnTo>
                    <a:pt x="505472" y="980605"/>
                  </a:lnTo>
                  <a:lnTo>
                    <a:pt x="509981" y="974178"/>
                  </a:lnTo>
                  <a:lnTo>
                    <a:pt x="509981" y="915873"/>
                  </a:lnTo>
                  <a:close/>
                </a:path>
                <a:path w="686435" h="1156970">
                  <a:moveTo>
                    <a:pt x="513359" y="357568"/>
                  </a:moveTo>
                  <a:lnTo>
                    <a:pt x="508850" y="351053"/>
                  </a:lnTo>
                  <a:lnTo>
                    <a:pt x="498640" y="351053"/>
                  </a:lnTo>
                  <a:lnTo>
                    <a:pt x="494131" y="357568"/>
                  </a:lnTo>
                  <a:lnTo>
                    <a:pt x="494131" y="417487"/>
                  </a:lnTo>
                  <a:lnTo>
                    <a:pt x="498640" y="423913"/>
                  </a:lnTo>
                  <a:lnTo>
                    <a:pt x="508850" y="423913"/>
                  </a:lnTo>
                  <a:lnTo>
                    <a:pt x="513359" y="417487"/>
                  </a:lnTo>
                  <a:lnTo>
                    <a:pt x="513359" y="357568"/>
                  </a:lnTo>
                  <a:close/>
                </a:path>
                <a:path w="686435" h="1156970">
                  <a:moveTo>
                    <a:pt x="519074" y="109994"/>
                  </a:moveTo>
                  <a:lnTo>
                    <a:pt x="514553" y="103568"/>
                  </a:lnTo>
                  <a:lnTo>
                    <a:pt x="503212" y="103568"/>
                  </a:lnTo>
                  <a:lnTo>
                    <a:pt x="499770" y="109994"/>
                  </a:lnTo>
                  <a:lnTo>
                    <a:pt x="499770" y="168300"/>
                  </a:lnTo>
                  <a:lnTo>
                    <a:pt x="503212" y="174726"/>
                  </a:lnTo>
                  <a:lnTo>
                    <a:pt x="514553" y="174726"/>
                  </a:lnTo>
                  <a:lnTo>
                    <a:pt x="519074" y="168300"/>
                  </a:lnTo>
                  <a:lnTo>
                    <a:pt x="519074" y="109994"/>
                  </a:lnTo>
                  <a:close/>
                </a:path>
                <a:path w="686435" h="1156970">
                  <a:moveTo>
                    <a:pt x="532726" y="574357"/>
                  </a:moveTo>
                  <a:lnTo>
                    <a:pt x="528154" y="569633"/>
                  </a:lnTo>
                  <a:lnTo>
                    <a:pt x="516813" y="569633"/>
                  </a:lnTo>
                  <a:lnTo>
                    <a:pt x="513359" y="574357"/>
                  </a:lnTo>
                  <a:lnTo>
                    <a:pt x="513359" y="634365"/>
                  </a:lnTo>
                  <a:lnTo>
                    <a:pt x="516813" y="640791"/>
                  </a:lnTo>
                  <a:lnTo>
                    <a:pt x="528154" y="640791"/>
                  </a:lnTo>
                  <a:lnTo>
                    <a:pt x="532726" y="634365"/>
                  </a:lnTo>
                  <a:lnTo>
                    <a:pt x="532726" y="574357"/>
                  </a:lnTo>
                  <a:close/>
                </a:path>
                <a:path w="686435" h="1156970">
                  <a:moveTo>
                    <a:pt x="539559" y="800963"/>
                  </a:moveTo>
                  <a:lnTo>
                    <a:pt x="534987" y="796150"/>
                  </a:lnTo>
                  <a:lnTo>
                    <a:pt x="524700" y="796150"/>
                  </a:lnTo>
                  <a:lnTo>
                    <a:pt x="520192" y="800963"/>
                  </a:lnTo>
                  <a:lnTo>
                    <a:pt x="520192" y="860882"/>
                  </a:lnTo>
                  <a:lnTo>
                    <a:pt x="524700" y="867308"/>
                  </a:lnTo>
                  <a:lnTo>
                    <a:pt x="534987" y="867308"/>
                  </a:lnTo>
                  <a:lnTo>
                    <a:pt x="539559" y="860882"/>
                  </a:lnTo>
                  <a:lnTo>
                    <a:pt x="539559" y="800963"/>
                  </a:lnTo>
                  <a:close/>
                </a:path>
                <a:path w="686435" h="1156970">
                  <a:moveTo>
                    <a:pt x="561047" y="461149"/>
                  </a:moveTo>
                  <a:lnTo>
                    <a:pt x="556539" y="454621"/>
                  </a:lnTo>
                  <a:lnTo>
                    <a:pt x="546328" y="454621"/>
                  </a:lnTo>
                  <a:lnTo>
                    <a:pt x="541820" y="461149"/>
                  </a:lnTo>
                  <a:lnTo>
                    <a:pt x="541820" y="521055"/>
                  </a:lnTo>
                  <a:lnTo>
                    <a:pt x="546328" y="525881"/>
                  </a:lnTo>
                  <a:lnTo>
                    <a:pt x="556539" y="525881"/>
                  </a:lnTo>
                  <a:lnTo>
                    <a:pt x="561047" y="521055"/>
                  </a:lnTo>
                  <a:lnTo>
                    <a:pt x="561047" y="461149"/>
                  </a:lnTo>
                  <a:close/>
                </a:path>
                <a:path w="686435" h="1156970">
                  <a:moveTo>
                    <a:pt x="561047" y="265341"/>
                  </a:moveTo>
                  <a:lnTo>
                    <a:pt x="559993" y="221589"/>
                  </a:lnTo>
                  <a:lnTo>
                    <a:pt x="558927" y="214414"/>
                  </a:lnTo>
                  <a:lnTo>
                    <a:pt x="555155" y="208457"/>
                  </a:lnTo>
                  <a:lnTo>
                    <a:pt x="551103" y="208457"/>
                  </a:lnTo>
                  <a:lnTo>
                    <a:pt x="549706" y="208648"/>
                  </a:lnTo>
                  <a:lnTo>
                    <a:pt x="544068" y="208648"/>
                  </a:lnTo>
                  <a:lnTo>
                    <a:pt x="539559" y="215163"/>
                  </a:lnTo>
                  <a:lnTo>
                    <a:pt x="540626" y="223291"/>
                  </a:lnTo>
                  <a:lnTo>
                    <a:pt x="541820" y="266954"/>
                  </a:lnTo>
                  <a:lnTo>
                    <a:pt x="541820" y="273380"/>
                  </a:lnTo>
                  <a:lnTo>
                    <a:pt x="546328" y="279895"/>
                  </a:lnTo>
                  <a:lnTo>
                    <a:pt x="556539" y="279895"/>
                  </a:lnTo>
                  <a:lnTo>
                    <a:pt x="561047" y="273380"/>
                  </a:lnTo>
                  <a:lnTo>
                    <a:pt x="561047" y="265341"/>
                  </a:lnTo>
                  <a:close/>
                </a:path>
                <a:path w="686435" h="1156970">
                  <a:moveTo>
                    <a:pt x="581545" y="956322"/>
                  </a:moveTo>
                  <a:lnTo>
                    <a:pt x="580415" y="912660"/>
                  </a:lnTo>
                  <a:lnTo>
                    <a:pt x="580415" y="906132"/>
                  </a:lnTo>
                  <a:lnTo>
                    <a:pt x="575906" y="899718"/>
                  </a:lnTo>
                  <a:lnTo>
                    <a:pt x="564502" y="899718"/>
                  </a:lnTo>
                  <a:lnTo>
                    <a:pt x="561047" y="906132"/>
                  </a:lnTo>
                  <a:lnTo>
                    <a:pt x="561047" y="914171"/>
                  </a:lnTo>
                  <a:lnTo>
                    <a:pt x="562241" y="957922"/>
                  </a:lnTo>
                  <a:lnTo>
                    <a:pt x="562241" y="965962"/>
                  </a:lnTo>
                  <a:lnTo>
                    <a:pt x="566826" y="970876"/>
                  </a:lnTo>
                  <a:lnTo>
                    <a:pt x="578167" y="970876"/>
                  </a:lnTo>
                  <a:lnTo>
                    <a:pt x="581545" y="964450"/>
                  </a:lnTo>
                  <a:lnTo>
                    <a:pt x="581545" y="956322"/>
                  </a:lnTo>
                  <a:close/>
                </a:path>
                <a:path w="686435" h="1156970">
                  <a:moveTo>
                    <a:pt x="588314" y="695782"/>
                  </a:moveTo>
                  <a:lnTo>
                    <a:pt x="583806" y="689356"/>
                  </a:lnTo>
                  <a:lnTo>
                    <a:pt x="573582" y="689356"/>
                  </a:lnTo>
                  <a:lnTo>
                    <a:pt x="569074" y="695782"/>
                  </a:lnTo>
                  <a:lnTo>
                    <a:pt x="569074" y="754087"/>
                  </a:lnTo>
                  <a:lnTo>
                    <a:pt x="573582" y="760514"/>
                  </a:lnTo>
                  <a:lnTo>
                    <a:pt x="583806" y="760514"/>
                  </a:lnTo>
                  <a:lnTo>
                    <a:pt x="588314" y="754087"/>
                  </a:lnTo>
                  <a:lnTo>
                    <a:pt x="588314" y="695782"/>
                  </a:lnTo>
                  <a:close/>
                </a:path>
                <a:path w="686435" h="1156970">
                  <a:moveTo>
                    <a:pt x="604227" y="624624"/>
                  </a:moveTo>
                  <a:lnTo>
                    <a:pt x="603173" y="616508"/>
                  </a:lnTo>
                  <a:lnTo>
                    <a:pt x="601980" y="572846"/>
                  </a:lnTo>
                  <a:lnTo>
                    <a:pt x="601980" y="564718"/>
                  </a:lnTo>
                  <a:lnTo>
                    <a:pt x="597395" y="559892"/>
                  </a:lnTo>
                  <a:lnTo>
                    <a:pt x="587248" y="559892"/>
                  </a:lnTo>
                  <a:lnTo>
                    <a:pt x="582676" y="566318"/>
                  </a:lnTo>
                  <a:lnTo>
                    <a:pt x="582676" y="574357"/>
                  </a:lnTo>
                  <a:lnTo>
                    <a:pt x="583806" y="618109"/>
                  </a:lnTo>
                  <a:lnTo>
                    <a:pt x="585000" y="624624"/>
                  </a:lnTo>
                  <a:lnTo>
                    <a:pt x="589508" y="631050"/>
                  </a:lnTo>
                  <a:lnTo>
                    <a:pt x="599719" y="631050"/>
                  </a:lnTo>
                  <a:lnTo>
                    <a:pt x="604227" y="624624"/>
                  </a:lnTo>
                  <a:close/>
                </a:path>
                <a:path w="686435" h="1156970">
                  <a:moveTo>
                    <a:pt x="609942" y="354266"/>
                  </a:moveTo>
                  <a:lnTo>
                    <a:pt x="606488" y="349542"/>
                  </a:lnTo>
                  <a:lnTo>
                    <a:pt x="595147" y="349542"/>
                  </a:lnTo>
                  <a:lnTo>
                    <a:pt x="591769" y="354266"/>
                  </a:lnTo>
                  <a:lnTo>
                    <a:pt x="591769" y="414274"/>
                  </a:lnTo>
                  <a:lnTo>
                    <a:pt x="595147" y="420700"/>
                  </a:lnTo>
                  <a:lnTo>
                    <a:pt x="606488" y="420700"/>
                  </a:lnTo>
                  <a:lnTo>
                    <a:pt x="609942" y="414274"/>
                  </a:lnTo>
                  <a:lnTo>
                    <a:pt x="609942" y="354266"/>
                  </a:lnTo>
                  <a:close/>
                </a:path>
                <a:path w="686435" h="1156970">
                  <a:moveTo>
                    <a:pt x="625856" y="857669"/>
                  </a:moveTo>
                  <a:lnTo>
                    <a:pt x="623595" y="813904"/>
                  </a:lnTo>
                  <a:lnTo>
                    <a:pt x="623595" y="806627"/>
                  </a:lnTo>
                  <a:lnTo>
                    <a:pt x="619950" y="800684"/>
                  </a:lnTo>
                  <a:lnTo>
                    <a:pt x="615911" y="800684"/>
                  </a:lnTo>
                  <a:lnTo>
                    <a:pt x="614514" y="800963"/>
                  </a:lnTo>
                  <a:lnTo>
                    <a:pt x="608812" y="800963"/>
                  </a:lnTo>
                  <a:lnTo>
                    <a:pt x="604227" y="807389"/>
                  </a:lnTo>
                  <a:lnTo>
                    <a:pt x="604227" y="815517"/>
                  </a:lnTo>
                  <a:lnTo>
                    <a:pt x="606488" y="859180"/>
                  </a:lnTo>
                  <a:lnTo>
                    <a:pt x="606488" y="865695"/>
                  </a:lnTo>
                  <a:lnTo>
                    <a:pt x="611060" y="872121"/>
                  </a:lnTo>
                  <a:lnTo>
                    <a:pt x="621347" y="872121"/>
                  </a:lnTo>
                  <a:lnTo>
                    <a:pt x="625856" y="865695"/>
                  </a:lnTo>
                  <a:lnTo>
                    <a:pt x="625856" y="857669"/>
                  </a:lnTo>
                  <a:close/>
                </a:path>
                <a:path w="686435" h="1156970">
                  <a:moveTo>
                    <a:pt x="647407" y="517842"/>
                  </a:moveTo>
                  <a:lnTo>
                    <a:pt x="646277" y="472490"/>
                  </a:lnTo>
                  <a:lnTo>
                    <a:pt x="646277" y="466064"/>
                  </a:lnTo>
                  <a:lnTo>
                    <a:pt x="641769" y="459536"/>
                  </a:lnTo>
                  <a:lnTo>
                    <a:pt x="636066" y="459536"/>
                  </a:lnTo>
                  <a:lnTo>
                    <a:pt x="630428" y="461149"/>
                  </a:lnTo>
                  <a:lnTo>
                    <a:pt x="626986" y="467575"/>
                  </a:lnTo>
                  <a:lnTo>
                    <a:pt x="626986" y="474091"/>
                  </a:lnTo>
                  <a:lnTo>
                    <a:pt x="628103" y="517842"/>
                  </a:lnTo>
                  <a:lnTo>
                    <a:pt x="628103" y="525030"/>
                  </a:lnTo>
                  <a:lnTo>
                    <a:pt x="631825" y="530987"/>
                  </a:lnTo>
                  <a:lnTo>
                    <a:pt x="644029" y="530796"/>
                  </a:lnTo>
                  <a:lnTo>
                    <a:pt x="647407" y="524268"/>
                  </a:lnTo>
                  <a:lnTo>
                    <a:pt x="647407" y="517842"/>
                  </a:lnTo>
                  <a:close/>
                </a:path>
                <a:path w="686435" h="1156970">
                  <a:moveTo>
                    <a:pt x="654240" y="695782"/>
                  </a:moveTo>
                  <a:lnTo>
                    <a:pt x="649668" y="689356"/>
                  </a:lnTo>
                  <a:lnTo>
                    <a:pt x="639521" y="689356"/>
                  </a:lnTo>
                  <a:lnTo>
                    <a:pt x="634936" y="695782"/>
                  </a:lnTo>
                  <a:lnTo>
                    <a:pt x="634936" y="754087"/>
                  </a:lnTo>
                  <a:lnTo>
                    <a:pt x="639521" y="760514"/>
                  </a:lnTo>
                  <a:lnTo>
                    <a:pt x="649668" y="760514"/>
                  </a:lnTo>
                  <a:lnTo>
                    <a:pt x="654240" y="754087"/>
                  </a:lnTo>
                  <a:lnTo>
                    <a:pt x="654240" y="695782"/>
                  </a:lnTo>
                  <a:close/>
                </a:path>
                <a:path w="686435" h="1156970">
                  <a:moveTo>
                    <a:pt x="664451" y="974178"/>
                  </a:moveTo>
                  <a:lnTo>
                    <a:pt x="663333" y="930427"/>
                  </a:lnTo>
                  <a:lnTo>
                    <a:pt x="662203" y="923899"/>
                  </a:lnTo>
                  <a:lnTo>
                    <a:pt x="658749" y="917473"/>
                  </a:lnTo>
                  <a:lnTo>
                    <a:pt x="647407" y="917473"/>
                  </a:lnTo>
                  <a:lnTo>
                    <a:pt x="644029" y="923899"/>
                  </a:lnTo>
                  <a:lnTo>
                    <a:pt x="644029" y="932027"/>
                  </a:lnTo>
                  <a:lnTo>
                    <a:pt x="645160" y="975690"/>
                  </a:lnTo>
                  <a:lnTo>
                    <a:pt x="645160" y="983818"/>
                  </a:lnTo>
                  <a:lnTo>
                    <a:pt x="649668" y="988631"/>
                  </a:lnTo>
                  <a:lnTo>
                    <a:pt x="661009" y="988631"/>
                  </a:lnTo>
                  <a:lnTo>
                    <a:pt x="664451" y="982205"/>
                  </a:lnTo>
                  <a:lnTo>
                    <a:pt x="664451" y="974178"/>
                  </a:lnTo>
                  <a:close/>
                </a:path>
                <a:path w="686435" h="1156970">
                  <a:moveTo>
                    <a:pt x="686015" y="1022654"/>
                  </a:moveTo>
                  <a:lnTo>
                    <a:pt x="676935" y="1022654"/>
                  </a:lnTo>
                  <a:lnTo>
                    <a:pt x="676935" y="1035608"/>
                  </a:lnTo>
                  <a:lnTo>
                    <a:pt x="673557" y="1074445"/>
                  </a:lnTo>
                  <a:lnTo>
                    <a:pt x="673557" y="1079258"/>
                  </a:lnTo>
                  <a:lnTo>
                    <a:pt x="672515" y="1088974"/>
                  </a:lnTo>
                  <a:lnTo>
                    <a:pt x="670039" y="1108392"/>
                  </a:lnTo>
                  <a:lnTo>
                    <a:pt x="669036" y="1118095"/>
                  </a:lnTo>
                  <a:lnTo>
                    <a:pt x="667842" y="1126223"/>
                  </a:lnTo>
                  <a:lnTo>
                    <a:pt x="667842" y="1134262"/>
                  </a:lnTo>
                  <a:lnTo>
                    <a:pt x="666788" y="1140777"/>
                  </a:lnTo>
                  <a:lnTo>
                    <a:pt x="665594" y="1145692"/>
                  </a:lnTo>
                  <a:lnTo>
                    <a:pt x="662203" y="1145692"/>
                  </a:lnTo>
                  <a:lnTo>
                    <a:pt x="662203" y="1035608"/>
                  </a:lnTo>
                  <a:lnTo>
                    <a:pt x="676935" y="1035608"/>
                  </a:lnTo>
                  <a:lnTo>
                    <a:pt x="676935" y="1022654"/>
                  </a:lnTo>
                  <a:lnTo>
                    <a:pt x="654240" y="1022654"/>
                  </a:lnTo>
                  <a:lnTo>
                    <a:pt x="654240" y="1035608"/>
                  </a:lnTo>
                  <a:lnTo>
                    <a:pt x="654240" y="1145692"/>
                  </a:lnTo>
                  <a:lnTo>
                    <a:pt x="639521" y="1145692"/>
                  </a:lnTo>
                  <a:lnTo>
                    <a:pt x="639521" y="1035608"/>
                  </a:lnTo>
                  <a:lnTo>
                    <a:pt x="654240" y="1035608"/>
                  </a:lnTo>
                  <a:lnTo>
                    <a:pt x="654240" y="1022654"/>
                  </a:lnTo>
                  <a:lnTo>
                    <a:pt x="630428" y="1022654"/>
                  </a:lnTo>
                  <a:lnTo>
                    <a:pt x="630428" y="1035608"/>
                  </a:lnTo>
                  <a:lnTo>
                    <a:pt x="630428" y="1145692"/>
                  </a:lnTo>
                  <a:lnTo>
                    <a:pt x="613321" y="1145692"/>
                  </a:lnTo>
                  <a:lnTo>
                    <a:pt x="613321" y="1035608"/>
                  </a:lnTo>
                  <a:lnTo>
                    <a:pt x="630428" y="1035608"/>
                  </a:lnTo>
                  <a:lnTo>
                    <a:pt x="630428" y="1022654"/>
                  </a:lnTo>
                  <a:lnTo>
                    <a:pt x="604227" y="1022654"/>
                  </a:lnTo>
                  <a:lnTo>
                    <a:pt x="604227" y="1035608"/>
                  </a:lnTo>
                  <a:lnTo>
                    <a:pt x="604227" y="1145692"/>
                  </a:lnTo>
                  <a:lnTo>
                    <a:pt x="586054" y="1145692"/>
                  </a:lnTo>
                  <a:lnTo>
                    <a:pt x="586054" y="1035608"/>
                  </a:lnTo>
                  <a:lnTo>
                    <a:pt x="604227" y="1035608"/>
                  </a:lnTo>
                  <a:lnTo>
                    <a:pt x="604227" y="1022654"/>
                  </a:lnTo>
                  <a:lnTo>
                    <a:pt x="576973" y="1022654"/>
                  </a:lnTo>
                  <a:lnTo>
                    <a:pt x="576973" y="1035608"/>
                  </a:lnTo>
                  <a:lnTo>
                    <a:pt x="576973" y="1145692"/>
                  </a:lnTo>
                  <a:lnTo>
                    <a:pt x="558800" y="1145692"/>
                  </a:lnTo>
                  <a:lnTo>
                    <a:pt x="558800" y="1035608"/>
                  </a:lnTo>
                  <a:lnTo>
                    <a:pt x="576973" y="1035608"/>
                  </a:lnTo>
                  <a:lnTo>
                    <a:pt x="576973" y="1022654"/>
                  </a:lnTo>
                  <a:lnTo>
                    <a:pt x="549706" y="1022654"/>
                  </a:lnTo>
                  <a:lnTo>
                    <a:pt x="549706" y="1035608"/>
                  </a:lnTo>
                  <a:lnTo>
                    <a:pt x="549706" y="1145692"/>
                  </a:lnTo>
                  <a:lnTo>
                    <a:pt x="530479" y="1145692"/>
                  </a:lnTo>
                  <a:lnTo>
                    <a:pt x="530479" y="1035608"/>
                  </a:lnTo>
                  <a:lnTo>
                    <a:pt x="549706" y="1035608"/>
                  </a:lnTo>
                  <a:lnTo>
                    <a:pt x="549706" y="1022654"/>
                  </a:lnTo>
                  <a:lnTo>
                    <a:pt x="521385" y="1022654"/>
                  </a:lnTo>
                  <a:lnTo>
                    <a:pt x="521385" y="1035608"/>
                  </a:lnTo>
                  <a:lnTo>
                    <a:pt x="521385" y="1145692"/>
                  </a:lnTo>
                  <a:lnTo>
                    <a:pt x="498640" y="1145692"/>
                  </a:lnTo>
                  <a:lnTo>
                    <a:pt x="498640" y="1035608"/>
                  </a:lnTo>
                  <a:lnTo>
                    <a:pt x="521385" y="1035608"/>
                  </a:lnTo>
                  <a:lnTo>
                    <a:pt x="521385" y="1022654"/>
                  </a:lnTo>
                  <a:lnTo>
                    <a:pt x="490677" y="1022654"/>
                  </a:lnTo>
                  <a:lnTo>
                    <a:pt x="490677" y="1035608"/>
                  </a:lnTo>
                  <a:lnTo>
                    <a:pt x="490677" y="1145692"/>
                  </a:lnTo>
                  <a:lnTo>
                    <a:pt x="471385" y="1145692"/>
                  </a:lnTo>
                  <a:lnTo>
                    <a:pt x="471385" y="1035608"/>
                  </a:lnTo>
                  <a:lnTo>
                    <a:pt x="490677" y="1035608"/>
                  </a:lnTo>
                  <a:lnTo>
                    <a:pt x="490677" y="1022654"/>
                  </a:lnTo>
                  <a:lnTo>
                    <a:pt x="463423" y="1022654"/>
                  </a:lnTo>
                  <a:lnTo>
                    <a:pt x="463423" y="1035608"/>
                  </a:lnTo>
                  <a:lnTo>
                    <a:pt x="463423" y="1145692"/>
                  </a:lnTo>
                  <a:lnTo>
                    <a:pt x="445249" y="1145692"/>
                  </a:lnTo>
                  <a:lnTo>
                    <a:pt x="445249" y="1035608"/>
                  </a:lnTo>
                  <a:lnTo>
                    <a:pt x="463423" y="1035608"/>
                  </a:lnTo>
                  <a:lnTo>
                    <a:pt x="463423" y="1022654"/>
                  </a:lnTo>
                  <a:lnTo>
                    <a:pt x="436156" y="1022654"/>
                  </a:lnTo>
                  <a:lnTo>
                    <a:pt x="436156" y="1035608"/>
                  </a:lnTo>
                  <a:lnTo>
                    <a:pt x="436156" y="1145692"/>
                  </a:lnTo>
                  <a:lnTo>
                    <a:pt x="416864" y="1145692"/>
                  </a:lnTo>
                  <a:lnTo>
                    <a:pt x="416864" y="1035608"/>
                  </a:lnTo>
                  <a:lnTo>
                    <a:pt x="436156" y="1035608"/>
                  </a:lnTo>
                  <a:lnTo>
                    <a:pt x="436156" y="1022654"/>
                  </a:lnTo>
                  <a:lnTo>
                    <a:pt x="408901" y="1022654"/>
                  </a:lnTo>
                  <a:lnTo>
                    <a:pt x="408901" y="1035608"/>
                  </a:lnTo>
                  <a:lnTo>
                    <a:pt x="408901" y="1145692"/>
                  </a:lnTo>
                  <a:lnTo>
                    <a:pt x="383895" y="1145692"/>
                  </a:lnTo>
                  <a:lnTo>
                    <a:pt x="383895" y="1035608"/>
                  </a:lnTo>
                  <a:lnTo>
                    <a:pt x="408901" y="1035608"/>
                  </a:lnTo>
                  <a:lnTo>
                    <a:pt x="408901" y="1022654"/>
                  </a:lnTo>
                  <a:lnTo>
                    <a:pt x="376008" y="1022654"/>
                  </a:lnTo>
                  <a:lnTo>
                    <a:pt x="376008" y="1035608"/>
                  </a:lnTo>
                  <a:lnTo>
                    <a:pt x="376008" y="1145692"/>
                  </a:lnTo>
                  <a:lnTo>
                    <a:pt x="351002" y="1145692"/>
                  </a:lnTo>
                  <a:lnTo>
                    <a:pt x="351002" y="1035608"/>
                  </a:lnTo>
                  <a:lnTo>
                    <a:pt x="376008" y="1035608"/>
                  </a:lnTo>
                  <a:lnTo>
                    <a:pt x="376008" y="1022654"/>
                  </a:lnTo>
                  <a:lnTo>
                    <a:pt x="341909" y="1022654"/>
                  </a:lnTo>
                  <a:lnTo>
                    <a:pt x="341909" y="1035608"/>
                  </a:lnTo>
                  <a:lnTo>
                    <a:pt x="341909" y="1145692"/>
                  </a:lnTo>
                  <a:lnTo>
                    <a:pt x="323735" y="1145692"/>
                  </a:lnTo>
                  <a:lnTo>
                    <a:pt x="323735" y="1035608"/>
                  </a:lnTo>
                  <a:lnTo>
                    <a:pt x="341909" y="1035608"/>
                  </a:lnTo>
                  <a:lnTo>
                    <a:pt x="341909" y="1022654"/>
                  </a:lnTo>
                  <a:lnTo>
                    <a:pt x="314655" y="1022654"/>
                  </a:lnTo>
                  <a:lnTo>
                    <a:pt x="314655" y="1035608"/>
                  </a:lnTo>
                  <a:lnTo>
                    <a:pt x="314655" y="1145692"/>
                  </a:lnTo>
                  <a:lnTo>
                    <a:pt x="293027" y="1145692"/>
                  </a:lnTo>
                  <a:lnTo>
                    <a:pt x="293027" y="1035608"/>
                  </a:lnTo>
                  <a:lnTo>
                    <a:pt x="314655" y="1035608"/>
                  </a:lnTo>
                  <a:lnTo>
                    <a:pt x="314655" y="1022654"/>
                  </a:lnTo>
                  <a:lnTo>
                    <a:pt x="283946" y="1022654"/>
                  </a:lnTo>
                  <a:lnTo>
                    <a:pt x="283946" y="1035608"/>
                  </a:lnTo>
                  <a:lnTo>
                    <a:pt x="283946" y="1145692"/>
                  </a:lnTo>
                  <a:lnTo>
                    <a:pt x="263512" y="1145692"/>
                  </a:lnTo>
                  <a:lnTo>
                    <a:pt x="263512" y="1035608"/>
                  </a:lnTo>
                  <a:lnTo>
                    <a:pt x="283946" y="1035608"/>
                  </a:lnTo>
                  <a:lnTo>
                    <a:pt x="283946" y="1022654"/>
                  </a:lnTo>
                  <a:lnTo>
                    <a:pt x="254431" y="1022654"/>
                  </a:lnTo>
                  <a:lnTo>
                    <a:pt x="254431" y="1035608"/>
                  </a:lnTo>
                  <a:lnTo>
                    <a:pt x="254431" y="1145692"/>
                  </a:lnTo>
                  <a:lnTo>
                    <a:pt x="240766" y="1145692"/>
                  </a:lnTo>
                  <a:lnTo>
                    <a:pt x="240766" y="1035608"/>
                  </a:lnTo>
                  <a:lnTo>
                    <a:pt x="254431" y="1035608"/>
                  </a:lnTo>
                  <a:lnTo>
                    <a:pt x="254431" y="1022654"/>
                  </a:lnTo>
                  <a:lnTo>
                    <a:pt x="232867" y="1022654"/>
                  </a:lnTo>
                  <a:lnTo>
                    <a:pt x="232867" y="1035608"/>
                  </a:lnTo>
                  <a:lnTo>
                    <a:pt x="232867" y="1145692"/>
                  </a:lnTo>
                  <a:lnTo>
                    <a:pt x="206730" y="1145692"/>
                  </a:lnTo>
                  <a:lnTo>
                    <a:pt x="206730" y="1035608"/>
                  </a:lnTo>
                  <a:lnTo>
                    <a:pt x="232867" y="1035608"/>
                  </a:lnTo>
                  <a:lnTo>
                    <a:pt x="232867" y="1022654"/>
                  </a:lnTo>
                  <a:lnTo>
                    <a:pt x="198780" y="1022654"/>
                  </a:lnTo>
                  <a:lnTo>
                    <a:pt x="198780" y="1035608"/>
                  </a:lnTo>
                  <a:lnTo>
                    <a:pt x="198780" y="1145692"/>
                  </a:lnTo>
                  <a:lnTo>
                    <a:pt x="178346" y="1145692"/>
                  </a:lnTo>
                  <a:lnTo>
                    <a:pt x="178346" y="1035608"/>
                  </a:lnTo>
                  <a:lnTo>
                    <a:pt x="198780" y="1035608"/>
                  </a:lnTo>
                  <a:lnTo>
                    <a:pt x="198780" y="1022654"/>
                  </a:lnTo>
                  <a:lnTo>
                    <a:pt x="169265" y="1022654"/>
                  </a:lnTo>
                  <a:lnTo>
                    <a:pt x="169265" y="1035608"/>
                  </a:lnTo>
                  <a:lnTo>
                    <a:pt x="169265" y="1145692"/>
                  </a:lnTo>
                  <a:lnTo>
                    <a:pt x="151091" y="1145692"/>
                  </a:lnTo>
                  <a:lnTo>
                    <a:pt x="151091" y="1035608"/>
                  </a:lnTo>
                  <a:lnTo>
                    <a:pt x="169265" y="1035608"/>
                  </a:lnTo>
                  <a:lnTo>
                    <a:pt x="169265" y="1022654"/>
                  </a:lnTo>
                  <a:lnTo>
                    <a:pt x="143129" y="1022654"/>
                  </a:lnTo>
                  <a:lnTo>
                    <a:pt x="143129" y="1035608"/>
                  </a:lnTo>
                  <a:lnTo>
                    <a:pt x="143129" y="1145692"/>
                  </a:lnTo>
                  <a:lnTo>
                    <a:pt x="123863" y="1145692"/>
                  </a:lnTo>
                  <a:lnTo>
                    <a:pt x="124891" y="1035608"/>
                  </a:lnTo>
                  <a:lnTo>
                    <a:pt x="143129" y="1035608"/>
                  </a:lnTo>
                  <a:lnTo>
                    <a:pt x="143129" y="1022654"/>
                  </a:lnTo>
                  <a:lnTo>
                    <a:pt x="117005" y="1022654"/>
                  </a:lnTo>
                  <a:lnTo>
                    <a:pt x="117005" y="1035608"/>
                  </a:lnTo>
                  <a:lnTo>
                    <a:pt x="115912" y="1145692"/>
                  </a:lnTo>
                  <a:lnTo>
                    <a:pt x="96570" y="1145692"/>
                  </a:lnTo>
                  <a:lnTo>
                    <a:pt x="96570" y="1035608"/>
                  </a:lnTo>
                  <a:lnTo>
                    <a:pt x="117005" y="1035608"/>
                  </a:lnTo>
                  <a:lnTo>
                    <a:pt x="117005" y="1022654"/>
                  </a:lnTo>
                  <a:lnTo>
                    <a:pt x="88607" y="1022654"/>
                  </a:lnTo>
                  <a:lnTo>
                    <a:pt x="88607" y="1035608"/>
                  </a:lnTo>
                  <a:lnTo>
                    <a:pt x="88607" y="1145692"/>
                  </a:lnTo>
                  <a:lnTo>
                    <a:pt x="66916" y="1145692"/>
                  </a:lnTo>
                  <a:lnTo>
                    <a:pt x="63779" y="1035608"/>
                  </a:lnTo>
                  <a:lnTo>
                    <a:pt x="88607" y="1035608"/>
                  </a:lnTo>
                  <a:lnTo>
                    <a:pt x="88607" y="1022654"/>
                  </a:lnTo>
                  <a:lnTo>
                    <a:pt x="57772" y="1022654"/>
                  </a:lnTo>
                  <a:lnTo>
                    <a:pt x="57772" y="1145692"/>
                  </a:lnTo>
                  <a:lnTo>
                    <a:pt x="40601" y="1145692"/>
                  </a:lnTo>
                  <a:lnTo>
                    <a:pt x="33388" y="1035608"/>
                  </a:lnTo>
                  <a:lnTo>
                    <a:pt x="54698" y="1035608"/>
                  </a:lnTo>
                  <a:lnTo>
                    <a:pt x="57772" y="1145692"/>
                  </a:lnTo>
                  <a:lnTo>
                    <a:pt x="57772" y="1022654"/>
                  </a:lnTo>
                  <a:lnTo>
                    <a:pt x="32537" y="1022654"/>
                  </a:lnTo>
                  <a:lnTo>
                    <a:pt x="32537" y="1145692"/>
                  </a:lnTo>
                  <a:lnTo>
                    <a:pt x="20434" y="1145692"/>
                  </a:lnTo>
                  <a:lnTo>
                    <a:pt x="17259" y="1117765"/>
                  </a:lnTo>
                  <a:lnTo>
                    <a:pt x="14503" y="1090015"/>
                  </a:lnTo>
                  <a:lnTo>
                    <a:pt x="12179" y="1062596"/>
                  </a:lnTo>
                  <a:lnTo>
                    <a:pt x="10287" y="1035608"/>
                  </a:lnTo>
                  <a:lnTo>
                    <a:pt x="25323" y="1035608"/>
                  </a:lnTo>
                  <a:lnTo>
                    <a:pt x="32537" y="1145692"/>
                  </a:lnTo>
                  <a:lnTo>
                    <a:pt x="32537" y="1022654"/>
                  </a:lnTo>
                  <a:lnTo>
                    <a:pt x="0" y="1022654"/>
                  </a:lnTo>
                  <a:lnTo>
                    <a:pt x="1193" y="1030693"/>
                  </a:lnTo>
                  <a:lnTo>
                    <a:pt x="3276" y="1060361"/>
                  </a:lnTo>
                  <a:lnTo>
                    <a:pt x="6019" y="1090777"/>
                  </a:lnTo>
                  <a:lnTo>
                    <a:pt x="9182" y="1121511"/>
                  </a:lnTo>
                  <a:lnTo>
                    <a:pt x="12534" y="1152118"/>
                  </a:lnTo>
                  <a:lnTo>
                    <a:pt x="13665" y="1156944"/>
                  </a:lnTo>
                  <a:lnTo>
                    <a:pt x="673557" y="1156944"/>
                  </a:lnTo>
                  <a:lnTo>
                    <a:pt x="674535" y="1145692"/>
                  </a:lnTo>
                  <a:lnTo>
                    <a:pt x="674674" y="1143990"/>
                  </a:lnTo>
                  <a:lnTo>
                    <a:pt x="675868" y="1135964"/>
                  </a:lnTo>
                  <a:lnTo>
                    <a:pt x="676935" y="1127836"/>
                  </a:lnTo>
                  <a:lnTo>
                    <a:pt x="676935" y="1121321"/>
                  </a:lnTo>
                  <a:lnTo>
                    <a:pt x="678446" y="1110742"/>
                  </a:lnTo>
                  <a:lnTo>
                    <a:pt x="679640" y="1100582"/>
                  </a:lnTo>
                  <a:lnTo>
                    <a:pt x="680796" y="1088974"/>
                  </a:lnTo>
                  <a:lnTo>
                    <a:pt x="681507" y="1080960"/>
                  </a:lnTo>
                  <a:lnTo>
                    <a:pt x="681507" y="1076045"/>
                  </a:lnTo>
                  <a:lnTo>
                    <a:pt x="682358" y="1066063"/>
                  </a:lnTo>
                  <a:lnTo>
                    <a:pt x="684822" y="1035608"/>
                  </a:lnTo>
                  <a:lnTo>
                    <a:pt x="684961" y="1033995"/>
                  </a:lnTo>
                  <a:lnTo>
                    <a:pt x="686015" y="1022654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3246" y="1644980"/>
              <a:ext cx="319405" cy="2179955"/>
            </a:xfrm>
            <a:custGeom>
              <a:avLst/>
              <a:gdLst/>
              <a:ahLst/>
              <a:cxnLst/>
              <a:rect l="l" t="t" r="r" b="b"/>
              <a:pathLst>
                <a:path w="319405" h="2179954">
                  <a:moveTo>
                    <a:pt x="319166" y="0"/>
                  </a:moveTo>
                  <a:lnTo>
                    <a:pt x="280663" y="23168"/>
                  </a:lnTo>
                  <a:lnTo>
                    <a:pt x="254152" y="52130"/>
                  </a:lnTo>
                  <a:lnTo>
                    <a:pt x="214904" y="109130"/>
                  </a:lnTo>
                  <a:lnTo>
                    <a:pt x="196459" y="142762"/>
                  </a:lnTo>
                  <a:lnTo>
                    <a:pt x="178863" y="179596"/>
                  </a:lnTo>
                  <a:lnTo>
                    <a:pt x="162163" y="219463"/>
                  </a:lnTo>
                  <a:lnTo>
                    <a:pt x="146407" y="262198"/>
                  </a:lnTo>
                  <a:lnTo>
                    <a:pt x="131641" y="307634"/>
                  </a:lnTo>
                  <a:lnTo>
                    <a:pt x="117913" y="355607"/>
                  </a:lnTo>
                  <a:lnTo>
                    <a:pt x="105271" y="405948"/>
                  </a:lnTo>
                  <a:lnTo>
                    <a:pt x="93761" y="458493"/>
                  </a:lnTo>
                  <a:lnTo>
                    <a:pt x="83431" y="513074"/>
                  </a:lnTo>
                  <a:lnTo>
                    <a:pt x="74329" y="569526"/>
                  </a:lnTo>
                  <a:lnTo>
                    <a:pt x="66501" y="627682"/>
                  </a:lnTo>
                  <a:lnTo>
                    <a:pt x="59995" y="687377"/>
                  </a:lnTo>
                  <a:lnTo>
                    <a:pt x="54858" y="748444"/>
                  </a:lnTo>
                  <a:lnTo>
                    <a:pt x="51137" y="812317"/>
                  </a:lnTo>
                  <a:lnTo>
                    <a:pt x="51137" y="834999"/>
                  </a:lnTo>
                  <a:lnTo>
                    <a:pt x="0" y="2157158"/>
                  </a:lnTo>
                  <a:lnTo>
                    <a:pt x="231681" y="2179739"/>
                  </a:lnTo>
                  <a:lnTo>
                    <a:pt x="245277" y="1776793"/>
                  </a:lnTo>
                  <a:lnTo>
                    <a:pt x="319166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8669" y="1644980"/>
              <a:ext cx="328930" cy="2186305"/>
            </a:xfrm>
            <a:custGeom>
              <a:avLst/>
              <a:gdLst/>
              <a:ahLst/>
              <a:cxnLst/>
              <a:rect l="l" t="t" r="r" b="b"/>
              <a:pathLst>
                <a:path w="328930" h="2186304">
                  <a:moveTo>
                    <a:pt x="328319" y="0"/>
                  </a:moveTo>
                  <a:lnTo>
                    <a:pt x="320294" y="0"/>
                  </a:lnTo>
                  <a:lnTo>
                    <a:pt x="245344" y="1775180"/>
                  </a:lnTo>
                  <a:lnTo>
                    <a:pt x="231681" y="2173312"/>
                  </a:lnTo>
                  <a:lnTo>
                    <a:pt x="9086" y="2152243"/>
                  </a:lnTo>
                  <a:lnTo>
                    <a:pt x="60225" y="818743"/>
                  </a:lnTo>
                  <a:lnTo>
                    <a:pt x="60225" y="810717"/>
                  </a:lnTo>
                  <a:lnTo>
                    <a:pt x="63370" y="758580"/>
                  </a:lnTo>
                  <a:lnTo>
                    <a:pt x="67670" y="706626"/>
                  </a:lnTo>
                  <a:lnTo>
                    <a:pt x="73115" y="655045"/>
                  </a:lnTo>
                  <a:lnTo>
                    <a:pt x="79692" y="604031"/>
                  </a:lnTo>
                  <a:lnTo>
                    <a:pt x="87388" y="553773"/>
                  </a:lnTo>
                  <a:lnTo>
                    <a:pt x="96191" y="504464"/>
                  </a:lnTo>
                  <a:lnTo>
                    <a:pt x="106088" y="456296"/>
                  </a:lnTo>
                  <a:lnTo>
                    <a:pt x="117067" y="409460"/>
                  </a:lnTo>
                  <a:lnTo>
                    <a:pt x="109042" y="406158"/>
                  </a:lnTo>
                  <a:lnTo>
                    <a:pt x="98038" y="453026"/>
                  </a:lnTo>
                  <a:lnTo>
                    <a:pt x="88045" y="501239"/>
                  </a:lnTo>
                  <a:lnTo>
                    <a:pt x="79116" y="550622"/>
                  </a:lnTo>
                  <a:lnTo>
                    <a:pt x="71302" y="601006"/>
                  </a:lnTo>
                  <a:lnTo>
                    <a:pt x="64657" y="652218"/>
                  </a:lnTo>
                  <a:lnTo>
                    <a:pt x="59235" y="704087"/>
                  </a:lnTo>
                  <a:lnTo>
                    <a:pt x="55087" y="756439"/>
                  </a:lnTo>
                  <a:lnTo>
                    <a:pt x="52266" y="809104"/>
                  </a:lnTo>
                  <a:lnTo>
                    <a:pt x="0" y="2157158"/>
                  </a:lnTo>
                  <a:lnTo>
                    <a:pt x="0" y="2163584"/>
                  </a:lnTo>
                  <a:lnTo>
                    <a:pt x="239706" y="2186254"/>
                  </a:lnTo>
                  <a:lnTo>
                    <a:pt x="253304" y="1776793"/>
                  </a:lnTo>
                  <a:lnTo>
                    <a:pt x="328319" y="0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1633" y="2767990"/>
              <a:ext cx="142875" cy="308610"/>
            </a:xfrm>
            <a:custGeom>
              <a:avLst/>
              <a:gdLst/>
              <a:ahLst/>
              <a:cxnLst/>
              <a:rect l="l" t="t" r="r" b="b"/>
              <a:pathLst>
                <a:path w="142875" h="308610">
                  <a:moveTo>
                    <a:pt x="141940" y="0"/>
                  </a:moveTo>
                  <a:lnTo>
                    <a:pt x="28388" y="0"/>
                  </a:lnTo>
                  <a:lnTo>
                    <a:pt x="11408" y="1701"/>
                  </a:lnTo>
                  <a:lnTo>
                    <a:pt x="0" y="300989"/>
                  </a:lnTo>
                  <a:lnTo>
                    <a:pt x="13641" y="303702"/>
                  </a:lnTo>
                  <a:lnTo>
                    <a:pt x="28197" y="305992"/>
                  </a:lnTo>
                  <a:lnTo>
                    <a:pt x="43213" y="307574"/>
                  </a:lnTo>
                  <a:lnTo>
                    <a:pt x="58235" y="308165"/>
                  </a:lnTo>
                  <a:lnTo>
                    <a:pt x="75029" y="307239"/>
                  </a:lnTo>
                  <a:lnTo>
                    <a:pt x="114679" y="289737"/>
                  </a:lnTo>
                  <a:lnTo>
                    <a:pt x="133321" y="227364"/>
                  </a:lnTo>
                  <a:lnTo>
                    <a:pt x="141094" y="129667"/>
                  </a:lnTo>
                  <a:lnTo>
                    <a:pt x="142474" y="39570"/>
                  </a:lnTo>
                  <a:lnTo>
                    <a:pt x="141940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7123" y="2761475"/>
              <a:ext cx="151130" cy="320675"/>
            </a:xfrm>
            <a:custGeom>
              <a:avLst/>
              <a:gdLst/>
              <a:ahLst/>
              <a:cxnLst/>
              <a:rect l="l" t="t" r="r" b="b"/>
              <a:pathLst>
                <a:path w="151129" h="320675">
                  <a:moveTo>
                    <a:pt x="149899" y="0"/>
                  </a:moveTo>
                  <a:lnTo>
                    <a:pt x="32898" y="0"/>
                  </a:lnTo>
                  <a:lnTo>
                    <a:pt x="11342" y="3302"/>
                  </a:lnTo>
                  <a:lnTo>
                    <a:pt x="0" y="312419"/>
                  </a:lnTo>
                  <a:lnTo>
                    <a:pt x="3383" y="313931"/>
                  </a:lnTo>
                  <a:lnTo>
                    <a:pt x="18212" y="316342"/>
                  </a:lnTo>
                  <a:lnTo>
                    <a:pt x="33470" y="318427"/>
                  </a:lnTo>
                  <a:lnTo>
                    <a:pt x="48741" y="319892"/>
                  </a:lnTo>
                  <a:lnTo>
                    <a:pt x="63607" y="320446"/>
                  </a:lnTo>
                  <a:lnTo>
                    <a:pt x="80946" y="319465"/>
                  </a:lnTo>
                  <a:lnTo>
                    <a:pt x="96804" y="316207"/>
                  </a:lnTo>
                  <a:lnTo>
                    <a:pt x="110523" y="310202"/>
                  </a:lnTo>
                  <a:lnTo>
                    <a:pt x="111702" y="309206"/>
                  </a:lnTo>
                  <a:lnTo>
                    <a:pt x="63011" y="309206"/>
                  </a:lnTo>
                  <a:lnTo>
                    <a:pt x="50882" y="308785"/>
                  </a:lnTo>
                  <a:lnTo>
                    <a:pt x="37814" y="307538"/>
                  </a:lnTo>
                  <a:lnTo>
                    <a:pt x="23864" y="305493"/>
                  </a:lnTo>
                  <a:lnTo>
                    <a:pt x="9086" y="302679"/>
                  </a:lnTo>
                  <a:lnTo>
                    <a:pt x="19235" y="14643"/>
                  </a:lnTo>
                  <a:lnTo>
                    <a:pt x="32898" y="12941"/>
                  </a:lnTo>
                  <a:lnTo>
                    <a:pt x="150111" y="12941"/>
                  </a:lnTo>
                  <a:lnTo>
                    <a:pt x="149899" y="6515"/>
                  </a:lnTo>
                  <a:lnTo>
                    <a:pt x="149899" y="0"/>
                  </a:lnTo>
                  <a:close/>
                </a:path>
                <a:path w="151129" h="320675">
                  <a:moveTo>
                    <a:pt x="150111" y="12941"/>
                  </a:moveTo>
                  <a:lnTo>
                    <a:pt x="141940" y="12941"/>
                  </a:lnTo>
                  <a:lnTo>
                    <a:pt x="142602" y="56764"/>
                  </a:lnTo>
                  <a:lnTo>
                    <a:pt x="141977" y="110721"/>
                  </a:lnTo>
                  <a:lnTo>
                    <a:pt x="139527" y="167984"/>
                  </a:lnTo>
                  <a:lnTo>
                    <a:pt x="134718" y="221726"/>
                  </a:lnTo>
                  <a:lnTo>
                    <a:pt x="127011" y="265120"/>
                  </a:lnTo>
                  <a:lnTo>
                    <a:pt x="107287" y="299193"/>
                  </a:lnTo>
                  <a:lnTo>
                    <a:pt x="63011" y="309206"/>
                  </a:lnTo>
                  <a:lnTo>
                    <a:pt x="111702" y="309206"/>
                  </a:lnTo>
                  <a:lnTo>
                    <a:pt x="135883" y="265241"/>
                  </a:lnTo>
                  <a:lnTo>
                    <a:pt x="144755" y="208111"/>
                  </a:lnTo>
                  <a:lnTo>
                    <a:pt x="149327" y="141630"/>
                  </a:lnTo>
                  <a:lnTo>
                    <a:pt x="150864" y="77842"/>
                  </a:lnTo>
                  <a:lnTo>
                    <a:pt x="150633" y="28789"/>
                  </a:lnTo>
                  <a:lnTo>
                    <a:pt x="150111" y="12941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1261" y="1644980"/>
              <a:ext cx="101600" cy="1254760"/>
            </a:xfrm>
            <a:custGeom>
              <a:avLst/>
              <a:gdLst/>
              <a:ahLst/>
              <a:cxnLst/>
              <a:rect l="l" t="t" r="r" b="b"/>
              <a:pathLst>
                <a:path w="101600" h="1254760">
                  <a:moveTo>
                    <a:pt x="101147" y="0"/>
                  </a:moveTo>
                  <a:lnTo>
                    <a:pt x="97426" y="2009"/>
                  </a:lnTo>
                  <a:lnTo>
                    <a:pt x="91920" y="4027"/>
                  </a:lnTo>
                  <a:lnTo>
                    <a:pt x="85357" y="7266"/>
                  </a:lnTo>
                  <a:lnTo>
                    <a:pt x="78464" y="12941"/>
                  </a:lnTo>
                  <a:lnTo>
                    <a:pt x="63114" y="73993"/>
                  </a:lnTo>
                  <a:lnTo>
                    <a:pt x="17111" y="263842"/>
                  </a:lnTo>
                  <a:lnTo>
                    <a:pt x="46628" y="273481"/>
                  </a:lnTo>
                  <a:lnTo>
                    <a:pt x="46628" y="275081"/>
                  </a:lnTo>
                  <a:lnTo>
                    <a:pt x="0" y="320344"/>
                  </a:lnTo>
                  <a:lnTo>
                    <a:pt x="48883" y="1137678"/>
                  </a:lnTo>
                  <a:lnTo>
                    <a:pt x="48883" y="1254201"/>
                  </a:lnTo>
                  <a:lnTo>
                    <a:pt x="84101" y="420712"/>
                  </a:lnTo>
                  <a:lnTo>
                    <a:pt x="101147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6750" y="1638452"/>
              <a:ext cx="110489" cy="1261110"/>
            </a:xfrm>
            <a:custGeom>
              <a:avLst/>
              <a:gdLst/>
              <a:ahLst/>
              <a:cxnLst/>
              <a:rect l="l" t="t" r="r" b="b"/>
              <a:pathLst>
                <a:path w="110490" h="1261110">
                  <a:moveTo>
                    <a:pt x="101149" y="14655"/>
                  </a:moveTo>
                  <a:lnTo>
                    <a:pt x="79526" y="14655"/>
                  </a:lnTo>
                  <a:lnTo>
                    <a:pt x="78399" y="17868"/>
                  </a:lnTo>
                  <a:lnTo>
                    <a:pt x="67200" y="63327"/>
                  </a:lnTo>
                  <a:lnTo>
                    <a:pt x="22656" y="246119"/>
                  </a:lnTo>
                  <a:lnTo>
                    <a:pt x="17045" y="268668"/>
                  </a:lnTo>
                  <a:lnTo>
                    <a:pt x="15919" y="275094"/>
                  </a:lnTo>
                  <a:lnTo>
                    <a:pt x="42052" y="283311"/>
                  </a:lnTo>
                  <a:lnTo>
                    <a:pt x="0" y="323672"/>
                  </a:lnTo>
                  <a:lnTo>
                    <a:pt x="48883" y="1144206"/>
                  </a:lnTo>
                  <a:lnTo>
                    <a:pt x="48883" y="1260729"/>
                  </a:lnTo>
                  <a:lnTo>
                    <a:pt x="57970" y="1260729"/>
                  </a:lnTo>
                  <a:lnTo>
                    <a:pt x="64323" y="1110094"/>
                  </a:lnTo>
                  <a:lnTo>
                    <a:pt x="55714" y="1110094"/>
                  </a:lnTo>
                  <a:lnTo>
                    <a:pt x="9086" y="330085"/>
                  </a:lnTo>
                  <a:lnTo>
                    <a:pt x="55714" y="284822"/>
                  </a:lnTo>
                  <a:lnTo>
                    <a:pt x="55714" y="275094"/>
                  </a:lnTo>
                  <a:lnTo>
                    <a:pt x="27260" y="265353"/>
                  </a:lnTo>
                  <a:lnTo>
                    <a:pt x="35265" y="231792"/>
                  </a:lnTo>
                  <a:lnTo>
                    <a:pt x="47905" y="179313"/>
                  </a:lnTo>
                  <a:lnTo>
                    <a:pt x="62446" y="119347"/>
                  </a:lnTo>
                  <a:lnTo>
                    <a:pt x="76269" y="62863"/>
                  </a:lnTo>
                  <a:lnTo>
                    <a:pt x="86291" y="22682"/>
                  </a:lnTo>
                  <a:lnTo>
                    <a:pt x="97699" y="16167"/>
                  </a:lnTo>
                  <a:lnTo>
                    <a:pt x="101149" y="14655"/>
                  </a:lnTo>
                  <a:close/>
                </a:path>
                <a:path w="110490" h="1261110">
                  <a:moveTo>
                    <a:pt x="104465" y="0"/>
                  </a:moveTo>
                  <a:lnTo>
                    <a:pt x="103404" y="1701"/>
                  </a:lnTo>
                  <a:lnTo>
                    <a:pt x="101149" y="3213"/>
                  </a:lnTo>
                  <a:lnTo>
                    <a:pt x="98827" y="3213"/>
                  </a:lnTo>
                  <a:lnTo>
                    <a:pt x="94317" y="4914"/>
                  </a:lnTo>
                  <a:lnTo>
                    <a:pt x="87485" y="8127"/>
                  </a:lnTo>
                  <a:lnTo>
                    <a:pt x="80653" y="14655"/>
                  </a:lnTo>
                  <a:lnTo>
                    <a:pt x="101149" y="14655"/>
                  </a:lnTo>
                  <a:lnTo>
                    <a:pt x="55714" y="1110094"/>
                  </a:lnTo>
                  <a:lnTo>
                    <a:pt x="64323" y="1110094"/>
                  </a:lnTo>
                  <a:lnTo>
                    <a:pt x="93124" y="427240"/>
                  </a:lnTo>
                  <a:lnTo>
                    <a:pt x="110236" y="8127"/>
                  </a:lnTo>
                  <a:lnTo>
                    <a:pt x="109042" y="1701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1458" y="1644980"/>
              <a:ext cx="319405" cy="2179955"/>
            </a:xfrm>
            <a:custGeom>
              <a:avLst/>
              <a:gdLst/>
              <a:ahLst/>
              <a:cxnLst/>
              <a:rect l="l" t="t" r="r" b="b"/>
              <a:pathLst>
                <a:path w="319405" h="2179954">
                  <a:moveTo>
                    <a:pt x="0" y="0"/>
                  </a:moveTo>
                  <a:lnTo>
                    <a:pt x="73755" y="1776793"/>
                  </a:lnTo>
                  <a:lnTo>
                    <a:pt x="87351" y="2179739"/>
                  </a:lnTo>
                  <a:lnTo>
                    <a:pt x="319098" y="2157158"/>
                  </a:lnTo>
                  <a:lnTo>
                    <a:pt x="269088" y="834999"/>
                  </a:lnTo>
                  <a:lnTo>
                    <a:pt x="268027" y="818743"/>
                  </a:lnTo>
                  <a:lnTo>
                    <a:pt x="268027" y="810717"/>
                  </a:lnTo>
                  <a:lnTo>
                    <a:pt x="264381" y="748461"/>
                  </a:lnTo>
                  <a:lnTo>
                    <a:pt x="259109" y="687442"/>
                  </a:lnTo>
                  <a:lnTo>
                    <a:pt x="252284" y="627823"/>
                  </a:lnTo>
                  <a:lnTo>
                    <a:pt x="243977" y="569764"/>
                  </a:lnTo>
                  <a:lnTo>
                    <a:pt x="234261" y="513429"/>
                  </a:lnTo>
                  <a:lnTo>
                    <a:pt x="223208" y="458979"/>
                  </a:lnTo>
                  <a:lnTo>
                    <a:pt x="210891" y="406576"/>
                  </a:lnTo>
                  <a:lnTo>
                    <a:pt x="197380" y="356382"/>
                  </a:lnTo>
                  <a:lnTo>
                    <a:pt x="182749" y="308560"/>
                  </a:lnTo>
                  <a:lnTo>
                    <a:pt x="167070" y="263271"/>
                  </a:lnTo>
                  <a:lnTo>
                    <a:pt x="150415" y="220678"/>
                  </a:lnTo>
                  <a:lnTo>
                    <a:pt x="132856" y="180942"/>
                  </a:lnTo>
                  <a:lnTo>
                    <a:pt x="114464" y="144226"/>
                  </a:lnTo>
                  <a:lnTo>
                    <a:pt x="95314" y="110691"/>
                  </a:lnTo>
                  <a:lnTo>
                    <a:pt x="55022" y="53815"/>
                  </a:lnTo>
                  <a:lnTo>
                    <a:pt x="25351" y="21881"/>
                  </a:lnTo>
                  <a:lnTo>
                    <a:pt x="14027" y="1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06881" y="1644980"/>
              <a:ext cx="328295" cy="2186305"/>
            </a:xfrm>
            <a:custGeom>
              <a:avLst/>
              <a:gdLst/>
              <a:ahLst/>
              <a:cxnLst/>
              <a:rect l="l" t="t" r="r" b="b"/>
              <a:pathLst>
                <a:path w="328294" h="2186304">
                  <a:moveTo>
                    <a:pt x="7893" y="0"/>
                  </a:moveTo>
                  <a:lnTo>
                    <a:pt x="0" y="0"/>
                  </a:lnTo>
                  <a:lnTo>
                    <a:pt x="74950" y="1776793"/>
                  </a:lnTo>
                  <a:lnTo>
                    <a:pt x="88612" y="2186254"/>
                  </a:lnTo>
                  <a:lnTo>
                    <a:pt x="328185" y="2163584"/>
                  </a:lnTo>
                  <a:lnTo>
                    <a:pt x="277113" y="833386"/>
                  </a:lnTo>
                  <a:lnTo>
                    <a:pt x="277113" y="810717"/>
                  </a:lnTo>
                  <a:lnTo>
                    <a:pt x="275986" y="809104"/>
                  </a:lnTo>
                  <a:lnTo>
                    <a:pt x="273851" y="769046"/>
                  </a:lnTo>
                  <a:lnTo>
                    <a:pt x="270995" y="728980"/>
                  </a:lnTo>
                  <a:lnTo>
                    <a:pt x="267517" y="688932"/>
                  </a:lnTo>
                  <a:lnTo>
                    <a:pt x="263517" y="648931"/>
                  </a:lnTo>
                  <a:lnTo>
                    <a:pt x="244149" y="474192"/>
                  </a:lnTo>
                  <a:lnTo>
                    <a:pt x="236256" y="475703"/>
                  </a:lnTo>
                  <a:lnTo>
                    <a:pt x="255492" y="650532"/>
                  </a:lnTo>
                  <a:lnTo>
                    <a:pt x="259567" y="690577"/>
                  </a:lnTo>
                  <a:lnTo>
                    <a:pt x="263077" y="730624"/>
                  </a:lnTo>
                  <a:lnTo>
                    <a:pt x="265928" y="770672"/>
                  </a:lnTo>
                  <a:lnTo>
                    <a:pt x="268027" y="812317"/>
                  </a:lnTo>
                  <a:lnTo>
                    <a:pt x="319098" y="2152243"/>
                  </a:lnTo>
                  <a:lnTo>
                    <a:pt x="96506" y="2173312"/>
                  </a:lnTo>
                  <a:lnTo>
                    <a:pt x="82843" y="1775180"/>
                  </a:lnTo>
                  <a:lnTo>
                    <a:pt x="7893" y="0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6763" y="2767990"/>
              <a:ext cx="145415" cy="308610"/>
            </a:xfrm>
            <a:custGeom>
              <a:avLst/>
              <a:gdLst/>
              <a:ahLst/>
              <a:cxnLst/>
              <a:rect l="l" t="t" r="r" b="b"/>
              <a:pathLst>
                <a:path w="145415" h="308610">
                  <a:moveTo>
                    <a:pt x="117016" y="0"/>
                  </a:moveTo>
                  <a:lnTo>
                    <a:pt x="3398" y="0"/>
                  </a:lnTo>
                  <a:lnTo>
                    <a:pt x="0" y="144701"/>
                  </a:lnTo>
                  <a:lnTo>
                    <a:pt x="1831" y="223116"/>
                  </a:lnTo>
                  <a:lnTo>
                    <a:pt x="11559" y="262407"/>
                  </a:lnTo>
                  <a:lnTo>
                    <a:pt x="42166" y="298478"/>
                  </a:lnTo>
                  <a:lnTo>
                    <a:pt x="87235" y="308165"/>
                  </a:lnTo>
                  <a:lnTo>
                    <a:pt x="102219" y="307574"/>
                  </a:lnTo>
                  <a:lnTo>
                    <a:pt x="117215" y="305992"/>
                  </a:lnTo>
                  <a:lnTo>
                    <a:pt x="131763" y="303702"/>
                  </a:lnTo>
                  <a:lnTo>
                    <a:pt x="145404" y="300989"/>
                  </a:lnTo>
                  <a:lnTo>
                    <a:pt x="134061" y="1701"/>
                  </a:lnTo>
                  <a:lnTo>
                    <a:pt x="117016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5826" y="2761475"/>
              <a:ext cx="151130" cy="320675"/>
            </a:xfrm>
            <a:custGeom>
              <a:avLst/>
              <a:gdLst/>
              <a:ahLst/>
              <a:cxnLst/>
              <a:rect l="l" t="t" r="r" b="b"/>
              <a:pathLst>
                <a:path w="151130" h="320675">
                  <a:moveTo>
                    <a:pt x="119080" y="0"/>
                  </a:moveTo>
                  <a:lnTo>
                    <a:pt x="953" y="0"/>
                  </a:lnTo>
                  <a:lnTo>
                    <a:pt x="953" y="6515"/>
                  </a:lnTo>
                  <a:lnTo>
                    <a:pt x="223" y="28789"/>
                  </a:lnTo>
                  <a:lnTo>
                    <a:pt x="0" y="77842"/>
                  </a:lnTo>
                  <a:lnTo>
                    <a:pt x="1541" y="141630"/>
                  </a:lnTo>
                  <a:lnTo>
                    <a:pt x="6107" y="208111"/>
                  </a:lnTo>
                  <a:lnTo>
                    <a:pt x="14954" y="265241"/>
                  </a:lnTo>
                  <a:lnTo>
                    <a:pt x="29341" y="300977"/>
                  </a:lnTo>
                  <a:lnTo>
                    <a:pt x="69942" y="319465"/>
                  </a:lnTo>
                  <a:lnTo>
                    <a:pt x="87310" y="320446"/>
                  </a:lnTo>
                  <a:lnTo>
                    <a:pt x="102614" y="319892"/>
                  </a:lnTo>
                  <a:lnTo>
                    <a:pt x="117812" y="318427"/>
                  </a:lnTo>
                  <a:lnTo>
                    <a:pt x="132799" y="316342"/>
                  </a:lnTo>
                  <a:lnTo>
                    <a:pt x="147469" y="313931"/>
                  </a:lnTo>
                  <a:lnTo>
                    <a:pt x="150918" y="312419"/>
                  </a:lnTo>
                  <a:lnTo>
                    <a:pt x="150800" y="309206"/>
                  </a:lnTo>
                  <a:lnTo>
                    <a:pt x="87841" y="309206"/>
                  </a:lnTo>
                  <a:lnTo>
                    <a:pt x="70190" y="308102"/>
                  </a:lnTo>
                  <a:lnTo>
                    <a:pt x="35045" y="291338"/>
                  </a:lnTo>
                  <a:lnTo>
                    <a:pt x="16404" y="221726"/>
                  </a:lnTo>
                  <a:lnTo>
                    <a:pt x="11755" y="167984"/>
                  </a:lnTo>
                  <a:lnTo>
                    <a:pt x="9378" y="110721"/>
                  </a:lnTo>
                  <a:lnTo>
                    <a:pt x="8641" y="56764"/>
                  </a:lnTo>
                  <a:lnTo>
                    <a:pt x="8912" y="12941"/>
                  </a:lnTo>
                  <a:lnTo>
                    <a:pt x="139929" y="12941"/>
                  </a:lnTo>
                  <a:lnTo>
                    <a:pt x="139576" y="3302"/>
                  </a:lnTo>
                  <a:lnTo>
                    <a:pt x="119080" y="0"/>
                  </a:lnTo>
                  <a:close/>
                </a:path>
                <a:path w="151130" h="320675">
                  <a:moveTo>
                    <a:pt x="139929" y="12941"/>
                  </a:moveTo>
                  <a:lnTo>
                    <a:pt x="117954" y="12941"/>
                  </a:lnTo>
                  <a:lnTo>
                    <a:pt x="131551" y="14643"/>
                  </a:lnTo>
                  <a:lnTo>
                    <a:pt x="141831" y="302679"/>
                  </a:lnTo>
                  <a:lnTo>
                    <a:pt x="127016" y="305493"/>
                  </a:lnTo>
                  <a:lnTo>
                    <a:pt x="113045" y="307538"/>
                  </a:lnTo>
                  <a:lnTo>
                    <a:pt x="99971" y="308785"/>
                  </a:lnTo>
                  <a:lnTo>
                    <a:pt x="87841" y="309206"/>
                  </a:lnTo>
                  <a:lnTo>
                    <a:pt x="150800" y="309206"/>
                  </a:lnTo>
                  <a:lnTo>
                    <a:pt x="139929" y="12941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1458" y="1644980"/>
              <a:ext cx="101600" cy="1254760"/>
            </a:xfrm>
            <a:custGeom>
              <a:avLst/>
              <a:gdLst/>
              <a:ahLst/>
              <a:cxnLst/>
              <a:rect l="l" t="t" r="r" b="b"/>
              <a:pathLst>
                <a:path w="101600" h="1254760">
                  <a:moveTo>
                    <a:pt x="0" y="0"/>
                  </a:moveTo>
                  <a:lnTo>
                    <a:pt x="16978" y="420712"/>
                  </a:lnTo>
                  <a:lnTo>
                    <a:pt x="52198" y="1254201"/>
                  </a:lnTo>
                  <a:lnTo>
                    <a:pt x="52198" y="1137678"/>
                  </a:lnTo>
                  <a:lnTo>
                    <a:pt x="101015" y="320344"/>
                  </a:lnTo>
                  <a:lnTo>
                    <a:pt x="54519" y="275081"/>
                  </a:lnTo>
                  <a:lnTo>
                    <a:pt x="54519" y="273481"/>
                  </a:lnTo>
                  <a:lnTo>
                    <a:pt x="84035" y="263842"/>
                  </a:lnTo>
                  <a:lnTo>
                    <a:pt x="31774" y="41248"/>
                  </a:lnTo>
                  <a:lnTo>
                    <a:pt x="23743" y="8127"/>
                  </a:lnTo>
                  <a:lnTo>
                    <a:pt x="11341" y="3213"/>
                  </a:lnTo>
                  <a:lnTo>
                    <a:pt x="3315" y="3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6881" y="1638452"/>
              <a:ext cx="110489" cy="1261110"/>
            </a:xfrm>
            <a:custGeom>
              <a:avLst/>
              <a:gdLst/>
              <a:ahLst/>
              <a:cxnLst/>
              <a:rect l="l" t="t" r="r" b="b"/>
              <a:pathLst>
                <a:path w="110490" h="1261110">
                  <a:moveTo>
                    <a:pt x="5638" y="0"/>
                  </a:moveTo>
                  <a:lnTo>
                    <a:pt x="2255" y="1701"/>
                  </a:lnTo>
                  <a:lnTo>
                    <a:pt x="0" y="8127"/>
                  </a:lnTo>
                  <a:lnTo>
                    <a:pt x="52265" y="1260729"/>
                  </a:lnTo>
                  <a:lnTo>
                    <a:pt x="61352" y="1260729"/>
                  </a:lnTo>
                  <a:lnTo>
                    <a:pt x="61352" y="1144206"/>
                  </a:lnTo>
                  <a:lnTo>
                    <a:pt x="63379" y="1110094"/>
                  </a:lnTo>
                  <a:lnTo>
                    <a:pt x="54521" y="1110094"/>
                  </a:lnTo>
                  <a:lnTo>
                    <a:pt x="9086" y="14655"/>
                  </a:lnTo>
                  <a:lnTo>
                    <a:pt x="32248" y="14655"/>
                  </a:lnTo>
                  <a:lnTo>
                    <a:pt x="31837" y="12953"/>
                  </a:lnTo>
                  <a:lnTo>
                    <a:pt x="30643" y="9740"/>
                  </a:lnTo>
                  <a:lnTo>
                    <a:pt x="29516" y="9740"/>
                  </a:lnTo>
                  <a:lnTo>
                    <a:pt x="22750" y="6527"/>
                  </a:lnTo>
                  <a:lnTo>
                    <a:pt x="18173" y="4914"/>
                  </a:lnTo>
                  <a:lnTo>
                    <a:pt x="13663" y="4914"/>
                  </a:lnTo>
                  <a:lnTo>
                    <a:pt x="11342" y="3213"/>
                  </a:lnTo>
                  <a:lnTo>
                    <a:pt x="7893" y="1701"/>
                  </a:lnTo>
                  <a:lnTo>
                    <a:pt x="6832" y="1701"/>
                  </a:lnTo>
                  <a:lnTo>
                    <a:pt x="5638" y="0"/>
                  </a:lnTo>
                  <a:close/>
                </a:path>
                <a:path w="110490" h="1261110">
                  <a:moveTo>
                    <a:pt x="32248" y="14655"/>
                  </a:moveTo>
                  <a:lnTo>
                    <a:pt x="10148" y="14655"/>
                  </a:lnTo>
                  <a:lnTo>
                    <a:pt x="11342" y="16167"/>
                  </a:lnTo>
                  <a:lnTo>
                    <a:pt x="12470" y="16167"/>
                  </a:lnTo>
                  <a:lnTo>
                    <a:pt x="15919" y="17868"/>
                  </a:lnTo>
                  <a:lnTo>
                    <a:pt x="20429" y="17868"/>
                  </a:lnTo>
                  <a:lnTo>
                    <a:pt x="25005" y="19469"/>
                  </a:lnTo>
                  <a:lnTo>
                    <a:pt x="35035" y="61062"/>
                  </a:lnTo>
                  <a:lnTo>
                    <a:pt x="62904" y="178643"/>
                  </a:lnTo>
                  <a:lnTo>
                    <a:pt x="75599" y="231611"/>
                  </a:lnTo>
                  <a:lnTo>
                    <a:pt x="84037" y="265353"/>
                  </a:lnTo>
                  <a:lnTo>
                    <a:pt x="54521" y="275094"/>
                  </a:lnTo>
                  <a:lnTo>
                    <a:pt x="54521" y="284822"/>
                  </a:lnTo>
                  <a:lnTo>
                    <a:pt x="101015" y="330085"/>
                  </a:lnTo>
                  <a:lnTo>
                    <a:pt x="54521" y="1110094"/>
                  </a:lnTo>
                  <a:lnTo>
                    <a:pt x="63379" y="1110094"/>
                  </a:lnTo>
                  <a:lnTo>
                    <a:pt x="110102" y="323672"/>
                  </a:lnTo>
                  <a:lnTo>
                    <a:pt x="68117" y="283311"/>
                  </a:lnTo>
                  <a:lnTo>
                    <a:pt x="94250" y="275094"/>
                  </a:lnTo>
                  <a:lnTo>
                    <a:pt x="75123" y="192137"/>
                  </a:lnTo>
                  <a:lnTo>
                    <a:pt x="58768" y="124378"/>
                  </a:lnTo>
                  <a:lnTo>
                    <a:pt x="42974" y="59112"/>
                  </a:lnTo>
                  <a:lnTo>
                    <a:pt x="32248" y="14655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9051" y="1914677"/>
              <a:ext cx="147643" cy="1300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1633" y="1955596"/>
              <a:ext cx="381000" cy="720725"/>
            </a:xfrm>
            <a:custGeom>
              <a:avLst/>
              <a:gdLst/>
              <a:ahLst/>
              <a:cxnLst/>
              <a:rect l="l" t="t" r="r" b="b"/>
              <a:pathLst>
                <a:path w="381000" h="720725">
                  <a:moveTo>
                    <a:pt x="319166" y="0"/>
                  </a:moveTo>
                  <a:lnTo>
                    <a:pt x="311207" y="0"/>
                  </a:lnTo>
                  <a:lnTo>
                    <a:pt x="12470" y="51777"/>
                  </a:lnTo>
                  <a:lnTo>
                    <a:pt x="7033" y="54459"/>
                  </a:lnTo>
                  <a:lnTo>
                    <a:pt x="2852" y="59542"/>
                  </a:lnTo>
                  <a:lnTo>
                    <a:pt x="362" y="66413"/>
                  </a:lnTo>
                  <a:lnTo>
                    <a:pt x="0" y="74460"/>
                  </a:lnTo>
                  <a:lnTo>
                    <a:pt x="53393" y="702322"/>
                  </a:lnTo>
                  <a:lnTo>
                    <a:pt x="54455" y="712812"/>
                  </a:lnTo>
                  <a:lnTo>
                    <a:pt x="60291" y="720369"/>
                  </a:lnTo>
                  <a:lnTo>
                    <a:pt x="68582" y="720369"/>
                  </a:lnTo>
                  <a:lnTo>
                    <a:pt x="368048" y="668388"/>
                  </a:lnTo>
                  <a:lnTo>
                    <a:pt x="380452" y="645807"/>
                  </a:lnTo>
                  <a:lnTo>
                    <a:pt x="327125" y="17945"/>
                  </a:lnTo>
                  <a:lnTo>
                    <a:pt x="325931" y="6515"/>
                  </a:lnTo>
                  <a:lnTo>
                    <a:pt x="319166" y="0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7939" y="2195334"/>
              <a:ext cx="316230" cy="325120"/>
            </a:xfrm>
            <a:custGeom>
              <a:avLst/>
              <a:gdLst/>
              <a:ahLst/>
              <a:cxnLst/>
              <a:rect l="l" t="t" r="r" b="b"/>
              <a:pathLst>
                <a:path w="316230" h="325119">
                  <a:moveTo>
                    <a:pt x="222343" y="0"/>
                  </a:moveTo>
                  <a:lnTo>
                    <a:pt x="220949" y="0"/>
                  </a:lnTo>
                  <a:lnTo>
                    <a:pt x="203135" y="9630"/>
                  </a:lnTo>
                  <a:lnTo>
                    <a:pt x="173750" y="34320"/>
                  </a:lnTo>
                  <a:lnTo>
                    <a:pt x="134742" y="67765"/>
                  </a:lnTo>
                  <a:lnTo>
                    <a:pt x="88054" y="103659"/>
                  </a:lnTo>
                  <a:lnTo>
                    <a:pt x="35632" y="135699"/>
                  </a:lnTo>
                  <a:lnTo>
                    <a:pt x="0" y="186502"/>
                  </a:lnTo>
                  <a:lnTo>
                    <a:pt x="17899" y="249245"/>
                  </a:lnTo>
                  <a:lnTo>
                    <a:pt x="54315" y="302561"/>
                  </a:lnTo>
                  <a:lnTo>
                    <a:pt x="74235" y="325081"/>
                  </a:lnTo>
                  <a:lnTo>
                    <a:pt x="195470" y="248544"/>
                  </a:lnTo>
                  <a:lnTo>
                    <a:pt x="260381" y="204319"/>
                  </a:lnTo>
                  <a:lnTo>
                    <a:pt x="291018" y="175564"/>
                  </a:lnTo>
                  <a:lnTo>
                    <a:pt x="305448" y="151955"/>
                  </a:lnTo>
                  <a:lnTo>
                    <a:pt x="267843" y="151955"/>
                  </a:lnTo>
                  <a:lnTo>
                    <a:pt x="282039" y="139889"/>
                  </a:lnTo>
                  <a:lnTo>
                    <a:pt x="292087" y="129463"/>
                  </a:lnTo>
                  <a:lnTo>
                    <a:pt x="236073" y="129463"/>
                  </a:lnTo>
                  <a:lnTo>
                    <a:pt x="256667" y="112215"/>
                  </a:lnTo>
                  <a:lnTo>
                    <a:pt x="277311" y="92609"/>
                  </a:lnTo>
                  <a:lnTo>
                    <a:pt x="282851" y="85712"/>
                  </a:lnTo>
                  <a:lnTo>
                    <a:pt x="233751" y="85712"/>
                  </a:lnTo>
                  <a:lnTo>
                    <a:pt x="248514" y="72669"/>
                  </a:lnTo>
                  <a:lnTo>
                    <a:pt x="186725" y="72669"/>
                  </a:lnTo>
                  <a:lnTo>
                    <a:pt x="215442" y="39667"/>
                  </a:lnTo>
                  <a:lnTo>
                    <a:pt x="228917" y="21255"/>
                  </a:lnTo>
                  <a:lnTo>
                    <a:pt x="230665" y="10759"/>
                  </a:lnTo>
                  <a:lnTo>
                    <a:pt x="224199" y="1511"/>
                  </a:lnTo>
                  <a:lnTo>
                    <a:pt x="223404" y="469"/>
                  </a:lnTo>
                  <a:lnTo>
                    <a:pt x="222343" y="0"/>
                  </a:lnTo>
                  <a:close/>
                </a:path>
                <a:path w="316230" h="325119">
                  <a:moveTo>
                    <a:pt x="314936" y="130594"/>
                  </a:moveTo>
                  <a:lnTo>
                    <a:pt x="310159" y="130594"/>
                  </a:lnTo>
                  <a:lnTo>
                    <a:pt x="302699" y="132390"/>
                  </a:lnTo>
                  <a:lnTo>
                    <a:pt x="292458" y="137164"/>
                  </a:lnTo>
                  <a:lnTo>
                    <a:pt x="280489" y="143993"/>
                  </a:lnTo>
                  <a:lnTo>
                    <a:pt x="267843" y="151955"/>
                  </a:lnTo>
                  <a:lnTo>
                    <a:pt x="305448" y="151955"/>
                  </a:lnTo>
                  <a:lnTo>
                    <a:pt x="309430" y="145440"/>
                  </a:lnTo>
                  <a:lnTo>
                    <a:pt x="315665" y="134759"/>
                  </a:lnTo>
                  <a:lnTo>
                    <a:pt x="314936" y="130594"/>
                  </a:lnTo>
                  <a:close/>
                </a:path>
                <a:path w="316230" h="325119">
                  <a:moveTo>
                    <a:pt x="301140" y="96862"/>
                  </a:moveTo>
                  <a:lnTo>
                    <a:pt x="296695" y="96862"/>
                  </a:lnTo>
                  <a:lnTo>
                    <a:pt x="284014" y="100017"/>
                  </a:lnTo>
                  <a:lnTo>
                    <a:pt x="268224" y="107991"/>
                  </a:lnTo>
                  <a:lnTo>
                    <a:pt x="251514" y="118551"/>
                  </a:lnTo>
                  <a:lnTo>
                    <a:pt x="236073" y="129463"/>
                  </a:lnTo>
                  <a:lnTo>
                    <a:pt x="292087" y="129463"/>
                  </a:lnTo>
                  <a:lnTo>
                    <a:pt x="294258" y="127211"/>
                  </a:lnTo>
                  <a:lnTo>
                    <a:pt x="302522" y="114763"/>
                  </a:lnTo>
                  <a:lnTo>
                    <a:pt x="304853" y="103390"/>
                  </a:lnTo>
                  <a:lnTo>
                    <a:pt x="304124" y="98755"/>
                  </a:lnTo>
                  <a:lnTo>
                    <a:pt x="301140" y="96862"/>
                  </a:lnTo>
                  <a:close/>
                </a:path>
                <a:path w="316230" h="325119">
                  <a:moveTo>
                    <a:pt x="292450" y="55854"/>
                  </a:moveTo>
                  <a:lnTo>
                    <a:pt x="289200" y="55854"/>
                  </a:lnTo>
                  <a:lnTo>
                    <a:pt x="278363" y="58487"/>
                  </a:lnTo>
                  <a:lnTo>
                    <a:pt x="264485" y="65363"/>
                  </a:lnTo>
                  <a:lnTo>
                    <a:pt x="249102" y="74949"/>
                  </a:lnTo>
                  <a:lnTo>
                    <a:pt x="233751" y="85712"/>
                  </a:lnTo>
                  <a:lnTo>
                    <a:pt x="282851" y="85712"/>
                  </a:lnTo>
                  <a:lnTo>
                    <a:pt x="292260" y="73997"/>
                  </a:lnTo>
                  <a:lnTo>
                    <a:pt x="295766" y="59728"/>
                  </a:lnTo>
                  <a:lnTo>
                    <a:pt x="294772" y="56984"/>
                  </a:lnTo>
                  <a:lnTo>
                    <a:pt x="292450" y="55854"/>
                  </a:lnTo>
                  <a:close/>
                </a:path>
                <a:path w="316230" h="325119">
                  <a:moveTo>
                    <a:pt x="278124" y="17576"/>
                  </a:moveTo>
                  <a:lnTo>
                    <a:pt x="274277" y="17576"/>
                  </a:lnTo>
                  <a:lnTo>
                    <a:pt x="250607" y="26185"/>
                  </a:lnTo>
                  <a:lnTo>
                    <a:pt x="221621" y="45123"/>
                  </a:lnTo>
                  <a:lnTo>
                    <a:pt x="197075" y="64061"/>
                  </a:lnTo>
                  <a:lnTo>
                    <a:pt x="186725" y="72669"/>
                  </a:lnTo>
                  <a:lnTo>
                    <a:pt x="248514" y="72669"/>
                  </a:lnTo>
                  <a:lnTo>
                    <a:pt x="252425" y="69213"/>
                  </a:lnTo>
                  <a:lnTo>
                    <a:pt x="269178" y="51830"/>
                  </a:lnTo>
                  <a:lnTo>
                    <a:pt x="280322" y="35582"/>
                  </a:lnTo>
                  <a:lnTo>
                    <a:pt x="282170" y="22491"/>
                  </a:lnTo>
                  <a:lnTo>
                    <a:pt x="280909" y="19088"/>
                  </a:lnTo>
                  <a:lnTo>
                    <a:pt x="278124" y="17576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3909" y="2189378"/>
              <a:ext cx="325120" cy="337820"/>
            </a:xfrm>
            <a:custGeom>
              <a:avLst/>
              <a:gdLst/>
              <a:ahLst/>
              <a:cxnLst/>
              <a:rect l="l" t="t" r="r" b="b"/>
              <a:pathLst>
                <a:path w="325119" h="337819">
                  <a:moveTo>
                    <a:pt x="228032" y="0"/>
                  </a:moveTo>
                  <a:lnTo>
                    <a:pt x="225710" y="0"/>
                  </a:lnTo>
                  <a:lnTo>
                    <a:pt x="217706" y="2286"/>
                  </a:lnTo>
                  <a:lnTo>
                    <a:pt x="206799" y="9143"/>
                  </a:lnTo>
                  <a:lnTo>
                    <a:pt x="192347" y="20574"/>
                  </a:lnTo>
                  <a:lnTo>
                    <a:pt x="173710" y="36575"/>
                  </a:lnTo>
                  <a:lnTo>
                    <a:pt x="145249" y="61304"/>
                  </a:lnTo>
                  <a:lnTo>
                    <a:pt x="112822" y="87707"/>
                  </a:lnTo>
                  <a:lnTo>
                    <a:pt x="76762" y="113208"/>
                  </a:lnTo>
                  <a:lnTo>
                    <a:pt x="37407" y="135229"/>
                  </a:lnTo>
                  <a:lnTo>
                    <a:pt x="22282" y="145623"/>
                  </a:lnTo>
                  <a:lnTo>
                    <a:pt x="11018" y="157689"/>
                  </a:lnTo>
                  <a:lnTo>
                    <a:pt x="3596" y="171898"/>
                  </a:lnTo>
                  <a:lnTo>
                    <a:pt x="0" y="188722"/>
                  </a:lnTo>
                  <a:lnTo>
                    <a:pt x="8518" y="237624"/>
                  </a:lnTo>
                  <a:lnTo>
                    <a:pt x="34174" y="284118"/>
                  </a:lnTo>
                  <a:lnTo>
                    <a:pt x="61746" y="319695"/>
                  </a:lnTo>
                  <a:lnTo>
                    <a:pt x="76010" y="335851"/>
                  </a:lnTo>
                  <a:lnTo>
                    <a:pt x="78265" y="337553"/>
                  </a:lnTo>
                  <a:lnTo>
                    <a:pt x="80587" y="335851"/>
                  </a:lnTo>
                  <a:lnTo>
                    <a:pt x="98958" y="324253"/>
                  </a:lnTo>
                  <a:lnTo>
                    <a:pt x="101020" y="322910"/>
                  </a:lnTo>
                  <a:lnTo>
                    <a:pt x="78265" y="322910"/>
                  </a:lnTo>
                  <a:lnTo>
                    <a:pt x="61841" y="303788"/>
                  </a:lnTo>
                  <a:lnTo>
                    <a:pt x="37109" y="270568"/>
                  </a:lnTo>
                  <a:lnTo>
                    <a:pt x="15362" y="230350"/>
                  </a:lnTo>
                  <a:lnTo>
                    <a:pt x="7893" y="190233"/>
                  </a:lnTo>
                  <a:lnTo>
                    <a:pt x="11121" y="176779"/>
                  </a:lnTo>
                  <a:lnTo>
                    <a:pt x="17559" y="165320"/>
                  </a:lnTo>
                  <a:lnTo>
                    <a:pt x="27404" y="155402"/>
                  </a:lnTo>
                  <a:lnTo>
                    <a:pt x="40857" y="146570"/>
                  </a:lnTo>
                  <a:lnTo>
                    <a:pt x="80377" y="123873"/>
                  </a:lnTo>
                  <a:lnTo>
                    <a:pt x="116801" y="98436"/>
                  </a:lnTo>
                  <a:lnTo>
                    <a:pt x="149593" y="72377"/>
                  </a:lnTo>
                  <a:lnTo>
                    <a:pt x="178220" y="47815"/>
                  </a:lnTo>
                  <a:lnTo>
                    <a:pt x="192874" y="34753"/>
                  </a:lnTo>
                  <a:lnTo>
                    <a:pt x="206658" y="23341"/>
                  </a:lnTo>
                  <a:lnTo>
                    <a:pt x="217880" y="15259"/>
                  </a:lnTo>
                  <a:lnTo>
                    <a:pt x="224848" y="12192"/>
                  </a:lnTo>
                  <a:lnTo>
                    <a:pt x="235063" y="12192"/>
                  </a:lnTo>
                  <a:lnTo>
                    <a:pt x="235063" y="8978"/>
                  </a:lnTo>
                  <a:lnTo>
                    <a:pt x="233935" y="5765"/>
                  </a:lnTo>
                  <a:lnTo>
                    <a:pt x="231679" y="2552"/>
                  </a:lnTo>
                  <a:lnTo>
                    <a:pt x="230022" y="850"/>
                  </a:lnTo>
                  <a:lnTo>
                    <a:pt x="228032" y="0"/>
                  </a:lnTo>
                  <a:close/>
                </a:path>
                <a:path w="325119" h="337819">
                  <a:moveTo>
                    <a:pt x="324803" y="141655"/>
                  </a:moveTo>
                  <a:lnTo>
                    <a:pt x="313461" y="141655"/>
                  </a:lnTo>
                  <a:lnTo>
                    <a:pt x="312267" y="143357"/>
                  </a:lnTo>
                  <a:lnTo>
                    <a:pt x="312267" y="144970"/>
                  </a:lnTo>
                  <a:lnTo>
                    <a:pt x="310012" y="148183"/>
                  </a:lnTo>
                  <a:lnTo>
                    <a:pt x="244402" y="210052"/>
                  </a:lnTo>
                  <a:lnTo>
                    <a:pt x="193740" y="247100"/>
                  </a:lnTo>
                  <a:lnTo>
                    <a:pt x="143167" y="281581"/>
                  </a:lnTo>
                  <a:lnTo>
                    <a:pt x="101677" y="308512"/>
                  </a:lnTo>
                  <a:lnTo>
                    <a:pt x="78265" y="322910"/>
                  </a:lnTo>
                  <a:lnTo>
                    <a:pt x="101020" y="322910"/>
                  </a:lnTo>
                  <a:lnTo>
                    <a:pt x="139319" y="297957"/>
                  </a:lnTo>
                  <a:lnTo>
                    <a:pt x="191478" y="262488"/>
                  </a:lnTo>
                  <a:lnTo>
                    <a:pt x="245245" y="223373"/>
                  </a:lnTo>
                  <a:lnTo>
                    <a:pt x="290431" y="186139"/>
                  </a:lnTo>
                  <a:lnTo>
                    <a:pt x="316844" y="156311"/>
                  </a:lnTo>
                  <a:lnTo>
                    <a:pt x="319098" y="151396"/>
                  </a:lnTo>
                  <a:lnTo>
                    <a:pt x="324803" y="141655"/>
                  </a:lnTo>
                  <a:close/>
                </a:path>
                <a:path w="325119" h="337819">
                  <a:moveTo>
                    <a:pt x="312274" y="108394"/>
                  </a:moveTo>
                  <a:lnTo>
                    <a:pt x="301058" y="108394"/>
                  </a:lnTo>
                  <a:lnTo>
                    <a:pt x="302318" y="108673"/>
                  </a:lnTo>
                  <a:lnTo>
                    <a:pt x="303180" y="109334"/>
                  </a:lnTo>
                  <a:lnTo>
                    <a:pt x="304374" y="109334"/>
                  </a:lnTo>
                  <a:lnTo>
                    <a:pt x="302562" y="117742"/>
                  </a:lnTo>
                  <a:lnTo>
                    <a:pt x="296092" y="127955"/>
                  </a:lnTo>
                  <a:lnTo>
                    <a:pt x="285804" y="139373"/>
                  </a:lnTo>
                  <a:lnTo>
                    <a:pt x="272538" y="151396"/>
                  </a:lnTo>
                  <a:lnTo>
                    <a:pt x="263624" y="156810"/>
                  </a:lnTo>
                  <a:lnTo>
                    <a:pt x="253958" y="163312"/>
                  </a:lnTo>
                  <a:lnTo>
                    <a:pt x="243632" y="170752"/>
                  </a:lnTo>
                  <a:lnTo>
                    <a:pt x="232741" y="178981"/>
                  </a:lnTo>
                  <a:lnTo>
                    <a:pt x="237318" y="188722"/>
                  </a:lnTo>
                  <a:lnTo>
                    <a:pt x="244469" y="184113"/>
                  </a:lnTo>
                  <a:lnTo>
                    <a:pt x="253634" y="177895"/>
                  </a:lnTo>
                  <a:lnTo>
                    <a:pt x="264292" y="170191"/>
                  </a:lnTo>
                  <a:lnTo>
                    <a:pt x="275920" y="161124"/>
                  </a:lnTo>
                  <a:lnTo>
                    <a:pt x="288203" y="154218"/>
                  </a:lnTo>
                  <a:lnTo>
                    <a:pt x="298968" y="148380"/>
                  </a:lnTo>
                  <a:lnTo>
                    <a:pt x="307595" y="144047"/>
                  </a:lnTo>
                  <a:lnTo>
                    <a:pt x="313461" y="141655"/>
                  </a:lnTo>
                  <a:lnTo>
                    <a:pt x="324803" y="141655"/>
                  </a:lnTo>
                  <a:lnTo>
                    <a:pt x="321354" y="133629"/>
                  </a:lnTo>
                  <a:lnTo>
                    <a:pt x="304374" y="133629"/>
                  </a:lnTo>
                  <a:lnTo>
                    <a:pt x="308154" y="126645"/>
                  </a:lnTo>
                  <a:lnTo>
                    <a:pt x="310882" y="120076"/>
                  </a:lnTo>
                  <a:lnTo>
                    <a:pt x="312330" y="113810"/>
                  </a:lnTo>
                  <a:lnTo>
                    <a:pt x="312274" y="108394"/>
                  </a:lnTo>
                  <a:close/>
                </a:path>
                <a:path w="325119" h="337819">
                  <a:moveTo>
                    <a:pt x="305353" y="67665"/>
                  </a:moveTo>
                  <a:lnTo>
                    <a:pt x="294690" y="67665"/>
                  </a:lnTo>
                  <a:lnTo>
                    <a:pt x="295752" y="68046"/>
                  </a:lnTo>
                  <a:lnTo>
                    <a:pt x="296349" y="68897"/>
                  </a:lnTo>
                  <a:lnTo>
                    <a:pt x="260429" y="110300"/>
                  </a:lnTo>
                  <a:lnTo>
                    <a:pt x="222716" y="140355"/>
                  </a:lnTo>
                  <a:lnTo>
                    <a:pt x="219144" y="143357"/>
                  </a:lnTo>
                  <a:lnTo>
                    <a:pt x="222592" y="154609"/>
                  </a:lnTo>
                  <a:lnTo>
                    <a:pt x="226780" y="151622"/>
                  </a:lnTo>
                  <a:lnTo>
                    <a:pt x="232360" y="147580"/>
                  </a:lnTo>
                  <a:lnTo>
                    <a:pt x="239009" y="142633"/>
                  </a:lnTo>
                  <a:lnTo>
                    <a:pt x="246404" y="136931"/>
                  </a:lnTo>
                  <a:lnTo>
                    <a:pt x="262064" y="125893"/>
                  </a:lnTo>
                  <a:lnTo>
                    <a:pt x="277023" y="116814"/>
                  </a:lnTo>
                  <a:lnTo>
                    <a:pt x="289954" y="110660"/>
                  </a:lnTo>
                  <a:lnTo>
                    <a:pt x="299533" y="108394"/>
                  </a:lnTo>
                  <a:lnTo>
                    <a:pt x="312274" y="108394"/>
                  </a:lnTo>
                  <a:lnTo>
                    <a:pt x="312209" y="102735"/>
                  </a:lnTo>
                  <a:lnTo>
                    <a:pt x="310012" y="99606"/>
                  </a:lnTo>
                  <a:lnTo>
                    <a:pt x="287262" y="99606"/>
                  </a:lnTo>
                  <a:lnTo>
                    <a:pt x="293004" y="92350"/>
                  </a:lnTo>
                  <a:lnTo>
                    <a:pt x="297982" y="85269"/>
                  </a:lnTo>
                  <a:lnTo>
                    <a:pt x="301877" y="78505"/>
                  </a:lnTo>
                  <a:lnTo>
                    <a:pt x="304374" y="72199"/>
                  </a:lnTo>
                  <a:lnTo>
                    <a:pt x="305353" y="67665"/>
                  </a:lnTo>
                  <a:close/>
                </a:path>
                <a:path w="325119" h="337819">
                  <a:moveTo>
                    <a:pt x="318236" y="131267"/>
                  </a:moveTo>
                  <a:lnTo>
                    <a:pt x="312592" y="131268"/>
                  </a:lnTo>
                  <a:lnTo>
                    <a:pt x="308884" y="132016"/>
                  </a:lnTo>
                  <a:lnTo>
                    <a:pt x="304374" y="133629"/>
                  </a:lnTo>
                  <a:lnTo>
                    <a:pt x="321354" y="133629"/>
                  </a:lnTo>
                  <a:lnTo>
                    <a:pt x="320226" y="132016"/>
                  </a:lnTo>
                  <a:lnTo>
                    <a:pt x="318236" y="131267"/>
                  </a:lnTo>
                  <a:close/>
                </a:path>
                <a:path w="325119" h="337819">
                  <a:moveTo>
                    <a:pt x="291108" y="29578"/>
                  </a:moveTo>
                  <a:lnTo>
                    <a:pt x="279700" y="29578"/>
                  </a:lnTo>
                  <a:lnTo>
                    <a:pt x="280762" y="29768"/>
                  </a:lnTo>
                  <a:lnTo>
                    <a:pt x="281625" y="30048"/>
                  </a:lnTo>
                  <a:lnTo>
                    <a:pt x="282751" y="30048"/>
                  </a:lnTo>
                  <a:lnTo>
                    <a:pt x="282751" y="34874"/>
                  </a:lnTo>
                  <a:lnTo>
                    <a:pt x="257055" y="68574"/>
                  </a:lnTo>
                  <a:lnTo>
                    <a:pt x="230592" y="90494"/>
                  </a:lnTo>
                  <a:lnTo>
                    <a:pt x="219443" y="98847"/>
                  </a:lnTo>
                  <a:lnTo>
                    <a:pt x="210433" y="105995"/>
                  </a:lnTo>
                  <a:lnTo>
                    <a:pt x="204420" y="111036"/>
                  </a:lnTo>
                  <a:lnTo>
                    <a:pt x="208930" y="122288"/>
                  </a:lnTo>
                  <a:lnTo>
                    <a:pt x="213824" y="118406"/>
                  </a:lnTo>
                  <a:lnTo>
                    <a:pt x="222568" y="111785"/>
                  </a:lnTo>
                  <a:lnTo>
                    <a:pt x="233861" y="102735"/>
                  </a:lnTo>
                  <a:lnTo>
                    <a:pt x="246404" y="91567"/>
                  </a:lnTo>
                  <a:lnTo>
                    <a:pt x="261749" y="81617"/>
                  </a:lnTo>
                  <a:lnTo>
                    <a:pt x="275049" y="74091"/>
                  </a:lnTo>
                  <a:lnTo>
                    <a:pt x="285700" y="69328"/>
                  </a:lnTo>
                  <a:lnTo>
                    <a:pt x="293099" y="67665"/>
                  </a:lnTo>
                  <a:lnTo>
                    <a:pt x="305353" y="67665"/>
                  </a:lnTo>
                  <a:lnTo>
                    <a:pt x="305436" y="67284"/>
                  </a:lnTo>
                  <a:lnTo>
                    <a:pt x="304374" y="63982"/>
                  </a:lnTo>
                  <a:lnTo>
                    <a:pt x="303180" y="62471"/>
                  </a:lnTo>
                  <a:lnTo>
                    <a:pt x="302119" y="59258"/>
                  </a:lnTo>
                  <a:lnTo>
                    <a:pt x="279369" y="59258"/>
                  </a:lnTo>
                  <a:lnTo>
                    <a:pt x="285007" y="51028"/>
                  </a:lnTo>
                  <a:lnTo>
                    <a:pt x="289584" y="44602"/>
                  </a:lnTo>
                  <a:lnTo>
                    <a:pt x="291838" y="31661"/>
                  </a:lnTo>
                  <a:lnTo>
                    <a:pt x="291108" y="29578"/>
                  </a:lnTo>
                  <a:close/>
                </a:path>
                <a:path w="325119" h="337819">
                  <a:moveTo>
                    <a:pt x="302783" y="96304"/>
                  </a:moveTo>
                  <a:lnTo>
                    <a:pt x="296680" y="96304"/>
                  </a:lnTo>
                  <a:lnTo>
                    <a:pt x="292171" y="97624"/>
                  </a:lnTo>
                  <a:lnTo>
                    <a:pt x="287262" y="99606"/>
                  </a:lnTo>
                  <a:lnTo>
                    <a:pt x="310012" y="99606"/>
                  </a:lnTo>
                  <a:lnTo>
                    <a:pt x="306630" y="98094"/>
                  </a:lnTo>
                  <a:lnTo>
                    <a:pt x="304905" y="96774"/>
                  </a:lnTo>
                  <a:lnTo>
                    <a:pt x="302783" y="96304"/>
                  </a:lnTo>
                  <a:close/>
                </a:path>
                <a:path w="325119" h="337819">
                  <a:moveTo>
                    <a:pt x="235063" y="12192"/>
                  </a:moveTo>
                  <a:lnTo>
                    <a:pt x="225976" y="12192"/>
                  </a:lnTo>
                  <a:lnTo>
                    <a:pt x="225976" y="13893"/>
                  </a:lnTo>
                  <a:lnTo>
                    <a:pt x="222359" y="25483"/>
                  </a:lnTo>
                  <a:lnTo>
                    <a:pt x="213208" y="41354"/>
                  </a:lnTo>
                  <a:lnTo>
                    <a:pt x="201072" y="58449"/>
                  </a:lnTo>
                  <a:lnTo>
                    <a:pt x="188501" y="73710"/>
                  </a:lnTo>
                  <a:lnTo>
                    <a:pt x="193078" y="83451"/>
                  </a:lnTo>
                  <a:lnTo>
                    <a:pt x="214821" y="65464"/>
                  </a:lnTo>
                  <a:lnTo>
                    <a:pt x="239075" y="48009"/>
                  </a:lnTo>
                  <a:lnTo>
                    <a:pt x="239407" y="47815"/>
                  </a:lnTo>
                  <a:lnTo>
                    <a:pt x="220338" y="47815"/>
                  </a:lnTo>
                  <a:lnTo>
                    <a:pt x="225969" y="39141"/>
                  </a:lnTo>
                  <a:lnTo>
                    <a:pt x="230660" y="30287"/>
                  </a:lnTo>
                  <a:lnTo>
                    <a:pt x="233872" y="21717"/>
                  </a:lnTo>
                  <a:lnTo>
                    <a:pt x="235063" y="13893"/>
                  </a:lnTo>
                  <a:lnTo>
                    <a:pt x="235063" y="12192"/>
                  </a:lnTo>
                  <a:close/>
                </a:path>
                <a:path w="325119" h="337819">
                  <a:moveTo>
                    <a:pt x="295022" y="55283"/>
                  </a:moveTo>
                  <a:lnTo>
                    <a:pt x="289782" y="55283"/>
                  </a:lnTo>
                  <a:lnTo>
                    <a:pt x="285140" y="56896"/>
                  </a:lnTo>
                  <a:lnTo>
                    <a:pt x="279369" y="59258"/>
                  </a:lnTo>
                  <a:lnTo>
                    <a:pt x="302119" y="59258"/>
                  </a:lnTo>
                  <a:lnTo>
                    <a:pt x="300925" y="57556"/>
                  </a:lnTo>
                  <a:lnTo>
                    <a:pt x="297543" y="55943"/>
                  </a:lnTo>
                  <a:lnTo>
                    <a:pt x="296349" y="55562"/>
                  </a:lnTo>
                  <a:lnTo>
                    <a:pt x="295022" y="55283"/>
                  </a:lnTo>
                  <a:close/>
                </a:path>
                <a:path w="325119" h="337819">
                  <a:moveTo>
                    <a:pt x="280894" y="17868"/>
                  </a:moveTo>
                  <a:lnTo>
                    <a:pt x="279104" y="17868"/>
                  </a:lnTo>
                  <a:lnTo>
                    <a:pt x="266815" y="20528"/>
                  </a:lnTo>
                  <a:lnTo>
                    <a:pt x="251984" y="27455"/>
                  </a:lnTo>
                  <a:lnTo>
                    <a:pt x="236021" y="37076"/>
                  </a:lnTo>
                  <a:lnTo>
                    <a:pt x="220338" y="47815"/>
                  </a:lnTo>
                  <a:lnTo>
                    <a:pt x="239407" y="47815"/>
                  </a:lnTo>
                  <a:lnTo>
                    <a:pt x="261689" y="34806"/>
                  </a:lnTo>
                  <a:lnTo>
                    <a:pt x="278507" y="29578"/>
                  </a:lnTo>
                  <a:lnTo>
                    <a:pt x="291108" y="29578"/>
                  </a:lnTo>
                  <a:lnTo>
                    <a:pt x="290711" y="28448"/>
                  </a:lnTo>
                  <a:lnTo>
                    <a:pt x="290711" y="25133"/>
                  </a:lnTo>
                  <a:lnTo>
                    <a:pt x="289584" y="23622"/>
                  </a:lnTo>
                  <a:lnTo>
                    <a:pt x="287262" y="20408"/>
                  </a:lnTo>
                  <a:lnTo>
                    <a:pt x="283946" y="18707"/>
                  </a:lnTo>
                  <a:lnTo>
                    <a:pt x="282486" y="18148"/>
                  </a:lnTo>
                  <a:lnTo>
                    <a:pt x="280894" y="17868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8195" y="2250147"/>
              <a:ext cx="500380" cy="421640"/>
            </a:xfrm>
            <a:custGeom>
              <a:avLst/>
              <a:gdLst/>
              <a:ahLst/>
              <a:cxnLst/>
              <a:rect l="l" t="t" r="r" b="b"/>
              <a:pathLst>
                <a:path w="500380" h="421639">
                  <a:moveTo>
                    <a:pt x="48165" y="0"/>
                  </a:moveTo>
                  <a:lnTo>
                    <a:pt x="24426" y="64174"/>
                  </a:lnTo>
                  <a:lnTo>
                    <a:pt x="8873" y="122767"/>
                  </a:lnTo>
                  <a:lnTo>
                    <a:pt x="924" y="175857"/>
                  </a:lnTo>
                  <a:lnTo>
                    <a:pt x="0" y="223520"/>
                  </a:lnTo>
                  <a:lnTo>
                    <a:pt x="5517" y="265836"/>
                  </a:lnTo>
                  <a:lnTo>
                    <a:pt x="16896" y="302881"/>
                  </a:lnTo>
                  <a:lnTo>
                    <a:pt x="54915" y="361474"/>
                  </a:lnTo>
                  <a:lnTo>
                    <a:pt x="109406" y="399921"/>
                  </a:lnTo>
                  <a:lnTo>
                    <a:pt x="175722" y="418846"/>
                  </a:lnTo>
                  <a:lnTo>
                    <a:pt x="211860" y="421182"/>
                  </a:lnTo>
                  <a:lnTo>
                    <a:pt x="255479" y="418049"/>
                  </a:lnTo>
                  <a:lnTo>
                    <a:pt x="299819" y="408731"/>
                  </a:lnTo>
                  <a:lnTo>
                    <a:pt x="343962" y="393347"/>
                  </a:lnTo>
                  <a:lnTo>
                    <a:pt x="386989" y="372019"/>
                  </a:lnTo>
                  <a:lnTo>
                    <a:pt x="427981" y="344867"/>
                  </a:lnTo>
                  <a:lnTo>
                    <a:pt x="466020" y="312010"/>
                  </a:lnTo>
                  <a:lnTo>
                    <a:pt x="500185" y="273570"/>
                  </a:lnTo>
                  <a:lnTo>
                    <a:pt x="437637" y="54991"/>
                  </a:lnTo>
                  <a:lnTo>
                    <a:pt x="370984" y="69415"/>
                  </a:lnTo>
                  <a:lnTo>
                    <a:pt x="317295" y="78949"/>
                  </a:lnTo>
                  <a:lnTo>
                    <a:pt x="248248" y="87845"/>
                  </a:lnTo>
                  <a:lnTo>
                    <a:pt x="135518" y="100355"/>
                  </a:lnTo>
                  <a:lnTo>
                    <a:pt x="48165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8195" y="2250147"/>
              <a:ext cx="500380" cy="421640"/>
            </a:xfrm>
            <a:custGeom>
              <a:avLst/>
              <a:gdLst/>
              <a:ahLst/>
              <a:cxnLst/>
              <a:rect l="l" t="t" r="r" b="b"/>
              <a:pathLst>
                <a:path w="500380" h="421639">
                  <a:moveTo>
                    <a:pt x="48165" y="0"/>
                  </a:moveTo>
                  <a:lnTo>
                    <a:pt x="24426" y="64174"/>
                  </a:lnTo>
                  <a:lnTo>
                    <a:pt x="8873" y="122767"/>
                  </a:lnTo>
                  <a:lnTo>
                    <a:pt x="924" y="175857"/>
                  </a:lnTo>
                  <a:lnTo>
                    <a:pt x="0" y="223520"/>
                  </a:lnTo>
                  <a:lnTo>
                    <a:pt x="5517" y="265836"/>
                  </a:lnTo>
                  <a:lnTo>
                    <a:pt x="16896" y="302881"/>
                  </a:lnTo>
                  <a:lnTo>
                    <a:pt x="54915" y="361474"/>
                  </a:lnTo>
                  <a:lnTo>
                    <a:pt x="109406" y="399921"/>
                  </a:lnTo>
                  <a:lnTo>
                    <a:pt x="175722" y="418846"/>
                  </a:lnTo>
                  <a:lnTo>
                    <a:pt x="211860" y="421182"/>
                  </a:lnTo>
                  <a:lnTo>
                    <a:pt x="255479" y="418049"/>
                  </a:lnTo>
                  <a:lnTo>
                    <a:pt x="299819" y="408731"/>
                  </a:lnTo>
                  <a:lnTo>
                    <a:pt x="343962" y="393347"/>
                  </a:lnTo>
                  <a:lnTo>
                    <a:pt x="386989" y="372019"/>
                  </a:lnTo>
                  <a:lnTo>
                    <a:pt x="427981" y="344867"/>
                  </a:lnTo>
                  <a:lnTo>
                    <a:pt x="466020" y="312010"/>
                  </a:lnTo>
                  <a:lnTo>
                    <a:pt x="500185" y="273570"/>
                  </a:lnTo>
                  <a:lnTo>
                    <a:pt x="437637" y="54991"/>
                  </a:lnTo>
                  <a:lnTo>
                    <a:pt x="369044" y="72130"/>
                  </a:lnTo>
                  <a:lnTo>
                    <a:pt x="314708" y="82569"/>
                  </a:lnTo>
                  <a:lnTo>
                    <a:pt x="246308" y="90559"/>
                  </a:lnTo>
                  <a:lnTo>
                    <a:pt x="135518" y="100355"/>
                  </a:lnTo>
                  <a:lnTo>
                    <a:pt x="48165" y="0"/>
                  </a:lnTo>
                  <a:close/>
                </a:path>
              </a:pathLst>
            </a:custGeom>
            <a:solidFill>
              <a:srgbClr val="D3E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3324" y="2246934"/>
              <a:ext cx="509905" cy="430530"/>
            </a:xfrm>
            <a:custGeom>
              <a:avLst/>
              <a:gdLst/>
              <a:ahLst/>
              <a:cxnLst/>
              <a:rect l="l" t="t" r="r" b="b"/>
              <a:pathLst>
                <a:path w="509905" h="430530">
                  <a:moveTo>
                    <a:pt x="48459" y="0"/>
                  </a:moveTo>
                  <a:lnTo>
                    <a:pt x="27198" y="56992"/>
                  </a:lnTo>
                  <a:lnTo>
                    <a:pt x="12026" y="111234"/>
                  </a:lnTo>
                  <a:lnTo>
                    <a:pt x="2956" y="162404"/>
                  </a:lnTo>
                  <a:lnTo>
                    <a:pt x="0" y="210180"/>
                  </a:lnTo>
                  <a:lnTo>
                    <a:pt x="3171" y="254239"/>
                  </a:lnTo>
                  <a:lnTo>
                    <a:pt x="12484" y="294259"/>
                  </a:lnTo>
                  <a:lnTo>
                    <a:pt x="27952" y="329919"/>
                  </a:lnTo>
                  <a:lnTo>
                    <a:pt x="83664" y="391532"/>
                  </a:lnTo>
                  <a:lnTo>
                    <a:pt x="123823" y="413242"/>
                  </a:lnTo>
                  <a:lnTo>
                    <a:pt x="168882" y="426164"/>
                  </a:lnTo>
                  <a:lnTo>
                    <a:pt x="217660" y="430441"/>
                  </a:lnTo>
                  <a:lnTo>
                    <a:pt x="261620" y="427289"/>
                  </a:lnTo>
                  <a:lnTo>
                    <a:pt x="306206" y="417910"/>
                  </a:lnTo>
                  <a:lnTo>
                    <a:pt x="350527" y="402414"/>
                  </a:lnTo>
                  <a:lnTo>
                    <a:pt x="393690" y="380914"/>
                  </a:lnTo>
                  <a:lnTo>
                    <a:pt x="434803" y="353521"/>
                  </a:lnTo>
                  <a:lnTo>
                    <a:pt x="472974" y="320349"/>
                  </a:lnTo>
                  <a:lnTo>
                    <a:pt x="507310" y="281508"/>
                  </a:lnTo>
                  <a:lnTo>
                    <a:pt x="509564" y="278295"/>
                  </a:lnTo>
                  <a:lnTo>
                    <a:pt x="446023" y="51777"/>
                  </a:lnTo>
                  <a:lnTo>
                    <a:pt x="442508" y="53479"/>
                  </a:lnTo>
                  <a:lnTo>
                    <a:pt x="404861" y="61246"/>
                  </a:lnTo>
                  <a:lnTo>
                    <a:pt x="360495" y="69416"/>
                  </a:lnTo>
                  <a:lnTo>
                    <a:pt x="300785" y="79075"/>
                  </a:lnTo>
                  <a:lnTo>
                    <a:pt x="226995" y="89196"/>
                  </a:lnTo>
                  <a:lnTo>
                    <a:pt x="140389" y="98755"/>
                  </a:lnTo>
                  <a:lnTo>
                    <a:pt x="140389" y="109994"/>
                  </a:lnTo>
                  <a:lnTo>
                    <a:pt x="219978" y="101964"/>
                  </a:lnTo>
                  <a:lnTo>
                    <a:pt x="288850" y="92928"/>
                  </a:lnTo>
                  <a:lnTo>
                    <a:pt x="346160" y="83786"/>
                  </a:lnTo>
                  <a:lnTo>
                    <a:pt x="391060" y="75439"/>
                  </a:lnTo>
                  <a:lnTo>
                    <a:pt x="440253" y="64731"/>
                  </a:lnTo>
                  <a:lnTo>
                    <a:pt x="499351" y="275081"/>
                  </a:lnTo>
                  <a:lnTo>
                    <a:pt x="466000" y="311769"/>
                  </a:lnTo>
                  <a:lnTo>
                    <a:pt x="428706" y="343303"/>
                  </a:lnTo>
                  <a:lnTo>
                    <a:pt x="388401" y="369505"/>
                  </a:lnTo>
                  <a:lnTo>
                    <a:pt x="346014" y="390195"/>
                  </a:lnTo>
                  <a:lnTo>
                    <a:pt x="302476" y="405196"/>
                  </a:lnTo>
                  <a:lnTo>
                    <a:pt x="258718" y="414327"/>
                  </a:lnTo>
                  <a:lnTo>
                    <a:pt x="215670" y="417410"/>
                  </a:lnTo>
                  <a:lnTo>
                    <a:pt x="169046" y="413398"/>
                  </a:lnTo>
                  <a:lnTo>
                    <a:pt x="125879" y="401189"/>
                  </a:lnTo>
                  <a:lnTo>
                    <a:pt x="87514" y="380527"/>
                  </a:lnTo>
                  <a:lnTo>
                    <a:pt x="55291" y="351155"/>
                  </a:lnTo>
                  <a:lnTo>
                    <a:pt x="25405" y="303218"/>
                  </a:lnTo>
                  <a:lnTo>
                    <a:pt x="8962" y="232230"/>
                  </a:lnTo>
                  <a:lnTo>
                    <a:pt x="8902" y="186945"/>
                  </a:lnTo>
                  <a:lnTo>
                    <a:pt x="15949" y="134522"/>
                  </a:lnTo>
                  <a:lnTo>
                    <a:pt x="31349" y="74502"/>
                  </a:lnTo>
                  <a:lnTo>
                    <a:pt x="56352" y="6426"/>
                  </a:lnTo>
                  <a:lnTo>
                    <a:pt x="48459" y="0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2715" y="2305138"/>
              <a:ext cx="106045" cy="269240"/>
            </a:xfrm>
            <a:custGeom>
              <a:avLst/>
              <a:gdLst/>
              <a:ahLst/>
              <a:cxnLst/>
              <a:rect l="l" t="t" r="r" b="b"/>
              <a:pathLst>
                <a:path w="106045" h="269239">
                  <a:moveTo>
                    <a:pt x="43112" y="0"/>
                  </a:moveTo>
                  <a:lnTo>
                    <a:pt x="24988" y="3703"/>
                  </a:lnTo>
                  <a:lnTo>
                    <a:pt x="0" y="9740"/>
                  </a:lnTo>
                  <a:lnTo>
                    <a:pt x="60224" y="268668"/>
                  </a:lnTo>
                  <a:lnTo>
                    <a:pt x="72118" y="257188"/>
                  </a:lnTo>
                  <a:lnTo>
                    <a:pt x="83788" y="244795"/>
                  </a:lnTo>
                  <a:lnTo>
                    <a:pt x="95035" y="231817"/>
                  </a:lnTo>
                  <a:lnTo>
                    <a:pt x="105660" y="218579"/>
                  </a:lnTo>
                  <a:lnTo>
                    <a:pt x="43112" y="0"/>
                  </a:lnTo>
                  <a:close/>
                </a:path>
              </a:pathLst>
            </a:custGeom>
            <a:solidFill>
              <a:srgbClr val="92A4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7077" y="2298712"/>
              <a:ext cx="116205" cy="283845"/>
            </a:xfrm>
            <a:custGeom>
              <a:avLst/>
              <a:gdLst/>
              <a:ahLst/>
              <a:cxnLst/>
              <a:rect l="l" t="t" r="r" b="b"/>
              <a:pathLst>
                <a:path w="116204" h="283844">
                  <a:moveTo>
                    <a:pt x="52264" y="0"/>
                  </a:moveTo>
                  <a:lnTo>
                    <a:pt x="48748" y="0"/>
                  </a:lnTo>
                  <a:lnTo>
                    <a:pt x="45502" y="1561"/>
                  </a:lnTo>
                  <a:lnTo>
                    <a:pt x="36404" y="3698"/>
                  </a:lnTo>
                  <a:lnTo>
                    <a:pt x="4509" y="9740"/>
                  </a:lnTo>
                  <a:lnTo>
                    <a:pt x="0" y="11341"/>
                  </a:lnTo>
                  <a:lnTo>
                    <a:pt x="63606" y="283222"/>
                  </a:lnTo>
                  <a:lnTo>
                    <a:pt x="68116" y="280009"/>
                  </a:lnTo>
                  <a:lnTo>
                    <a:pt x="80466" y="267845"/>
                  </a:lnTo>
                  <a:lnTo>
                    <a:pt x="82817" y="265353"/>
                  </a:lnTo>
                  <a:lnTo>
                    <a:pt x="68116" y="265353"/>
                  </a:lnTo>
                  <a:lnTo>
                    <a:pt x="11341" y="21081"/>
                  </a:lnTo>
                  <a:lnTo>
                    <a:pt x="23204" y="18695"/>
                  </a:lnTo>
                  <a:lnTo>
                    <a:pt x="33171" y="16451"/>
                  </a:lnTo>
                  <a:lnTo>
                    <a:pt x="41011" y="14490"/>
                  </a:lnTo>
                  <a:lnTo>
                    <a:pt x="46494" y="12953"/>
                  </a:lnTo>
                  <a:lnTo>
                    <a:pt x="55898" y="12953"/>
                  </a:lnTo>
                  <a:lnTo>
                    <a:pt x="52264" y="0"/>
                  </a:lnTo>
                  <a:close/>
                </a:path>
                <a:path w="116204" h="283844">
                  <a:moveTo>
                    <a:pt x="55898" y="12953"/>
                  </a:moveTo>
                  <a:lnTo>
                    <a:pt x="46494" y="12953"/>
                  </a:lnTo>
                  <a:lnTo>
                    <a:pt x="105591" y="223304"/>
                  </a:lnTo>
                  <a:lnTo>
                    <a:pt x="96844" y="234237"/>
                  </a:lnTo>
                  <a:lnTo>
                    <a:pt x="87699" y="244971"/>
                  </a:lnTo>
                  <a:lnTo>
                    <a:pt x="78008" y="255508"/>
                  </a:lnTo>
                  <a:lnTo>
                    <a:pt x="68116" y="265353"/>
                  </a:lnTo>
                  <a:lnTo>
                    <a:pt x="82817" y="265353"/>
                  </a:lnTo>
                  <a:lnTo>
                    <a:pt x="92209" y="255384"/>
                  </a:lnTo>
                  <a:lnTo>
                    <a:pt x="103103" y="242851"/>
                  </a:lnTo>
                  <a:lnTo>
                    <a:pt x="113550" y="229730"/>
                  </a:lnTo>
                  <a:lnTo>
                    <a:pt x="115806" y="226517"/>
                  </a:lnTo>
                  <a:lnTo>
                    <a:pt x="55898" y="12953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3311" y="1058519"/>
              <a:ext cx="282575" cy="332740"/>
            </a:xfrm>
            <a:custGeom>
              <a:avLst/>
              <a:gdLst/>
              <a:ahLst/>
              <a:cxnLst/>
              <a:rect l="l" t="t" r="r" b="b"/>
              <a:pathLst>
                <a:path w="282575" h="332740">
                  <a:moveTo>
                    <a:pt x="142654" y="0"/>
                  </a:moveTo>
                  <a:lnTo>
                    <a:pt x="69138" y="32721"/>
                  </a:lnTo>
                  <a:lnTo>
                    <a:pt x="27472" y="72480"/>
                  </a:lnTo>
                  <a:lnTo>
                    <a:pt x="3234" y="126822"/>
                  </a:lnTo>
                  <a:lnTo>
                    <a:pt x="0" y="187472"/>
                  </a:lnTo>
                  <a:lnTo>
                    <a:pt x="7305" y="235675"/>
                  </a:lnTo>
                  <a:lnTo>
                    <a:pt x="22469" y="278968"/>
                  </a:lnTo>
                  <a:lnTo>
                    <a:pt x="64271" y="320770"/>
                  </a:lnTo>
                  <a:lnTo>
                    <a:pt x="128261" y="332168"/>
                  </a:lnTo>
                  <a:lnTo>
                    <a:pt x="175767" y="328210"/>
                  </a:lnTo>
                  <a:lnTo>
                    <a:pt x="218100" y="318936"/>
                  </a:lnTo>
                  <a:lnTo>
                    <a:pt x="260981" y="300037"/>
                  </a:lnTo>
                  <a:lnTo>
                    <a:pt x="275084" y="225404"/>
                  </a:lnTo>
                  <a:lnTo>
                    <a:pt x="282275" y="162839"/>
                  </a:lnTo>
                  <a:lnTo>
                    <a:pt x="281476" y="96202"/>
                  </a:lnTo>
                  <a:lnTo>
                    <a:pt x="267140" y="45666"/>
                  </a:lnTo>
                  <a:lnTo>
                    <a:pt x="220933" y="10154"/>
                  </a:lnTo>
                  <a:lnTo>
                    <a:pt x="181299" y="6854"/>
                  </a:lnTo>
                  <a:lnTo>
                    <a:pt x="164649" y="5362"/>
                  </a:lnTo>
                  <a:lnTo>
                    <a:pt x="155026" y="3552"/>
                  </a:lnTo>
                  <a:lnTo>
                    <a:pt x="146367" y="660"/>
                  </a:lnTo>
                  <a:lnTo>
                    <a:pt x="145505" y="190"/>
                  </a:lnTo>
                  <a:lnTo>
                    <a:pt x="142654" y="0"/>
                  </a:lnTo>
                  <a:close/>
                </a:path>
              </a:pathLst>
            </a:custGeom>
            <a:solidFill>
              <a:srgbClr val="DF69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4245" y="1445958"/>
              <a:ext cx="90867" cy="2086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0346" y="1310068"/>
              <a:ext cx="75016" cy="1050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18223" y="1313281"/>
              <a:ext cx="74950" cy="1067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2892" y="1110970"/>
              <a:ext cx="209550" cy="394970"/>
            </a:xfrm>
            <a:custGeom>
              <a:avLst/>
              <a:gdLst/>
              <a:ahLst/>
              <a:cxnLst/>
              <a:rect l="l" t="t" r="r" b="b"/>
              <a:pathLst>
                <a:path w="209550" h="394969">
                  <a:moveTo>
                    <a:pt x="120383" y="0"/>
                  </a:moveTo>
                  <a:lnTo>
                    <a:pt x="90868" y="0"/>
                  </a:lnTo>
                  <a:lnTo>
                    <a:pt x="56213" y="9943"/>
                  </a:lnTo>
                  <a:lnTo>
                    <a:pt x="27633" y="37028"/>
                  </a:lnTo>
                  <a:lnTo>
                    <a:pt x="8219" y="77136"/>
                  </a:lnTo>
                  <a:lnTo>
                    <a:pt x="1061" y="126149"/>
                  </a:lnTo>
                  <a:lnTo>
                    <a:pt x="0" y="265353"/>
                  </a:lnTo>
                  <a:lnTo>
                    <a:pt x="6467" y="314752"/>
                  </a:lnTo>
                  <a:lnTo>
                    <a:pt x="25527" y="355636"/>
                  </a:lnTo>
                  <a:lnTo>
                    <a:pt x="53976" y="383745"/>
                  </a:lnTo>
                  <a:lnTo>
                    <a:pt x="88612" y="394817"/>
                  </a:lnTo>
                  <a:lnTo>
                    <a:pt x="118129" y="394817"/>
                  </a:lnTo>
                  <a:lnTo>
                    <a:pt x="152725" y="384885"/>
                  </a:lnTo>
                  <a:lnTo>
                    <a:pt x="181396" y="357809"/>
                  </a:lnTo>
                  <a:lnTo>
                    <a:pt x="201150" y="317675"/>
                  </a:lnTo>
                  <a:lnTo>
                    <a:pt x="208996" y="268566"/>
                  </a:lnTo>
                  <a:lnTo>
                    <a:pt x="208996" y="129463"/>
                  </a:lnTo>
                  <a:lnTo>
                    <a:pt x="202631" y="80115"/>
                  </a:lnTo>
                  <a:lnTo>
                    <a:pt x="183842" y="39247"/>
                  </a:lnTo>
                  <a:lnTo>
                    <a:pt x="155476" y="11122"/>
                  </a:lnTo>
                  <a:lnTo>
                    <a:pt x="120383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8315" y="1104442"/>
              <a:ext cx="218440" cy="408305"/>
            </a:xfrm>
            <a:custGeom>
              <a:avLst/>
              <a:gdLst/>
              <a:ahLst/>
              <a:cxnLst/>
              <a:rect l="l" t="t" r="r" b="b"/>
              <a:pathLst>
                <a:path w="218440" h="408305">
                  <a:moveTo>
                    <a:pt x="95444" y="0"/>
                  </a:moveTo>
                  <a:lnTo>
                    <a:pt x="44182" y="22561"/>
                  </a:lnTo>
                  <a:lnTo>
                    <a:pt x="17469" y="59426"/>
                  </a:lnTo>
                  <a:lnTo>
                    <a:pt x="3018" y="106664"/>
                  </a:lnTo>
                  <a:lnTo>
                    <a:pt x="0" y="271881"/>
                  </a:lnTo>
                  <a:lnTo>
                    <a:pt x="1703" y="298170"/>
                  </a:lnTo>
                  <a:lnTo>
                    <a:pt x="15334" y="345862"/>
                  </a:lnTo>
                  <a:lnTo>
                    <a:pt x="41236" y="382975"/>
                  </a:lnTo>
                  <a:lnTo>
                    <a:pt x="74736" y="403565"/>
                  </a:lnTo>
                  <a:lnTo>
                    <a:pt x="122704" y="407771"/>
                  </a:lnTo>
                  <a:lnTo>
                    <a:pt x="141139" y="405130"/>
                  </a:lnTo>
                  <a:lnTo>
                    <a:pt x="158596" y="397492"/>
                  </a:lnTo>
                  <a:lnTo>
                    <a:pt x="161964" y="394919"/>
                  </a:lnTo>
                  <a:lnTo>
                    <a:pt x="123435" y="394919"/>
                  </a:lnTo>
                  <a:lnTo>
                    <a:pt x="122704" y="394817"/>
                  </a:lnTo>
                  <a:lnTo>
                    <a:pt x="93190" y="394817"/>
                  </a:lnTo>
                  <a:lnTo>
                    <a:pt x="76410" y="392417"/>
                  </a:lnTo>
                  <a:lnTo>
                    <a:pt x="32898" y="357682"/>
                  </a:lnTo>
                  <a:lnTo>
                    <a:pt x="14484" y="318468"/>
                  </a:lnTo>
                  <a:lnTo>
                    <a:pt x="7959" y="271881"/>
                  </a:lnTo>
                  <a:lnTo>
                    <a:pt x="9086" y="132676"/>
                  </a:lnTo>
                  <a:lnTo>
                    <a:pt x="16606" y="86810"/>
                  </a:lnTo>
                  <a:lnTo>
                    <a:pt x="35219" y="46964"/>
                  </a:lnTo>
                  <a:lnTo>
                    <a:pt x="78665" y="15294"/>
                  </a:lnTo>
                  <a:lnTo>
                    <a:pt x="95444" y="12941"/>
                  </a:lnTo>
                  <a:lnTo>
                    <a:pt x="162221" y="12941"/>
                  </a:lnTo>
                  <a:lnTo>
                    <a:pt x="161718" y="12451"/>
                  </a:lnTo>
                  <a:lnTo>
                    <a:pt x="124960" y="1701"/>
                  </a:lnTo>
                  <a:lnTo>
                    <a:pt x="95444" y="0"/>
                  </a:lnTo>
                  <a:close/>
                </a:path>
                <a:path w="218440" h="408305">
                  <a:moveTo>
                    <a:pt x="162221" y="12941"/>
                  </a:moveTo>
                  <a:lnTo>
                    <a:pt x="124960" y="12941"/>
                  </a:lnTo>
                  <a:lnTo>
                    <a:pt x="158385" y="23556"/>
                  </a:lnTo>
                  <a:lnTo>
                    <a:pt x="185425" y="50225"/>
                  </a:lnTo>
                  <a:lnTo>
                    <a:pt x="203523" y="89015"/>
                  </a:lnTo>
                  <a:lnTo>
                    <a:pt x="210124" y="135991"/>
                  </a:lnTo>
                  <a:lnTo>
                    <a:pt x="208996" y="273583"/>
                  </a:lnTo>
                  <a:lnTo>
                    <a:pt x="201936" y="320767"/>
                  </a:lnTo>
                  <a:lnTo>
                    <a:pt x="184000" y="359340"/>
                  </a:lnTo>
                  <a:lnTo>
                    <a:pt x="157520" y="385368"/>
                  </a:lnTo>
                  <a:lnTo>
                    <a:pt x="124828" y="394919"/>
                  </a:lnTo>
                  <a:lnTo>
                    <a:pt x="161964" y="394919"/>
                  </a:lnTo>
                  <a:lnTo>
                    <a:pt x="200660" y="348357"/>
                  </a:lnTo>
                  <a:lnTo>
                    <a:pt x="215019" y="301144"/>
                  </a:lnTo>
                  <a:lnTo>
                    <a:pt x="218083" y="135991"/>
                  </a:lnTo>
                  <a:lnTo>
                    <a:pt x="211358" y="84308"/>
                  </a:lnTo>
                  <a:lnTo>
                    <a:pt x="191544" y="41557"/>
                  </a:lnTo>
                  <a:lnTo>
                    <a:pt x="162221" y="12941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3578" y="956271"/>
              <a:ext cx="350520" cy="387985"/>
            </a:xfrm>
            <a:custGeom>
              <a:avLst/>
              <a:gdLst/>
              <a:ahLst/>
              <a:cxnLst/>
              <a:rect l="l" t="t" r="r" b="b"/>
              <a:pathLst>
                <a:path w="350519" h="387984">
                  <a:moveTo>
                    <a:pt x="155597" y="0"/>
                  </a:moveTo>
                  <a:lnTo>
                    <a:pt x="124173" y="6540"/>
                  </a:lnTo>
                  <a:lnTo>
                    <a:pt x="101399" y="27238"/>
                  </a:lnTo>
                  <a:lnTo>
                    <a:pt x="91547" y="63704"/>
                  </a:lnTo>
                  <a:lnTo>
                    <a:pt x="98887" y="117551"/>
                  </a:lnTo>
                  <a:lnTo>
                    <a:pt x="79235" y="105921"/>
                  </a:lnTo>
                  <a:lnTo>
                    <a:pt x="66287" y="99948"/>
                  </a:lnTo>
                  <a:lnTo>
                    <a:pt x="54284" y="97748"/>
                  </a:lnTo>
                  <a:lnTo>
                    <a:pt x="37468" y="97434"/>
                  </a:lnTo>
                  <a:lnTo>
                    <a:pt x="25699" y="98815"/>
                  </a:lnTo>
                  <a:lnTo>
                    <a:pt x="15248" y="103457"/>
                  </a:lnTo>
                  <a:lnTo>
                    <a:pt x="6838" y="112104"/>
                  </a:lnTo>
                  <a:lnTo>
                    <a:pt x="1188" y="125501"/>
                  </a:lnTo>
                  <a:lnTo>
                    <a:pt x="0" y="172693"/>
                  </a:lnTo>
                  <a:lnTo>
                    <a:pt x="17758" y="210702"/>
                  </a:lnTo>
                  <a:lnTo>
                    <a:pt x="49912" y="238780"/>
                  </a:lnTo>
                  <a:lnTo>
                    <a:pt x="91914" y="256175"/>
                  </a:lnTo>
                  <a:lnTo>
                    <a:pt x="139214" y="262140"/>
                  </a:lnTo>
                  <a:lnTo>
                    <a:pt x="180151" y="257671"/>
                  </a:lnTo>
                  <a:lnTo>
                    <a:pt x="218831" y="243963"/>
                  </a:lnTo>
                  <a:lnTo>
                    <a:pt x="252475" y="220564"/>
                  </a:lnTo>
                  <a:lnTo>
                    <a:pt x="278302" y="187020"/>
                  </a:lnTo>
                  <a:lnTo>
                    <a:pt x="289092" y="194422"/>
                  </a:lnTo>
                  <a:lnTo>
                    <a:pt x="313455" y="237286"/>
                  </a:lnTo>
                  <a:lnTo>
                    <a:pt x="318210" y="280569"/>
                  </a:lnTo>
                  <a:lnTo>
                    <a:pt x="328312" y="387730"/>
                  </a:lnTo>
                  <a:lnTo>
                    <a:pt x="330336" y="373363"/>
                  </a:lnTo>
                  <a:lnTo>
                    <a:pt x="332068" y="363850"/>
                  </a:lnTo>
                  <a:lnTo>
                    <a:pt x="334459" y="354939"/>
                  </a:lnTo>
                  <a:lnTo>
                    <a:pt x="338460" y="342379"/>
                  </a:lnTo>
                  <a:lnTo>
                    <a:pt x="344023" y="311965"/>
                  </a:lnTo>
                  <a:lnTo>
                    <a:pt x="348840" y="263939"/>
                  </a:lnTo>
                  <a:lnTo>
                    <a:pt x="350473" y="215915"/>
                  </a:lnTo>
                  <a:lnTo>
                    <a:pt x="346485" y="185508"/>
                  </a:lnTo>
                  <a:lnTo>
                    <a:pt x="338123" y="173053"/>
                  </a:lnTo>
                  <a:lnTo>
                    <a:pt x="324855" y="158970"/>
                  </a:lnTo>
                  <a:lnTo>
                    <a:pt x="309037" y="145209"/>
                  </a:lnTo>
                  <a:lnTo>
                    <a:pt x="293026" y="133718"/>
                  </a:lnTo>
                  <a:lnTo>
                    <a:pt x="285489" y="90526"/>
                  </a:lnTo>
                  <a:lnTo>
                    <a:pt x="263056" y="53703"/>
                  </a:lnTo>
                  <a:lnTo>
                    <a:pt x="230648" y="25104"/>
                  </a:lnTo>
                  <a:lnTo>
                    <a:pt x="193187" y="6585"/>
                  </a:lnTo>
                  <a:lnTo>
                    <a:pt x="155597" y="0"/>
                  </a:lnTo>
                  <a:close/>
                </a:path>
              </a:pathLst>
            </a:custGeom>
            <a:solidFill>
              <a:srgbClr val="DF69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0310" y="1395780"/>
              <a:ext cx="41275" cy="27940"/>
            </a:xfrm>
            <a:custGeom>
              <a:avLst/>
              <a:gdLst/>
              <a:ahLst/>
              <a:cxnLst/>
              <a:rect l="l" t="t" r="r" b="b"/>
              <a:pathLst>
                <a:path w="41275" h="27940">
                  <a:moveTo>
                    <a:pt x="0" y="0"/>
                  </a:moveTo>
                  <a:lnTo>
                    <a:pt x="2100" y="11116"/>
                  </a:lnTo>
                  <a:lnTo>
                    <a:pt x="6408" y="19810"/>
                  </a:lnTo>
                  <a:lnTo>
                    <a:pt x="12619" y="25472"/>
                  </a:lnTo>
                  <a:lnTo>
                    <a:pt x="20429" y="27495"/>
                  </a:lnTo>
                  <a:lnTo>
                    <a:pt x="27809" y="25498"/>
                  </a:lnTo>
                  <a:lnTo>
                    <a:pt x="34100" y="20012"/>
                  </a:lnTo>
                  <a:lnTo>
                    <a:pt x="38664" y="11797"/>
                  </a:lnTo>
                  <a:lnTo>
                    <a:pt x="40858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7890" y="1287208"/>
              <a:ext cx="152400" cy="140970"/>
            </a:xfrm>
            <a:custGeom>
              <a:avLst/>
              <a:gdLst/>
              <a:ahLst/>
              <a:cxnLst/>
              <a:rect l="l" t="t" r="r" b="b"/>
              <a:pathLst>
                <a:path w="152400" h="140969">
                  <a:moveTo>
                    <a:pt x="23812" y="8216"/>
                  </a:moveTo>
                  <a:lnTo>
                    <a:pt x="19240" y="190"/>
                  </a:lnTo>
                  <a:lnTo>
                    <a:pt x="12407" y="190"/>
                  </a:lnTo>
                  <a:lnTo>
                    <a:pt x="10617" y="0"/>
                  </a:lnTo>
                  <a:lnTo>
                    <a:pt x="4648" y="0"/>
                  </a:lnTo>
                  <a:lnTo>
                    <a:pt x="0" y="7556"/>
                  </a:lnTo>
                  <a:lnTo>
                    <a:pt x="0" y="26073"/>
                  </a:lnTo>
                  <a:lnTo>
                    <a:pt x="4508" y="34112"/>
                  </a:lnTo>
                  <a:lnTo>
                    <a:pt x="18173" y="34112"/>
                  </a:lnTo>
                  <a:lnTo>
                    <a:pt x="23812" y="26073"/>
                  </a:lnTo>
                  <a:lnTo>
                    <a:pt x="23812" y="8216"/>
                  </a:lnTo>
                  <a:close/>
                </a:path>
                <a:path w="152400" h="140969">
                  <a:moveTo>
                    <a:pt x="107848" y="103759"/>
                  </a:moveTo>
                  <a:lnTo>
                    <a:pt x="97637" y="103759"/>
                  </a:lnTo>
                  <a:lnTo>
                    <a:pt x="97637" y="116700"/>
                  </a:lnTo>
                  <a:lnTo>
                    <a:pt x="95377" y="124739"/>
                  </a:lnTo>
                  <a:lnTo>
                    <a:pt x="89674" y="129654"/>
                  </a:lnTo>
                  <a:lnTo>
                    <a:pt x="76009" y="129654"/>
                  </a:lnTo>
                  <a:lnTo>
                    <a:pt x="70370" y="123126"/>
                  </a:lnTo>
                  <a:lnTo>
                    <a:pt x="68122" y="114998"/>
                  </a:lnTo>
                  <a:lnTo>
                    <a:pt x="97637" y="116700"/>
                  </a:lnTo>
                  <a:lnTo>
                    <a:pt x="97637" y="103759"/>
                  </a:lnTo>
                  <a:lnTo>
                    <a:pt x="57835" y="103759"/>
                  </a:lnTo>
                  <a:lnTo>
                    <a:pt x="57835" y="110185"/>
                  </a:lnTo>
                  <a:lnTo>
                    <a:pt x="60490" y="122491"/>
                  </a:lnTo>
                  <a:lnTo>
                    <a:pt x="66116" y="132207"/>
                  </a:lnTo>
                  <a:lnTo>
                    <a:pt x="73837" y="138595"/>
                  </a:lnTo>
                  <a:lnTo>
                    <a:pt x="82842" y="140893"/>
                  </a:lnTo>
                  <a:lnTo>
                    <a:pt x="91719" y="138595"/>
                  </a:lnTo>
                  <a:lnTo>
                    <a:pt x="107848" y="110185"/>
                  </a:lnTo>
                  <a:lnTo>
                    <a:pt x="107848" y="103759"/>
                  </a:lnTo>
                  <a:close/>
                </a:path>
                <a:path w="152400" h="140969">
                  <a:moveTo>
                    <a:pt x="152158" y="8216"/>
                  </a:moveTo>
                  <a:lnTo>
                    <a:pt x="147637" y="190"/>
                  </a:lnTo>
                  <a:lnTo>
                    <a:pt x="140817" y="190"/>
                  </a:lnTo>
                  <a:lnTo>
                    <a:pt x="139026" y="0"/>
                  </a:lnTo>
                  <a:lnTo>
                    <a:pt x="133057" y="0"/>
                  </a:lnTo>
                  <a:lnTo>
                    <a:pt x="128282" y="7556"/>
                  </a:lnTo>
                  <a:lnTo>
                    <a:pt x="128282" y="16344"/>
                  </a:lnTo>
                  <a:lnTo>
                    <a:pt x="127215" y="26073"/>
                  </a:lnTo>
                  <a:lnTo>
                    <a:pt x="132854" y="34112"/>
                  </a:lnTo>
                  <a:lnTo>
                    <a:pt x="146443" y="34112"/>
                  </a:lnTo>
                  <a:lnTo>
                    <a:pt x="152158" y="26073"/>
                  </a:lnTo>
                  <a:lnTo>
                    <a:pt x="152158" y="8216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48959" y="1538096"/>
              <a:ext cx="164755" cy="15384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43318" y="1249971"/>
              <a:ext cx="157480" cy="104139"/>
            </a:xfrm>
            <a:custGeom>
              <a:avLst/>
              <a:gdLst/>
              <a:ahLst/>
              <a:cxnLst/>
              <a:rect l="l" t="t" r="r" b="b"/>
              <a:pathLst>
                <a:path w="157480" h="104140">
                  <a:moveTo>
                    <a:pt x="32893" y="6616"/>
                  </a:moveTo>
                  <a:lnTo>
                    <a:pt x="0" y="6616"/>
                  </a:lnTo>
                  <a:lnTo>
                    <a:pt x="1130" y="16344"/>
                  </a:lnTo>
                  <a:lnTo>
                    <a:pt x="32893" y="16344"/>
                  </a:lnTo>
                  <a:lnTo>
                    <a:pt x="32893" y="6616"/>
                  </a:lnTo>
                  <a:close/>
                </a:path>
                <a:path w="157480" h="104140">
                  <a:moveTo>
                    <a:pt x="96507" y="94030"/>
                  </a:moveTo>
                  <a:lnTo>
                    <a:pt x="95440" y="94030"/>
                  </a:lnTo>
                  <a:lnTo>
                    <a:pt x="94246" y="92417"/>
                  </a:lnTo>
                  <a:lnTo>
                    <a:pt x="90665" y="92417"/>
                  </a:lnTo>
                  <a:lnTo>
                    <a:pt x="88277" y="93459"/>
                  </a:lnTo>
                  <a:lnTo>
                    <a:pt x="83959" y="93459"/>
                  </a:lnTo>
                  <a:lnTo>
                    <a:pt x="82105" y="92887"/>
                  </a:lnTo>
                  <a:lnTo>
                    <a:pt x="80581" y="90716"/>
                  </a:lnTo>
                  <a:lnTo>
                    <a:pt x="78333" y="89204"/>
                  </a:lnTo>
                  <a:lnTo>
                    <a:pt x="78333" y="73050"/>
                  </a:lnTo>
                  <a:lnTo>
                    <a:pt x="78524" y="65722"/>
                  </a:lnTo>
                  <a:lnTo>
                    <a:pt x="80581" y="42240"/>
                  </a:lnTo>
                  <a:lnTo>
                    <a:pt x="80581" y="38938"/>
                  </a:lnTo>
                  <a:lnTo>
                    <a:pt x="79527" y="37426"/>
                  </a:lnTo>
                  <a:lnTo>
                    <a:pt x="76073" y="37426"/>
                  </a:lnTo>
                  <a:lnTo>
                    <a:pt x="73812" y="38938"/>
                  </a:lnTo>
                  <a:lnTo>
                    <a:pt x="73812" y="43840"/>
                  </a:lnTo>
                  <a:lnTo>
                    <a:pt x="71983" y="66281"/>
                  </a:lnTo>
                  <a:lnTo>
                    <a:pt x="71755" y="77279"/>
                  </a:lnTo>
                  <a:lnTo>
                    <a:pt x="72694" y="87503"/>
                  </a:lnTo>
                  <a:lnTo>
                    <a:pt x="72694" y="94030"/>
                  </a:lnTo>
                  <a:lnTo>
                    <a:pt x="73812" y="97243"/>
                  </a:lnTo>
                  <a:lnTo>
                    <a:pt x="77266" y="100457"/>
                  </a:lnTo>
                  <a:lnTo>
                    <a:pt x="79527" y="102158"/>
                  </a:lnTo>
                  <a:lnTo>
                    <a:pt x="82905" y="103670"/>
                  </a:lnTo>
                  <a:lnTo>
                    <a:pt x="88607" y="103670"/>
                  </a:lnTo>
                  <a:lnTo>
                    <a:pt x="91986" y="102158"/>
                  </a:lnTo>
                  <a:lnTo>
                    <a:pt x="94246" y="102158"/>
                  </a:lnTo>
                  <a:lnTo>
                    <a:pt x="95440" y="100457"/>
                  </a:lnTo>
                  <a:lnTo>
                    <a:pt x="96507" y="100457"/>
                  </a:lnTo>
                  <a:lnTo>
                    <a:pt x="96507" y="94030"/>
                  </a:lnTo>
                  <a:close/>
                </a:path>
                <a:path w="157480" h="104140">
                  <a:moveTo>
                    <a:pt x="157454" y="14643"/>
                  </a:moveTo>
                  <a:lnTo>
                    <a:pt x="153276" y="13042"/>
                  </a:lnTo>
                  <a:lnTo>
                    <a:pt x="146443" y="8318"/>
                  </a:lnTo>
                  <a:lnTo>
                    <a:pt x="139674" y="5003"/>
                  </a:lnTo>
                  <a:lnTo>
                    <a:pt x="131521" y="0"/>
                  </a:lnTo>
                  <a:lnTo>
                    <a:pt x="128003" y="0"/>
                  </a:lnTo>
                  <a:lnTo>
                    <a:pt x="126352" y="8407"/>
                  </a:lnTo>
                  <a:lnTo>
                    <a:pt x="130594" y="9829"/>
                  </a:lnTo>
                  <a:lnTo>
                    <a:pt x="137426" y="14744"/>
                  </a:lnTo>
                  <a:lnTo>
                    <a:pt x="144195" y="17957"/>
                  </a:lnTo>
                  <a:lnTo>
                    <a:pt x="152476" y="22961"/>
                  </a:lnTo>
                  <a:lnTo>
                    <a:pt x="155867" y="22961"/>
                  </a:lnTo>
                  <a:lnTo>
                    <a:pt x="157454" y="14643"/>
                  </a:lnTo>
                  <a:close/>
                </a:path>
              </a:pathLst>
            </a:custGeom>
            <a:solidFill>
              <a:srgbClr val="333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172266" y="3738168"/>
            <a:ext cx="4437367" cy="1444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45" dirty="0">
                <a:latin typeface="Arial"/>
                <a:cs typeface="Arial"/>
              </a:rPr>
              <a:t>3.	</a:t>
            </a:r>
            <a:r>
              <a:rPr sz="1800" b="1" spc="-145" dirty="0">
                <a:latin typeface="Arial"/>
                <a:cs typeface="Arial"/>
              </a:rPr>
              <a:t>Petekia</a:t>
            </a:r>
            <a:endParaRPr sz="1800" dirty="0">
              <a:latin typeface="Arial"/>
              <a:cs typeface="Arial"/>
            </a:endParaRPr>
          </a:p>
          <a:p>
            <a:pPr marL="374650" marR="5080">
              <a:lnSpc>
                <a:spcPct val="98900"/>
              </a:lnSpc>
              <a:spcBef>
                <a:spcPts val="70"/>
              </a:spcBef>
            </a:pPr>
            <a:r>
              <a:rPr sz="1800" b="1" spc="-100" dirty="0">
                <a:latin typeface="Arial"/>
                <a:cs typeface="Arial"/>
              </a:rPr>
              <a:t>“bintik-bintik” yang bulat,berwarna  </a:t>
            </a:r>
            <a:r>
              <a:rPr sz="1800" b="1" spc="-130" dirty="0">
                <a:latin typeface="Arial"/>
                <a:cs typeface="Arial"/>
              </a:rPr>
              <a:t>merah </a:t>
            </a:r>
            <a:r>
              <a:rPr sz="1800" b="1" spc="-90" dirty="0">
                <a:latin typeface="Arial"/>
                <a:cs typeface="Arial"/>
              </a:rPr>
              <a:t>atau </a:t>
            </a:r>
            <a:r>
              <a:rPr sz="1800" b="1" spc="-130" dirty="0">
                <a:latin typeface="Arial"/>
                <a:cs typeface="Arial"/>
              </a:rPr>
              <a:t>ungu, </a:t>
            </a:r>
            <a:r>
              <a:rPr sz="1800" b="1" spc="-120" dirty="0">
                <a:latin typeface="Arial"/>
                <a:cs typeface="Arial"/>
              </a:rPr>
              <a:t>dan </a:t>
            </a:r>
            <a:r>
              <a:rPr sz="1800" b="1" spc="-100" dirty="0">
                <a:latin typeface="Arial"/>
                <a:cs typeface="Arial"/>
              </a:rPr>
              <a:t>datar </a:t>
            </a:r>
            <a:r>
              <a:rPr sz="1800" b="1" spc="-135" dirty="0">
                <a:latin typeface="Arial"/>
                <a:cs typeface="Arial"/>
              </a:rPr>
              <a:t>dengan  </a:t>
            </a:r>
            <a:r>
              <a:rPr sz="1800" b="1" spc="-125" dirty="0">
                <a:latin typeface="Arial"/>
                <a:cs typeface="Arial"/>
              </a:rPr>
              <a:t>diameter </a:t>
            </a:r>
            <a:r>
              <a:rPr sz="1800" b="1" spc="-130" dirty="0">
                <a:latin typeface="Arial"/>
                <a:cs typeface="Arial"/>
              </a:rPr>
              <a:t>sekitar </a:t>
            </a:r>
            <a:r>
              <a:rPr sz="1800" b="1" spc="-50" dirty="0">
                <a:latin typeface="Arial"/>
                <a:cs typeface="Arial"/>
              </a:rPr>
              <a:t>1-3 </a:t>
            </a:r>
            <a:r>
              <a:rPr sz="1800" b="1" spc="-135" dirty="0">
                <a:latin typeface="Arial"/>
                <a:cs typeface="Arial"/>
              </a:rPr>
              <a:t>mm. </a:t>
            </a:r>
            <a:r>
              <a:rPr sz="1800" b="1" spc="-140" dirty="0">
                <a:latin typeface="Arial"/>
                <a:cs typeface="Arial"/>
              </a:rPr>
              <a:t>Sulit </a:t>
            </a:r>
            <a:r>
              <a:rPr sz="1800" b="1" spc="-135" dirty="0">
                <a:latin typeface="Arial"/>
                <a:cs typeface="Arial"/>
              </a:rPr>
              <a:t>dideteksi  </a:t>
            </a:r>
            <a:r>
              <a:rPr sz="1800" b="1" spc="-105" dirty="0">
                <a:latin typeface="Arial"/>
                <a:cs typeface="Arial"/>
              </a:rPr>
              <a:t>pada </a:t>
            </a:r>
            <a:r>
              <a:rPr sz="1800" b="1" spc="-100" dirty="0">
                <a:latin typeface="Arial"/>
                <a:cs typeface="Arial"/>
              </a:rPr>
              <a:t>kulit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00" dirty="0">
                <a:latin typeface="Arial"/>
                <a:cs typeface="Arial"/>
              </a:rPr>
              <a:t>gelap. </a:t>
            </a:r>
            <a:r>
              <a:rPr sz="1800" b="1" spc="-125" dirty="0">
                <a:latin typeface="Arial"/>
                <a:cs typeface="Arial"/>
              </a:rPr>
              <a:t>Tidak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memucat.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2996" y="0"/>
            <a:ext cx="6301003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074" y="596900"/>
            <a:ext cx="198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Trebuchet MS"/>
                <a:cs typeface="Trebuchet MS"/>
              </a:rPr>
              <a:t>LESI</a:t>
            </a:r>
            <a:r>
              <a:rPr sz="2400" spc="-470" dirty="0">
                <a:latin typeface="Trebuchet MS"/>
                <a:cs typeface="Trebuchet MS"/>
              </a:rPr>
              <a:t> </a:t>
            </a:r>
            <a:r>
              <a:rPr sz="2400" spc="25" dirty="0">
                <a:latin typeface="Trebuchet MS"/>
                <a:cs typeface="Trebuchet MS"/>
              </a:rPr>
              <a:t>VASKULER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55547" y="2630525"/>
            <a:ext cx="7651750" cy="2237105"/>
            <a:chOff x="655547" y="2630525"/>
            <a:chExt cx="7651750" cy="2237105"/>
          </a:xfrm>
        </p:grpSpPr>
        <p:sp>
          <p:nvSpPr>
            <p:cNvPr id="7" name="object 7"/>
            <p:cNvSpPr/>
            <p:nvPr/>
          </p:nvSpPr>
          <p:spPr>
            <a:xfrm>
              <a:off x="1813331" y="2646400"/>
              <a:ext cx="6478270" cy="0"/>
            </a:xfrm>
            <a:custGeom>
              <a:avLst/>
              <a:gdLst/>
              <a:ahLst/>
              <a:cxnLst/>
              <a:rect l="l" t="t" r="r" b="b"/>
              <a:pathLst>
                <a:path w="6478270">
                  <a:moveTo>
                    <a:pt x="0" y="0"/>
                  </a:moveTo>
                  <a:lnTo>
                    <a:pt x="6477803" y="1"/>
                  </a:lnTo>
                </a:path>
              </a:pathLst>
            </a:custGeom>
            <a:ln w="31750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484" y="2663139"/>
              <a:ext cx="4649470" cy="2196465"/>
            </a:xfrm>
            <a:custGeom>
              <a:avLst/>
              <a:gdLst/>
              <a:ahLst/>
              <a:cxnLst/>
              <a:rect l="l" t="t" r="r" b="b"/>
              <a:pathLst>
                <a:path w="4649470" h="2196465">
                  <a:moveTo>
                    <a:pt x="4283342" y="0"/>
                  </a:moveTo>
                  <a:lnTo>
                    <a:pt x="365998" y="0"/>
                  </a:lnTo>
                  <a:lnTo>
                    <a:pt x="320088" y="2851"/>
                  </a:lnTo>
                  <a:lnTo>
                    <a:pt x="275880" y="11178"/>
                  </a:lnTo>
                  <a:lnTo>
                    <a:pt x="233716" y="24636"/>
                  </a:lnTo>
                  <a:lnTo>
                    <a:pt x="193940" y="42883"/>
                  </a:lnTo>
                  <a:lnTo>
                    <a:pt x="156895" y="65576"/>
                  </a:lnTo>
                  <a:lnTo>
                    <a:pt x="122924" y="92371"/>
                  </a:lnTo>
                  <a:lnTo>
                    <a:pt x="92369" y="122926"/>
                  </a:lnTo>
                  <a:lnTo>
                    <a:pt x="65574" y="156898"/>
                  </a:lnTo>
                  <a:lnTo>
                    <a:pt x="42882" y="193943"/>
                  </a:lnTo>
                  <a:lnTo>
                    <a:pt x="24635" y="233719"/>
                  </a:lnTo>
                  <a:lnTo>
                    <a:pt x="11177" y="275883"/>
                  </a:lnTo>
                  <a:lnTo>
                    <a:pt x="2851" y="320091"/>
                  </a:lnTo>
                  <a:lnTo>
                    <a:pt x="0" y="366001"/>
                  </a:lnTo>
                  <a:lnTo>
                    <a:pt x="0" y="1829940"/>
                  </a:lnTo>
                  <a:lnTo>
                    <a:pt x="2851" y="1875850"/>
                  </a:lnTo>
                  <a:lnTo>
                    <a:pt x="11177" y="1920058"/>
                  </a:lnTo>
                  <a:lnTo>
                    <a:pt x="24635" y="1962222"/>
                  </a:lnTo>
                  <a:lnTo>
                    <a:pt x="42882" y="2001998"/>
                  </a:lnTo>
                  <a:lnTo>
                    <a:pt x="65574" y="2039043"/>
                  </a:lnTo>
                  <a:lnTo>
                    <a:pt x="92369" y="2073014"/>
                  </a:lnTo>
                  <a:lnTo>
                    <a:pt x="122924" y="2103569"/>
                  </a:lnTo>
                  <a:lnTo>
                    <a:pt x="156895" y="2130364"/>
                  </a:lnTo>
                  <a:lnTo>
                    <a:pt x="193940" y="2153056"/>
                  </a:lnTo>
                  <a:lnTo>
                    <a:pt x="233716" y="2171303"/>
                  </a:lnTo>
                  <a:lnTo>
                    <a:pt x="275880" y="2184761"/>
                  </a:lnTo>
                  <a:lnTo>
                    <a:pt x="320088" y="2193087"/>
                  </a:lnTo>
                  <a:lnTo>
                    <a:pt x="365998" y="2195939"/>
                  </a:lnTo>
                  <a:lnTo>
                    <a:pt x="4283342" y="2195939"/>
                  </a:lnTo>
                  <a:lnTo>
                    <a:pt x="4329252" y="2193087"/>
                  </a:lnTo>
                  <a:lnTo>
                    <a:pt x="4373460" y="2184761"/>
                  </a:lnTo>
                  <a:lnTo>
                    <a:pt x="4415624" y="2171303"/>
                  </a:lnTo>
                  <a:lnTo>
                    <a:pt x="4455400" y="2153056"/>
                  </a:lnTo>
                  <a:lnTo>
                    <a:pt x="4492445" y="2130364"/>
                  </a:lnTo>
                  <a:lnTo>
                    <a:pt x="4526417" y="2103569"/>
                  </a:lnTo>
                  <a:lnTo>
                    <a:pt x="4556972" y="2073014"/>
                  </a:lnTo>
                  <a:lnTo>
                    <a:pt x="4583768" y="2039043"/>
                  </a:lnTo>
                  <a:lnTo>
                    <a:pt x="4606460" y="2001998"/>
                  </a:lnTo>
                  <a:lnTo>
                    <a:pt x="4624707" y="1962222"/>
                  </a:lnTo>
                  <a:lnTo>
                    <a:pt x="4638166" y="1920058"/>
                  </a:lnTo>
                  <a:lnTo>
                    <a:pt x="4646492" y="1875850"/>
                  </a:lnTo>
                  <a:lnTo>
                    <a:pt x="4649344" y="1829940"/>
                  </a:lnTo>
                  <a:lnTo>
                    <a:pt x="4649344" y="366001"/>
                  </a:lnTo>
                  <a:lnTo>
                    <a:pt x="4646492" y="320091"/>
                  </a:lnTo>
                  <a:lnTo>
                    <a:pt x="4638166" y="275883"/>
                  </a:lnTo>
                  <a:lnTo>
                    <a:pt x="4624707" y="233719"/>
                  </a:lnTo>
                  <a:lnTo>
                    <a:pt x="4606460" y="193943"/>
                  </a:lnTo>
                  <a:lnTo>
                    <a:pt x="4583768" y="156898"/>
                  </a:lnTo>
                  <a:lnTo>
                    <a:pt x="4556972" y="122926"/>
                  </a:lnTo>
                  <a:lnTo>
                    <a:pt x="4526417" y="92371"/>
                  </a:lnTo>
                  <a:lnTo>
                    <a:pt x="4492445" y="65576"/>
                  </a:lnTo>
                  <a:lnTo>
                    <a:pt x="4455400" y="42883"/>
                  </a:lnTo>
                  <a:lnTo>
                    <a:pt x="4415624" y="24636"/>
                  </a:lnTo>
                  <a:lnTo>
                    <a:pt x="4373460" y="11178"/>
                  </a:lnTo>
                  <a:lnTo>
                    <a:pt x="4329252" y="2851"/>
                  </a:lnTo>
                  <a:lnTo>
                    <a:pt x="4283342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484" y="2663139"/>
              <a:ext cx="4649470" cy="2196465"/>
            </a:xfrm>
            <a:custGeom>
              <a:avLst/>
              <a:gdLst/>
              <a:ahLst/>
              <a:cxnLst/>
              <a:rect l="l" t="t" r="r" b="b"/>
              <a:pathLst>
                <a:path w="4649470" h="2196465">
                  <a:moveTo>
                    <a:pt x="0" y="365999"/>
                  </a:moveTo>
                  <a:lnTo>
                    <a:pt x="2851" y="320088"/>
                  </a:lnTo>
                  <a:lnTo>
                    <a:pt x="11177" y="275880"/>
                  </a:lnTo>
                  <a:lnTo>
                    <a:pt x="24635" y="233716"/>
                  </a:lnTo>
                  <a:lnTo>
                    <a:pt x="42882" y="193940"/>
                  </a:lnTo>
                  <a:lnTo>
                    <a:pt x="65574" y="156895"/>
                  </a:lnTo>
                  <a:lnTo>
                    <a:pt x="92369" y="122924"/>
                  </a:lnTo>
                  <a:lnTo>
                    <a:pt x="122924" y="92369"/>
                  </a:lnTo>
                  <a:lnTo>
                    <a:pt x="156895" y="65574"/>
                  </a:lnTo>
                  <a:lnTo>
                    <a:pt x="193940" y="42882"/>
                  </a:lnTo>
                  <a:lnTo>
                    <a:pt x="233716" y="24635"/>
                  </a:lnTo>
                  <a:lnTo>
                    <a:pt x="275879" y="11177"/>
                  </a:lnTo>
                  <a:lnTo>
                    <a:pt x="320088" y="2851"/>
                  </a:lnTo>
                  <a:lnTo>
                    <a:pt x="365998" y="0"/>
                  </a:lnTo>
                  <a:lnTo>
                    <a:pt x="4283342" y="0"/>
                  </a:lnTo>
                  <a:lnTo>
                    <a:pt x="4329253" y="2851"/>
                  </a:lnTo>
                  <a:lnTo>
                    <a:pt x="4373462" y="11177"/>
                  </a:lnTo>
                  <a:lnTo>
                    <a:pt x="4415626" y="24635"/>
                  </a:lnTo>
                  <a:lnTo>
                    <a:pt x="4455402" y="42882"/>
                  </a:lnTo>
                  <a:lnTo>
                    <a:pt x="4492447" y="65574"/>
                  </a:lnTo>
                  <a:lnTo>
                    <a:pt x="4526419" y="92369"/>
                  </a:lnTo>
                  <a:lnTo>
                    <a:pt x="4556973" y="122924"/>
                  </a:lnTo>
                  <a:lnTo>
                    <a:pt x="4583768" y="156895"/>
                  </a:lnTo>
                  <a:lnTo>
                    <a:pt x="4606460" y="193940"/>
                  </a:lnTo>
                  <a:lnTo>
                    <a:pt x="4624707" y="233716"/>
                  </a:lnTo>
                  <a:lnTo>
                    <a:pt x="4638164" y="275880"/>
                  </a:lnTo>
                  <a:lnTo>
                    <a:pt x="4646491" y="320088"/>
                  </a:lnTo>
                  <a:lnTo>
                    <a:pt x="4649342" y="365999"/>
                  </a:lnTo>
                  <a:lnTo>
                    <a:pt x="4649342" y="1829941"/>
                  </a:lnTo>
                  <a:lnTo>
                    <a:pt x="4646491" y="1875850"/>
                  </a:lnTo>
                  <a:lnTo>
                    <a:pt x="4638164" y="1920057"/>
                  </a:lnTo>
                  <a:lnTo>
                    <a:pt x="4624707" y="1962221"/>
                  </a:lnTo>
                  <a:lnTo>
                    <a:pt x="4606460" y="2001996"/>
                  </a:lnTo>
                  <a:lnTo>
                    <a:pt x="4583768" y="2039042"/>
                  </a:lnTo>
                  <a:lnTo>
                    <a:pt x="4556973" y="2073013"/>
                  </a:lnTo>
                  <a:lnTo>
                    <a:pt x="4526419" y="2103568"/>
                  </a:lnTo>
                  <a:lnTo>
                    <a:pt x="4492447" y="2130364"/>
                  </a:lnTo>
                  <a:lnTo>
                    <a:pt x="4455402" y="2153057"/>
                  </a:lnTo>
                  <a:lnTo>
                    <a:pt x="4415626" y="2171304"/>
                  </a:lnTo>
                  <a:lnTo>
                    <a:pt x="4373462" y="2184762"/>
                  </a:lnTo>
                  <a:lnTo>
                    <a:pt x="4329253" y="2193089"/>
                  </a:lnTo>
                  <a:lnTo>
                    <a:pt x="4283342" y="2195941"/>
                  </a:lnTo>
                  <a:lnTo>
                    <a:pt x="365998" y="2195941"/>
                  </a:lnTo>
                  <a:lnTo>
                    <a:pt x="320088" y="2193089"/>
                  </a:lnTo>
                  <a:lnTo>
                    <a:pt x="275879" y="2184762"/>
                  </a:lnTo>
                  <a:lnTo>
                    <a:pt x="233716" y="2171304"/>
                  </a:lnTo>
                  <a:lnTo>
                    <a:pt x="193940" y="2153057"/>
                  </a:lnTo>
                  <a:lnTo>
                    <a:pt x="156895" y="2130364"/>
                  </a:lnTo>
                  <a:lnTo>
                    <a:pt x="122924" y="2103568"/>
                  </a:lnTo>
                  <a:lnTo>
                    <a:pt x="92369" y="2073013"/>
                  </a:lnTo>
                  <a:lnTo>
                    <a:pt x="65574" y="2039042"/>
                  </a:lnTo>
                  <a:lnTo>
                    <a:pt x="42882" y="2001996"/>
                  </a:lnTo>
                  <a:lnTo>
                    <a:pt x="24635" y="1962221"/>
                  </a:lnTo>
                  <a:lnTo>
                    <a:pt x="11177" y="1920057"/>
                  </a:lnTo>
                  <a:lnTo>
                    <a:pt x="2851" y="1875850"/>
                  </a:lnTo>
                  <a:lnTo>
                    <a:pt x="0" y="1829941"/>
                  </a:lnTo>
                  <a:lnTo>
                    <a:pt x="0" y="365999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03086" y="191388"/>
            <a:ext cx="2722245" cy="584835"/>
          </a:xfrm>
          <a:prstGeom prst="rect">
            <a:avLst/>
          </a:prstGeom>
          <a:solidFill>
            <a:srgbClr val="F9F8F7"/>
          </a:solidFill>
        </p:spPr>
        <p:txBody>
          <a:bodyPr vert="horz" wrap="square" lIns="0" tIns="20955" rIns="0" bIns="0" rtlCol="0">
            <a:spAutoFit/>
          </a:bodyPr>
          <a:lstStyle/>
          <a:p>
            <a:pPr marL="1234440">
              <a:lnSpc>
                <a:spcPct val="100000"/>
              </a:lnSpc>
              <a:spcBef>
                <a:spcPts val="165"/>
              </a:spcBef>
            </a:pPr>
            <a:r>
              <a:rPr b="1" spc="-165" dirty="0">
                <a:latin typeface="Arial"/>
                <a:cs typeface="Arial"/>
              </a:rPr>
              <a:t>lanjutan</a:t>
            </a:r>
          </a:p>
        </p:txBody>
      </p:sp>
      <p:sp>
        <p:nvSpPr>
          <p:cNvPr id="11" name="object 11"/>
          <p:cNvSpPr/>
          <p:nvPr/>
        </p:nvSpPr>
        <p:spPr>
          <a:xfrm>
            <a:off x="493364" y="444893"/>
            <a:ext cx="1420495" cy="1647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232621" y="916546"/>
            <a:ext cx="4665345" cy="1308100"/>
            <a:chOff x="2232621" y="916546"/>
            <a:chExt cx="4665345" cy="1308100"/>
          </a:xfrm>
        </p:grpSpPr>
        <p:sp>
          <p:nvSpPr>
            <p:cNvPr id="13" name="object 13"/>
            <p:cNvSpPr/>
            <p:nvPr/>
          </p:nvSpPr>
          <p:spPr>
            <a:xfrm>
              <a:off x="2240559" y="924483"/>
              <a:ext cx="4649470" cy="1292225"/>
            </a:xfrm>
            <a:custGeom>
              <a:avLst/>
              <a:gdLst/>
              <a:ahLst/>
              <a:cxnLst/>
              <a:rect l="l" t="t" r="r" b="b"/>
              <a:pathLst>
                <a:path w="4649470" h="1292225">
                  <a:moveTo>
                    <a:pt x="4434027" y="0"/>
                  </a:moveTo>
                  <a:lnTo>
                    <a:pt x="215303" y="0"/>
                  </a:lnTo>
                  <a:lnTo>
                    <a:pt x="165935" y="5686"/>
                  </a:lnTo>
                  <a:lnTo>
                    <a:pt x="120617" y="21883"/>
                  </a:lnTo>
                  <a:lnTo>
                    <a:pt x="80641" y="47299"/>
                  </a:lnTo>
                  <a:lnTo>
                    <a:pt x="47299" y="80641"/>
                  </a:lnTo>
                  <a:lnTo>
                    <a:pt x="21883" y="120617"/>
                  </a:lnTo>
                  <a:lnTo>
                    <a:pt x="5686" y="165935"/>
                  </a:lnTo>
                  <a:lnTo>
                    <a:pt x="0" y="215303"/>
                  </a:lnTo>
                  <a:lnTo>
                    <a:pt x="0" y="1076515"/>
                  </a:lnTo>
                  <a:lnTo>
                    <a:pt x="5686" y="1125882"/>
                  </a:lnTo>
                  <a:lnTo>
                    <a:pt x="21883" y="1171200"/>
                  </a:lnTo>
                  <a:lnTo>
                    <a:pt x="47299" y="1211177"/>
                  </a:lnTo>
                  <a:lnTo>
                    <a:pt x="80641" y="1244519"/>
                  </a:lnTo>
                  <a:lnTo>
                    <a:pt x="120617" y="1269935"/>
                  </a:lnTo>
                  <a:lnTo>
                    <a:pt x="165935" y="1286132"/>
                  </a:lnTo>
                  <a:lnTo>
                    <a:pt x="215303" y="1291818"/>
                  </a:lnTo>
                  <a:lnTo>
                    <a:pt x="4434027" y="1291818"/>
                  </a:lnTo>
                  <a:lnTo>
                    <a:pt x="4483395" y="1286132"/>
                  </a:lnTo>
                  <a:lnTo>
                    <a:pt x="4528715" y="1269935"/>
                  </a:lnTo>
                  <a:lnTo>
                    <a:pt x="4568693" y="1244519"/>
                  </a:lnTo>
                  <a:lnTo>
                    <a:pt x="4602038" y="1211177"/>
                  </a:lnTo>
                  <a:lnTo>
                    <a:pt x="4627457" y="1171200"/>
                  </a:lnTo>
                  <a:lnTo>
                    <a:pt x="4643656" y="1125882"/>
                  </a:lnTo>
                  <a:lnTo>
                    <a:pt x="4649342" y="1076515"/>
                  </a:lnTo>
                  <a:lnTo>
                    <a:pt x="4649342" y="215303"/>
                  </a:lnTo>
                  <a:lnTo>
                    <a:pt x="4643656" y="165935"/>
                  </a:lnTo>
                  <a:lnTo>
                    <a:pt x="4627457" y="120617"/>
                  </a:lnTo>
                  <a:lnTo>
                    <a:pt x="4602038" y="80641"/>
                  </a:lnTo>
                  <a:lnTo>
                    <a:pt x="4568693" y="47299"/>
                  </a:lnTo>
                  <a:lnTo>
                    <a:pt x="4528715" y="21883"/>
                  </a:lnTo>
                  <a:lnTo>
                    <a:pt x="4483395" y="5686"/>
                  </a:lnTo>
                  <a:lnTo>
                    <a:pt x="4434027" y="0"/>
                  </a:lnTo>
                  <a:close/>
                </a:path>
              </a:pathLst>
            </a:custGeom>
            <a:solidFill>
              <a:srgbClr val="F9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0559" y="924483"/>
              <a:ext cx="4649470" cy="1292225"/>
            </a:xfrm>
            <a:custGeom>
              <a:avLst/>
              <a:gdLst/>
              <a:ahLst/>
              <a:cxnLst/>
              <a:rect l="l" t="t" r="r" b="b"/>
              <a:pathLst>
                <a:path w="4649470" h="1292225">
                  <a:moveTo>
                    <a:pt x="0" y="215307"/>
                  </a:moveTo>
                  <a:lnTo>
                    <a:pt x="5686" y="165939"/>
                  </a:lnTo>
                  <a:lnTo>
                    <a:pt x="21884" y="120620"/>
                  </a:lnTo>
                  <a:lnTo>
                    <a:pt x="47300" y="80643"/>
                  </a:lnTo>
                  <a:lnTo>
                    <a:pt x="80643" y="47300"/>
                  </a:lnTo>
                  <a:lnTo>
                    <a:pt x="120620" y="21884"/>
                  </a:lnTo>
                  <a:lnTo>
                    <a:pt x="165939" y="5686"/>
                  </a:lnTo>
                  <a:lnTo>
                    <a:pt x="215307" y="0"/>
                  </a:lnTo>
                  <a:lnTo>
                    <a:pt x="4434042" y="0"/>
                  </a:lnTo>
                  <a:lnTo>
                    <a:pt x="4483409" y="5686"/>
                  </a:lnTo>
                  <a:lnTo>
                    <a:pt x="4528727" y="21884"/>
                  </a:lnTo>
                  <a:lnTo>
                    <a:pt x="4568703" y="47300"/>
                  </a:lnTo>
                  <a:lnTo>
                    <a:pt x="4602044" y="80643"/>
                  </a:lnTo>
                  <a:lnTo>
                    <a:pt x="4627459" y="120620"/>
                  </a:lnTo>
                  <a:lnTo>
                    <a:pt x="4643656" y="165939"/>
                  </a:lnTo>
                  <a:lnTo>
                    <a:pt x="4649342" y="215307"/>
                  </a:lnTo>
                  <a:lnTo>
                    <a:pt x="4649342" y="1076510"/>
                  </a:lnTo>
                  <a:lnTo>
                    <a:pt x="4643656" y="1125878"/>
                  </a:lnTo>
                  <a:lnTo>
                    <a:pt x="4627459" y="1171197"/>
                  </a:lnTo>
                  <a:lnTo>
                    <a:pt x="4602044" y="1211175"/>
                  </a:lnTo>
                  <a:lnTo>
                    <a:pt x="4568703" y="1244518"/>
                  </a:lnTo>
                  <a:lnTo>
                    <a:pt x="4528727" y="1269935"/>
                  </a:lnTo>
                  <a:lnTo>
                    <a:pt x="4483409" y="1286134"/>
                  </a:lnTo>
                  <a:lnTo>
                    <a:pt x="4434042" y="1291820"/>
                  </a:lnTo>
                  <a:lnTo>
                    <a:pt x="215307" y="1291820"/>
                  </a:lnTo>
                  <a:lnTo>
                    <a:pt x="165939" y="1286134"/>
                  </a:lnTo>
                  <a:lnTo>
                    <a:pt x="120620" y="1269935"/>
                  </a:lnTo>
                  <a:lnTo>
                    <a:pt x="80643" y="1244518"/>
                  </a:lnTo>
                  <a:lnTo>
                    <a:pt x="47300" y="1211175"/>
                  </a:lnTo>
                  <a:lnTo>
                    <a:pt x="21884" y="1171197"/>
                  </a:lnTo>
                  <a:lnTo>
                    <a:pt x="5686" y="1125878"/>
                  </a:lnTo>
                  <a:lnTo>
                    <a:pt x="0" y="1076510"/>
                  </a:lnTo>
                  <a:lnTo>
                    <a:pt x="0" y="215307"/>
                  </a:lnTo>
                  <a:close/>
                </a:path>
              </a:pathLst>
            </a:custGeom>
            <a:ln w="15875">
              <a:solidFill>
                <a:srgbClr val="861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9421" y="996188"/>
            <a:ext cx="5608955" cy="427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8489" indent="-34353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1887855" algn="l"/>
                <a:tab pos="1889125" algn="l"/>
              </a:tabLst>
            </a:pPr>
            <a:r>
              <a:rPr sz="1800" b="1" spc="-150" dirty="0">
                <a:latin typeface="Arial"/>
                <a:cs typeface="Arial"/>
              </a:rPr>
              <a:t>Purpura</a:t>
            </a:r>
            <a:endParaRPr sz="1800" dirty="0">
              <a:latin typeface="Arial"/>
              <a:cs typeface="Arial"/>
            </a:endParaRPr>
          </a:p>
          <a:p>
            <a:pPr marL="1907539" marR="5080">
              <a:lnSpc>
                <a:spcPct val="99400"/>
              </a:lnSpc>
              <a:spcBef>
                <a:spcPts val="60"/>
              </a:spcBef>
            </a:pPr>
            <a:r>
              <a:rPr sz="1800" b="1" spc="-185" dirty="0">
                <a:latin typeface="Arial"/>
                <a:cs typeface="Arial"/>
              </a:rPr>
              <a:t>Bercak </a:t>
            </a:r>
            <a:r>
              <a:rPr sz="1800" b="1" spc="-145" dirty="0">
                <a:latin typeface="Arial"/>
                <a:cs typeface="Arial"/>
              </a:rPr>
              <a:t>ekstensif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50" dirty="0">
                <a:latin typeface="Arial"/>
                <a:cs typeface="Arial"/>
              </a:rPr>
              <a:t>berbentuk </a:t>
            </a:r>
            <a:r>
              <a:rPr sz="1800" b="1" spc="-110" dirty="0">
                <a:latin typeface="Arial"/>
                <a:cs typeface="Arial"/>
              </a:rPr>
              <a:t>tidak  </a:t>
            </a:r>
            <a:r>
              <a:rPr sz="1800" b="1" spc="-120" dirty="0">
                <a:latin typeface="Arial"/>
                <a:cs typeface="Arial"/>
              </a:rPr>
              <a:t>teratur, </a:t>
            </a:r>
            <a:r>
              <a:rPr sz="1800" b="1" spc="-100" dirty="0">
                <a:latin typeface="Arial"/>
                <a:cs typeface="Arial"/>
              </a:rPr>
              <a:t>berwarna </a:t>
            </a:r>
            <a:r>
              <a:rPr sz="1800" b="1" spc="-120" dirty="0">
                <a:latin typeface="Arial"/>
                <a:cs typeface="Arial"/>
              </a:rPr>
              <a:t>biru kemerahan, dan  </a:t>
            </a:r>
            <a:r>
              <a:rPr sz="1800" b="1" spc="-100" dirty="0">
                <a:latin typeface="Arial"/>
                <a:cs typeface="Arial"/>
              </a:rPr>
              <a:t>datar </a:t>
            </a:r>
            <a:r>
              <a:rPr sz="1800" b="1" spc="-135" dirty="0">
                <a:latin typeface="Arial"/>
                <a:cs typeface="Arial"/>
              </a:rPr>
              <a:t>dengan </a:t>
            </a:r>
            <a:r>
              <a:rPr sz="1800" b="1" spc="-130" dirty="0">
                <a:latin typeface="Arial"/>
                <a:cs typeface="Arial"/>
              </a:rPr>
              <a:t>ukuran </a:t>
            </a:r>
            <a:r>
              <a:rPr sz="1800" b="1" spc="-105" dirty="0">
                <a:latin typeface="Arial"/>
                <a:cs typeface="Arial"/>
              </a:rPr>
              <a:t>yang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bervariasi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spc="-170" dirty="0">
                <a:latin typeface="Arial"/>
                <a:cs typeface="Arial"/>
              </a:rPr>
              <a:t>Ekimosis</a:t>
            </a:r>
            <a:endParaRPr sz="1800" dirty="0">
              <a:latin typeface="Arial"/>
              <a:cs typeface="Arial"/>
            </a:endParaRPr>
          </a:p>
          <a:p>
            <a:pPr marL="374650" marR="1464310">
              <a:lnSpc>
                <a:spcPct val="100000"/>
              </a:lnSpc>
              <a:spcBef>
                <a:spcPts val="25"/>
              </a:spcBef>
            </a:pPr>
            <a:r>
              <a:rPr sz="1800" b="1" spc="-190" dirty="0">
                <a:latin typeface="Arial"/>
                <a:cs typeface="Arial"/>
              </a:rPr>
              <a:t>Lesi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50" dirty="0">
                <a:latin typeface="Arial"/>
                <a:cs typeface="Arial"/>
              </a:rPr>
              <a:t>berbentuk </a:t>
            </a:r>
            <a:r>
              <a:rPr sz="1800" b="1" spc="-110" dirty="0">
                <a:latin typeface="Arial"/>
                <a:cs typeface="Arial"/>
              </a:rPr>
              <a:t>tidak </a:t>
            </a:r>
            <a:r>
              <a:rPr sz="1800" b="1" spc="-125" dirty="0">
                <a:latin typeface="Arial"/>
                <a:cs typeface="Arial"/>
              </a:rPr>
              <a:t>teratur </a:t>
            </a:r>
            <a:r>
              <a:rPr sz="1800" b="1" spc="-120" dirty="0">
                <a:latin typeface="Arial"/>
                <a:cs typeface="Arial"/>
              </a:rPr>
              <a:t>dan  </a:t>
            </a:r>
            <a:r>
              <a:rPr sz="1800" b="1" spc="-100" dirty="0">
                <a:latin typeface="Arial"/>
                <a:cs typeface="Arial"/>
              </a:rPr>
              <a:t>datar </a:t>
            </a:r>
            <a:r>
              <a:rPr sz="1800" b="1" spc="-135" dirty="0">
                <a:latin typeface="Arial"/>
                <a:cs typeface="Arial"/>
              </a:rPr>
              <a:t>dengan </a:t>
            </a:r>
            <a:r>
              <a:rPr sz="1800" b="1" spc="-130" dirty="0">
                <a:latin typeface="Arial"/>
                <a:cs typeface="Arial"/>
              </a:rPr>
              <a:t>ukuran </a:t>
            </a:r>
            <a:r>
              <a:rPr sz="1800" b="1" spc="-105" dirty="0">
                <a:latin typeface="Arial"/>
                <a:cs typeface="Arial"/>
              </a:rPr>
              <a:t>yang bervariasi  </a:t>
            </a:r>
            <a:r>
              <a:rPr sz="1800" b="1" spc="-114" dirty="0">
                <a:latin typeface="Arial"/>
                <a:cs typeface="Arial"/>
              </a:rPr>
              <a:t>tanpa </a:t>
            </a:r>
            <a:r>
              <a:rPr sz="1800" b="1" spc="-125" dirty="0">
                <a:latin typeface="Arial"/>
                <a:cs typeface="Arial"/>
              </a:rPr>
              <a:t>pulsasi. Tidak </a:t>
            </a:r>
            <a:r>
              <a:rPr sz="1800" b="1" spc="-155" dirty="0">
                <a:latin typeface="Arial"/>
                <a:cs typeface="Arial"/>
              </a:rPr>
              <a:t>memucat </a:t>
            </a:r>
            <a:r>
              <a:rPr sz="1800" b="1" spc="-135" dirty="0">
                <a:latin typeface="Arial"/>
                <a:cs typeface="Arial"/>
              </a:rPr>
              <a:t>dengan  </a:t>
            </a:r>
            <a:r>
              <a:rPr sz="1800" b="1" spc="-110" dirty="0">
                <a:latin typeface="Arial"/>
                <a:cs typeface="Arial"/>
              </a:rPr>
              <a:t>tekanan. </a:t>
            </a:r>
            <a:r>
              <a:rPr sz="1800" b="1" spc="-150" dirty="0">
                <a:latin typeface="Arial"/>
                <a:cs typeface="Arial"/>
              </a:rPr>
              <a:t>Pada </a:t>
            </a:r>
            <a:r>
              <a:rPr sz="1800" b="1" spc="-100" dirty="0">
                <a:latin typeface="Arial"/>
                <a:cs typeface="Arial"/>
              </a:rPr>
              <a:t>kulit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20" dirty="0">
                <a:latin typeface="Arial"/>
                <a:cs typeface="Arial"/>
              </a:rPr>
              <a:t>terang,  </a:t>
            </a:r>
            <a:r>
              <a:rPr sz="1800" b="1" spc="-145" dirty="0">
                <a:latin typeface="Arial"/>
                <a:cs typeface="Arial"/>
              </a:rPr>
              <a:t>ekimosis </a:t>
            </a:r>
            <a:r>
              <a:rPr sz="1800" b="1" spc="-95" dirty="0">
                <a:latin typeface="Arial"/>
                <a:cs typeface="Arial"/>
              </a:rPr>
              <a:t>dimulai </a:t>
            </a:r>
            <a:r>
              <a:rPr sz="1800" b="1" spc="-114" dirty="0">
                <a:latin typeface="Arial"/>
                <a:cs typeface="Arial"/>
              </a:rPr>
              <a:t>sebagai tanda </a:t>
            </a:r>
            <a:r>
              <a:rPr sz="1800" b="1" spc="-155" dirty="0">
                <a:latin typeface="Arial"/>
                <a:cs typeface="Arial"/>
              </a:rPr>
              <a:t>ungu  </a:t>
            </a:r>
            <a:r>
              <a:rPr sz="1800" b="1" spc="-120" dirty="0">
                <a:latin typeface="Arial"/>
                <a:cs typeface="Arial"/>
              </a:rPr>
              <a:t>kebiruan </a:t>
            </a:r>
            <a:r>
              <a:rPr sz="1800" b="1" spc="-105" dirty="0">
                <a:latin typeface="Arial"/>
                <a:cs typeface="Arial"/>
              </a:rPr>
              <a:t>yang </a:t>
            </a:r>
            <a:r>
              <a:rPr sz="1800" b="1" spc="-135" dirty="0">
                <a:latin typeface="Arial"/>
                <a:cs typeface="Arial"/>
              </a:rPr>
              <a:t>berubah </a:t>
            </a:r>
            <a:r>
              <a:rPr sz="1800" b="1" spc="-110" dirty="0">
                <a:latin typeface="Arial"/>
                <a:cs typeface="Arial"/>
              </a:rPr>
              <a:t>menjadi </a:t>
            </a:r>
            <a:r>
              <a:rPr sz="1800" b="1" spc="-130" dirty="0">
                <a:latin typeface="Arial"/>
                <a:cs typeface="Arial"/>
              </a:rPr>
              <a:t>kuning  </a:t>
            </a:r>
            <a:r>
              <a:rPr sz="1800" b="1" spc="-95" dirty="0">
                <a:latin typeface="Arial"/>
                <a:cs typeface="Arial"/>
              </a:rPr>
              <a:t>kehiajuan. </a:t>
            </a:r>
            <a:r>
              <a:rPr sz="1800" b="1" spc="-150" dirty="0">
                <a:latin typeface="Arial"/>
                <a:cs typeface="Arial"/>
              </a:rPr>
              <a:t>Pada </a:t>
            </a:r>
            <a:r>
              <a:rPr sz="1800" b="1" spc="-100" dirty="0">
                <a:latin typeface="Arial"/>
                <a:cs typeface="Arial"/>
              </a:rPr>
              <a:t>kulit </a:t>
            </a:r>
            <a:r>
              <a:rPr sz="1800" b="1" spc="-120" dirty="0">
                <a:latin typeface="Arial"/>
                <a:cs typeface="Arial"/>
              </a:rPr>
              <a:t>cokelat, </a:t>
            </a:r>
            <a:r>
              <a:rPr sz="1800" b="1" spc="-145" dirty="0">
                <a:latin typeface="Arial"/>
                <a:cs typeface="Arial"/>
              </a:rPr>
              <a:t>ekimosis  </a:t>
            </a:r>
            <a:r>
              <a:rPr sz="1800" b="1" spc="-105" dirty="0">
                <a:latin typeface="Arial"/>
                <a:cs typeface="Arial"/>
              </a:rPr>
              <a:t>bervariasi </a:t>
            </a:r>
            <a:r>
              <a:rPr sz="1800" b="1" spc="-95" dirty="0">
                <a:latin typeface="Arial"/>
                <a:cs typeface="Arial"/>
              </a:rPr>
              <a:t>dari </a:t>
            </a:r>
            <a:r>
              <a:rPr sz="1800" b="1" spc="-120" dirty="0">
                <a:latin typeface="Arial"/>
                <a:cs typeface="Arial"/>
              </a:rPr>
              <a:t>biru </a:t>
            </a:r>
            <a:r>
              <a:rPr sz="1800" b="1" spc="-125" dirty="0">
                <a:latin typeface="Arial"/>
                <a:cs typeface="Arial"/>
              </a:rPr>
              <a:t>sampai </a:t>
            </a:r>
            <a:r>
              <a:rPr sz="1800" b="1" spc="-155" dirty="0">
                <a:latin typeface="Arial"/>
                <a:cs typeface="Arial"/>
              </a:rPr>
              <a:t>ungu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tua.</a:t>
            </a:r>
            <a:endParaRPr sz="1800" dirty="0">
              <a:latin typeface="Arial"/>
              <a:cs typeface="Arial"/>
            </a:endParaRPr>
          </a:p>
          <a:p>
            <a:pPr marL="374650">
              <a:lnSpc>
                <a:spcPts val="2090"/>
              </a:lnSpc>
            </a:pPr>
            <a:r>
              <a:rPr sz="1800" b="1" spc="-150" dirty="0">
                <a:latin typeface="Arial"/>
                <a:cs typeface="Arial"/>
              </a:rPr>
              <a:t>Pada </a:t>
            </a:r>
            <a:r>
              <a:rPr sz="1800" b="1" spc="-100" dirty="0">
                <a:latin typeface="Arial"/>
                <a:cs typeface="Arial"/>
              </a:rPr>
              <a:t>kulit </a:t>
            </a:r>
            <a:r>
              <a:rPr sz="1800" b="1" spc="-105" dirty="0">
                <a:latin typeface="Arial"/>
                <a:cs typeface="Arial"/>
              </a:rPr>
              <a:t>hitam, </a:t>
            </a:r>
            <a:r>
              <a:rPr sz="1800" b="1" spc="-145" dirty="0">
                <a:latin typeface="Arial"/>
                <a:cs typeface="Arial"/>
              </a:rPr>
              <a:t>ekimosis </a:t>
            </a:r>
            <a:r>
              <a:rPr sz="1800" b="1" spc="-120" dirty="0">
                <a:latin typeface="Arial"/>
                <a:cs typeface="Arial"/>
              </a:rPr>
              <a:t>tampak</a:t>
            </a:r>
            <a:endParaRPr sz="1800" dirty="0">
              <a:latin typeface="Arial"/>
              <a:cs typeface="Arial"/>
            </a:endParaRPr>
          </a:p>
          <a:p>
            <a:pPr marL="374650">
              <a:lnSpc>
                <a:spcPct val="100000"/>
              </a:lnSpc>
              <a:spcBef>
                <a:spcPts val="50"/>
              </a:spcBef>
            </a:pPr>
            <a:r>
              <a:rPr sz="1800" b="1" spc="-114" dirty="0">
                <a:latin typeface="Arial"/>
                <a:cs typeface="Arial"/>
              </a:rPr>
              <a:t>sebagai </a:t>
            </a:r>
            <a:r>
              <a:rPr sz="1800" b="1" spc="-90" dirty="0">
                <a:latin typeface="Arial"/>
                <a:cs typeface="Arial"/>
              </a:rPr>
              <a:t>area </a:t>
            </a:r>
            <a:r>
              <a:rPr sz="1800" b="1" spc="-105" dirty="0">
                <a:latin typeface="Arial"/>
                <a:cs typeface="Arial"/>
              </a:rPr>
              <a:t>yang lebih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gelap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90437" y="2961652"/>
            <a:ext cx="2251189" cy="1598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8476856" y="4437974"/>
            <a:ext cx="474980" cy="538480"/>
            <a:chOff x="8476856" y="4437974"/>
            <a:chExt cx="474980" cy="538480"/>
          </a:xfrm>
        </p:grpSpPr>
        <p:sp>
          <p:nvSpPr>
            <p:cNvPr id="18" name="object 18"/>
            <p:cNvSpPr/>
            <p:nvPr/>
          </p:nvSpPr>
          <p:spPr>
            <a:xfrm>
              <a:off x="8476856" y="4437974"/>
              <a:ext cx="246379" cy="538480"/>
            </a:xfrm>
            <a:custGeom>
              <a:avLst/>
              <a:gdLst/>
              <a:ahLst/>
              <a:cxnLst/>
              <a:rect l="l" t="t" r="r" b="b"/>
              <a:pathLst>
                <a:path w="246379" h="538479">
                  <a:moveTo>
                    <a:pt x="124358" y="0"/>
                  </a:moveTo>
                  <a:lnTo>
                    <a:pt x="121932" y="0"/>
                  </a:lnTo>
                  <a:lnTo>
                    <a:pt x="74377" y="10818"/>
                  </a:lnTo>
                  <a:lnTo>
                    <a:pt x="35629" y="40360"/>
                  </a:lnTo>
                  <a:lnTo>
                    <a:pt x="9550" y="84253"/>
                  </a:lnTo>
                  <a:lnTo>
                    <a:pt x="99" y="137567"/>
                  </a:lnTo>
                  <a:lnTo>
                    <a:pt x="0" y="399936"/>
                  </a:lnTo>
                  <a:lnTo>
                    <a:pt x="9550" y="453808"/>
                  </a:lnTo>
                  <a:lnTo>
                    <a:pt x="35629" y="497701"/>
                  </a:lnTo>
                  <a:lnTo>
                    <a:pt x="74377" y="527243"/>
                  </a:lnTo>
                  <a:lnTo>
                    <a:pt x="121932" y="538062"/>
                  </a:lnTo>
                  <a:lnTo>
                    <a:pt x="124358" y="538062"/>
                  </a:lnTo>
                  <a:lnTo>
                    <a:pt x="171704" y="527243"/>
                  </a:lnTo>
                  <a:lnTo>
                    <a:pt x="180127" y="520825"/>
                  </a:lnTo>
                  <a:lnTo>
                    <a:pt x="121932" y="520825"/>
                  </a:lnTo>
                  <a:lnTo>
                    <a:pt x="80099" y="511202"/>
                  </a:lnTo>
                  <a:lnTo>
                    <a:pt x="45843" y="484995"/>
                  </a:lnTo>
                  <a:lnTo>
                    <a:pt x="22698" y="446202"/>
                  </a:lnTo>
                  <a:lnTo>
                    <a:pt x="14198" y="398818"/>
                  </a:lnTo>
                  <a:lnTo>
                    <a:pt x="14198" y="276252"/>
                  </a:lnTo>
                  <a:lnTo>
                    <a:pt x="90601" y="276252"/>
                  </a:lnTo>
                  <a:lnTo>
                    <a:pt x="93522" y="272338"/>
                  </a:lnTo>
                  <a:lnTo>
                    <a:pt x="93522" y="264046"/>
                  </a:lnTo>
                  <a:lnTo>
                    <a:pt x="90601" y="260692"/>
                  </a:lnTo>
                  <a:lnTo>
                    <a:pt x="14198" y="260692"/>
                  </a:lnTo>
                  <a:lnTo>
                    <a:pt x="14298" y="137567"/>
                  </a:lnTo>
                  <a:lnTo>
                    <a:pt x="22698" y="90742"/>
                  </a:lnTo>
                  <a:lnTo>
                    <a:pt x="45843" y="51949"/>
                  </a:lnTo>
                  <a:lnTo>
                    <a:pt x="80099" y="25742"/>
                  </a:lnTo>
                  <a:lnTo>
                    <a:pt x="121932" y="16118"/>
                  </a:lnTo>
                  <a:lnTo>
                    <a:pt x="178316" y="16118"/>
                  </a:lnTo>
                  <a:lnTo>
                    <a:pt x="171372" y="10810"/>
                  </a:lnTo>
                  <a:lnTo>
                    <a:pt x="124358" y="0"/>
                  </a:lnTo>
                  <a:close/>
                </a:path>
                <a:path w="246379" h="538479">
                  <a:moveTo>
                    <a:pt x="178316" y="16118"/>
                  </a:moveTo>
                  <a:lnTo>
                    <a:pt x="124358" y="16118"/>
                  </a:lnTo>
                  <a:lnTo>
                    <a:pt x="166193" y="25742"/>
                  </a:lnTo>
                  <a:lnTo>
                    <a:pt x="200453" y="51949"/>
                  </a:lnTo>
                  <a:lnTo>
                    <a:pt x="223602" y="90742"/>
                  </a:lnTo>
                  <a:lnTo>
                    <a:pt x="232004" y="137567"/>
                  </a:lnTo>
                  <a:lnTo>
                    <a:pt x="232105" y="260692"/>
                  </a:lnTo>
                  <a:lnTo>
                    <a:pt x="118973" y="260692"/>
                  </a:lnTo>
                  <a:lnTo>
                    <a:pt x="115557" y="264046"/>
                  </a:lnTo>
                  <a:lnTo>
                    <a:pt x="115557" y="272338"/>
                  </a:lnTo>
                  <a:lnTo>
                    <a:pt x="118973" y="276252"/>
                  </a:lnTo>
                  <a:lnTo>
                    <a:pt x="232105" y="276252"/>
                  </a:lnTo>
                  <a:lnTo>
                    <a:pt x="232105" y="398818"/>
                  </a:lnTo>
                  <a:lnTo>
                    <a:pt x="223602" y="446202"/>
                  </a:lnTo>
                  <a:lnTo>
                    <a:pt x="200453" y="484995"/>
                  </a:lnTo>
                  <a:lnTo>
                    <a:pt x="166193" y="511202"/>
                  </a:lnTo>
                  <a:lnTo>
                    <a:pt x="124358" y="520825"/>
                  </a:lnTo>
                  <a:lnTo>
                    <a:pt x="180127" y="520825"/>
                  </a:lnTo>
                  <a:lnTo>
                    <a:pt x="210475" y="497701"/>
                  </a:lnTo>
                  <a:lnTo>
                    <a:pt x="236670" y="453808"/>
                  </a:lnTo>
                  <a:lnTo>
                    <a:pt x="246291" y="399936"/>
                  </a:lnTo>
                  <a:lnTo>
                    <a:pt x="246291" y="137567"/>
                  </a:lnTo>
                  <a:lnTo>
                    <a:pt x="236188" y="84018"/>
                  </a:lnTo>
                  <a:lnTo>
                    <a:pt x="209932" y="40290"/>
                  </a:lnTo>
                  <a:lnTo>
                    <a:pt x="178316" y="16118"/>
                  </a:lnTo>
                  <a:close/>
                </a:path>
              </a:pathLst>
            </a:custGeom>
            <a:solidFill>
              <a:srgbClr val="657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41733" y="4482371"/>
              <a:ext cx="209550" cy="4814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3327" y="1767332"/>
            <a:ext cx="2073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8565" algn="l"/>
              </a:tabLst>
            </a:pPr>
            <a:r>
              <a:rPr sz="2400" spc="55" dirty="0">
                <a:latin typeface="Trebuchet MS"/>
                <a:cs typeface="Trebuchet MS"/>
              </a:rPr>
              <a:t>T</a:t>
            </a:r>
            <a:r>
              <a:rPr sz="2400" spc="-20" dirty="0">
                <a:latin typeface="Trebuchet MS"/>
                <a:cs typeface="Trebuchet MS"/>
              </a:rPr>
              <a:t>ER</a:t>
            </a:r>
            <a:r>
              <a:rPr sz="2400" spc="50" dirty="0">
                <a:latin typeface="Trebuchet MS"/>
                <a:cs typeface="Trebuchet MS"/>
              </a:rPr>
              <a:t>IM</a:t>
            </a:r>
            <a:r>
              <a:rPr sz="2400" spc="185" dirty="0">
                <a:latin typeface="Trebuchet MS"/>
                <a:cs typeface="Trebuchet MS"/>
              </a:rPr>
              <a:t>A	</a:t>
            </a:r>
            <a:r>
              <a:rPr sz="2400" spc="190" dirty="0">
                <a:latin typeface="Trebuchet MS"/>
                <a:cs typeface="Trebuchet MS"/>
              </a:rPr>
              <a:t>K</a:t>
            </a:r>
            <a:r>
              <a:rPr sz="2400" spc="180" dirty="0">
                <a:latin typeface="Trebuchet MS"/>
                <a:cs typeface="Trebuchet MS"/>
              </a:rPr>
              <a:t>A</a:t>
            </a:r>
            <a:r>
              <a:rPr sz="2400" spc="-60" dirty="0">
                <a:latin typeface="Trebuchet MS"/>
                <a:cs typeface="Trebuchet MS"/>
              </a:rPr>
              <a:t>S</a:t>
            </a:r>
            <a:r>
              <a:rPr sz="2400" spc="55" dirty="0">
                <a:latin typeface="Trebuchet MS"/>
                <a:cs typeface="Trebuchet MS"/>
              </a:rPr>
              <a:t>IH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3921" y="566420"/>
            <a:ext cx="125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latin typeface="Trebuchet MS"/>
                <a:cs typeface="Trebuchet MS"/>
              </a:rPr>
              <a:t>R</a:t>
            </a:r>
            <a:r>
              <a:rPr sz="2400" spc="-70" dirty="0">
                <a:latin typeface="Trebuchet MS"/>
                <a:cs typeface="Trebuchet MS"/>
              </a:rPr>
              <a:t>I</a:t>
            </a:r>
            <a:r>
              <a:rPr sz="2400" spc="260" dirty="0">
                <a:latin typeface="Trebuchet MS"/>
                <a:cs typeface="Trebuchet MS"/>
              </a:rPr>
              <a:t>W</a:t>
            </a:r>
            <a:r>
              <a:rPr sz="2400" spc="-80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Y</a:t>
            </a:r>
            <a:r>
              <a:rPr sz="2400" spc="-60" dirty="0">
                <a:latin typeface="Trebuchet MS"/>
                <a:cs typeface="Trebuchet MS"/>
              </a:rPr>
              <a:t>A</a:t>
            </a:r>
            <a:r>
              <a:rPr sz="2400" spc="55" dirty="0">
                <a:latin typeface="Trebuchet MS"/>
                <a:cs typeface="Trebuchet MS"/>
              </a:rPr>
              <a:t>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6810" y="3431540"/>
            <a:ext cx="170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KELUHAN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35" dirty="0">
                <a:latin typeface="Carlito"/>
                <a:cs typeface="Carlito"/>
              </a:rPr>
              <a:t>UTAMA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107" y="3987291"/>
            <a:ext cx="686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14" dirty="0">
                <a:latin typeface="Trebuchet MS"/>
                <a:cs typeface="Trebuchet MS"/>
              </a:rPr>
              <a:t>A</a:t>
            </a:r>
            <a:r>
              <a:rPr sz="1600" spc="-30" dirty="0">
                <a:latin typeface="Trebuchet MS"/>
                <a:cs typeface="Trebuchet MS"/>
              </a:rPr>
              <a:t>L</a:t>
            </a:r>
            <a:r>
              <a:rPr sz="1600" spc="-15" dirty="0">
                <a:latin typeface="Trebuchet MS"/>
                <a:cs typeface="Trebuchet MS"/>
              </a:rPr>
              <a:t>E</a:t>
            </a:r>
            <a:r>
              <a:rPr sz="1600" spc="-20" dirty="0">
                <a:latin typeface="Trebuchet MS"/>
                <a:cs typeface="Trebuchet MS"/>
              </a:rPr>
              <a:t>R</a:t>
            </a:r>
            <a:r>
              <a:rPr sz="1600" spc="100" dirty="0">
                <a:latin typeface="Trebuchet MS"/>
                <a:cs typeface="Trebuchet MS"/>
              </a:rPr>
              <a:t>G</a:t>
            </a:r>
            <a:r>
              <a:rPr sz="1600" spc="-50" dirty="0"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5804" y="3294379"/>
            <a:ext cx="2018030" cy="9626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50215" marR="5080" indent="-438150">
              <a:lnSpc>
                <a:spcPts val="2110"/>
              </a:lnSpc>
              <a:spcBef>
                <a:spcPts val="210"/>
              </a:spcBef>
            </a:pPr>
            <a:r>
              <a:rPr sz="1800" b="1" spc="-80" dirty="0">
                <a:latin typeface="Carlito"/>
                <a:cs typeface="Carlito"/>
              </a:rPr>
              <a:t>RIWAYAT </a:t>
            </a:r>
            <a:r>
              <a:rPr sz="1800" b="1" spc="-40" dirty="0">
                <a:latin typeface="Carlito"/>
                <a:cs typeface="Carlito"/>
              </a:rPr>
              <a:t>KESEHATAN  </a:t>
            </a:r>
            <a:r>
              <a:rPr sz="1800" b="1" spc="-25" dirty="0">
                <a:latin typeface="Carlito"/>
                <a:cs typeface="Carlito"/>
              </a:rPr>
              <a:t>SEBELUMNYA</a:t>
            </a:r>
            <a:endParaRPr sz="1800">
              <a:latin typeface="Carlito"/>
              <a:cs typeface="Carlito"/>
            </a:endParaRPr>
          </a:p>
          <a:p>
            <a:pPr marL="334645">
              <a:lnSpc>
                <a:spcPct val="100000"/>
              </a:lnSpc>
              <a:spcBef>
                <a:spcPts val="1125"/>
              </a:spcBef>
            </a:pPr>
            <a:r>
              <a:rPr sz="1600" spc="30" dirty="0">
                <a:latin typeface="Trebuchet MS"/>
                <a:cs typeface="Trebuchet MS"/>
              </a:rPr>
              <a:t>OBAT-OBATAN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7399" y="3294379"/>
            <a:ext cx="1941830" cy="11087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12115" marR="105410" indent="-298450">
              <a:lnSpc>
                <a:spcPts val="2110"/>
              </a:lnSpc>
              <a:spcBef>
                <a:spcPts val="210"/>
              </a:spcBef>
            </a:pPr>
            <a:r>
              <a:rPr sz="1800" b="1" spc="-80" dirty="0">
                <a:latin typeface="Carlito"/>
                <a:cs typeface="Carlito"/>
              </a:rPr>
              <a:t>RIWAYAT </a:t>
            </a:r>
            <a:r>
              <a:rPr sz="1800" b="1" spc="-5" dirty="0">
                <a:latin typeface="Carlito"/>
                <a:cs typeface="Carlito"/>
              </a:rPr>
              <a:t>OPERASI  </a:t>
            </a:r>
            <a:r>
              <a:rPr sz="1800" b="1" spc="-25" dirty="0">
                <a:latin typeface="Carlito"/>
                <a:cs typeface="Carlito"/>
              </a:rPr>
              <a:t>SEBELUMNYA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1889"/>
              </a:lnSpc>
            </a:pPr>
            <a:r>
              <a:rPr sz="1600" spc="-100" dirty="0">
                <a:latin typeface="Trebuchet MS"/>
                <a:cs typeface="Trebuchet MS"/>
              </a:rPr>
              <a:t>Riwayat </a:t>
            </a:r>
            <a:r>
              <a:rPr sz="1600" spc="-70" dirty="0">
                <a:latin typeface="Trebuchet MS"/>
                <a:cs typeface="Trebuchet MS"/>
              </a:rPr>
              <a:t>Psikososial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dan</a:t>
            </a:r>
            <a:endParaRPr sz="1600">
              <a:latin typeface="Trebuchet MS"/>
              <a:cs typeface="Trebuchet MS"/>
            </a:endParaRPr>
          </a:p>
          <a:p>
            <a:pPr marL="356235">
              <a:lnSpc>
                <a:spcPct val="100000"/>
              </a:lnSpc>
              <a:spcBef>
                <a:spcPts val="385"/>
              </a:spcBef>
            </a:pPr>
            <a:r>
              <a:rPr sz="1600" spc="-100" dirty="0">
                <a:latin typeface="Trebuchet MS"/>
                <a:cs typeface="Trebuchet MS"/>
              </a:rPr>
              <a:t>Riwayat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Keluarga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9868" y="1484769"/>
            <a:ext cx="2571559" cy="158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2749" y="1542884"/>
            <a:ext cx="2247849" cy="1387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5678" y="1582813"/>
            <a:ext cx="2643479" cy="148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1511808"/>
            <a:ext cx="9156700" cy="3632200"/>
            <a:chOff x="-6350" y="1511808"/>
            <a:chExt cx="9156700" cy="3632200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6868" y="510541"/>
            <a:ext cx="2453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W</a:t>
            </a:r>
            <a:r>
              <a:rPr spc="-459" dirty="0"/>
              <a:t>A</a:t>
            </a:r>
            <a:r>
              <a:rPr spc="-50" dirty="0"/>
              <a:t>W</a:t>
            </a:r>
            <a:r>
              <a:rPr spc="-204" dirty="0"/>
              <a:t>A</a:t>
            </a:r>
            <a:r>
              <a:rPr spc="-180" dirty="0"/>
              <a:t>N</a:t>
            </a:r>
            <a:r>
              <a:rPr spc="-380" dirty="0"/>
              <a:t>C</a:t>
            </a:r>
            <a:r>
              <a:rPr spc="-204" dirty="0"/>
              <a:t>A</a:t>
            </a:r>
            <a:r>
              <a:rPr spc="-459" dirty="0"/>
              <a:t>RA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40768" y="2584196"/>
            <a:ext cx="1856739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marR="5080" indent="-584200">
              <a:lnSpc>
                <a:spcPct val="120000"/>
              </a:lnSpc>
              <a:spcBef>
                <a:spcPts val="100"/>
              </a:spcBef>
            </a:pPr>
            <a:r>
              <a:rPr sz="1800" b="1" spc="-80" dirty="0">
                <a:latin typeface="Arial"/>
                <a:cs typeface="Arial"/>
              </a:rPr>
              <a:t>Riwayat </a:t>
            </a:r>
            <a:r>
              <a:rPr sz="1800" b="1" spc="-130" dirty="0">
                <a:latin typeface="Arial"/>
                <a:cs typeface="Arial"/>
              </a:rPr>
              <a:t>kesehatan  </a:t>
            </a:r>
            <a:r>
              <a:rPr sz="1800" b="1" spc="-120" dirty="0">
                <a:latin typeface="Arial"/>
                <a:cs typeface="Arial"/>
              </a:rPr>
              <a:t>dahulu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8477" y="2584196"/>
            <a:ext cx="2804795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4555" marR="560070" indent="-479425" algn="just">
              <a:lnSpc>
                <a:spcPct val="120000"/>
              </a:lnSpc>
              <a:spcBef>
                <a:spcPts val="100"/>
              </a:spcBef>
            </a:pPr>
            <a:r>
              <a:rPr sz="1800" b="1" spc="-80" dirty="0">
                <a:latin typeface="Arial"/>
                <a:cs typeface="Arial"/>
              </a:rPr>
              <a:t>Riwayat </a:t>
            </a:r>
            <a:r>
              <a:rPr sz="1800" b="1" spc="-130" dirty="0">
                <a:latin typeface="Arial"/>
                <a:cs typeface="Arial"/>
              </a:rPr>
              <a:t>kesehatan  </a:t>
            </a:r>
            <a:r>
              <a:rPr sz="1800" b="1" spc="-135" dirty="0">
                <a:latin typeface="Arial"/>
                <a:cs typeface="Arial"/>
              </a:rPr>
              <a:t>sekarang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ts val="2300"/>
              </a:lnSpc>
              <a:spcBef>
                <a:spcPts val="5"/>
              </a:spcBef>
            </a:pPr>
            <a:r>
              <a:rPr sz="1600" spc="-130" dirty="0">
                <a:latin typeface="Arial"/>
                <a:cs typeface="Arial"/>
              </a:rPr>
              <a:t>Keluhan </a:t>
            </a:r>
            <a:r>
              <a:rPr sz="1600" spc="-100" dirty="0">
                <a:latin typeface="Arial"/>
                <a:cs typeface="Arial"/>
              </a:rPr>
              <a:t>Utama: </a:t>
            </a:r>
            <a:r>
              <a:rPr sz="1600" spc="-114" dirty="0">
                <a:latin typeface="Arial"/>
                <a:cs typeface="Arial"/>
              </a:rPr>
              <a:t>Pruritus, </a:t>
            </a:r>
            <a:r>
              <a:rPr sz="1600" spc="-80" dirty="0">
                <a:latin typeface="Arial"/>
                <a:cs typeface="Arial"/>
              </a:rPr>
              <a:t>kering,  </a:t>
            </a:r>
            <a:r>
              <a:rPr sz="1600" spc="-110" dirty="0">
                <a:latin typeface="Arial"/>
                <a:cs typeface="Arial"/>
              </a:rPr>
              <a:t>ruam, </a:t>
            </a:r>
            <a:r>
              <a:rPr sz="1600" spc="-95" dirty="0">
                <a:latin typeface="Arial"/>
                <a:cs typeface="Arial"/>
              </a:rPr>
              <a:t>lesi </a:t>
            </a:r>
            <a:r>
              <a:rPr sz="1600" spc="-140" dirty="0">
                <a:latin typeface="Arial"/>
                <a:cs typeface="Arial"/>
              </a:rPr>
              <a:t>ekimosis, </a:t>
            </a:r>
            <a:r>
              <a:rPr sz="1600" spc="-75" dirty="0">
                <a:latin typeface="Arial"/>
                <a:cs typeface="Arial"/>
              </a:rPr>
              <a:t>benjolan </a:t>
            </a:r>
            <a:r>
              <a:rPr sz="1600" spc="-70" dirty="0">
                <a:latin typeface="Arial"/>
                <a:cs typeface="Arial"/>
              </a:rPr>
              <a:t>dan  </a:t>
            </a:r>
            <a:r>
              <a:rPr sz="1600" spc="-155" dirty="0">
                <a:latin typeface="Arial"/>
                <a:cs typeface="Arial"/>
              </a:rPr>
              <a:t>massa. </a:t>
            </a:r>
            <a:r>
              <a:rPr sz="1600" spc="-50" dirty="0">
                <a:latin typeface="Arial"/>
                <a:cs typeface="Arial"/>
              </a:rPr>
              <a:t>Catat </a:t>
            </a:r>
            <a:r>
              <a:rPr sz="1600" spc="-125" dirty="0">
                <a:latin typeface="Arial"/>
                <a:cs typeface="Arial"/>
              </a:rPr>
              <a:t>onset, </a:t>
            </a:r>
            <a:r>
              <a:rPr sz="1600" spc="-85" dirty="0">
                <a:latin typeface="Arial"/>
                <a:cs typeface="Arial"/>
              </a:rPr>
              <a:t>durasi </a:t>
            </a:r>
            <a:r>
              <a:rPr sz="1600" spc="-70" dirty="0">
                <a:latin typeface="Arial"/>
                <a:cs typeface="Arial"/>
              </a:rPr>
              <a:t>dan  </a:t>
            </a:r>
            <a:r>
              <a:rPr sz="1600" spc="-135" dirty="0">
                <a:latin typeface="Arial"/>
                <a:cs typeface="Arial"/>
              </a:rPr>
              <a:t>pencetus </a:t>
            </a:r>
            <a:r>
              <a:rPr sz="1600" spc="-70" dirty="0">
                <a:latin typeface="Arial"/>
                <a:cs typeface="Arial"/>
              </a:rPr>
              <a:t>yang </a:t>
            </a:r>
            <a:r>
              <a:rPr sz="1600" spc="-60" dirty="0">
                <a:latin typeface="Arial"/>
                <a:cs typeface="Arial"/>
              </a:rPr>
              <a:t>dicurigai. </a:t>
            </a:r>
            <a:r>
              <a:rPr sz="1600" spc="-75" dirty="0">
                <a:latin typeface="Arial"/>
                <a:cs typeface="Arial"/>
              </a:rPr>
              <a:t>Adanya  perubahan </a:t>
            </a:r>
            <a:r>
              <a:rPr sz="1600" spc="-85" dirty="0">
                <a:latin typeface="Arial"/>
                <a:cs typeface="Arial"/>
              </a:rPr>
              <a:t>rambut </a:t>
            </a:r>
            <a:r>
              <a:rPr sz="1600" spc="-70" dirty="0">
                <a:latin typeface="Arial"/>
                <a:cs typeface="Arial"/>
              </a:rPr>
              <a:t>dan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kuku.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8331" y="3225292"/>
            <a:ext cx="80010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16510">
              <a:lnSpc>
                <a:spcPct val="120000"/>
              </a:lnSpc>
              <a:spcBef>
                <a:spcPts val="100"/>
              </a:spcBef>
            </a:pPr>
            <a:r>
              <a:rPr sz="1600" spc="-70" dirty="0">
                <a:latin typeface="Arial"/>
                <a:cs typeface="Arial"/>
              </a:rPr>
              <a:t>penyakit  </a:t>
            </a:r>
            <a:r>
              <a:rPr sz="1600" spc="-90" dirty="0">
                <a:latin typeface="Arial"/>
                <a:cs typeface="Arial"/>
              </a:rPr>
              <a:t>v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105" dirty="0">
                <a:latin typeface="Arial"/>
                <a:cs typeface="Arial"/>
              </a:rPr>
              <a:t>k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19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9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5086" y="3225292"/>
            <a:ext cx="1007744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20000"/>
              </a:lnSpc>
              <a:spcBef>
                <a:spcPts val="100"/>
              </a:spcBef>
            </a:pP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1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-70" dirty="0">
                <a:latin typeface="Arial"/>
                <a:cs typeface="Arial"/>
              </a:rPr>
              <a:t>e</a:t>
            </a:r>
            <a:r>
              <a:rPr sz="1600" spc="-35" dirty="0">
                <a:latin typeface="Arial"/>
                <a:cs typeface="Arial"/>
              </a:rPr>
              <a:t>l</a:t>
            </a:r>
            <a:r>
              <a:rPr sz="1600" spc="-195" dirty="0">
                <a:latin typeface="Arial"/>
                <a:cs typeface="Arial"/>
              </a:rPr>
              <a:t>u</a:t>
            </a:r>
            <a:r>
              <a:rPr sz="1600" spc="-275" dirty="0">
                <a:latin typeface="Arial"/>
                <a:cs typeface="Arial"/>
              </a:rPr>
              <a:t>m</a:t>
            </a:r>
            <a:r>
              <a:rPr sz="1600" spc="-240" dirty="0">
                <a:latin typeface="Arial"/>
                <a:cs typeface="Arial"/>
              </a:rPr>
              <a:t>n</a:t>
            </a:r>
            <a:r>
              <a:rPr sz="1600" spc="-6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:  </a:t>
            </a:r>
            <a:r>
              <a:rPr sz="1600" spc="-275" dirty="0">
                <a:latin typeface="Arial"/>
                <a:cs typeface="Arial"/>
              </a:rPr>
              <a:t>m</a:t>
            </a:r>
            <a:r>
              <a:rPr sz="1600" spc="-140" dirty="0">
                <a:latin typeface="Arial"/>
                <a:cs typeface="Arial"/>
              </a:rPr>
              <a:t>e</a:t>
            </a:r>
            <a:r>
              <a:rPr sz="1600" spc="-145" dirty="0">
                <a:latin typeface="Arial"/>
                <a:cs typeface="Arial"/>
              </a:rPr>
              <a:t>n</a:t>
            </a:r>
            <a:r>
              <a:rPr sz="1600" spc="-40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ala</a:t>
            </a:r>
            <a:r>
              <a:rPr sz="1600" spc="-275" dirty="0">
                <a:latin typeface="Arial"/>
                <a:cs typeface="Arial"/>
              </a:rPr>
              <a:t>m</a:t>
            </a:r>
            <a:r>
              <a:rPr sz="1600" spc="-5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0599" y="3225292"/>
            <a:ext cx="70421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spc="-95" dirty="0">
                <a:latin typeface="Arial"/>
                <a:cs typeface="Arial"/>
              </a:rPr>
              <a:t>Riwayat  Riwayat  </a:t>
            </a:r>
            <a:r>
              <a:rPr sz="1600" spc="-135" dirty="0">
                <a:latin typeface="Arial"/>
                <a:cs typeface="Arial"/>
              </a:rPr>
              <a:t>k</a:t>
            </a:r>
            <a:r>
              <a:rPr sz="1600" spc="-70" dirty="0">
                <a:latin typeface="Arial"/>
                <a:cs typeface="Arial"/>
              </a:rPr>
              <a:t>e</a:t>
            </a:r>
            <a:r>
              <a:rPr sz="1600" spc="-3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ai</a:t>
            </a:r>
            <a:r>
              <a:rPr sz="1600" spc="-19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9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54166" y="3859275"/>
            <a:ext cx="2019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905" algn="l"/>
                <a:tab pos="728980" algn="l"/>
                <a:tab pos="1596390" algn="l"/>
              </a:tabLst>
            </a:pPr>
            <a:r>
              <a:rPr sz="1600" spc="-75" dirty="0">
                <a:latin typeface="Arial"/>
                <a:cs typeface="Arial"/>
              </a:rPr>
              <a:t>kuli</a:t>
            </a:r>
            <a:r>
              <a:rPr sz="1600" spc="-5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95" dirty="0">
                <a:latin typeface="Arial"/>
                <a:cs typeface="Arial"/>
              </a:rPr>
              <a:t>,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40" dirty="0">
                <a:latin typeface="Arial"/>
                <a:cs typeface="Arial"/>
              </a:rPr>
              <a:t>e</a:t>
            </a:r>
            <a:r>
              <a:rPr sz="1600" spc="-190" dirty="0">
                <a:latin typeface="Arial"/>
                <a:cs typeface="Arial"/>
              </a:rPr>
              <a:t>n</a:t>
            </a:r>
            <a:r>
              <a:rPr sz="1600" spc="-6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0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40" dirty="0">
                <a:latin typeface="Arial"/>
                <a:cs typeface="Arial"/>
              </a:rPr>
              <a:t>r</a:t>
            </a:r>
            <a:r>
              <a:rPr sz="1600" spc="-125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270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0599" y="4103115"/>
            <a:ext cx="287210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1351915" algn="l"/>
                <a:tab pos="2106295" algn="l"/>
                <a:tab pos="2215515" algn="l"/>
              </a:tabLst>
            </a:pP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1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-70" dirty="0">
                <a:latin typeface="Arial"/>
                <a:cs typeface="Arial"/>
              </a:rPr>
              <a:t>e</a:t>
            </a:r>
            <a:r>
              <a:rPr sz="1600" spc="-35" dirty="0">
                <a:latin typeface="Arial"/>
                <a:cs typeface="Arial"/>
              </a:rPr>
              <a:t>l</a:t>
            </a:r>
            <a:r>
              <a:rPr sz="1600" spc="-195" dirty="0">
                <a:latin typeface="Arial"/>
                <a:cs typeface="Arial"/>
              </a:rPr>
              <a:t>u</a:t>
            </a:r>
            <a:r>
              <a:rPr sz="1600" spc="-275" dirty="0">
                <a:latin typeface="Arial"/>
                <a:cs typeface="Arial"/>
              </a:rPr>
              <a:t>m</a:t>
            </a:r>
            <a:r>
              <a:rPr sz="1600" spc="-240" dirty="0">
                <a:latin typeface="Arial"/>
                <a:cs typeface="Arial"/>
              </a:rPr>
              <a:t>n</a:t>
            </a:r>
            <a:r>
              <a:rPr sz="1600" spc="-6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.</a:t>
            </a:r>
            <a:r>
              <a:rPr sz="1600" dirty="0">
                <a:latin typeface="Arial"/>
                <a:cs typeface="Arial"/>
              </a:rPr>
              <a:t>			</a:t>
            </a:r>
            <a:r>
              <a:rPr sz="1600" spc="-280" dirty="0">
                <a:latin typeface="Arial"/>
                <a:cs typeface="Arial"/>
              </a:rPr>
              <a:t>R</a:t>
            </a:r>
            <a:r>
              <a:rPr sz="1600" spc="-90" dirty="0">
                <a:latin typeface="Arial"/>
                <a:cs typeface="Arial"/>
              </a:rPr>
              <a:t>i</a:t>
            </a:r>
            <a:r>
              <a:rPr sz="1600" spc="-160" dirty="0">
                <a:latin typeface="Arial"/>
                <a:cs typeface="Arial"/>
              </a:rPr>
              <a:t>w</a:t>
            </a:r>
            <a:r>
              <a:rPr sz="1600" spc="-40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t 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45" dirty="0">
                <a:latin typeface="Arial"/>
                <a:cs typeface="Arial"/>
              </a:rPr>
              <a:t>e</a:t>
            </a:r>
            <a:r>
              <a:rPr sz="1600" spc="-220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ed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95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95" dirty="0">
                <a:latin typeface="Arial"/>
                <a:cs typeface="Arial"/>
              </a:rPr>
              <a:t>n</a:t>
            </a:r>
            <a:r>
              <a:rPr sz="1600" spc="-95" dirty="0">
                <a:latin typeface="Arial"/>
                <a:cs typeface="Arial"/>
              </a:rPr>
              <a:t>,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11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45" dirty="0">
                <a:latin typeface="Arial"/>
                <a:cs typeface="Arial"/>
              </a:rPr>
              <a:t>er</a:t>
            </a:r>
            <a:r>
              <a:rPr sz="1600" spc="-10" dirty="0">
                <a:latin typeface="Arial"/>
                <a:cs typeface="Arial"/>
              </a:rPr>
              <a:t>gi</a:t>
            </a:r>
            <a:r>
              <a:rPr sz="1600" spc="-95" dirty="0">
                <a:latin typeface="Arial"/>
                <a:cs typeface="Arial"/>
              </a:rPr>
              <a:t>,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75" dirty="0">
                <a:latin typeface="Arial"/>
                <a:cs typeface="Arial"/>
              </a:rPr>
              <a:t>m</a:t>
            </a:r>
            <a:r>
              <a:rPr sz="1600" spc="-50" dirty="0">
                <a:latin typeface="Arial"/>
                <a:cs typeface="Arial"/>
              </a:rPr>
              <a:t>ed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10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70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</a:t>
            </a:r>
            <a:r>
              <a:rPr sz="1600" spc="-9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0599" y="4737100"/>
            <a:ext cx="274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latin typeface="Arial"/>
                <a:cs typeface="Arial"/>
              </a:rPr>
              <a:t>kebiasaan </a:t>
            </a:r>
            <a:r>
              <a:rPr sz="1600" spc="-114" dirty="0">
                <a:latin typeface="Arial"/>
                <a:cs typeface="Arial"/>
              </a:rPr>
              <a:t>makan, </a:t>
            </a:r>
            <a:r>
              <a:rPr sz="1600" spc="-95" dirty="0">
                <a:latin typeface="Arial"/>
                <a:cs typeface="Arial"/>
              </a:rPr>
              <a:t>Riwayat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social.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19109" y="1563738"/>
            <a:ext cx="790575" cy="870585"/>
          </a:xfrm>
          <a:custGeom>
            <a:avLst/>
            <a:gdLst/>
            <a:ahLst/>
            <a:cxnLst/>
            <a:rect l="l" t="t" r="r" b="b"/>
            <a:pathLst>
              <a:path w="790575" h="870585">
                <a:moveTo>
                  <a:pt x="23698" y="650379"/>
                </a:moveTo>
                <a:lnTo>
                  <a:pt x="7505" y="650379"/>
                </a:lnTo>
                <a:lnTo>
                  <a:pt x="990" y="656056"/>
                </a:lnTo>
                <a:lnTo>
                  <a:pt x="990" y="819378"/>
                </a:lnTo>
                <a:lnTo>
                  <a:pt x="5521" y="839157"/>
                </a:lnTo>
                <a:lnTo>
                  <a:pt x="17837" y="855230"/>
                </a:lnTo>
                <a:lnTo>
                  <a:pt x="36019" y="866027"/>
                </a:lnTo>
                <a:lnTo>
                  <a:pt x="58153" y="869975"/>
                </a:lnTo>
                <a:lnTo>
                  <a:pt x="733285" y="869975"/>
                </a:lnTo>
                <a:lnTo>
                  <a:pt x="755822" y="866027"/>
                </a:lnTo>
                <a:lnTo>
                  <a:pt x="773928" y="855230"/>
                </a:lnTo>
                <a:lnTo>
                  <a:pt x="781842" y="844676"/>
                </a:lnTo>
                <a:lnTo>
                  <a:pt x="60236" y="844676"/>
                </a:lnTo>
                <a:lnTo>
                  <a:pt x="48735" y="842697"/>
                </a:lnTo>
                <a:lnTo>
                  <a:pt x="39135" y="837290"/>
                </a:lnTo>
                <a:lnTo>
                  <a:pt x="32554" y="829251"/>
                </a:lnTo>
                <a:lnTo>
                  <a:pt x="30111" y="819378"/>
                </a:lnTo>
                <a:lnTo>
                  <a:pt x="30111" y="656056"/>
                </a:lnTo>
                <a:lnTo>
                  <a:pt x="23698" y="650379"/>
                </a:lnTo>
                <a:close/>
              </a:path>
              <a:path w="790575" h="870585">
                <a:moveTo>
                  <a:pt x="781259" y="64795"/>
                </a:moveTo>
                <a:lnTo>
                  <a:pt x="734377" y="64795"/>
                </a:lnTo>
                <a:lnTo>
                  <a:pt x="745702" y="66774"/>
                </a:lnTo>
                <a:lnTo>
                  <a:pt x="754927" y="72182"/>
                </a:lnTo>
                <a:lnTo>
                  <a:pt x="761136" y="80220"/>
                </a:lnTo>
                <a:lnTo>
                  <a:pt x="763409" y="90093"/>
                </a:lnTo>
                <a:lnTo>
                  <a:pt x="763409" y="819378"/>
                </a:lnTo>
                <a:lnTo>
                  <a:pt x="761136" y="829251"/>
                </a:lnTo>
                <a:lnTo>
                  <a:pt x="754927" y="837290"/>
                </a:lnTo>
                <a:lnTo>
                  <a:pt x="745702" y="842697"/>
                </a:lnTo>
                <a:lnTo>
                  <a:pt x="734377" y="844676"/>
                </a:lnTo>
                <a:lnTo>
                  <a:pt x="781842" y="844676"/>
                </a:lnTo>
                <a:lnTo>
                  <a:pt x="785981" y="839157"/>
                </a:lnTo>
                <a:lnTo>
                  <a:pt x="790359" y="819378"/>
                </a:lnTo>
                <a:lnTo>
                  <a:pt x="790359" y="90093"/>
                </a:lnTo>
                <a:lnTo>
                  <a:pt x="786284" y="71248"/>
                </a:lnTo>
                <a:lnTo>
                  <a:pt x="781259" y="64795"/>
                </a:lnTo>
                <a:close/>
              </a:path>
              <a:path w="790575" h="870585">
                <a:moveTo>
                  <a:pt x="212558" y="64795"/>
                </a:moveTo>
                <a:lnTo>
                  <a:pt x="93611" y="64795"/>
                </a:lnTo>
                <a:lnTo>
                  <a:pt x="93611" y="788403"/>
                </a:lnTo>
                <a:lnTo>
                  <a:pt x="100114" y="794943"/>
                </a:lnTo>
                <a:lnTo>
                  <a:pt x="692315" y="794943"/>
                </a:lnTo>
                <a:lnTo>
                  <a:pt x="698830" y="788403"/>
                </a:lnTo>
                <a:lnTo>
                  <a:pt x="698830" y="769632"/>
                </a:lnTo>
                <a:lnTo>
                  <a:pt x="123812" y="769632"/>
                </a:lnTo>
                <a:lnTo>
                  <a:pt x="123812" y="65735"/>
                </a:lnTo>
                <a:lnTo>
                  <a:pt x="212577" y="65735"/>
                </a:lnTo>
                <a:lnTo>
                  <a:pt x="212558" y="64795"/>
                </a:lnTo>
                <a:close/>
              </a:path>
              <a:path w="790575" h="870585">
                <a:moveTo>
                  <a:pt x="733285" y="40360"/>
                </a:moveTo>
                <a:lnTo>
                  <a:pt x="652526" y="40360"/>
                </a:lnTo>
                <a:lnTo>
                  <a:pt x="646010" y="46037"/>
                </a:lnTo>
                <a:lnTo>
                  <a:pt x="646010" y="60058"/>
                </a:lnTo>
                <a:lnTo>
                  <a:pt x="652526" y="65735"/>
                </a:lnTo>
                <a:lnTo>
                  <a:pt x="669709" y="65735"/>
                </a:lnTo>
                <a:lnTo>
                  <a:pt x="669709" y="769632"/>
                </a:lnTo>
                <a:lnTo>
                  <a:pt x="698830" y="769632"/>
                </a:lnTo>
                <a:lnTo>
                  <a:pt x="698830" y="64795"/>
                </a:lnTo>
                <a:lnTo>
                  <a:pt x="781259" y="64795"/>
                </a:lnTo>
                <a:lnTo>
                  <a:pt x="773928" y="55383"/>
                </a:lnTo>
                <a:lnTo>
                  <a:pt x="755519" y="44439"/>
                </a:lnTo>
                <a:lnTo>
                  <a:pt x="733285" y="40360"/>
                </a:lnTo>
                <a:close/>
              </a:path>
              <a:path w="790575" h="870585">
                <a:moveTo>
                  <a:pt x="560997" y="0"/>
                </a:moveTo>
                <a:lnTo>
                  <a:pt x="228269" y="0"/>
                </a:lnTo>
                <a:lnTo>
                  <a:pt x="210291" y="3147"/>
                </a:lnTo>
                <a:lnTo>
                  <a:pt x="195962" y="11755"/>
                </a:lnTo>
                <a:lnTo>
                  <a:pt x="186484" y="24576"/>
                </a:lnTo>
                <a:lnTo>
                  <a:pt x="183057" y="40360"/>
                </a:lnTo>
                <a:lnTo>
                  <a:pt x="57073" y="40360"/>
                </a:lnTo>
                <a:lnTo>
                  <a:pt x="34493" y="44307"/>
                </a:lnTo>
                <a:lnTo>
                  <a:pt x="16392" y="55030"/>
                </a:lnTo>
                <a:lnTo>
                  <a:pt x="4363" y="70851"/>
                </a:lnTo>
                <a:lnTo>
                  <a:pt x="0" y="90093"/>
                </a:lnTo>
                <a:lnTo>
                  <a:pt x="0" y="610019"/>
                </a:lnTo>
                <a:lnTo>
                  <a:pt x="6426" y="616635"/>
                </a:lnTo>
                <a:lnTo>
                  <a:pt x="22605" y="616635"/>
                </a:lnTo>
                <a:lnTo>
                  <a:pt x="29032" y="610019"/>
                </a:lnTo>
                <a:lnTo>
                  <a:pt x="29032" y="90093"/>
                </a:lnTo>
                <a:lnTo>
                  <a:pt x="31474" y="80220"/>
                </a:lnTo>
                <a:lnTo>
                  <a:pt x="38053" y="72182"/>
                </a:lnTo>
                <a:lnTo>
                  <a:pt x="47650" y="66774"/>
                </a:lnTo>
                <a:lnTo>
                  <a:pt x="59143" y="64795"/>
                </a:lnTo>
                <a:lnTo>
                  <a:pt x="212558" y="64795"/>
                </a:lnTo>
                <a:lnTo>
                  <a:pt x="212189" y="46037"/>
                </a:lnTo>
                <a:lnTo>
                  <a:pt x="212077" y="31927"/>
                </a:lnTo>
                <a:lnTo>
                  <a:pt x="220675" y="25374"/>
                </a:lnTo>
                <a:lnTo>
                  <a:pt x="602954" y="25374"/>
                </a:lnTo>
                <a:lnTo>
                  <a:pt x="602780" y="24576"/>
                </a:lnTo>
                <a:lnTo>
                  <a:pt x="593277" y="11755"/>
                </a:lnTo>
                <a:lnTo>
                  <a:pt x="578939" y="3147"/>
                </a:lnTo>
                <a:lnTo>
                  <a:pt x="560997" y="0"/>
                </a:lnTo>
                <a:close/>
              </a:path>
              <a:path w="790575" h="870585">
                <a:moveTo>
                  <a:pt x="212577" y="65735"/>
                </a:moveTo>
                <a:lnTo>
                  <a:pt x="184137" y="65735"/>
                </a:lnTo>
                <a:lnTo>
                  <a:pt x="184137" y="95770"/>
                </a:lnTo>
                <a:lnTo>
                  <a:pt x="187717" y="111041"/>
                </a:lnTo>
                <a:lnTo>
                  <a:pt x="197453" y="123575"/>
                </a:lnTo>
                <a:lnTo>
                  <a:pt x="211837" y="132059"/>
                </a:lnTo>
                <a:lnTo>
                  <a:pt x="229361" y="135178"/>
                </a:lnTo>
                <a:lnTo>
                  <a:pt x="298272" y="135178"/>
                </a:lnTo>
                <a:lnTo>
                  <a:pt x="307994" y="158282"/>
                </a:lnTo>
                <a:lnTo>
                  <a:pt x="326107" y="177063"/>
                </a:lnTo>
                <a:lnTo>
                  <a:pt x="350493" y="189682"/>
                </a:lnTo>
                <a:lnTo>
                  <a:pt x="379031" y="194297"/>
                </a:lnTo>
                <a:lnTo>
                  <a:pt x="411327" y="194297"/>
                </a:lnTo>
                <a:lnTo>
                  <a:pt x="440271" y="189682"/>
                </a:lnTo>
                <a:lnTo>
                  <a:pt x="464589" y="177063"/>
                </a:lnTo>
                <a:lnTo>
                  <a:pt x="472266" y="168998"/>
                </a:lnTo>
                <a:lnTo>
                  <a:pt x="380034" y="168998"/>
                </a:lnTo>
                <a:lnTo>
                  <a:pt x="359716" y="165390"/>
                </a:lnTo>
                <a:lnTo>
                  <a:pt x="343322" y="155619"/>
                </a:lnTo>
                <a:lnTo>
                  <a:pt x="332371" y="141266"/>
                </a:lnTo>
                <a:lnTo>
                  <a:pt x="328383" y="123913"/>
                </a:lnTo>
                <a:lnTo>
                  <a:pt x="328383" y="116420"/>
                </a:lnTo>
                <a:lnTo>
                  <a:pt x="320878" y="110743"/>
                </a:lnTo>
                <a:lnTo>
                  <a:pt x="221754" y="110743"/>
                </a:lnTo>
                <a:lnTo>
                  <a:pt x="213169" y="103263"/>
                </a:lnTo>
                <a:lnTo>
                  <a:pt x="213057" y="90093"/>
                </a:lnTo>
                <a:lnTo>
                  <a:pt x="212577" y="65735"/>
                </a:lnTo>
                <a:close/>
              </a:path>
              <a:path w="790575" h="870585">
                <a:moveTo>
                  <a:pt x="602954" y="25374"/>
                </a:moveTo>
                <a:lnTo>
                  <a:pt x="571766" y="25374"/>
                </a:lnTo>
                <a:lnTo>
                  <a:pt x="579272" y="31927"/>
                </a:lnTo>
                <a:lnTo>
                  <a:pt x="579272" y="103263"/>
                </a:lnTo>
                <a:lnTo>
                  <a:pt x="571766" y="110743"/>
                </a:lnTo>
                <a:lnTo>
                  <a:pt x="471639" y="110743"/>
                </a:lnTo>
                <a:lnTo>
                  <a:pt x="465137" y="116420"/>
                </a:lnTo>
                <a:lnTo>
                  <a:pt x="465137" y="123913"/>
                </a:lnTo>
                <a:lnTo>
                  <a:pt x="460981" y="141631"/>
                </a:lnTo>
                <a:lnTo>
                  <a:pt x="449659" y="155943"/>
                </a:lnTo>
                <a:lnTo>
                  <a:pt x="432894" y="165511"/>
                </a:lnTo>
                <a:lnTo>
                  <a:pt x="412407" y="168998"/>
                </a:lnTo>
                <a:lnTo>
                  <a:pt x="472266" y="168998"/>
                </a:lnTo>
                <a:lnTo>
                  <a:pt x="482466" y="158282"/>
                </a:lnTo>
                <a:lnTo>
                  <a:pt x="492086" y="135178"/>
                </a:lnTo>
                <a:lnTo>
                  <a:pt x="560997" y="135178"/>
                </a:lnTo>
                <a:lnTo>
                  <a:pt x="578939" y="132059"/>
                </a:lnTo>
                <a:lnTo>
                  <a:pt x="593277" y="123575"/>
                </a:lnTo>
                <a:lnTo>
                  <a:pt x="602780" y="111041"/>
                </a:lnTo>
                <a:lnTo>
                  <a:pt x="606221" y="95770"/>
                </a:lnTo>
                <a:lnTo>
                  <a:pt x="606221" y="40360"/>
                </a:lnTo>
                <a:lnTo>
                  <a:pt x="602954" y="2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2924" y="1786889"/>
            <a:ext cx="403860" cy="248285"/>
          </a:xfrm>
          <a:custGeom>
            <a:avLst/>
            <a:gdLst/>
            <a:ahLst/>
            <a:cxnLst/>
            <a:rect l="l" t="t" r="r" b="b"/>
            <a:pathLst>
              <a:path w="403860" h="248285">
                <a:moveTo>
                  <a:pt x="253491" y="0"/>
                </a:moveTo>
                <a:lnTo>
                  <a:pt x="241922" y="0"/>
                </a:lnTo>
                <a:lnTo>
                  <a:pt x="235864" y="3314"/>
                </a:lnTo>
                <a:lnTo>
                  <a:pt x="233603" y="9613"/>
                </a:lnTo>
                <a:lnTo>
                  <a:pt x="179793" y="191693"/>
                </a:lnTo>
                <a:lnTo>
                  <a:pt x="126796" y="55486"/>
                </a:lnTo>
                <a:lnTo>
                  <a:pt x="120637" y="52336"/>
                </a:lnTo>
                <a:lnTo>
                  <a:pt x="109880" y="52336"/>
                </a:lnTo>
                <a:lnTo>
                  <a:pt x="105092" y="54305"/>
                </a:lnTo>
                <a:lnTo>
                  <a:pt x="102285" y="58407"/>
                </a:lnTo>
                <a:lnTo>
                  <a:pt x="59232" y="126034"/>
                </a:lnTo>
                <a:lnTo>
                  <a:pt x="6413" y="126034"/>
                </a:lnTo>
                <a:lnTo>
                  <a:pt x="0" y="131635"/>
                </a:lnTo>
                <a:lnTo>
                  <a:pt x="0" y="145745"/>
                </a:lnTo>
                <a:lnTo>
                  <a:pt x="6413" y="151345"/>
                </a:lnTo>
                <a:lnTo>
                  <a:pt x="72072" y="151345"/>
                </a:lnTo>
                <a:lnTo>
                  <a:pt x="76415" y="149453"/>
                </a:lnTo>
                <a:lnTo>
                  <a:pt x="80759" y="144805"/>
                </a:lnTo>
                <a:lnTo>
                  <a:pt x="110870" y="96012"/>
                </a:lnTo>
                <a:lnTo>
                  <a:pt x="167944" y="239547"/>
                </a:lnTo>
                <a:lnTo>
                  <a:pt x="170560" y="245059"/>
                </a:lnTo>
                <a:lnTo>
                  <a:pt x="176352" y="247904"/>
                </a:lnTo>
                <a:lnTo>
                  <a:pt x="187921" y="247904"/>
                </a:lnTo>
                <a:lnTo>
                  <a:pt x="193713" y="244830"/>
                </a:lnTo>
                <a:lnTo>
                  <a:pt x="195973" y="238594"/>
                </a:lnTo>
                <a:lnTo>
                  <a:pt x="249783" y="53759"/>
                </a:lnTo>
                <a:lnTo>
                  <a:pt x="286410" y="141960"/>
                </a:lnTo>
                <a:lnTo>
                  <a:pt x="288582" y="146608"/>
                </a:lnTo>
                <a:lnTo>
                  <a:pt x="293928" y="150393"/>
                </a:lnTo>
                <a:lnTo>
                  <a:pt x="395122" y="150393"/>
                </a:lnTo>
                <a:lnTo>
                  <a:pt x="401637" y="144805"/>
                </a:lnTo>
                <a:lnTo>
                  <a:pt x="401637" y="137236"/>
                </a:lnTo>
                <a:lnTo>
                  <a:pt x="403809" y="131635"/>
                </a:lnTo>
                <a:lnTo>
                  <a:pt x="396214" y="126034"/>
                </a:lnTo>
                <a:lnTo>
                  <a:pt x="312280" y="126034"/>
                </a:lnTo>
                <a:lnTo>
                  <a:pt x="259016" y="2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4003" y="2124024"/>
            <a:ext cx="403225" cy="25400"/>
          </a:xfrm>
          <a:custGeom>
            <a:avLst/>
            <a:gdLst/>
            <a:ahLst/>
            <a:cxnLst/>
            <a:rect l="l" t="t" r="r" b="b"/>
            <a:pathLst>
              <a:path w="403225" h="25400">
                <a:moveTo>
                  <a:pt x="395135" y="0"/>
                </a:moveTo>
                <a:lnTo>
                  <a:pt x="6426" y="0"/>
                </a:lnTo>
                <a:lnTo>
                  <a:pt x="0" y="5664"/>
                </a:lnTo>
                <a:lnTo>
                  <a:pt x="0" y="19697"/>
                </a:lnTo>
                <a:lnTo>
                  <a:pt x="6426" y="25374"/>
                </a:lnTo>
                <a:lnTo>
                  <a:pt x="395135" y="25374"/>
                </a:lnTo>
                <a:lnTo>
                  <a:pt x="402729" y="19697"/>
                </a:lnTo>
                <a:lnTo>
                  <a:pt x="402729" y="5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003" y="2234768"/>
            <a:ext cx="403225" cy="26670"/>
          </a:xfrm>
          <a:custGeom>
            <a:avLst/>
            <a:gdLst/>
            <a:ahLst/>
            <a:cxnLst/>
            <a:rect l="l" t="t" r="r" b="b"/>
            <a:pathLst>
              <a:path w="403225" h="26669">
                <a:moveTo>
                  <a:pt x="395135" y="0"/>
                </a:moveTo>
                <a:lnTo>
                  <a:pt x="6426" y="0"/>
                </a:lnTo>
                <a:lnTo>
                  <a:pt x="0" y="6616"/>
                </a:lnTo>
                <a:lnTo>
                  <a:pt x="0" y="20650"/>
                </a:lnTo>
                <a:lnTo>
                  <a:pt x="6426" y="26327"/>
                </a:lnTo>
                <a:lnTo>
                  <a:pt x="395135" y="26327"/>
                </a:lnTo>
                <a:lnTo>
                  <a:pt x="402729" y="20650"/>
                </a:lnTo>
                <a:lnTo>
                  <a:pt x="402729" y="6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89612" y="1557769"/>
            <a:ext cx="885190" cy="876300"/>
          </a:xfrm>
          <a:custGeom>
            <a:avLst/>
            <a:gdLst/>
            <a:ahLst/>
            <a:cxnLst/>
            <a:rect l="l" t="t" r="r" b="b"/>
            <a:pathLst>
              <a:path w="885190" h="876300">
                <a:moveTo>
                  <a:pt x="412369" y="6324"/>
                </a:moveTo>
                <a:lnTo>
                  <a:pt x="406920" y="0"/>
                </a:lnTo>
                <a:lnTo>
                  <a:pt x="393153" y="0"/>
                </a:lnTo>
                <a:lnTo>
                  <a:pt x="387718" y="6324"/>
                </a:lnTo>
                <a:lnTo>
                  <a:pt x="387718" y="347472"/>
                </a:lnTo>
                <a:lnTo>
                  <a:pt x="385813" y="363448"/>
                </a:lnTo>
                <a:lnTo>
                  <a:pt x="381419" y="375488"/>
                </a:lnTo>
                <a:lnTo>
                  <a:pt x="376504" y="383984"/>
                </a:lnTo>
                <a:lnTo>
                  <a:pt x="373049" y="389318"/>
                </a:lnTo>
                <a:lnTo>
                  <a:pt x="370357" y="353720"/>
                </a:lnTo>
                <a:lnTo>
                  <a:pt x="354304" y="310578"/>
                </a:lnTo>
                <a:lnTo>
                  <a:pt x="319684" y="276834"/>
                </a:lnTo>
                <a:lnTo>
                  <a:pt x="276326" y="254850"/>
                </a:lnTo>
                <a:lnTo>
                  <a:pt x="234111" y="247002"/>
                </a:lnTo>
                <a:lnTo>
                  <a:pt x="219075" y="248196"/>
                </a:lnTo>
                <a:lnTo>
                  <a:pt x="178269" y="266877"/>
                </a:lnTo>
                <a:lnTo>
                  <a:pt x="147154" y="295008"/>
                </a:lnTo>
                <a:lnTo>
                  <a:pt x="120294" y="328726"/>
                </a:lnTo>
                <a:lnTo>
                  <a:pt x="97294" y="367296"/>
                </a:lnTo>
                <a:lnTo>
                  <a:pt x="77787" y="410032"/>
                </a:lnTo>
                <a:lnTo>
                  <a:pt x="61353" y="456209"/>
                </a:lnTo>
                <a:lnTo>
                  <a:pt x="47625" y="505117"/>
                </a:lnTo>
                <a:lnTo>
                  <a:pt x="36195" y="556056"/>
                </a:lnTo>
                <a:lnTo>
                  <a:pt x="26682" y="608317"/>
                </a:lnTo>
                <a:lnTo>
                  <a:pt x="18694" y="661187"/>
                </a:lnTo>
                <a:lnTo>
                  <a:pt x="11849" y="713955"/>
                </a:lnTo>
                <a:lnTo>
                  <a:pt x="0" y="816343"/>
                </a:lnTo>
                <a:lnTo>
                  <a:pt x="1727" y="838911"/>
                </a:lnTo>
                <a:lnTo>
                  <a:pt x="11176" y="857961"/>
                </a:lnTo>
                <a:lnTo>
                  <a:pt x="26466" y="871131"/>
                </a:lnTo>
                <a:lnTo>
                  <a:pt x="45707" y="876033"/>
                </a:lnTo>
                <a:lnTo>
                  <a:pt x="155460" y="876033"/>
                </a:lnTo>
                <a:lnTo>
                  <a:pt x="160909" y="869696"/>
                </a:lnTo>
                <a:lnTo>
                  <a:pt x="160909" y="854049"/>
                </a:lnTo>
                <a:lnTo>
                  <a:pt x="155460" y="847725"/>
                </a:lnTo>
                <a:lnTo>
                  <a:pt x="40170" y="847725"/>
                </a:lnTo>
                <a:lnTo>
                  <a:pt x="33794" y="844562"/>
                </a:lnTo>
                <a:lnTo>
                  <a:pt x="31038" y="839368"/>
                </a:lnTo>
                <a:lnTo>
                  <a:pt x="22809" y="829970"/>
                </a:lnTo>
                <a:lnTo>
                  <a:pt x="26504" y="818451"/>
                </a:lnTo>
                <a:lnTo>
                  <a:pt x="32296" y="761225"/>
                </a:lnTo>
                <a:lnTo>
                  <a:pt x="38481" y="706018"/>
                </a:lnTo>
                <a:lnTo>
                  <a:pt x="45364" y="652145"/>
                </a:lnTo>
                <a:lnTo>
                  <a:pt x="53263" y="600011"/>
                </a:lnTo>
                <a:lnTo>
                  <a:pt x="62484" y="549998"/>
                </a:lnTo>
                <a:lnTo>
                  <a:pt x="73342" y="502488"/>
                </a:lnTo>
                <a:lnTo>
                  <a:pt x="86131" y="457898"/>
                </a:lnTo>
                <a:lnTo>
                  <a:pt x="101193" y="416585"/>
                </a:lnTo>
                <a:lnTo>
                  <a:pt x="118808" y="378955"/>
                </a:lnTo>
                <a:lnTo>
                  <a:pt x="139306" y="345389"/>
                </a:lnTo>
                <a:lnTo>
                  <a:pt x="190169" y="292011"/>
                </a:lnTo>
                <a:lnTo>
                  <a:pt x="232257" y="277329"/>
                </a:lnTo>
                <a:lnTo>
                  <a:pt x="266001" y="283730"/>
                </a:lnTo>
                <a:lnTo>
                  <a:pt x="301294" y="301028"/>
                </a:lnTo>
                <a:lnTo>
                  <a:pt x="329717" y="326364"/>
                </a:lnTo>
                <a:lnTo>
                  <a:pt x="342861" y="356882"/>
                </a:lnTo>
                <a:lnTo>
                  <a:pt x="347472" y="425970"/>
                </a:lnTo>
                <a:lnTo>
                  <a:pt x="333717" y="441706"/>
                </a:lnTo>
                <a:lnTo>
                  <a:pt x="324243" y="453047"/>
                </a:lnTo>
                <a:lnTo>
                  <a:pt x="318693" y="458000"/>
                </a:lnTo>
                <a:lnTo>
                  <a:pt x="307225" y="466750"/>
                </a:lnTo>
                <a:lnTo>
                  <a:pt x="297167" y="475195"/>
                </a:lnTo>
                <a:lnTo>
                  <a:pt x="264858" y="454431"/>
                </a:lnTo>
                <a:lnTo>
                  <a:pt x="252768" y="425005"/>
                </a:lnTo>
                <a:lnTo>
                  <a:pt x="247777" y="420255"/>
                </a:lnTo>
                <a:lnTo>
                  <a:pt x="240868" y="420255"/>
                </a:lnTo>
                <a:lnTo>
                  <a:pt x="238633" y="420700"/>
                </a:lnTo>
                <a:lnTo>
                  <a:pt x="232257" y="423862"/>
                </a:lnTo>
                <a:lnTo>
                  <a:pt x="227660" y="431241"/>
                </a:lnTo>
                <a:lnTo>
                  <a:pt x="229501" y="439597"/>
                </a:lnTo>
                <a:lnTo>
                  <a:pt x="235229" y="456260"/>
                </a:lnTo>
                <a:lnTo>
                  <a:pt x="242506" y="470065"/>
                </a:lnTo>
                <a:lnTo>
                  <a:pt x="250837" y="480923"/>
                </a:lnTo>
                <a:lnTo>
                  <a:pt x="259676" y="488734"/>
                </a:lnTo>
                <a:lnTo>
                  <a:pt x="254152" y="490842"/>
                </a:lnTo>
                <a:lnTo>
                  <a:pt x="247777" y="491896"/>
                </a:lnTo>
                <a:lnTo>
                  <a:pt x="242328" y="491896"/>
                </a:lnTo>
                <a:lnTo>
                  <a:pt x="235089" y="494487"/>
                </a:lnTo>
                <a:lnTo>
                  <a:pt x="230517" y="500811"/>
                </a:lnTo>
                <a:lnTo>
                  <a:pt x="229565" y="508698"/>
                </a:lnTo>
                <a:lnTo>
                  <a:pt x="234111" y="518096"/>
                </a:lnTo>
                <a:lnTo>
                  <a:pt x="236791" y="518096"/>
                </a:lnTo>
                <a:lnTo>
                  <a:pt x="238633" y="519150"/>
                </a:lnTo>
                <a:lnTo>
                  <a:pt x="239560" y="520204"/>
                </a:lnTo>
                <a:lnTo>
                  <a:pt x="242328" y="520204"/>
                </a:lnTo>
                <a:lnTo>
                  <a:pt x="294005" y="507377"/>
                </a:lnTo>
                <a:lnTo>
                  <a:pt x="336346" y="479298"/>
                </a:lnTo>
                <a:lnTo>
                  <a:pt x="383489" y="423291"/>
                </a:lnTo>
                <a:lnTo>
                  <a:pt x="405815" y="382803"/>
                </a:lnTo>
                <a:lnTo>
                  <a:pt x="412369" y="347472"/>
                </a:lnTo>
                <a:lnTo>
                  <a:pt x="412369" y="6324"/>
                </a:lnTo>
                <a:close/>
              </a:path>
              <a:path w="885190" h="876300">
                <a:moveTo>
                  <a:pt x="677595" y="861352"/>
                </a:moveTo>
                <a:lnTo>
                  <a:pt x="674827" y="852995"/>
                </a:lnTo>
                <a:lnTo>
                  <a:pt x="668451" y="846670"/>
                </a:lnTo>
                <a:lnTo>
                  <a:pt x="615378" y="846670"/>
                </a:lnTo>
                <a:lnTo>
                  <a:pt x="593369" y="844169"/>
                </a:lnTo>
                <a:lnTo>
                  <a:pt x="554431" y="824649"/>
                </a:lnTo>
                <a:lnTo>
                  <a:pt x="526046" y="789355"/>
                </a:lnTo>
                <a:lnTo>
                  <a:pt x="512330" y="743826"/>
                </a:lnTo>
                <a:lnTo>
                  <a:pt x="511149" y="716927"/>
                </a:lnTo>
                <a:lnTo>
                  <a:pt x="519366" y="571449"/>
                </a:lnTo>
                <a:lnTo>
                  <a:pt x="540931" y="584530"/>
                </a:lnTo>
                <a:lnTo>
                  <a:pt x="549694" y="589127"/>
                </a:lnTo>
                <a:lnTo>
                  <a:pt x="559993" y="593521"/>
                </a:lnTo>
                <a:lnTo>
                  <a:pt x="572439" y="597649"/>
                </a:lnTo>
                <a:lnTo>
                  <a:pt x="575830" y="621144"/>
                </a:lnTo>
                <a:lnTo>
                  <a:pt x="600075" y="667372"/>
                </a:lnTo>
                <a:lnTo>
                  <a:pt x="626668" y="680707"/>
                </a:lnTo>
                <a:lnTo>
                  <a:pt x="627672" y="680707"/>
                </a:lnTo>
                <a:lnTo>
                  <a:pt x="635939" y="676617"/>
                </a:lnTo>
                <a:lnTo>
                  <a:pt x="639508" y="667308"/>
                </a:lnTo>
                <a:lnTo>
                  <a:pt x="637743" y="657275"/>
                </a:lnTo>
                <a:lnTo>
                  <a:pt x="630047" y="651002"/>
                </a:lnTo>
                <a:lnTo>
                  <a:pt x="616318" y="643915"/>
                </a:lnTo>
                <a:lnTo>
                  <a:pt x="607402" y="632129"/>
                </a:lnTo>
                <a:lnTo>
                  <a:pt x="602259" y="618007"/>
                </a:lnTo>
                <a:lnTo>
                  <a:pt x="599859" y="603885"/>
                </a:lnTo>
                <a:lnTo>
                  <a:pt x="612863" y="606323"/>
                </a:lnTo>
                <a:lnTo>
                  <a:pt x="623646" y="607580"/>
                </a:lnTo>
                <a:lnTo>
                  <a:pt x="630999" y="608037"/>
                </a:lnTo>
                <a:lnTo>
                  <a:pt x="633730" y="608101"/>
                </a:lnTo>
                <a:lnTo>
                  <a:pt x="640105" y="608101"/>
                </a:lnTo>
                <a:lnTo>
                  <a:pt x="643737" y="603885"/>
                </a:lnTo>
                <a:lnTo>
                  <a:pt x="645566" y="601776"/>
                </a:lnTo>
                <a:lnTo>
                  <a:pt x="645566" y="586130"/>
                </a:lnTo>
                <a:lnTo>
                  <a:pt x="640105" y="578739"/>
                </a:lnTo>
                <a:lnTo>
                  <a:pt x="633730" y="578739"/>
                </a:lnTo>
                <a:lnTo>
                  <a:pt x="590499" y="572096"/>
                </a:lnTo>
                <a:lnTo>
                  <a:pt x="588962" y="571449"/>
                </a:lnTo>
                <a:lnTo>
                  <a:pt x="549224" y="554672"/>
                </a:lnTo>
                <a:lnTo>
                  <a:pt x="510882" y="527837"/>
                </a:lnTo>
                <a:lnTo>
                  <a:pt x="486765" y="503415"/>
                </a:lnTo>
                <a:lnTo>
                  <a:pt x="468210" y="484708"/>
                </a:lnTo>
                <a:lnTo>
                  <a:pt x="458901" y="478840"/>
                </a:lnTo>
                <a:lnTo>
                  <a:pt x="448868" y="475322"/>
                </a:lnTo>
                <a:lnTo>
                  <a:pt x="438492" y="474141"/>
                </a:lnTo>
                <a:lnTo>
                  <a:pt x="428066" y="475322"/>
                </a:lnTo>
                <a:lnTo>
                  <a:pt x="418007" y="478840"/>
                </a:lnTo>
                <a:lnTo>
                  <a:pt x="408686" y="484708"/>
                </a:lnTo>
                <a:lnTo>
                  <a:pt x="400469" y="492950"/>
                </a:lnTo>
                <a:lnTo>
                  <a:pt x="349516" y="540829"/>
                </a:lnTo>
                <a:lnTo>
                  <a:pt x="303441" y="566521"/>
                </a:lnTo>
                <a:lnTo>
                  <a:pt x="267360" y="576897"/>
                </a:lnTo>
                <a:lnTo>
                  <a:pt x="246405" y="578827"/>
                </a:lnTo>
                <a:lnTo>
                  <a:pt x="244551" y="578827"/>
                </a:lnTo>
                <a:lnTo>
                  <a:pt x="243484" y="578739"/>
                </a:lnTo>
                <a:lnTo>
                  <a:pt x="236804" y="578739"/>
                </a:lnTo>
                <a:lnTo>
                  <a:pt x="231343" y="586130"/>
                </a:lnTo>
                <a:lnTo>
                  <a:pt x="231343" y="601776"/>
                </a:lnTo>
                <a:lnTo>
                  <a:pt x="236804" y="608101"/>
                </a:lnTo>
                <a:lnTo>
                  <a:pt x="243255" y="608101"/>
                </a:lnTo>
                <a:lnTo>
                  <a:pt x="251434" y="608076"/>
                </a:lnTo>
                <a:lnTo>
                  <a:pt x="257492" y="607847"/>
                </a:lnTo>
                <a:lnTo>
                  <a:pt x="264414" y="607212"/>
                </a:lnTo>
                <a:lnTo>
                  <a:pt x="275209" y="605993"/>
                </a:lnTo>
                <a:lnTo>
                  <a:pt x="272935" y="619366"/>
                </a:lnTo>
                <a:lnTo>
                  <a:pt x="268109" y="633056"/>
                </a:lnTo>
                <a:lnTo>
                  <a:pt x="259511" y="644994"/>
                </a:lnTo>
                <a:lnTo>
                  <a:pt x="245935" y="653110"/>
                </a:lnTo>
                <a:lnTo>
                  <a:pt x="237820" y="658837"/>
                </a:lnTo>
                <a:lnTo>
                  <a:pt x="235800" y="668616"/>
                </a:lnTo>
                <a:lnTo>
                  <a:pt x="239242" y="677849"/>
                </a:lnTo>
                <a:lnTo>
                  <a:pt x="247548" y="681939"/>
                </a:lnTo>
                <a:lnTo>
                  <a:pt x="248780" y="681939"/>
                </a:lnTo>
                <a:lnTo>
                  <a:pt x="290436" y="647065"/>
                </a:lnTo>
                <a:lnTo>
                  <a:pt x="301561" y="605993"/>
                </a:lnTo>
                <a:lnTo>
                  <a:pt x="302628" y="598703"/>
                </a:lnTo>
                <a:lnTo>
                  <a:pt x="346443" y="578827"/>
                </a:lnTo>
                <a:lnTo>
                  <a:pt x="354330" y="573951"/>
                </a:lnTo>
                <a:lnTo>
                  <a:pt x="357822" y="571830"/>
                </a:lnTo>
                <a:lnTo>
                  <a:pt x="360299" y="570395"/>
                </a:lnTo>
                <a:lnTo>
                  <a:pt x="365112" y="658837"/>
                </a:lnTo>
                <a:lnTo>
                  <a:pt x="366941" y="691426"/>
                </a:lnTo>
                <a:lnTo>
                  <a:pt x="368134" y="711352"/>
                </a:lnTo>
                <a:lnTo>
                  <a:pt x="368465" y="715873"/>
                </a:lnTo>
                <a:lnTo>
                  <a:pt x="368528" y="716927"/>
                </a:lnTo>
                <a:lnTo>
                  <a:pt x="362750" y="766356"/>
                </a:lnTo>
                <a:lnTo>
                  <a:pt x="341045" y="807707"/>
                </a:lnTo>
                <a:lnTo>
                  <a:pt x="307009" y="836117"/>
                </a:lnTo>
                <a:lnTo>
                  <a:pt x="264223" y="846670"/>
                </a:lnTo>
                <a:lnTo>
                  <a:pt x="215760" y="846670"/>
                </a:lnTo>
                <a:lnTo>
                  <a:pt x="210299" y="852995"/>
                </a:lnTo>
                <a:lnTo>
                  <a:pt x="210299" y="868641"/>
                </a:lnTo>
                <a:lnTo>
                  <a:pt x="215760" y="874979"/>
                </a:lnTo>
                <a:lnTo>
                  <a:pt x="264223" y="874979"/>
                </a:lnTo>
                <a:lnTo>
                  <a:pt x="307149" y="866559"/>
                </a:lnTo>
                <a:lnTo>
                  <a:pt x="344182" y="843254"/>
                </a:lnTo>
                <a:lnTo>
                  <a:pt x="372745" y="807999"/>
                </a:lnTo>
                <a:lnTo>
                  <a:pt x="390232" y="763879"/>
                </a:lnTo>
                <a:lnTo>
                  <a:pt x="394093" y="713765"/>
                </a:lnTo>
                <a:lnTo>
                  <a:pt x="386118" y="570395"/>
                </a:lnTo>
                <a:lnTo>
                  <a:pt x="384962" y="549478"/>
                </a:lnTo>
                <a:lnTo>
                  <a:pt x="420598" y="512813"/>
                </a:lnTo>
                <a:lnTo>
                  <a:pt x="425208" y="506577"/>
                </a:lnTo>
                <a:lnTo>
                  <a:pt x="433425" y="503415"/>
                </a:lnTo>
                <a:lnTo>
                  <a:pt x="439801" y="503415"/>
                </a:lnTo>
                <a:lnTo>
                  <a:pt x="450888" y="506095"/>
                </a:lnTo>
                <a:lnTo>
                  <a:pt x="460425" y="514553"/>
                </a:lnTo>
                <a:lnTo>
                  <a:pt x="474065" y="529488"/>
                </a:lnTo>
                <a:lnTo>
                  <a:pt x="497484" y="551586"/>
                </a:lnTo>
                <a:lnTo>
                  <a:pt x="488378" y="713765"/>
                </a:lnTo>
                <a:lnTo>
                  <a:pt x="488264" y="716927"/>
                </a:lnTo>
                <a:lnTo>
                  <a:pt x="488556" y="746315"/>
                </a:lnTo>
                <a:lnTo>
                  <a:pt x="505929" y="803313"/>
                </a:lnTo>
                <a:lnTo>
                  <a:pt x="542391" y="848194"/>
                </a:lnTo>
                <a:lnTo>
                  <a:pt x="591185" y="872782"/>
                </a:lnTo>
                <a:lnTo>
                  <a:pt x="618147" y="876033"/>
                </a:lnTo>
                <a:lnTo>
                  <a:pt x="672134" y="876033"/>
                </a:lnTo>
                <a:lnTo>
                  <a:pt x="677595" y="869696"/>
                </a:lnTo>
                <a:lnTo>
                  <a:pt x="677595" y="861352"/>
                </a:lnTo>
                <a:close/>
              </a:path>
              <a:path w="885190" h="876300">
                <a:moveTo>
                  <a:pt x="885190" y="816343"/>
                </a:moveTo>
                <a:lnTo>
                  <a:pt x="878738" y="812126"/>
                </a:lnTo>
                <a:lnTo>
                  <a:pt x="871880" y="754646"/>
                </a:lnTo>
                <a:lnTo>
                  <a:pt x="864768" y="698055"/>
                </a:lnTo>
                <a:lnTo>
                  <a:pt x="857059" y="642772"/>
                </a:lnTo>
                <a:lnTo>
                  <a:pt x="848372" y="589153"/>
                </a:lnTo>
                <a:lnTo>
                  <a:pt x="838352" y="537616"/>
                </a:lnTo>
                <a:lnTo>
                  <a:pt x="826643" y="488505"/>
                </a:lnTo>
                <a:lnTo>
                  <a:pt x="812876" y="442239"/>
                </a:lnTo>
                <a:lnTo>
                  <a:pt x="796683" y="399199"/>
                </a:lnTo>
                <a:lnTo>
                  <a:pt x="777709" y="359740"/>
                </a:lnTo>
                <a:lnTo>
                  <a:pt x="755586" y="324281"/>
                </a:lnTo>
                <a:lnTo>
                  <a:pt x="729970" y="293204"/>
                </a:lnTo>
                <a:lnTo>
                  <a:pt x="700481" y="266877"/>
                </a:lnTo>
                <a:lnTo>
                  <a:pt x="659130" y="248196"/>
                </a:lnTo>
                <a:lnTo>
                  <a:pt x="644639" y="247002"/>
                </a:lnTo>
                <a:lnTo>
                  <a:pt x="602411" y="255016"/>
                </a:lnTo>
                <a:lnTo>
                  <a:pt x="559054" y="277355"/>
                </a:lnTo>
                <a:lnTo>
                  <a:pt x="524421" y="311467"/>
                </a:lnTo>
                <a:lnTo>
                  <a:pt x="508381" y="354774"/>
                </a:lnTo>
                <a:lnTo>
                  <a:pt x="506615" y="393534"/>
                </a:lnTo>
                <a:lnTo>
                  <a:pt x="500176" y="382346"/>
                </a:lnTo>
                <a:lnTo>
                  <a:pt x="494931" y="371665"/>
                </a:lnTo>
                <a:lnTo>
                  <a:pt x="491401" y="360400"/>
                </a:lnTo>
                <a:lnTo>
                  <a:pt x="490105" y="347472"/>
                </a:lnTo>
                <a:lnTo>
                  <a:pt x="490105" y="6324"/>
                </a:lnTo>
                <a:lnTo>
                  <a:pt x="484657" y="0"/>
                </a:lnTo>
                <a:lnTo>
                  <a:pt x="470903" y="0"/>
                </a:lnTo>
                <a:lnTo>
                  <a:pt x="465442" y="6324"/>
                </a:lnTo>
                <a:lnTo>
                  <a:pt x="465493" y="347472"/>
                </a:lnTo>
                <a:lnTo>
                  <a:pt x="476440" y="392480"/>
                </a:lnTo>
                <a:lnTo>
                  <a:pt x="500811" y="431520"/>
                </a:lnTo>
                <a:lnTo>
                  <a:pt x="537984" y="474129"/>
                </a:lnTo>
                <a:lnTo>
                  <a:pt x="566915" y="497166"/>
                </a:lnTo>
                <a:lnTo>
                  <a:pt x="567829" y="497166"/>
                </a:lnTo>
                <a:lnTo>
                  <a:pt x="567829" y="498221"/>
                </a:lnTo>
                <a:lnTo>
                  <a:pt x="568756" y="498221"/>
                </a:lnTo>
                <a:lnTo>
                  <a:pt x="572439" y="499198"/>
                </a:lnTo>
                <a:lnTo>
                  <a:pt x="574281" y="501307"/>
                </a:lnTo>
                <a:lnTo>
                  <a:pt x="588479" y="508508"/>
                </a:lnTo>
                <a:lnTo>
                  <a:pt x="604316" y="514159"/>
                </a:lnTo>
                <a:lnTo>
                  <a:pt x="620661" y="517842"/>
                </a:lnTo>
                <a:lnTo>
                  <a:pt x="636422" y="519150"/>
                </a:lnTo>
                <a:lnTo>
                  <a:pt x="639191" y="519150"/>
                </a:lnTo>
                <a:lnTo>
                  <a:pt x="641032" y="517042"/>
                </a:lnTo>
                <a:lnTo>
                  <a:pt x="644639" y="517042"/>
                </a:lnTo>
                <a:lnTo>
                  <a:pt x="645566" y="514921"/>
                </a:lnTo>
                <a:lnTo>
                  <a:pt x="649274" y="507644"/>
                </a:lnTo>
                <a:lnTo>
                  <a:pt x="648538" y="499757"/>
                </a:lnTo>
                <a:lnTo>
                  <a:pt x="644017" y="493433"/>
                </a:lnTo>
                <a:lnTo>
                  <a:pt x="636422" y="490842"/>
                </a:lnTo>
                <a:lnTo>
                  <a:pt x="630974" y="490842"/>
                </a:lnTo>
                <a:lnTo>
                  <a:pt x="624522" y="488734"/>
                </a:lnTo>
                <a:lnTo>
                  <a:pt x="618147" y="487680"/>
                </a:lnTo>
                <a:lnTo>
                  <a:pt x="627113" y="479425"/>
                </a:lnTo>
                <a:lnTo>
                  <a:pt x="632117" y="473087"/>
                </a:lnTo>
                <a:lnTo>
                  <a:pt x="635647" y="468617"/>
                </a:lnTo>
                <a:lnTo>
                  <a:pt x="642975" y="455066"/>
                </a:lnTo>
                <a:lnTo>
                  <a:pt x="648322" y="438543"/>
                </a:lnTo>
                <a:lnTo>
                  <a:pt x="650163" y="430187"/>
                </a:lnTo>
                <a:lnTo>
                  <a:pt x="645566" y="422808"/>
                </a:lnTo>
                <a:lnTo>
                  <a:pt x="639191" y="419735"/>
                </a:lnTo>
                <a:lnTo>
                  <a:pt x="638111" y="419379"/>
                </a:lnTo>
                <a:lnTo>
                  <a:pt x="636955" y="419201"/>
                </a:lnTo>
                <a:lnTo>
                  <a:pt x="630047" y="419201"/>
                </a:lnTo>
                <a:lnTo>
                  <a:pt x="625055" y="423951"/>
                </a:lnTo>
                <a:lnTo>
                  <a:pt x="622744" y="430187"/>
                </a:lnTo>
                <a:lnTo>
                  <a:pt x="614222" y="452170"/>
                </a:lnTo>
                <a:lnTo>
                  <a:pt x="581583" y="473087"/>
                </a:lnTo>
                <a:lnTo>
                  <a:pt x="543877" y="441426"/>
                </a:lnTo>
                <a:lnTo>
                  <a:pt x="533120" y="429133"/>
                </a:lnTo>
                <a:lnTo>
                  <a:pt x="535381" y="393534"/>
                </a:lnTo>
                <a:lnTo>
                  <a:pt x="550316" y="327418"/>
                </a:lnTo>
                <a:lnTo>
                  <a:pt x="614045" y="284784"/>
                </a:lnTo>
                <a:lnTo>
                  <a:pt x="648322" y="278384"/>
                </a:lnTo>
                <a:lnTo>
                  <a:pt x="659282" y="279361"/>
                </a:lnTo>
                <a:lnTo>
                  <a:pt x="717397" y="317550"/>
                </a:lnTo>
                <a:lnTo>
                  <a:pt x="761428" y="380441"/>
                </a:lnTo>
                <a:lnTo>
                  <a:pt x="779094" y="418071"/>
                </a:lnTo>
                <a:lnTo>
                  <a:pt x="794334" y="459473"/>
                </a:lnTo>
                <a:lnTo>
                  <a:pt x="807326" y="503809"/>
                </a:lnTo>
                <a:lnTo>
                  <a:pt x="818515" y="551154"/>
                </a:lnTo>
                <a:lnTo>
                  <a:pt x="828167" y="600989"/>
                </a:lnTo>
                <a:lnTo>
                  <a:pt x="836612" y="652907"/>
                </a:lnTo>
                <a:lnTo>
                  <a:pt x="844143" y="706526"/>
                </a:lnTo>
                <a:lnTo>
                  <a:pt x="851090" y="761492"/>
                </a:lnTo>
                <a:lnTo>
                  <a:pt x="857643" y="816343"/>
                </a:lnTo>
                <a:lnTo>
                  <a:pt x="857770" y="821613"/>
                </a:lnTo>
                <a:lnTo>
                  <a:pt x="858621" y="827862"/>
                </a:lnTo>
                <a:lnTo>
                  <a:pt x="855929" y="834097"/>
                </a:lnTo>
                <a:lnTo>
                  <a:pt x="853173" y="839368"/>
                </a:lnTo>
                <a:lnTo>
                  <a:pt x="849477" y="844562"/>
                </a:lnTo>
                <a:lnTo>
                  <a:pt x="844029" y="847725"/>
                </a:lnTo>
                <a:lnTo>
                  <a:pt x="715987" y="847725"/>
                </a:lnTo>
                <a:lnTo>
                  <a:pt x="709612" y="854049"/>
                </a:lnTo>
                <a:lnTo>
                  <a:pt x="709612" y="869696"/>
                </a:lnTo>
                <a:lnTo>
                  <a:pt x="715987" y="876033"/>
                </a:lnTo>
                <a:lnTo>
                  <a:pt x="837653" y="876033"/>
                </a:lnTo>
                <a:lnTo>
                  <a:pt x="847699" y="874864"/>
                </a:lnTo>
                <a:lnTo>
                  <a:pt x="879132" y="848868"/>
                </a:lnTo>
                <a:lnTo>
                  <a:pt x="884999" y="827455"/>
                </a:lnTo>
                <a:lnTo>
                  <a:pt x="885190" y="8163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0"/>
            <a:ext cx="1190625" cy="1320165"/>
            <a:chOff x="0" y="0"/>
            <a:chExt cx="1190625" cy="1320165"/>
          </a:xfrm>
        </p:grpSpPr>
        <p:sp>
          <p:nvSpPr>
            <p:cNvPr id="21" name="object 21"/>
            <p:cNvSpPr/>
            <p:nvPr/>
          </p:nvSpPr>
          <p:spPr>
            <a:xfrm>
              <a:off x="142565" y="199670"/>
              <a:ext cx="999490" cy="1120775"/>
            </a:xfrm>
            <a:custGeom>
              <a:avLst/>
              <a:gdLst/>
              <a:ahLst/>
              <a:cxnLst/>
              <a:rect l="l" t="t" r="r" b="b"/>
              <a:pathLst>
                <a:path w="999490" h="1120775">
                  <a:moveTo>
                    <a:pt x="569438" y="0"/>
                  </a:moveTo>
                  <a:lnTo>
                    <a:pt x="25559" y="266749"/>
                  </a:lnTo>
                  <a:lnTo>
                    <a:pt x="0" y="310794"/>
                  </a:lnTo>
                  <a:lnTo>
                    <a:pt x="5098" y="329347"/>
                  </a:lnTo>
                  <a:lnTo>
                    <a:pt x="385726" y="1094256"/>
                  </a:lnTo>
                  <a:lnTo>
                    <a:pt x="397082" y="1108773"/>
                  </a:lnTo>
                  <a:lnTo>
                    <a:pt x="412704" y="1117684"/>
                  </a:lnTo>
                  <a:lnTo>
                    <a:pt x="430405" y="1120238"/>
                  </a:lnTo>
                  <a:lnTo>
                    <a:pt x="447995" y="1115681"/>
                  </a:lnTo>
                  <a:lnTo>
                    <a:pt x="973681" y="854099"/>
                  </a:lnTo>
                  <a:lnTo>
                    <a:pt x="988650" y="842455"/>
                  </a:lnTo>
                  <a:lnTo>
                    <a:pt x="997206" y="826835"/>
                  </a:lnTo>
                  <a:lnTo>
                    <a:pt x="999115" y="809200"/>
                  </a:lnTo>
                  <a:lnTo>
                    <a:pt x="994142" y="791513"/>
                  </a:lnTo>
                  <a:lnTo>
                    <a:pt x="613513" y="26592"/>
                  </a:lnTo>
                  <a:lnTo>
                    <a:pt x="602033" y="11214"/>
                  </a:lnTo>
                  <a:lnTo>
                    <a:pt x="586855" y="2183"/>
                  </a:lnTo>
                  <a:lnTo>
                    <a:pt x="569438" y="0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8135" y="288391"/>
              <a:ext cx="857885" cy="960119"/>
            </a:xfrm>
            <a:custGeom>
              <a:avLst/>
              <a:gdLst/>
              <a:ahLst/>
              <a:cxnLst/>
              <a:rect l="l" t="t" r="r" b="b"/>
              <a:pathLst>
                <a:path w="857885" h="960119">
                  <a:moveTo>
                    <a:pt x="857288" y="709041"/>
                  </a:moveTo>
                  <a:lnTo>
                    <a:pt x="506310" y="3695"/>
                  </a:lnTo>
                  <a:lnTo>
                    <a:pt x="504469" y="0"/>
                  </a:lnTo>
                  <a:lnTo>
                    <a:pt x="0" y="251028"/>
                  </a:lnTo>
                  <a:lnTo>
                    <a:pt x="352818" y="960069"/>
                  </a:lnTo>
                  <a:lnTo>
                    <a:pt x="372757" y="950150"/>
                  </a:lnTo>
                  <a:lnTo>
                    <a:pt x="857288" y="709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911" y="453872"/>
              <a:ext cx="565150" cy="616585"/>
            </a:xfrm>
            <a:custGeom>
              <a:avLst/>
              <a:gdLst/>
              <a:ahLst/>
              <a:cxnLst/>
              <a:rect l="l" t="t" r="r" b="b"/>
              <a:pathLst>
                <a:path w="565150" h="616585">
                  <a:moveTo>
                    <a:pt x="351345" y="14376"/>
                  </a:moveTo>
                  <a:lnTo>
                    <a:pt x="345998" y="3644"/>
                  </a:lnTo>
                  <a:lnTo>
                    <a:pt x="339890" y="0"/>
                  </a:lnTo>
                  <a:lnTo>
                    <a:pt x="2489" y="167881"/>
                  </a:lnTo>
                  <a:lnTo>
                    <a:pt x="0" y="175818"/>
                  </a:lnTo>
                  <a:lnTo>
                    <a:pt x="5334" y="186563"/>
                  </a:lnTo>
                  <a:lnTo>
                    <a:pt x="13169" y="189357"/>
                  </a:lnTo>
                  <a:lnTo>
                    <a:pt x="350570" y="21463"/>
                  </a:lnTo>
                  <a:lnTo>
                    <a:pt x="351345" y="14376"/>
                  </a:lnTo>
                  <a:close/>
                </a:path>
                <a:path w="565150" h="616585">
                  <a:moveTo>
                    <a:pt x="416140" y="71704"/>
                  </a:moveTo>
                  <a:lnTo>
                    <a:pt x="409905" y="59182"/>
                  </a:lnTo>
                  <a:lnTo>
                    <a:pt x="402958" y="58178"/>
                  </a:lnTo>
                  <a:lnTo>
                    <a:pt x="8420" y="254508"/>
                  </a:lnTo>
                  <a:lnTo>
                    <a:pt x="5029" y="260654"/>
                  </a:lnTo>
                  <a:lnTo>
                    <a:pt x="11252" y="273177"/>
                  </a:lnTo>
                  <a:lnTo>
                    <a:pt x="19100" y="275971"/>
                  </a:lnTo>
                  <a:lnTo>
                    <a:pt x="413639" y="79641"/>
                  </a:lnTo>
                  <a:lnTo>
                    <a:pt x="416140" y="71704"/>
                  </a:lnTo>
                  <a:close/>
                </a:path>
                <a:path w="565150" h="616585">
                  <a:moveTo>
                    <a:pt x="422630" y="157657"/>
                  </a:moveTo>
                  <a:lnTo>
                    <a:pt x="416623" y="145567"/>
                  </a:lnTo>
                  <a:lnTo>
                    <a:pt x="410603" y="142100"/>
                  </a:lnTo>
                  <a:lnTo>
                    <a:pt x="73202" y="309994"/>
                  </a:lnTo>
                  <a:lnTo>
                    <a:pt x="70612" y="317741"/>
                  </a:lnTo>
                  <a:lnTo>
                    <a:pt x="76631" y="329831"/>
                  </a:lnTo>
                  <a:lnTo>
                    <a:pt x="83515" y="330720"/>
                  </a:lnTo>
                  <a:lnTo>
                    <a:pt x="420916" y="162826"/>
                  </a:lnTo>
                  <a:lnTo>
                    <a:pt x="422630" y="157657"/>
                  </a:lnTo>
                  <a:close/>
                </a:path>
                <a:path w="565150" h="616585">
                  <a:moveTo>
                    <a:pt x="486575" y="213258"/>
                  </a:moveTo>
                  <a:lnTo>
                    <a:pt x="481418" y="202895"/>
                  </a:lnTo>
                  <a:lnTo>
                    <a:pt x="473671" y="200291"/>
                  </a:lnTo>
                  <a:lnTo>
                    <a:pt x="79133" y="396621"/>
                  </a:lnTo>
                  <a:lnTo>
                    <a:pt x="76542" y="404368"/>
                  </a:lnTo>
                  <a:lnTo>
                    <a:pt x="81699" y="414731"/>
                  </a:lnTo>
                  <a:lnTo>
                    <a:pt x="89446" y="417334"/>
                  </a:lnTo>
                  <a:lnTo>
                    <a:pt x="483984" y="221005"/>
                  </a:lnTo>
                  <a:lnTo>
                    <a:pt x="486575" y="213258"/>
                  </a:lnTo>
                  <a:close/>
                </a:path>
                <a:path w="565150" h="616585">
                  <a:moveTo>
                    <a:pt x="493229" y="299516"/>
                  </a:moveTo>
                  <a:lnTo>
                    <a:pt x="487210" y="287426"/>
                  </a:lnTo>
                  <a:lnTo>
                    <a:pt x="482053" y="285686"/>
                  </a:lnTo>
                  <a:lnTo>
                    <a:pt x="144653" y="453580"/>
                  </a:lnTo>
                  <a:lnTo>
                    <a:pt x="141211" y="459600"/>
                  </a:lnTo>
                  <a:lnTo>
                    <a:pt x="147218" y="471690"/>
                  </a:lnTo>
                  <a:lnTo>
                    <a:pt x="154965" y="474306"/>
                  </a:lnTo>
                  <a:lnTo>
                    <a:pt x="492366" y="306412"/>
                  </a:lnTo>
                  <a:lnTo>
                    <a:pt x="493229" y="299516"/>
                  </a:lnTo>
                  <a:close/>
                </a:path>
                <a:path w="565150" h="616585">
                  <a:moveTo>
                    <a:pt x="558025" y="356844"/>
                  </a:moveTo>
                  <a:lnTo>
                    <a:pt x="552005" y="344754"/>
                  </a:lnTo>
                  <a:lnTo>
                    <a:pt x="545122" y="343877"/>
                  </a:lnTo>
                  <a:lnTo>
                    <a:pt x="150583" y="540207"/>
                  </a:lnTo>
                  <a:lnTo>
                    <a:pt x="147129" y="546227"/>
                  </a:lnTo>
                  <a:lnTo>
                    <a:pt x="153149" y="558317"/>
                  </a:lnTo>
                  <a:lnTo>
                    <a:pt x="160896" y="560920"/>
                  </a:lnTo>
                  <a:lnTo>
                    <a:pt x="555434" y="364591"/>
                  </a:lnTo>
                  <a:lnTo>
                    <a:pt x="558025" y="356844"/>
                  </a:lnTo>
                  <a:close/>
                </a:path>
                <a:path w="565150" h="616585">
                  <a:moveTo>
                    <a:pt x="564743" y="443230"/>
                  </a:moveTo>
                  <a:lnTo>
                    <a:pt x="558507" y="430707"/>
                  </a:lnTo>
                  <a:lnTo>
                    <a:pt x="552399" y="427050"/>
                  </a:lnTo>
                  <a:lnTo>
                    <a:pt x="214998" y="594944"/>
                  </a:lnTo>
                  <a:lnTo>
                    <a:pt x="212496" y="602881"/>
                  </a:lnTo>
                  <a:lnTo>
                    <a:pt x="218732" y="615403"/>
                  </a:lnTo>
                  <a:lnTo>
                    <a:pt x="225679" y="616407"/>
                  </a:lnTo>
                  <a:lnTo>
                    <a:pt x="563079" y="448525"/>
                  </a:lnTo>
                  <a:lnTo>
                    <a:pt x="564743" y="443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2158" y="1020730"/>
              <a:ext cx="287655" cy="191770"/>
            </a:xfrm>
            <a:custGeom>
              <a:avLst/>
              <a:gdLst/>
              <a:ahLst/>
              <a:cxnLst/>
              <a:rect l="l" t="t" r="r" b="b"/>
              <a:pathLst>
                <a:path w="287655" h="191769">
                  <a:moveTo>
                    <a:pt x="255284" y="0"/>
                  </a:moveTo>
                  <a:lnTo>
                    <a:pt x="13573" y="117989"/>
                  </a:lnTo>
                  <a:lnTo>
                    <a:pt x="0" y="142267"/>
                  </a:lnTo>
                  <a:lnTo>
                    <a:pt x="2544" y="151898"/>
                  </a:lnTo>
                  <a:lnTo>
                    <a:pt x="19643" y="174128"/>
                  </a:lnTo>
                  <a:lnTo>
                    <a:pt x="42840" y="187587"/>
                  </a:lnTo>
                  <a:lnTo>
                    <a:pt x="69217" y="191266"/>
                  </a:lnTo>
                  <a:lnTo>
                    <a:pt x="95859" y="184156"/>
                  </a:lnTo>
                  <a:lnTo>
                    <a:pt x="250675" y="107118"/>
                  </a:lnTo>
                  <a:lnTo>
                    <a:pt x="272144" y="90288"/>
                  </a:lnTo>
                  <a:lnTo>
                    <a:pt x="284525" y="67324"/>
                  </a:lnTo>
                  <a:lnTo>
                    <a:pt x="287186" y="41001"/>
                  </a:lnTo>
                  <a:lnTo>
                    <a:pt x="279494" y="14091"/>
                  </a:lnTo>
                  <a:lnTo>
                    <a:pt x="273347" y="6250"/>
                  </a:lnTo>
                  <a:lnTo>
                    <a:pt x="264872" y="1413"/>
                  </a:lnTo>
                  <a:lnTo>
                    <a:pt x="255284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4605" y="1102898"/>
              <a:ext cx="156139" cy="1574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79277"/>
              <a:ext cx="178435" cy="321310"/>
            </a:xfrm>
            <a:custGeom>
              <a:avLst/>
              <a:gdLst/>
              <a:ahLst/>
              <a:cxnLst/>
              <a:rect l="l" t="t" r="r" b="b"/>
              <a:pathLst>
                <a:path w="178435" h="321309">
                  <a:moveTo>
                    <a:pt x="0" y="0"/>
                  </a:moveTo>
                  <a:lnTo>
                    <a:pt x="0" y="298214"/>
                  </a:lnTo>
                  <a:lnTo>
                    <a:pt x="39569" y="310077"/>
                  </a:lnTo>
                  <a:lnTo>
                    <a:pt x="73595" y="320707"/>
                  </a:lnTo>
                  <a:lnTo>
                    <a:pt x="76070" y="320999"/>
                  </a:lnTo>
                  <a:lnTo>
                    <a:pt x="77943" y="321190"/>
                  </a:lnTo>
                  <a:lnTo>
                    <a:pt x="83897" y="320936"/>
                  </a:lnTo>
                  <a:lnTo>
                    <a:pt x="84907" y="318396"/>
                  </a:lnTo>
                  <a:lnTo>
                    <a:pt x="88373" y="308820"/>
                  </a:lnTo>
                  <a:lnTo>
                    <a:pt x="131503" y="191358"/>
                  </a:lnTo>
                  <a:lnTo>
                    <a:pt x="166416" y="96870"/>
                  </a:lnTo>
                  <a:lnTo>
                    <a:pt x="167954" y="93047"/>
                  </a:lnTo>
                  <a:lnTo>
                    <a:pt x="170000" y="89453"/>
                  </a:lnTo>
                  <a:lnTo>
                    <a:pt x="167857" y="85554"/>
                  </a:lnTo>
                  <a:lnTo>
                    <a:pt x="170037" y="80055"/>
                  </a:lnTo>
                  <a:lnTo>
                    <a:pt x="171711" y="74315"/>
                  </a:lnTo>
                  <a:lnTo>
                    <a:pt x="177854" y="62288"/>
                  </a:lnTo>
                  <a:lnTo>
                    <a:pt x="175323" y="60040"/>
                  </a:lnTo>
                  <a:lnTo>
                    <a:pt x="168854" y="57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4404" y="433806"/>
              <a:ext cx="487680" cy="53975"/>
            </a:xfrm>
            <a:custGeom>
              <a:avLst/>
              <a:gdLst/>
              <a:ahLst/>
              <a:cxnLst/>
              <a:rect l="l" t="t" r="r" b="b"/>
              <a:pathLst>
                <a:path w="487680" h="53975">
                  <a:moveTo>
                    <a:pt x="53271" y="0"/>
                  </a:moveTo>
                  <a:lnTo>
                    <a:pt x="0" y="14084"/>
                  </a:lnTo>
                  <a:lnTo>
                    <a:pt x="7274" y="17182"/>
                  </a:lnTo>
                  <a:lnTo>
                    <a:pt x="21069" y="22906"/>
                  </a:lnTo>
                  <a:lnTo>
                    <a:pt x="27768" y="25590"/>
                  </a:lnTo>
                  <a:lnTo>
                    <a:pt x="34607" y="19627"/>
                  </a:lnTo>
                  <a:lnTo>
                    <a:pt x="41013" y="13223"/>
                  </a:lnTo>
                  <a:lnTo>
                    <a:pt x="53271" y="0"/>
                  </a:lnTo>
                  <a:close/>
                </a:path>
                <a:path w="487680" h="53975">
                  <a:moveTo>
                    <a:pt x="147300" y="2527"/>
                  </a:moveTo>
                  <a:lnTo>
                    <a:pt x="143193" y="3454"/>
                  </a:lnTo>
                  <a:lnTo>
                    <a:pt x="139585" y="8636"/>
                  </a:lnTo>
                  <a:lnTo>
                    <a:pt x="133880" y="16668"/>
                  </a:lnTo>
                  <a:lnTo>
                    <a:pt x="127827" y="24634"/>
                  </a:lnTo>
                  <a:lnTo>
                    <a:pt x="114818" y="41186"/>
                  </a:lnTo>
                  <a:lnTo>
                    <a:pt x="483450" y="53479"/>
                  </a:lnTo>
                  <a:lnTo>
                    <a:pt x="486143" y="53479"/>
                  </a:lnTo>
                  <a:lnTo>
                    <a:pt x="485867" y="40468"/>
                  </a:lnTo>
                  <a:lnTo>
                    <a:pt x="486062" y="33526"/>
                  </a:lnTo>
                  <a:lnTo>
                    <a:pt x="486509" y="26582"/>
                  </a:lnTo>
                  <a:lnTo>
                    <a:pt x="487137" y="19710"/>
                  </a:lnTo>
                  <a:lnTo>
                    <a:pt x="487653" y="14833"/>
                  </a:lnTo>
                  <a:lnTo>
                    <a:pt x="485358" y="14528"/>
                  </a:lnTo>
                  <a:lnTo>
                    <a:pt x="147300" y="2527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811" y="132257"/>
              <a:ext cx="939165" cy="899794"/>
            </a:xfrm>
            <a:custGeom>
              <a:avLst/>
              <a:gdLst/>
              <a:ahLst/>
              <a:cxnLst/>
              <a:rect l="l" t="t" r="r" b="b"/>
              <a:pathLst>
                <a:path w="939165" h="899794">
                  <a:moveTo>
                    <a:pt x="80925" y="429285"/>
                  </a:moveTo>
                  <a:lnTo>
                    <a:pt x="77926" y="432358"/>
                  </a:lnTo>
                  <a:lnTo>
                    <a:pt x="29708" y="570110"/>
                  </a:lnTo>
                  <a:lnTo>
                    <a:pt x="2948" y="646836"/>
                  </a:lnTo>
                  <a:lnTo>
                    <a:pt x="2090" y="649782"/>
                  </a:lnTo>
                  <a:lnTo>
                    <a:pt x="982" y="652983"/>
                  </a:lnTo>
                  <a:lnTo>
                    <a:pt x="63262" y="716837"/>
                  </a:lnTo>
                  <a:lnTo>
                    <a:pt x="95185" y="746896"/>
                  </a:lnTo>
                  <a:lnTo>
                    <a:pt x="127648" y="776452"/>
                  </a:lnTo>
                  <a:lnTo>
                    <a:pt x="158491" y="803893"/>
                  </a:lnTo>
                  <a:lnTo>
                    <a:pt x="189836" y="830743"/>
                  </a:lnTo>
                  <a:lnTo>
                    <a:pt x="222373" y="856028"/>
                  </a:lnTo>
                  <a:lnTo>
                    <a:pt x="256791" y="878776"/>
                  </a:lnTo>
                  <a:lnTo>
                    <a:pt x="292446" y="895166"/>
                  </a:lnTo>
                  <a:lnTo>
                    <a:pt x="314096" y="899312"/>
                  </a:lnTo>
                  <a:lnTo>
                    <a:pt x="322144" y="897750"/>
                  </a:lnTo>
                  <a:lnTo>
                    <a:pt x="325811" y="895794"/>
                  </a:lnTo>
                  <a:lnTo>
                    <a:pt x="328801" y="891806"/>
                  </a:lnTo>
                  <a:lnTo>
                    <a:pt x="330879" y="886087"/>
                  </a:lnTo>
                  <a:lnTo>
                    <a:pt x="330758" y="878532"/>
                  </a:lnTo>
                  <a:lnTo>
                    <a:pt x="301725" y="844219"/>
                  </a:lnTo>
                  <a:lnTo>
                    <a:pt x="431587" y="844219"/>
                  </a:lnTo>
                  <a:lnTo>
                    <a:pt x="433780" y="840325"/>
                  </a:lnTo>
                  <a:lnTo>
                    <a:pt x="432521" y="829879"/>
                  </a:lnTo>
                  <a:lnTo>
                    <a:pt x="424685" y="819099"/>
                  </a:lnTo>
                  <a:lnTo>
                    <a:pt x="475577" y="819099"/>
                  </a:lnTo>
                  <a:lnTo>
                    <a:pt x="476565" y="818730"/>
                  </a:lnTo>
                  <a:lnTo>
                    <a:pt x="485641" y="813100"/>
                  </a:lnTo>
                  <a:lnTo>
                    <a:pt x="490294" y="805164"/>
                  </a:lnTo>
                  <a:lnTo>
                    <a:pt x="490284" y="795870"/>
                  </a:lnTo>
                  <a:lnTo>
                    <a:pt x="459795" y="768807"/>
                  </a:lnTo>
                  <a:lnTo>
                    <a:pt x="408724" y="751299"/>
                  </a:lnTo>
                  <a:lnTo>
                    <a:pt x="391855" y="745134"/>
                  </a:lnTo>
                  <a:lnTo>
                    <a:pt x="343800" y="716060"/>
                  </a:lnTo>
                  <a:lnTo>
                    <a:pt x="303030" y="676795"/>
                  </a:lnTo>
                  <a:lnTo>
                    <a:pt x="300109" y="673595"/>
                  </a:lnTo>
                  <a:lnTo>
                    <a:pt x="296810" y="670534"/>
                  </a:lnTo>
                  <a:lnTo>
                    <a:pt x="291985" y="665670"/>
                  </a:lnTo>
                  <a:lnTo>
                    <a:pt x="452780" y="665670"/>
                  </a:lnTo>
                  <a:lnTo>
                    <a:pt x="372881" y="615723"/>
                  </a:lnTo>
                  <a:lnTo>
                    <a:pt x="316151" y="578325"/>
                  </a:lnTo>
                  <a:lnTo>
                    <a:pt x="259732" y="538602"/>
                  </a:lnTo>
                  <a:lnTo>
                    <a:pt x="230221" y="516572"/>
                  </a:lnTo>
                  <a:lnTo>
                    <a:pt x="229332" y="515683"/>
                  </a:lnTo>
                  <a:lnTo>
                    <a:pt x="231712" y="514007"/>
                  </a:lnTo>
                  <a:lnTo>
                    <a:pt x="381866" y="514007"/>
                  </a:lnTo>
                  <a:lnTo>
                    <a:pt x="359799" y="503931"/>
                  </a:lnTo>
                  <a:lnTo>
                    <a:pt x="295084" y="470319"/>
                  </a:lnTo>
                  <a:lnTo>
                    <a:pt x="236641" y="445241"/>
                  </a:lnTo>
                  <a:lnTo>
                    <a:pt x="174885" y="431126"/>
                  </a:lnTo>
                  <a:lnTo>
                    <a:pt x="153363" y="429780"/>
                  </a:lnTo>
                  <a:lnTo>
                    <a:pt x="84958" y="429780"/>
                  </a:lnTo>
                  <a:lnTo>
                    <a:pt x="80925" y="429285"/>
                  </a:lnTo>
                  <a:close/>
                </a:path>
                <a:path w="939165" h="899794">
                  <a:moveTo>
                    <a:pt x="431587" y="844219"/>
                  </a:moveTo>
                  <a:lnTo>
                    <a:pt x="301725" y="844219"/>
                  </a:lnTo>
                  <a:lnTo>
                    <a:pt x="341206" y="852462"/>
                  </a:lnTo>
                  <a:lnTo>
                    <a:pt x="354813" y="854922"/>
                  </a:lnTo>
                  <a:lnTo>
                    <a:pt x="368427" y="856867"/>
                  </a:lnTo>
                  <a:lnTo>
                    <a:pt x="382106" y="858114"/>
                  </a:lnTo>
                  <a:lnTo>
                    <a:pt x="395909" y="858481"/>
                  </a:lnTo>
                  <a:lnTo>
                    <a:pt x="403464" y="858469"/>
                  </a:lnTo>
                  <a:lnTo>
                    <a:pt x="410760" y="857427"/>
                  </a:lnTo>
                  <a:lnTo>
                    <a:pt x="417796" y="855370"/>
                  </a:lnTo>
                  <a:lnTo>
                    <a:pt x="428768" y="849226"/>
                  </a:lnTo>
                  <a:lnTo>
                    <a:pt x="431587" y="844219"/>
                  </a:lnTo>
                  <a:close/>
                </a:path>
                <a:path w="939165" h="899794">
                  <a:moveTo>
                    <a:pt x="475577" y="819099"/>
                  </a:moveTo>
                  <a:lnTo>
                    <a:pt x="424685" y="819099"/>
                  </a:lnTo>
                  <a:lnTo>
                    <a:pt x="433589" y="819873"/>
                  </a:lnTo>
                  <a:lnTo>
                    <a:pt x="442234" y="820820"/>
                  </a:lnTo>
                  <a:lnTo>
                    <a:pt x="450736" y="821528"/>
                  </a:lnTo>
                  <a:lnTo>
                    <a:pt x="459210" y="821588"/>
                  </a:lnTo>
                  <a:lnTo>
                    <a:pt x="471041" y="820788"/>
                  </a:lnTo>
                  <a:lnTo>
                    <a:pt x="475577" y="819099"/>
                  </a:lnTo>
                  <a:close/>
                </a:path>
                <a:path w="939165" h="899794">
                  <a:moveTo>
                    <a:pt x="452780" y="665670"/>
                  </a:moveTo>
                  <a:lnTo>
                    <a:pt x="291985" y="665670"/>
                  </a:lnTo>
                  <a:lnTo>
                    <a:pt x="318155" y="670790"/>
                  </a:lnTo>
                  <a:lnTo>
                    <a:pt x="343190" y="677198"/>
                  </a:lnTo>
                  <a:lnTo>
                    <a:pt x="367177" y="685412"/>
                  </a:lnTo>
                  <a:lnTo>
                    <a:pt x="390203" y="695947"/>
                  </a:lnTo>
                  <a:lnTo>
                    <a:pt x="466342" y="737019"/>
                  </a:lnTo>
                  <a:lnTo>
                    <a:pt x="472530" y="740029"/>
                  </a:lnTo>
                  <a:lnTo>
                    <a:pt x="478962" y="742426"/>
                  </a:lnTo>
                  <a:lnTo>
                    <a:pt x="485647" y="744027"/>
                  </a:lnTo>
                  <a:lnTo>
                    <a:pt x="492597" y="744651"/>
                  </a:lnTo>
                  <a:lnTo>
                    <a:pt x="499887" y="744167"/>
                  </a:lnTo>
                  <a:lnTo>
                    <a:pt x="506445" y="742137"/>
                  </a:lnTo>
                  <a:lnTo>
                    <a:pt x="511973" y="738211"/>
                  </a:lnTo>
                  <a:lnTo>
                    <a:pt x="516172" y="732040"/>
                  </a:lnTo>
                  <a:lnTo>
                    <a:pt x="517644" y="725487"/>
                  </a:lnTo>
                  <a:lnTo>
                    <a:pt x="516371" y="719602"/>
                  </a:lnTo>
                  <a:lnTo>
                    <a:pt x="485212" y="687279"/>
                  </a:lnTo>
                  <a:lnTo>
                    <a:pt x="458116" y="669023"/>
                  </a:lnTo>
                  <a:lnTo>
                    <a:pt x="452780" y="665670"/>
                  </a:lnTo>
                  <a:close/>
                </a:path>
                <a:path w="939165" h="899794">
                  <a:moveTo>
                    <a:pt x="381866" y="514007"/>
                  </a:moveTo>
                  <a:lnTo>
                    <a:pt x="231712" y="514007"/>
                  </a:lnTo>
                  <a:lnTo>
                    <a:pt x="233237" y="515797"/>
                  </a:lnTo>
                  <a:lnTo>
                    <a:pt x="291744" y="544812"/>
                  </a:lnTo>
                  <a:lnTo>
                    <a:pt x="350953" y="566661"/>
                  </a:lnTo>
                  <a:lnTo>
                    <a:pt x="384553" y="570110"/>
                  </a:lnTo>
                  <a:lnTo>
                    <a:pt x="400904" y="566648"/>
                  </a:lnTo>
                  <a:lnTo>
                    <a:pt x="433637" y="536879"/>
                  </a:lnTo>
                  <a:lnTo>
                    <a:pt x="434231" y="532396"/>
                  </a:lnTo>
                  <a:lnTo>
                    <a:pt x="427669" y="530618"/>
                  </a:lnTo>
                  <a:lnTo>
                    <a:pt x="392945" y="519066"/>
                  </a:lnTo>
                  <a:lnTo>
                    <a:pt x="381866" y="514007"/>
                  </a:lnTo>
                  <a:close/>
                </a:path>
                <a:path w="939165" h="899794">
                  <a:moveTo>
                    <a:pt x="820001" y="371005"/>
                  </a:moveTo>
                  <a:lnTo>
                    <a:pt x="438156" y="371005"/>
                  </a:lnTo>
                  <a:lnTo>
                    <a:pt x="444100" y="372960"/>
                  </a:lnTo>
                  <a:lnTo>
                    <a:pt x="450771" y="380517"/>
                  </a:lnTo>
                  <a:lnTo>
                    <a:pt x="481501" y="412573"/>
                  </a:lnTo>
                  <a:lnTo>
                    <a:pt x="515242" y="441553"/>
                  </a:lnTo>
                  <a:lnTo>
                    <a:pt x="554879" y="462457"/>
                  </a:lnTo>
                  <a:lnTo>
                    <a:pt x="566965" y="464413"/>
                  </a:lnTo>
                  <a:lnTo>
                    <a:pt x="580339" y="464383"/>
                  </a:lnTo>
                  <a:lnTo>
                    <a:pt x="593478" y="462068"/>
                  </a:lnTo>
                  <a:lnTo>
                    <a:pt x="606424" y="457932"/>
                  </a:lnTo>
                  <a:lnTo>
                    <a:pt x="619222" y="452437"/>
                  </a:lnTo>
                  <a:lnTo>
                    <a:pt x="626300" y="449173"/>
                  </a:lnTo>
                  <a:lnTo>
                    <a:pt x="633998" y="446429"/>
                  </a:lnTo>
                  <a:lnTo>
                    <a:pt x="641412" y="443006"/>
                  </a:lnTo>
                  <a:lnTo>
                    <a:pt x="648563" y="439027"/>
                  </a:lnTo>
                  <a:lnTo>
                    <a:pt x="655473" y="434619"/>
                  </a:lnTo>
                  <a:lnTo>
                    <a:pt x="658520" y="432727"/>
                  </a:lnTo>
                  <a:lnTo>
                    <a:pt x="661498" y="431761"/>
                  </a:lnTo>
                  <a:lnTo>
                    <a:pt x="665064" y="431622"/>
                  </a:lnTo>
                  <a:lnTo>
                    <a:pt x="680213" y="431384"/>
                  </a:lnTo>
                  <a:lnTo>
                    <a:pt x="695392" y="430947"/>
                  </a:lnTo>
                  <a:lnTo>
                    <a:pt x="736403" y="427983"/>
                  </a:lnTo>
                  <a:lnTo>
                    <a:pt x="775382" y="417015"/>
                  </a:lnTo>
                  <a:lnTo>
                    <a:pt x="794177" y="392302"/>
                  </a:lnTo>
                  <a:lnTo>
                    <a:pt x="797357" y="388556"/>
                  </a:lnTo>
                  <a:lnTo>
                    <a:pt x="803750" y="386562"/>
                  </a:lnTo>
                  <a:lnTo>
                    <a:pt x="812108" y="384225"/>
                  </a:lnTo>
                  <a:lnTo>
                    <a:pt x="816865" y="376555"/>
                  </a:lnTo>
                  <a:lnTo>
                    <a:pt x="820001" y="371005"/>
                  </a:lnTo>
                  <a:close/>
                </a:path>
                <a:path w="939165" h="899794">
                  <a:moveTo>
                    <a:pt x="137213" y="428777"/>
                  </a:moveTo>
                  <a:lnTo>
                    <a:pt x="88737" y="429780"/>
                  </a:lnTo>
                  <a:lnTo>
                    <a:pt x="153363" y="429780"/>
                  </a:lnTo>
                  <a:lnTo>
                    <a:pt x="137213" y="428777"/>
                  </a:lnTo>
                  <a:close/>
                </a:path>
                <a:path w="939165" h="899794">
                  <a:moveTo>
                    <a:pt x="726386" y="0"/>
                  </a:moveTo>
                  <a:lnTo>
                    <a:pt x="717935" y="12532"/>
                  </a:lnTo>
                  <a:lnTo>
                    <a:pt x="701228" y="44583"/>
                  </a:lnTo>
                  <a:lnTo>
                    <a:pt x="680188" y="82178"/>
                  </a:lnTo>
                  <a:lnTo>
                    <a:pt x="658737" y="111340"/>
                  </a:lnTo>
                  <a:lnTo>
                    <a:pt x="636775" y="127916"/>
                  </a:lnTo>
                  <a:lnTo>
                    <a:pt x="612593" y="139501"/>
                  </a:lnTo>
                  <a:lnTo>
                    <a:pt x="587699" y="149751"/>
                  </a:lnTo>
                  <a:lnTo>
                    <a:pt x="563600" y="162318"/>
                  </a:lnTo>
                  <a:lnTo>
                    <a:pt x="514541" y="197051"/>
                  </a:lnTo>
                  <a:lnTo>
                    <a:pt x="473145" y="230898"/>
                  </a:lnTo>
                  <a:lnTo>
                    <a:pt x="444663" y="263047"/>
                  </a:lnTo>
                  <a:lnTo>
                    <a:pt x="432056" y="295273"/>
                  </a:lnTo>
                  <a:lnTo>
                    <a:pt x="429579" y="302069"/>
                  </a:lnTo>
                  <a:lnTo>
                    <a:pt x="400183" y="333806"/>
                  </a:lnTo>
                  <a:lnTo>
                    <a:pt x="395341" y="339661"/>
                  </a:lnTo>
                  <a:lnTo>
                    <a:pt x="416912" y="372630"/>
                  </a:lnTo>
                  <a:lnTo>
                    <a:pt x="428595" y="372859"/>
                  </a:lnTo>
                  <a:lnTo>
                    <a:pt x="438156" y="371005"/>
                  </a:lnTo>
                  <a:lnTo>
                    <a:pt x="820001" y="371005"/>
                  </a:lnTo>
                  <a:lnTo>
                    <a:pt x="821006" y="369227"/>
                  </a:lnTo>
                  <a:lnTo>
                    <a:pt x="823560" y="364451"/>
                  </a:lnTo>
                  <a:lnTo>
                    <a:pt x="826334" y="359638"/>
                  </a:lnTo>
                  <a:lnTo>
                    <a:pt x="829618" y="355193"/>
                  </a:lnTo>
                  <a:lnTo>
                    <a:pt x="810627" y="352941"/>
                  </a:lnTo>
                  <a:lnTo>
                    <a:pt x="763575" y="350423"/>
                  </a:lnTo>
                  <a:lnTo>
                    <a:pt x="500904" y="341363"/>
                  </a:lnTo>
                  <a:lnTo>
                    <a:pt x="498173" y="341147"/>
                  </a:lnTo>
                  <a:lnTo>
                    <a:pt x="496600" y="339813"/>
                  </a:lnTo>
                  <a:lnTo>
                    <a:pt x="498878" y="337375"/>
                  </a:lnTo>
                  <a:lnTo>
                    <a:pt x="504372" y="330473"/>
                  </a:lnTo>
                  <a:lnTo>
                    <a:pt x="848063" y="306577"/>
                  </a:lnTo>
                  <a:lnTo>
                    <a:pt x="850287" y="301167"/>
                  </a:lnTo>
                  <a:lnTo>
                    <a:pt x="862341" y="277909"/>
                  </a:lnTo>
                  <a:lnTo>
                    <a:pt x="889129" y="228122"/>
                  </a:lnTo>
                  <a:lnTo>
                    <a:pt x="918711" y="167560"/>
                  </a:lnTo>
                  <a:lnTo>
                    <a:pt x="939148" y="111975"/>
                  </a:lnTo>
                  <a:lnTo>
                    <a:pt x="900545" y="87743"/>
                  </a:lnTo>
                  <a:lnTo>
                    <a:pt x="859932" y="67132"/>
                  </a:lnTo>
                  <a:lnTo>
                    <a:pt x="817344" y="47440"/>
                  </a:lnTo>
                  <a:lnTo>
                    <a:pt x="772817" y="25963"/>
                  </a:lnTo>
                  <a:lnTo>
                    <a:pt x="726386" y="0"/>
                  </a:lnTo>
                  <a:close/>
                </a:path>
                <a:path w="939165" h="899794">
                  <a:moveTo>
                    <a:pt x="848062" y="306590"/>
                  </a:moveTo>
                  <a:lnTo>
                    <a:pt x="523948" y="306590"/>
                  </a:lnTo>
                  <a:lnTo>
                    <a:pt x="528101" y="307263"/>
                  </a:lnTo>
                  <a:lnTo>
                    <a:pt x="531960" y="307517"/>
                  </a:lnTo>
                  <a:lnTo>
                    <a:pt x="842233" y="317169"/>
                  </a:lnTo>
                  <a:lnTo>
                    <a:pt x="847158" y="313131"/>
                  </a:lnTo>
                  <a:lnTo>
                    <a:pt x="848062" y="306590"/>
                  </a:lnTo>
                  <a:close/>
                </a:path>
              </a:pathLst>
            </a:custGeom>
            <a:solidFill>
              <a:srgbClr val="FCD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4805" y="0"/>
              <a:ext cx="425450" cy="326390"/>
            </a:xfrm>
            <a:custGeom>
              <a:avLst/>
              <a:gdLst/>
              <a:ahLst/>
              <a:cxnLst/>
              <a:rect l="l" t="t" r="r" b="b"/>
              <a:pathLst>
                <a:path w="425450" h="326390">
                  <a:moveTo>
                    <a:pt x="425360" y="0"/>
                  </a:moveTo>
                  <a:lnTo>
                    <a:pt x="101283" y="0"/>
                  </a:lnTo>
                  <a:lnTo>
                    <a:pt x="46913" y="107222"/>
                  </a:lnTo>
                  <a:lnTo>
                    <a:pt x="3539" y="192201"/>
                  </a:lnTo>
                  <a:lnTo>
                    <a:pt x="298" y="198259"/>
                  </a:lnTo>
                  <a:lnTo>
                    <a:pt x="0" y="201688"/>
                  </a:lnTo>
                  <a:lnTo>
                    <a:pt x="7031" y="204304"/>
                  </a:lnTo>
                  <a:lnTo>
                    <a:pt x="235772" y="324777"/>
                  </a:lnTo>
                  <a:lnTo>
                    <a:pt x="238834" y="326339"/>
                  </a:lnTo>
                  <a:lnTo>
                    <a:pt x="243568" y="325958"/>
                  </a:lnTo>
                  <a:lnTo>
                    <a:pt x="245239" y="324027"/>
                  </a:lnTo>
                  <a:lnTo>
                    <a:pt x="248404" y="320141"/>
                  </a:lnTo>
                  <a:lnTo>
                    <a:pt x="256934" y="304288"/>
                  </a:lnTo>
                  <a:lnTo>
                    <a:pt x="265613" y="288491"/>
                  </a:lnTo>
                  <a:lnTo>
                    <a:pt x="274391" y="272730"/>
                  </a:lnTo>
                  <a:lnTo>
                    <a:pt x="316373" y="197983"/>
                  </a:lnTo>
                  <a:lnTo>
                    <a:pt x="332820" y="168394"/>
                  </a:lnTo>
                  <a:lnTo>
                    <a:pt x="349004" y="138696"/>
                  </a:lnTo>
                  <a:lnTo>
                    <a:pt x="367444" y="105125"/>
                  </a:lnTo>
                  <a:lnTo>
                    <a:pt x="386178" y="71769"/>
                  </a:lnTo>
                  <a:lnTo>
                    <a:pt x="404780" y="38339"/>
                  </a:lnTo>
                  <a:lnTo>
                    <a:pt x="422827" y="4546"/>
                  </a:lnTo>
                  <a:lnTo>
                    <a:pt x="42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650771" y="0"/>
            <a:ext cx="1493520" cy="1459230"/>
            <a:chOff x="7650771" y="0"/>
            <a:chExt cx="1493520" cy="1459230"/>
          </a:xfrm>
        </p:grpSpPr>
        <p:sp>
          <p:nvSpPr>
            <p:cNvPr id="31" name="object 31"/>
            <p:cNvSpPr/>
            <p:nvPr/>
          </p:nvSpPr>
          <p:spPr>
            <a:xfrm>
              <a:off x="7650771" y="286086"/>
              <a:ext cx="1173480" cy="1172845"/>
            </a:xfrm>
            <a:custGeom>
              <a:avLst/>
              <a:gdLst/>
              <a:ahLst/>
              <a:cxnLst/>
              <a:rect l="l" t="t" r="r" b="b"/>
              <a:pathLst>
                <a:path w="1173479" h="1172845">
                  <a:moveTo>
                    <a:pt x="395954" y="0"/>
                  </a:moveTo>
                  <a:lnTo>
                    <a:pt x="7924" y="378186"/>
                  </a:lnTo>
                  <a:lnTo>
                    <a:pt x="0" y="396635"/>
                  </a:lnTo>
                  <a:lnTo>
                    <a:pt x="1577" y="406402"/>
                  </a:lnTo>
                  <a:lnTo>
                    <a:pt x="6972" y="414826"/>
                  </a:lnTo>
                  <a:lnTo>
                    <a:pt x="759053" y="1165612"/>
                  </a:lnTo>
                  <a:lnTo>
                    <a:pt x="767419" y="1171059"/>
                  </a:lnTo>
                  <a:lnTo>
                    <a:pt x="777081" y="1172729"/>
                  </a:lnTo>
                  <a:lnTo>
                    <a:pt x="786885" y="1170586"/>
                  </a:lnTo>
                  <a:lnTo>
                    <a:pt x="795680" y="1164596"/>
                  </a:lnTo>
                  <a:lnTo>
                    <a:pt x="1165110" y="794531"/>
                  </a:lnTo>
                  <a:lnTo>
                    <a:pt x="1170888" y="785922"/>
                  </a:lnTo>
                  <a:lnTo>
                    <a:pt x="1173035" y="776093"/>
                  </a:lnTo>
                  <a:lnTo>
                    <a:pt x="1171457" y="766327"/>
                  </a:lnTo>
                  <a:lnTo>
                    <a:pt x="1166063" y="757904"/>
                  </a:lnTo>
                  <a:lnTo>
                    <a:pt x="413981" y="7105"/>
                  </a:lnTo>
                  <a:lnTo>
                    <a:pt x="405615" y="1665"/>
                  </a:lnTo>
                  <a:lnTo>
                    <a:pt x="395954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57045" y="293150"/>
              <a:ext cx="1159510" cy="1159510"/>
            </a:xfrm>
            <a:custGeom>
              <a:avLst/>
              <a:gdLst/>
              <a:ahLst/>
              <a:cxnLst/>
              <a:rect l="l" t="t" r="r" b="b"/>
              <a:pathLst>
                <a:path w="1159509" h="1159510">
                  <a:moveTo>
                    <a:pt x="388747" y="0"/>
                  </a:moveTo>
                  <a:lnTo>
                    <a:pt x="7734" y="371249"/>
                  </a:lnTo>
                  <a:lnTo>
                    <a:pt x="0" y="389405"/>
                  </a:lnTo>
                  <a:lnTo>
                    <a:pt x="1604" y="399047"/>
                  </a:lnTo>
                  <a:lnTo>
                    <a:pt x="6972" y="407381"/>
                  </a:lnTo>
                  <a:lnTo>
                    <a:pt x="752678" y="1151816"/>
                  </a:lnTo>
                  <a:lnTo>
                    <a:pt x="760956" y="1157227"/>
                  </a:lnTo>
                  <a:lnTo>
                    <a:pt x="770496" y="1158919"/>
                  </a:lnTo>
                  <a:lnTo>
                    <a:pt x="780160" y="1156853"/>
                  </a:lnTo>
                  <a:lnTo>
                    <a:pt x="788809" y="1150991"/>
                  </a:lnTo>
                  <a:lnTo>
                    <a:pt x="1151509" y="787669"/>
                  </a:lnTo>
                  <a:lnTo>
                    <a:pt x="1157166" y="779200"/>
                  </a:lnTo>
                  <a:lnTo>
                    <a:pt x="1159238" y="769512"/>
                  </a:lnTo>
                  <a:lnTo>
                    <a:pt x="1157636" y="759866"/>
                  </a:lnTo>
                  <a:lnTo>
                    <a:pt x="1152271" y="751525"/>
                  </a:lnTo>
                  <a:lnTo>
                    <a:pt x="406565" y="7102"/>
                  </a:lnTo>
                  <a:lnTo>
                    <a:pt x="398287" y="1691"/>
                  </a:lnTo>
                  <a:lnTo>
                    <a:pt x="3887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03552" y="349681"/>
              <a:ext cx="1054735" cy="1054100"/>
            </a:xfrm>
            <a:custGeom>
              <a:avLst/>
              <a:gdLst/>
              <a:ahLst/>
              <a:cxnLst/>
              <a:rect l="l" t="t" r="r" b="b"/>
              <a:pathLst>
                <a:path w="1054734" h="1054100">
                  <a:moveTo>
                    <a:pt x="341541" y="0"/>
                  </a:moveTo>
                  <a:lnTo>
                    <a:pt x="0" y="342125"/>
                  </a:lnTo>
                  <a:lnTo>
                    <a:pt x="712609" y="1053515"/>
                  </a:lnTo>
                  <a:lnTo>
                    <a:pt x="1054150" y="711390"/>
                  </a:lnTo>
                  <a:lnTo>
                    <a:pt x="341541" y="0"/>
                  </a:lnTo>
                  <a:close/>
                </a:path>
              </a:pathLst>
            </a:custGeom>
            <a:solidFill>
              <a:srgbClr val="9BA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68132" y="524992"/>
              <a:ext cx="292735" cy="290830"/>
            </a:xfrm>
            <a:custGeom>
              <a:avLst/>
              <a:gdLst/>
              <a:ahLst/>
              <a:cxnLst/>
              <a:rect l="l" t="t" r="r" b="b"/>
              <a:pathLst>
                <a:path w="292734" h="290830">
                  <a:moveTo>
                    <a:pt x="111886" y="93979"/>
                  </a:moveTo>
                  <a:lnTo>
                    <a:pt x="108775" y="93979"/>
                  </a:lnTo>
                  <a:lnTo>
                    <a:pt x="105422" y="95250"/>
                  </a:lnTo>
                  <a:lnTo>
                    <a:pt x="101638" y="96519"/>
                  </a:lnTo>
                  <a:lnTo>
                    <a:pt x="98767" y="100329"/>
                  </a:lnTo>
                  <a:lnTo>
                    <a:pt x="96329" y="102869"/>
                  </a:lnTo>
                  <a:lnTo>
                    <a:pt x="91490" y="110489"/>
                  </a:lnTo>
                  <a:lnTo>
                    <a:pt x="88925" y="113029"/>
                  </a:lnTo>
                  <a:lnTo>
                    <a:pt x="58305" y="140969"/>
                  </a:lnTo>
                  <a:lnTo>
                    <a:pt x="55054" y="143509"/>
                  </a:lnTo>
                  <a:lnTo>
                    <a:pt x="52324" y="146050"/>
                  </a:lnTo>
                  <a:lnTo>
                    <a:pt x="50088" y="149859"/>
                  </a:lnTo>
                  <a:lnTo>
                    <a:pt x="47739" y="153669"/>
                  </a:lnTo>
                  <a:lnTo>
                    <a:pt x="44830" y="156209"/>
                  </a:lnTo>
                  <a:lnTo>
                    <a:pt x="41300" y="160019"/>
                  </a:lnTo>
                  <a:lnTo>
                    <a:pt x="38468" y="161289"/>
                  </a:lnTo>
                  <a:lnTo>
                    <a:pt x="28206" y="172719"/>
                  </a:lnTo>
                  <a:lnTo>
                    <a:pt x="24841" y="176529"/>
                  </a:lnTo>
                  <a:lnTo>
                    <a:pt x="21640" y="181609"/>
                  </a:lnTo>
                  <a:lnTo>
                    <a:pt x="19011" y="185419"/>
                  </a:lnTo>
                  <a:lnTo>
                    <a:pt x="14947" y="193039"/>
                  </a:lnTo>
                  <a:lnTo>
                    <a:pt x="14147" y="195579"/>
                  </a:lnTo>
                  <a:lnTo>
                    <a:pt x="14236" y="199389"/>
                  </a:lnTo>
                  <a:lnTo>
                    <a:pt x="14998" y="204469"/>
                  </a:lnTo>
                  <a:lnTo>
                    <a:pt x="16713" y="208279"/>
                  </a:lnTo>
                  <a:lnTo>
                    <a:pt x="18796" y="213359"/>
                  </a:lnTo>
                  <a:lnTo>
                    <a:pt x="21170" y="217169"/>
                  </a:lnTo>
                  <a:lnTo>
                    <a:pt x="23825" y="220979"/>
                  </a:lnTo>
                  <a:lnTo>
                    <a:pt x="26301" y="226059"/>
                  </a:lnTo>
                  <a:lnTo>
                    <a:pt x="28473" y="229869"/>
                  </a:lnTo>
                  <a:lnTo>
                    <a:pt x="29806" y="233679"/>
                  </a:lnTo>
                  <a:lnTo>
                    <a:pt x="30568" y="238759"/>
                  </a:lnTo>
                  <a:lnTo>
                    <a:pt x="28409" y="240029"/>
                  </a:lnTo>
                  <a:lnTo>
                    <a:pt x="26161" y="242569"/>
                  </a:lnTo>
                  <a:lnTo>
                    <a:pt x="23736" y="245109"/>
                  </a:lnTo>
                  <a:lnTo>
                    <a:pt x="21475" y="247650"/>
                  </a:lnTo>
                  <a:lnTo>
                    <a:pt x="19075" y="247650"/>
                  </a:lnTo>
                  <a:lnTo>
                    <a:pt x="17018" y="248919"/>
                  </a:lnTo>
                  <a:lnTo>
                    <a:pt x="12890" y="248919"/>
                  </a:lnTo>
                  <a:lnTo>
                    <a:pt x="10807" y="250189"/>
                  </a:lnTo>
                  <a:lnTo>
                    <a:pt x="9778" y="251459"/>
                  </a:lnTo>
                  <a:lnTo>
                    <a:pt x="9220" y="251459"/>
                  </a:lnTo>
                  <a:lnTo>
                    <a:pt x="9029" y="252729"/>
                  </a:lnTo>
                  <a:lnTo>
                    <a:pt x="8940" y="254000"/>
                  </a:lnTo>
                  <a:lnTo>
                    <a:pt x="8750" y="255269"/>
                  </a:lnTo>
                  <a:lnTo>
                    <a:pt x="2197" y="259079"/>
                  </a:lnTo>
                  <a:lnTo>
                    <a:pt x="825" y="262889"/>
                  </a:lnTo>
                  <a:lnTo>
                    <a:pt x="0" y="266700"/>
                  </a:lnTo>
                  <a:lnTo>
                    <a:pt x="50" y="271779"/>
                  </a:lnTo>
                  <a:lnTo>
                    <a:pt x="939" y="276859"/>
                  </a:lnTo>
                  <a:lnTo>
                    <a:pt x="2679" y="280669"/>
                  </a:lnTo>
                  <a:lnTo>
                    <a:pt x="4902" y="284479"/>
                  </a:lnTo>
                  <a:lnTo>
                    <a:pt x="15875" y="290829"/>
                  </a:lnTo>
                  <a:lnTo>
                    <a:pt x="22872" y="289559"/>
                  </a:lnTo>
                  <a:lnTo>
                    <a:pt x="28873" y="289559"/>
                  </a:lnTo>
                  <a:lnTo>
                    <a:pt x="32969" y="285750"/>
                  </a:lnTo>
                  <a:lnTo>
                    <a:pt x="35153" y="283209"/>
                  </a:lnTo>
                  <a:lnTo>
                    <a:pt x="37477" y="281939"/>
                  </a:lnTo>
                  <a:lnTo>
                    <a:pt x="43345" y="270509"/>
                  </a:lnTo>
                  <a:lnTo>
                    <a:pt x="43891" y="267969"/>
                  </a:lnTo>
                  <a:lnTo>
                    <a:pt x="44488" y="264159"/>
                  </a:lnTo>
                  <a:lnTo>
                    <a:pt x="45745" y="261619"/>
                  </a:lnTo>
                  <a:lnTo>
                    <a:pt x="47802" y="259079"/>
                  </a:lnTo>
                  <a:lnTo>
                    <a:pt x="50863" y="257809"/>
                  </a:lnTo>
                  <a:lnTo>
                    <a:pt x="117703" y="257809"/>
                  </a:lnTo>
                  <a:lnTo>
                    <a:pt x="119214" y="256539"/>
                  </a:lnTo>
                  <a:lnTo>
                    <a:pt x="132029" y="242569"/>
                  </a:lnTo>
                  <a:lnTo>
                    <a:pt x="136859" y="238759"/>
                  </a:lnTo>
                  <a:lnTo>
                    <a:pt x="98805" y="238759"/>
                  </a:lnTo>
                  <a:lnTo>
                    <a:pt x="105740" y="231139"/>
                  </a:lnTo>
                  <a:lnTo>
                    <a:pt x="107480" y="226059"/>
                  </a:lnTo>
                  <a:lnTo>
                    <a:pt x="110185" y="222250"/>
                  </a:lnTo>
                  <a:lnTo>
                    <a:pt x="113880" y="218439"/>
                  </a:lnTo>
                  <a:lnTo>
                    <a:pt x="117855" y="213359"/>
                  </a:lnTo>
                  <a:lnTo>
                    <a:pt x="122389" y="210819"/>
                  </a:lnTo>
                  <a:lnTo>
                    <a:pt x="126923" y="207009"/>
                  </a:lnTo>
                  <a:lnTo>
                    <a:pt x="130949" y="204469"/>
                  </a:lnTo>
                  <a:lnTo>
                    <a:pt x="153136" y="189229"/>
                  </a:lnTo>
                  <a:lnTo>
                    <a:pt x="49669" y="189229"/>
                  </a:lnTo>
                  <a:lnTo>
                    <a:pt x="49593" y="187959"/>
                  </a:lnTo>
                  <a:lnTo>
                    <a:pt x="50444" y="185419"/>
                  </a:lnTo>
                  <a:lnTo>
                    <a:pt x="52438" y="182879"/>
                  </a:lnTo>
                  <a:lnTo>
                    <a:pt x="54711" y="179069"/>
                  </a:lnTo>
                  <a:lnTo>
                    <a:pt x="57569" y="176529"/>
                  </a:lnTo>
                  <a:lnTo>
                    <a:pt x="60121" y="172719"/>
                  </a:lnTo>
                  <a:lnTo>
                    <a:pt x="62179" y="170179"/>
                  </a:lnTo>
                  <a:lnTo>
                    <a:pt x="66205" y="161289"/>
                  </a:lnTo>
                  <a:lnTo>
                    <a:pt x="69253" y="157479"/>
                  </a:lnTo>
                  <a:lnTo>
                    <a:pt x="72732" y="153669"/>
                  </a:lnTo>
                  <a:lnTo>
                    <a:pt x="76885" y="151129"/>
                  </a:lnTo>
                  <a:lnTo>
                    <a:pt x="80772" y="147319"/>
                  </a:lnTo>
                  <a:lnTo>
                    <a:pt x="84239" y="143509"/>
                  </a:lnTo>
                  <a:lnTo>
                    <a:pt x="88150" y="138429"/>
                  </a:lnTo>
                  <a:lnTo>
                    <a:pt x="89331" y="135889"/>
                  </a:lnTo>
                  <a:lnTo>
                    <a:pt x="90652" y="132079"/>
                  </a:lnTo>
                  <a:lnTo>
                    <a:pt x="92227" y="129539"/>
                  </a:lnTo>
                  <a:lnTo>
                    <a:pt x="93738" y="125729"/>
                  </a:lnTo>
                  <a:lnTo>
                    <a:pt x="95770" y="123189"/>
                  </a:lnTo>
                  <a:lnTo>
                    <a:pt x="97637" y="120650"/>
                  </a:lnTo>
                  <a:lnTo>
                    <a:pt x="99580" y="119379"/>
                  </a:lnTo>
                  <a:lnTo>
                    <a:pt x="106400" y="118109"/>
                  </a:lnTo>
                  <a:lnTo>
                    <a:pt x="115481" y="107950"/>
                  </a:lnTo>
                  <a:lnTo>
                    <a:pt x="108800" y="107950"/>
                  </a:lnTo>
                  <a:lnTo>
                    <a:pt x="105625" y="106679"/>
                  </a:lnTo>
                  <a:lnTo>
                    <a:pt x="107518" y="104139"/>
                  </a:lnTo>
                  <a:lnTo>
                    <a:pt x="118986" y="104139"/>
                  </a:lnTo>
                  <a:lnTo>
                    <a:pt x="118745" y="102869"/>
                  </a:lnTo>
                  <a:lnTo>
                    <a:pt x="118452" y="102869"/>
                  </a:lnTo>
                  <a:lnTo>
                    <a:pt x="118973" y="101600"/>
                  </a:lnTo>
                  <a:lnTo>
                    <a:pt x="123736" y="101600"/>
                  </a:lnTo>
                  <a:lnTo>
                    <a:pt x="123761" y="100329"/>
                  </a:lnTo>
                  <a:lnTo>
                    <a:pt x="123977" y="99059"/>
                  </a:lnTo>
                  <a:lnTo>
                    <a:pt x="124193" y="99059"/>
                  </a:lnTo>
                  <a:lnTo>
                    <a:pt x="124117" y="97789"/>
                  </a:lnTo>
                  <a:lnTo>
                    <a:pt x="120916" y="96519"/>
                  </a:lnTo>
                  <a:lnTo>
                    <a:pt x="117881" y="96519"/>
                  </a:lnTo>
                  <a:lnTo>
                    <a:pt x="115061" y="95250"/>
                  </a:lnTo>
                  <a:lnTo>
                    <a:pt x="111886" y="93979"/>
                  </a:lnTo>
                  <a:close/>
                </a:path>
                <a:path w="292734" h="290830">
                  <a:moveTo>
                    <a:pt x="28873" y="289559"/>
                  </a:moveTo>
                  <a:lnTo>
                    <a:pt x="22872" y="289559"/>
                  </a:lnTo>
                  <a:lnTo>
                    <a:pt x="23545" y="290829"/>
                  </a:lnTo>
                  <a:lnTo>
                    <a:pt x="27508" y="290829"/>
                  </a:lnTo>
                  <a:lnTo>
                    <a:pt x="28873" y="289559"/>
                  </a:lnTo>
                  <a:close/>
                </a:path>
                <a:path w="292734" h="290830">
                  <a:moveTo>
                    <a:pt x="117703" y="257809"/>
                  </a:moveTo>
                  <a:lnTo>
                    <a:pt x="56946" y="257809"/>
                  </a:lnTo>
                  <a:lnTo>
                    <a:pt x="60388" y="260350"/>
                  </a:lnTo>
                  <a:lnTo>
                    <a:pt x="63982" y="261619"/>
                  </a:lnTo>
                  <a:lnTo>
                    <a:pt x="67983" y="264159"/>
                  </a:lnTo>
                  <a:lnTo>
                    <a:pt x="71805" y="266700"/>
                  </a:lnTo>
                  <a:lnTo>
                    <a:pt x="79806" y="271779"/>
                  </a:lnTo>
                  <a:lnTo>
                    <a:pt x="83527" y="273050"/>
                  </a:lnTo>
                  <a:lnTo>
                    <a:pt x="87414" y="274319"/>
                  </a:lnTo>
                  <a:lnTo>
                    <a:pt x="90804" y="274319"/>
                  </a:lnTo>
                  <a:lnTo>
                    <a:pt x="95427" y="273050"/>
                  </a:lnTo>
                  <a:lnTo>
                    <a:pt x="100139" y="270509"/>
                  </a:lnTo>
                  <a:lnTo>
                    <a:pt x="104978" y="267969"/>
                  </a:lnTo>
                  <a:lnTo>
                    <a:pt x="109766" y="264159"/>
                  </a:lnTo>
                  <a:lnTo>
                    <a:pt x="114680" y="260350"/>
                  </a:lnTo>
                  <a:lnTo>
                    <a:pt x="117703" y="257809"/>
                  </a:lnTo>
                  <a:close/>
                </a:path>
                <a:path w="292734" h="290830">
                  <a:moveTo>
                    <a:pt x="180251" y="172719"/>
                  </a:moveTo>
                  <a:lnTo>
                    <a:pt x="169722" y="181609"/>
                  </a:lnTo>
                  <a:lnTo>
                    <a:pt x="168478" y="189229"/>
                  </a:lnTo>
                  <a:lnTo>
                    <a:pt x="166395" y="191769"/>
                  </a:lnTo>
                  <a:lnTo>
                    <a:pt x="163855" y="193039"/>
                  </a:lnTo>
                  <a:lnTo>
                    <a:pt x="156921" y="196850"/>
                  </a:lnTo>
                  <a:lnTo>
                    <a:pt x="149669" y="200659"/>
                  </a:lnTo>
                  <a:lnTo>
                    <a:pt x="146405" y="201929"/>
                  </a:lnTo>
                  <a:lnTo>
                    <a:pt x="143802" y="204469"/>
                  </a:lnTo>
                  <a:lnTo>
                    <a:pt x="125831" y="222250"/>
                  </a:lnTo>
                  <a:lnTo>
                    <a:pt x="118897" y="224789"/>
                  </a:lnTo>
                  <a:lnTo>
                    <a:pt x="116331" y="227329"/>
                  </a:lnTo>
                  <a:lnTo>
                    <a:pt x="110718" y="232409"/>
                  </a:lnTo>
                  <a:lnTo>
                    <a:pt x="108115" y="234950"/>
                  </a:lnTo>
                  <a:lnTo>
                    <a:pt x="105105" y="236219"/>
                  </a:lnTo>
                  <a:lnTo>
                    <a:pt x="102374" y="237489"/>
                  </a:lnTo>
                  <a:lnTo>
                    <a:pt x="98805" y="238759"/>
                  </a:lnTo>
                  <a:lnTo>
                    <a:pt x="136859" y="238759"/>
                  </a:lnTo>
                  <a:lnTo>
                    <a:pt x="146519" y="231139"/>
                  </a:lnTo>
                  <a:lnTo>
                    <a:pt x="153949" y="220979"/>
                  </a:lnTo>
                  <a:lnTo>
                    <a:pt x="162166" y="210819"/>
                  </a:lnTo>
                  <a:lnTo>
                    <a:pt x="170865" y="203200"/>
                  </a:lnTo>
                  <a:lnTo>
                    <a:pt x="179997" y="195579"/>
                  </a:lnTo>
                  <a:lnTo>
                    <a:pt x="188899" y="187959"/>
                  </a:lnTo>
                  <a:lnTo>
                    <a:pt x="191757" y="185419"/>
                  </a:lnTo>
                  <a:lnTo>
                    <a:pt x="193167" y="182879"/>
                  </a:lnTo>
                  <a:lnTo>
                    <a:pt x="193433" y="181609"/>
                  </a:lnTo>
                  <a:lnTo>
                    <a:pt x="180441" y="181609"/>
                  </a:lnTo>
                  <a:lnTo>
                    <a:pt x="180022" y="180339"/>
                  </a:lnTo>
                  <a:lnTo>
                    <a:pt x="180644" y="179069"/>
                  </a:lnTo>
                  <a:lnTo>
                    <a:pt x="181355" y="176529"/>
                  </a:lnTo>
                  <a:lnTo>
                    <a:pt x="181609" y="175259"/>
                  </a:lnTo>
                  <a:lnTo>
                    <a:pt x="181457" y="173989"/>
                  </a:lnTo>
                  <a:lnTo>
                    <a:pt x="180251" y="172719"/>
                  </a:lnTo>
                  <a:close/>
                </a:path>
                <a:path w="292734" h="290830">
                  <a:moveTo>
                    <a:pt x="237299" y="0"/>
                  </a:moveTo>
                  <a:lnTo>
                    <a:pt x="231698" y="0"/>
                  </a:lnTo>
                  <a:lnTo>
                    <a:pt x="229654" y="1269"/>
                  </a:lnTo>
                  <a:lnTo>
                    <a:pt x="227914" y="7619"/>
                  </a:lnTo>
                  <a:lnTo>
                    <a:pt x="225513" y="12700"/>
                  </a:lnTo>
                  <a:lnTo>
                    <a:pt x="201790" y="38100"/>
                  </a:lnTo>
                  <a:lnTo>
                    <a:pt x="196151" y="41909"/>
                  </a:lnTo>
                  <a:lnTo>
                    <a:pt x="191693" y="43179"/>
                  </a:lnTo>
                  <a:lnTo>
                    <a:pt x="187223" y="45719"/>
                  </a:lnTo>
                  <a:lnTo>
                    <a:pt x="177241" y="49529"/>
                  </a:lnTo>
                  <a:lnTo>
                    <a:pt x="158711" y="71119"/>
                  </a:lnTo>
                  <a:lnTo>
                    <a:pt x="155295" y="76200"/>
                  </a:lnTo>
                  <a:lnTo>
                    <a:pt x="136194" y="95250"/>
                  </a:lnTo>
                  <a:lnTo>
                    <a:pt x="132384" y="99059"/>
                  </a:lnTo>
                  <a:lnTo>
                    <a:pt x="127939" y="101600"/>
                  </a:lnTo>
                  <a:lnTo>
                    <a:pt x="123558" y="105409"/>
                  </a:lnTo>
                  <a:lnTo>
                    <a:pt x="119240" y="109219"/>
                  </a:lnTo>
                  <a:lnTo>
                    <a:pt x="115227" y="113029"/>
                  </a:lnTo>
                  <a:lnTo>
                    <a:pt x="112141" y="115569"/>
                  </a:lnTo>
                  <a:lnTo>
                    <a:pt x="109867" y="119379"/>
                  </a:lnTo>
                  <a:lnTo>
                    <a:pt x="85636" y="153669"/>
                  </a:lnTo>
                  <a:lnTo>
                    <a:pt x="81343" y="161289"/>
                  </a:lnTo>
                  <a:lnTo>
                    <a:pt x="78816" y="165100"/>
                  </a:lnTo>
                  <a:lnTo>
                    <a:pt x="75590" y="170179"/>
                  </a:lnTo>
                  <a:lnTo>
                    <a:pt x="71539" y="172719"/>
                  </a:lnTo>
                  <a:lnTo>
                    <a:pt x="58318" y="181609"/>
                  </a:lnTo>
                  <a:lnTo>
                    <a:pt x="49669" y="189229"/>
                  </a:lnTo>
                  <a:lnTo>
                    <a:pt x="153136" y="189229"/>
                  </a:lnTo>
                  <a:lnTo>
                    <a:pt x="175323" y="173989"/>
                  </a:lnTo>
                  <a:lnTo>
                    <a:pt x="178650" y="171450"/>
                  </a:lnTo>
                  <a:lnTo>
                    <a:pt x="182092" y="167639"/>
                  </a:lnTo>
                  <a:lnTo>
                    <a:pt x="185445" y="162559"/>
                  </a:lnTo>
                  <a:lnTo>
                    <a:pt x="188836" y="158750"/>
                  </a:lnTo>
                  <a:lnTo>
                    <a:pt x="192176" y="153669"/>
                  </a:lnTo>
                  <a:lnTo>
                    <a:pt x="194699" y="151129"/>
                  </a:lnTo>
                  <a:lnTo>
                    <a:pt x="138366" y="151129"/>
                  </a:lnTo>
                  <a:lnTo>
                    <a:pt x="137541" y="149859"/>
                  </a:lnTo>
                  <a:lnTo>
                    <a:pt x="138404" y="148589"/>
                  </a:lnTo>
                  <a:lnTo>
                    <a:pt x="139725" y="146050"/>
                  </a:lnTo>
                  <a:lnTo>
                    <a:pt x="141808" y="144779"/>
                  </a:lnTo>
                  <a:lnTo>
                    <a:pt x="143776" y="138429"/>
                  </a:lnTo>
                  <a:lnTo>
                    <a:pt x="146570" y="134619"/>
                  </a:lnTo>
                  <a:lnTo>
                    <a:pt x="150113" y="129539"/>
                  </a:lnTo>
                  <a:lnTo>
                    <a:pt x="154254" y="124459"/>
                  </a:lnTo>
                  <a:lnTo>
                    <a:pt x="162344" y="115569"/>
                  </a:lnTo>
                  <a:lnTo>
                    <a:pt x="166039" y="110489"/>
                  </a:lnTo>
                  <a:lnTo>
                    <a:pt x="171259" y="99059"/>
                  </a:lnTo>
                  <a:lnTo>
                    <a:pt x="173494" y="92709"/>
                  </a:lnTo>
                  <a:lnTo>
                    <a:pt x="176161" y="88900"/>
                  </a:lnTo>
                  <a:lnTo>
                    <a:pt x="185953" y="82550"/>
                  </a:lnTo>
                  <a:lnTo>
                    <a:pt x="199390" y="69850"/>
                  </a:lnTo>
                  <a:lnTo>
                    <a:pt x="201675" y="64769"/>
                  </a:lnTo>
                  <a:lnTo>
                    <a:pt x="204038" y="60959"/>
                  </a:lnTo>
                  <a:lnTo>
                    <a:pt x="207124" y="55879"/>
                  </a:lnTo>
                  <a:lnTo>
                    <a:pt x="210438" y="52069"/>
                  </a:lnTo>
                  <a:lnTo>
                    <a:pt x="214668" y="49529"/>
                  </a:lnTo>
                  <a:lnTo>
                    <a:pt x="223316" y="40639"/>
                  </a:lnTo>
                  <a:lnTo>
                    <a:pt x="231787" y="38100"/>
                  </a:lnTo>
                  <a:lnTo>
                    <a:pt x="233260" y="36829"/>
                  </a:lnTo>
                  <a:lnTo>
                    <a:pt x="234835" y="34289"/>
                  </a:lnTo>
                  <a:lnTo>
                    <a:pt x="235369" y="31750"/>
                  </a:lnTo>
                  <a:lnTo>
                    <a:pt x="238251" y="29209"/>
                  </a:lnTo>
                  <a:lnTo>
                    <a:pt x="249453" y="19050"/>
                  </a:lnTo>
                  <a:lnTo>
                    <a:pt x="252285" y="13969"/>
                  </a:lnTo>
                  <a:lnTo>
                    <a:pt x="251358" y="13969"/>
                  </a:lnTo>
                  <a:lnTo>
                    <a:pt x="250266" y="11429"/>
                  </a:lnTo>
                  <a:lnTo>
                    <a:pt x="248208" y="7619"/>
                  </a:lnTo>
                  <a:lnTo>
                    <a:pt x="245821" y="5079"/>
                  </a:lnTo>
                  <a:lnTo>
                    <a:pt x="243154" y="3809"/>
                  </a:lnTo>
                  <a:lnTo>
                    <a:pt x="240156" y="1269"/>
                  </a:lnTo>
                  <a:lnTo>
                    <a:pt x="237299" y="0"/>
                  </a:lnTo>
                  <a:close/>
                </a:path>
                <a:path w="292734" h="290830">
                  <a:moveTo>
                    <a:pt x="189255" y="162559"/>
                  </a:moveTo>
                  <a:lnTo>
                    <a:pt x="188569" y="163829"/>
                  </a:lnTo>
                  <a:lnTo>
                    <a:pt x="187299" y="163829"/>
                  </a:lnTo>
                  <a:lnTo>
                    <a:pt x="185915" y="166369"/>
                  </a:lnTo>
                  <a:lnTo>
                    <a:pt x="186283" y="167639"/>
                  </a:lnTo>
                  <a:lnTo>
                    <a:pt x="185877" y="170179"/>
                  </a:lnTo>
                  <a:lnTo>
                    <a:pt x="183210" y="170179"/>
                  </a:lnTo>
                  <a:lnTo>
                    <a:pt x="184365" y="173989"/>
                  </a:lnTo>
                  <a:lnTo>
                    <a:pt x="185064" y="177800"/>
                  </a:lnTo>
                  <a:lnTo>
                    <a:pt x="185369" y="180339"/>
                  </a:lnTo>
                  <a:lnTo>
                    <a:pt x="184378" y="181609"/>
                  </a:lnTo>
                  <a:lnTo>
                    <a:pt x="193433" y="181609"/>
                  </a:lnTo>
                  <a:lnTo>
                    <a:pt x="193967" y="179069"/>
                  </a:lnTo>
                  <a:lnTo>
                    <a:pt x="193586" y="173989"/>
                  </a:lnTo>
                  <a:lnTo>
                    <a:pt x="192658" y="170179"/>
                  </a:lnTo>
                  <a:lnTo>
                    <a:pt x="191096" y="166369"/>
                  </a:lnTo>
                  <a:lnTo>
                    <a:pt x="189255" y="162559"/>
                  </a:lnTo>
                  <a:close/>
                </a:path>
                <a:path w="292734" h="290830">
                  <a:moveTo>
                    <a:pt x="277342" y="38100"/>
                  </a:moveTo>
                  <a:lnTo>
                    <a:pt x="274078" y="40639"/>
                  </a:lnTo>
                  <a:lnTo>
                    <a:pt x="270382" y="41909"/>
                  </a:lnTo>
                  <a:lnTo>
                    <a:pt x="267030" y="44450"/>
                  </a:lnTo>
                  <a:lnTo>
                    <a:pt x="264058" y="48259"/>
                  </a:lnTo>
                  <a:lnTo>
                    <a:pt x="258229" y="54609"/>
                  </a:lnTo>
                  <a:lnTo>
                    <a:pt x="256857" y="55879"/>
                  </a:lnTo>
                  <a:lnTo>
                    <a:pt x="255219" y="55879"/>
                  </a:lnTo>
                  <a:lnTo>
                    <a:pt x="253504" y="57150"/>
                  </a:lnTo>
                  <a:lnTo>
                    <a:pt x="251942" y="58419"/>
                  </a:lnTo>
                  <a:lnTo>
                    <a:pt x="250190" y="62229"/>
                  </a:lnTo>
                  <a:lnTo>
                    <a:pt x="248348" y="66039"/>
                  </a:lnTo>
                  <a:lnTo>
                    <a:pt x="246176" y="69850"/>
                  </a:lnTo>
                  <a:lnTo>
                    <a:pt x="243408" y="73659"/>
                  </a:lnTo>
                  <a:lnTo>
                    <a:pt x="239801" y="78739"/>
                  </a:lnTo>
                  <a:lnTo>
                    <a:pt x="235280" y="81279"/>
                  </a:lnTo>
                  <a:lnTo>
                    <a:pt x="230060" y="83819"/>
                  </a:lnTo>
                  <a:lnTo>
                    <a:pt x="224612" y="87629"/>
                  </a:lnTo>
                  <a:lnTo>
                    <a:pt x="218871" y="91439"/>
                  </a:lnTo>
                  <a:lnTo>
                    <a:pt x="213690" y="95250"/>
                  </a:lnTo>
                  <a:lnTo>
                    <a:pt x="209423" y="100329"/>
                  </a:lnTo>
                  <a:lnTo>
                    <a:pt x="200748" y="113029"/>
                  </a:lnTo>
                  <a:lnTo>
                    <a:pt x="196138" y="115569"/>
                  </a:lnTo>
                  <a:lnTo>
                    <a:pt x="190919" y="118109"/>
                  </a:lnTo>
                  <a:lnTo>
                    <a:pt x="185610" y="119379"/>
                  </a:lnTo>
                  <a:lnTo>
                    <a:pt x="180708" y="121919"/>
                  </a:lnTo>
                  <a:lnTo>
                    <a:pt x="164922" y="135889"/>
                  </a:lnTo>
                  <a:lnTo>
                    <a:pt x="138366" y="151129"/>
                  </a:lnTo>
                  <a:lnTo>
                    <a:pt x="194699" y="151129"/>
                  </a:lnTo>
                  <a:lnTo>
                    <a:pt x="195960" y="149859"/>
                  </a:lnTo>
                  <a:lnTo>
                    <a:pt x="199593" y="146050"/>
                  </a:lnTo>
                  <a:lnTo>
                    <a:pt x="204444" y="142239"/>
                  </a:lnTo>
                  <a:lnTo>
                    <a:pt x="209981" y="138429"/>
                  </a:lnTo>
                  <a:lnTo>
                    <a:pt x="215887" y="134619"/>
                  </a:lnTo>
                  <a:lnTo>
                    <a:pt x="222059" y="130809"/>
                  </a:lnTo>
                  <a:lnTo>
                    <a:pt x="227812" y="125729"/>
                  </a:lnTo>
                  <a:lnTo>
                    <a:pt x="251269" y="91439"/>
                  </a:lnTo>
                  <a:lnTo>
                    <a:pt x="256298" y="83819"/>
                  </a:lnTo>
                  <a:lnTo>
                    <a:pt x="281089" y="64769"/>
                  </a:lnTo>
                  <a:lnTo>
                    <a:pt x="285115" y="63500"/>
                  </a:lnTo>
                  <a:lnTo>
                    <a:pt x="288912" y="60959"/>
                  </a:lnTo>
                  <a:lnTo>
                    <a:pt x="292531" y="58419"/>
                  </a:lnTo>
                  <a:lnTo>
                    <a:pt x="290182" y="53339"/>
                  </a:lnTo>
                  <a:lnTo>
                    <a:pt x="286804" y="48259"/>
                  </a:lnTo>
                  <a:lnTo>
                    <a:pt x="282409" y="43179"/>
                  </a:lnTo>
                  <a:lnTo>
                    <a:pt x="277342" y="38100"/>
                  </a:lnTo>
                  <a:close/>
                </a:path>
                <a:path w="292734" h="290830">
                  <a:moveTo>
                    <a:pt x="114376" y="106679"/>
                  </a:moveTo>
                  <a:lnTo>
                    <a:pt x="111709" y="106679"/>
                  </a:lnTo>
                  <a:lnTo>
                    <a:pt x="108800" y="107950"/>
                  </a:lnTo>
                  <a:lnTo>
                    <a:pt x="115481" y="107950"/>
                  </a:lnTo>
                  <a:lnTo>
                    <a:pt x="114376" y="106679"/>
                  </a:lnTo>
                  <a:close/>
                </a:path>
                <a:path w="292734" h="290830">
                  <a:moveTo>
                    <a:pt x="122021" y="101600"/>
                  </a:moveTo>
                  <a:lnTo>
                    <a:pt x="118973" y="101600"/>
                  </a:lnTo>
                  <a:lnTo>
                    <a:pt x="120548" y="102869"/>
                  </a:lnTo>
                  <a:lnTo>
                    <a:pt x="122021" y="101600"/>
                  </a:lnTo>
                  <a:close/>
                </a:path>
              </a:pathLst>
            </a:custGeom>
            <a:solidFill>
              <a:srgbClr val="DE4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72831" y="661669"/>
              <a:ext cx="488950" cy="636270"/>
            </a:xfrm>
            <a:custGeom>
              <a:avLst/>
              <a:gdLst/>
              <a:ahLst/>
              <a:cxnLst/>
              <a:rect l="l" t="t" r="r" b="b"/>
              <a:pathLst>
                <a:path w="488950" h="636269">
                  <a:moveTo>
                    <a:pt x="397916" y="203339"/>
                  </a:moveTo>
                  <a:lnTo>
                    <a:pt x="194576" y="0"/>
                  </a:lnTo>
                  <a:lnTo>
                    <a:pt x="76911" y="117652"/>
                  </a:lnTo>
                  <a:lnTo>
                    <a:pt x="280250" y="320992"/>
                  </a:lnTo>
                  <a:lnTo>
                    <a:pt x="397916" y="203339"/>
                  </a:lnTo>
                  <a:close/>
                </a:path>
                <a:path w="488950" h="636269">
                  <a:moveTo>
                    <a:pt x="488518" y="594829"/>
                  </a:moveTo>
                  <a:lnTo>
                    <a:pt x="40817" y="147129"/>
                  </a:lnTo>
                  <a:lnTo>
                    <a:pt x="0" y="187947"/>
                  </a:lnTo>
                  <a:lnTo>
                    <a:pt x="447700" y="635647"/>
                  </a:lnTo>
                  <a:lnTo>
                    <a:pt x="488518" y="594829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85683" y="695604"/>
              <a:ext cx="255904" cy="255904"/>
            </a:xfrm>
            <a:custGeom>
              <a:avLst/>
              <a:gdLst/>
              <a:ahLst/>
              <a:cxnLst/>
              <a:rect l="l" t="t" r="r" b="b"/>
              <a:pathLst>
                <a:path w="255904" h="255905">
                  <a:moveTo>
                    <a:pt x="62534" y="126809"/>
                  </a:moveTo>
                  <a:lnTo>
                    <a:pt x="51396" y="137934"/>
                  </a:lnTo>
                  <a:lnTo>
                    <a:pt x="51739" y="140804"/>
                  </a:lnTo>
                  <a:lnTo>
                    <a:pt x="166204" y="255270"/>
                  </a:lnTo>
                  <a:lnTo>
                    <a:pt x="169075" y="255612"/>
                  </a:lnTo>
                  <a:lnTo>
                    <a:pt x="180200" y="244475"/>
                  </a:lnTo>
                  <a:lnTo>
                    <a:pt x="179870" y="241617"/>
                  </a:lnTo>
                  <a:lnTo>
                    <a:pt x="65392" y="127139"/>
                  </a:lnTo>
                  <a:lnTo>
                    <a:pt x="62534" y="126809"/>
                  </a:lnTo>
                  <a:close/>
                </a:path>
                <a:path w="255904" h="255905">
                  <a:moveTo>
                    <a:pt x="87668" y="101663"/>
                  </a:moveTo>
                  <a:lnTo>
                    <a:pt x="76530" y="112801"/>
                  </a:lnTo>
                  <a:lnTo>
                    <a:pt x="76873" y="115671"/>
                  </a:lnTo>
                  <a:lnTo>
                    <a:pt x="191338" y="230136"/>
                  </a:lnTo>
                  <a:lnTo>
                    <a:pt x="194208" y="230479"/>
                  </a:lnTo>
                  <a:lnTo>
                    <a:pt x="205333" y="219341"/>
                  </a:lnTo>
                  <a:lnTo>
                    <a:pt x="205003" y="216471"/>
                  </a:lnTo>
                  <a:lnTo>
                    <a:pt x="90525" y="102006"/>
                  </a:lnTo>
                  <a:lnTo>
                    <a:pt x="87668" y="101663"/>
                  </a:lnTo>
                  <a:close/>
                </a:path>
                <a:path w="255904" h="255905">
                  <a:moveTo>
                    <a:pt x="112801" y="76530"/>
                  </a:moveTo>
                  <a:lnTo>
                    <a:pt x="101676" y="87668"/>
                  </a:lnTo>
                  <a:lnTo>
                    <a:pt x="102006" y="90525"/>
                  </a:lnTo>
                  <a:lnTo>
                    <a:pt x="216484" y="205003"/>
                  </a:lnTo>
                  <a:lnTo>
                    <a:pt x="219341" y="205333"/>
                  </a:lnTo>
                  <a:lnTo>
                    <a:pt x="230479" y="194208"/>
                  </a:lnTo>
                  <a:lnTo>
                    <a:pt x="230136" y="191338"/>
                  </a:lnTo>
                  <a:lnTo>
                    <a:pt x="115671" y="76873"/>
                  </a:lnTo>
                  <a:lnTo>
                    <a:pt x="112801" y="76530"/>
                  </a:lnTo>
                  <a:close/>
                </a:path>
                <a:path w="255904" h="255905">
                  <a:moveTo>
                    <a:pt x="137934" y="51396"/>
                  </a:moveTo>
                  <a:lnTo>
                    <a:pt x="126809" y="62522"/>
                  </a:lnTo>
                  <a:lnTo>
                    <a:pt x="127139" y="65392"/>
                  </a:lnTo>
                  <a:lnTo>
                    <a:pt x="241604" y="179870"/>
                  </a:lnTo>
                  <a:lnTo>
                    <a:pt x="244475" y="180200"/>
                  </a:lnTo>
                  <a:lnTo>
                    <a:pt x="255612" y="169075"/>
                  </a:lnTo>
                  <a:lnTo>
                    <a:pt x="255270" y="166204"/>
                  </a:lnTo>
                  <a:lnTo>
                    <a:pt x="140804" y="51739"/>
                  </a:lnTo>
                  <a:lnTo>
                    <a:pt x="137934" y="51396"/>
                  </a:lnTo>
                  <a:close/>
                </a:path>
                <a:path w="255904" h="255905">
                  <a:moveTo>
                    <a:pt x="11125" y="75399"/>
                  </a:moveTo>
                  <a:lnTo>
                    <a:pt x="0" y="86525"/>
                  </a:lnTo>
                  <a:lnTo>
                    <a:pt x="330" y="89395"/>
                  </a:lnTo>
                  <a:lnTo>
                    <a:pt x="31889" y="120954"/>
                  </a:lnTo>
                  <a:lnTo>
                    <a:pt x="34759" y="121285"/>
                  </a:lnTo>
                  <a:lnTo>
                    <a:pt x="45885" y="110159"/>
                  </a:lnTo>
                  <a:lnTo>
                    <a:pt x="45542" y="107289"/>
                  </a:lnTo>
                  <a:lnTo>
                    <a:pt x="13995" y="75730"/>
                  </a:lnTo>
                  <a:lnTo>
                    <a:pt x="11125" y="75399"/>
                  </a:lnTo>
                  <a:close/>
                </a:path>
                <a:path w="255904" h="255905">
                  <a:moveTo>
                    <a:pt x="36258" y="50266"/>
                  </a:moveTo>
                  <a:lnTo>
                    <a:pt x="25133" y="61391"/>
                  </a:lnTo>
                  <a:lnTo>
                    <a:pt x="25463" y="64262"/>
                  </a:lnTo>
                  <a:lnTo>
                    <a:pt x="57023" y="95808"/>
                  </a:lnTo>
                  <a:lnTo>
                    <a:pt x="59893" y="96151"/>
                  </a:lnTo>
                  <a:lnTo>
                    <a:pt x="71018" y="85026"/>
                  </a:lnTo>
                  <a:lnTo>
                    <a:pt x="70675" y="82156"/>
                  </a:lnTo>
                  <a:lnTo>
                    <a:pt x="39128" y="50596"/>
                  </a:lnTo>
                  <a:lnTo>
                    <a:pt x="36258" y="50266"/>
                  </a:lnTo>
                  <a:close/>
                </a:path>
                <a:path w="255904" h="255905">
                  <a:moveTo>
                    <a:pt x="61391" y="25133"/>
                  </a:moveTo>
                  <a:lnTo>
                    <a:pt x="50266" y="36258"/>
                  </a:lnTo>
                  <a:lnTo>
                    <a:pt x="50596" y="39128"/>
                  </a:lnTo>
                  <a:lnTo>
                    <a:pt x="82156" y="70675"/>
                  </a:lnTo>
                  <a:lnTo>
                    <a:pt x="85026" y="71018"/>
                  </a:lnTo>
                  <a:lnTo>
                    <a:pt x="96151" y="59880"/>
                  </a:lnTo>
                  <a:lnTo>
                    <a:pt x="95808" y="57023"/>
                  </a:lnTo>
                  <a:lnTo>
                    <a:pt x="64261" y="25463"/>
                  </a:lnTo>
                  <a:lnTo>
                    <a:pt x="61391" y="25133"/>
                  </a:lnTo>
                  <a:close/>
                </a:path>
                <a:path w="255904" h="255905">
                  <a:moveTo>
                    <a:pt x="86525" y="0"/>
                  </a:moveTo>
                  <a:lnTo>
                    <a:pt x="75399" y="11125"/>
                  </a:lnTo>
                  <a:lnTo>
                    <a:pt x="75730" y="13995"/>
                  </a:lnTo>
                  <a:lnTo>
                    <a:pt x="107289" y="45542"/>
                  </a:lnTo>
                  <a:lnTo>
                    <a:pt x="110159" y="45885"/>
                  </a:lnTo>
                  <a:lnTo>
                    <a:pt x="121284" y="34747"/>
                  </a:lnTo>
                  <a:lnTo>
                    <a:pt x="120954" y="31876"/>
                  </a:lnTo>
                  <a:lnTo>
                    <a:pt x="89395" y="330"/>
                  </a:lnTo>
                  <a:lnTo>
                    <a:pt x="8652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90800" y="902716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117652" y="0"/>
                  </a:moveTo>
                  <a:lnTo>
                    <a:pt x="0" y="117652"/>
                  </a:lnTo>
                  <a:lnTo>
                    <a:pt x="203339" y="321005"/>
                  </a:lnTo>
                  <a:lnTo>
                    <a:pt x="320992" y="203339"/>
                  </a:lnTo>
                  <a:lnTo>
                    <a:pt x="117652" y="0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60663" y="960119"/>
              <a:ext cx="182879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41191" y="632410"/>
              <a:ext cx="367934" cy="3987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33434" y="729462"/>
              <a:ext cx="260350" cy="287020"/>
            </a:xfrm>
            <a:custGeom>
              <a:avLst/>
              <a:gdLst/>
              <a:ahLst/>
              <a:cxnLst/>
              <a:rect l="l" t="t" r="r" b="b"/>
              <a:pathLst>
                <a:path w="260350" h="287019">
                  <a:moveTo>
                    <a:pt x="4940" y="26568"/>
                  </a:moveTo>
                  <a:lnTo>
                    <a:pt x="0" y="31508"/>
                  </a:lnTo>
                  <a:lnTo>
                    <a:pt x="139" y="32791"/>
                  </a:lnTo>
                  <a:lnTo>
                    <a:pt x="116395" y="149047"/>
                  </a:lnTo>
                  <a:lnTo>
                    <a:pt x="117678" y="149186"/>
                  </a:lnTo>
                  <a:lnTo>
                    <a:pt x="122605" y="144246"/>
                  </a:lnTo>
                  <a:lnTo>
                    <a:pt x="122466" y="142976"/>
                  </a:lnTo>
                  <a:lnTo>
                    <a:pt x="6210" y="26720"/>
                  </a:lnTo>
                  <a:lnTo>
                    <a:pt x="4940" y="26568"/>
                  </a:lnTo>
                  <a:close/>
                </a:path>
                <a:path w="260350" h="287019">
                  <a:moveTo>
                    <a:pt x="84467" y="55994"/>
                  </a:moveTo>
                  <a:lnTo>
                    <a:pt x="79527" y="60934"/>
                  </a:lnTo>
                  <a:lnTo>
                    <a:pt x="79667" y="62204"/>
                  </a:lnTo>
                  <a:lnTo>
                    <a:pt x="92519" y="75044"/>
                  </a:lnTo>
                  <a:lnTo>
                    <a:pt x="93789" y="75196"/>
                  </a:lnTo>
                  <a:lnTo>
                    <a:pt x="98729" y="70256"/>
                  </a:lnTo>
                  <a:lnTo>
                    <a:pt x="98577" y="68986"/>
                  </a:lnTo>
                  <a:lnTo>
                    <a:pt x="85737" y="56146"/>
                  </a:lnTo>
                  <a:lnTo>
                    <a:pt x="84467" y="55994"/>
                  </a:lnTo>
                  <a:close/>
                </a:path>
                <a:path w="260350" h="287019">
                  <a:moveTo>
                    <a:pt x="28460" y="0"/>
                  </a:moveTo>
                  <a:lnTo>
                    <a:pt x="23520" y="4940"/>
                  </a:lnTo>
                  <a:lnTo>
                    <a:pt x="23672" y="6210"/>
                  </a:lnTo>
                  <a:lnTo>
                    <a:pt x="66700" y="49237"/>
                  </a:lnTo>
                  <a:lnTo>
                    <a:pt x="67970" y="49377"/>
                  </a:lnTo>
                  <a:lnTo>
                    <a:pt x="72910" y="44437"/>
                  </a:lnTo>
                  <a:lnTo>
                    <a:pt x="72758" y="43167"/>
                  </a:lnTo>
                  <a:lnTo>
                    <a:pt x="29743" y="139"/>
                  </a:lnTo>
                  <a:lnTo>
                    <a:pt x="28460" y="0"/>
                  </a:lnTo>
                  <a:close/>
                </a:path>
                <a:path w="260350" h="287019">
                  <a:moveTo>
                    <a:pt x="190868" y="162991"/>
                  </a:moveTo>
                  <a:lnTo>
                    <a:pt x="185927" y="167932"/>
                  </a:lnTo>
                  <a:lnTo>
                    <a:pt x="186067" y="169202"/>
                  </a:lnTo>
                  <a:lnTo>
                    <a:pt x="198920" y="182041"/>
                  </a:lnTo>
                  <a:lnTo>
                    <a:pt x="200190" y="182194"/>
                  </a:lnTo>
                  <a:lnTo>
                    <a:pt x="205130" y="177253"/>
                  </a:lnTo>
                  <a:lnTo>
                    <a:pt x="204977" y="175983"/>
                  </a:lnTo>
                  <a:lnTo>
                    <a:pt x="192138" y="163144"/>
                  </a:lnTo>
                  <a:lnTo>
                    <a:pt x="190868" y="162991"/>
                  </a:lnTo>
                  <a:close/>
                </a:path>
                <a:path w="260350" h="287019">
                  <a:moveTo>
                    <a:pt x="134162" y="155803"/>
                  </a:moveTo>
                  <a:lnTo>
                    <a:pt x="129222" y="160743"/>
                  </a:lnTo>
                  <a:lnTo>
                    <a:pt x="129374" y="162013"/>
                  </a:lnTo>
                  <a:lnTo>
                    <a:pt x="142214" y="174853"/>
                  </a:lnTo>
                  <a:lnTo>
                    <a:pt x="143484" y="175006"/>
                  </a:lnTo>
                  <a:lnTo>
                    <a:pt x="148424" y="170065"/>
                  </a:lnTo>
                  <a:lnTo>
                    <a:pt x="148272" y="168795"/>
                  </a:lnTo>
                  <a:lnTo>
                    <a:pt x="135432" y="155956"/>
                  </a:lnTo>
                  <a:lnTo>
                    <a:pt x="134162" y="155803"/>
                  </a:lnTo>
                  <a:close/>
                </a:path>
                <a:path w="260350" h="287019">
                  <a:moveTo>
                    <a:pt x="134874" y="106997"/>
                  </a:moveTo>
                  <a:lnTo>
                    <a:pt x="129920" y="111937"/>
                  </a:lnTo>
                  <a:lnTo>
                    <a:pt x="130073" y="113207"/>
                  </a:lnTo>
                  <a:lnTo>
                    <a:pt x="173100" y="156235"/>
                  </a:lnTo>
                  <a:lnTo>
                    <a:pt x="174370" y="156375"/>
                  </a:lnTo>
                  <a:lnTo>
                    <a:pt x="179311" y="151434"/>
                  </a:lnTo>
                  <a:lnTo>
                    <a:pt x="179171" y="150164"/>
                  </a:lnTo>
                  <a:lnTo>
                    <a:pt x="136143" y="107137"/>
                  </a:lnTo>
                  <a:lnTo>
                    <a:pt x="134874" y="106997"/>
                  </a:lnTo>
                  <a:close/>
                </a:path>
                <a:path w="260350" h="287019">
                  <a:moveTo>
                    <a:pt x="246037" y="267677"/>
                  </a:moveTo>
                  <a:lnTo>
                    <a:pt x="241096" y="272618"/>
                  </a:lnTo>
                  <a:lnTo>
                    <a:pt x="241249" y="273888"/>
                  </a:lnTo>
                  <a:lnTo>
                    <a:pt x="254088" y="286740"/>
                  </a:lnTo>
                  <a:lnTo>
                    <a:pt x="255371" y="286880"/>
                  </a:lnTo>
                  <a:lnTo>
                    <a:pt x="260299" y="281939"/>
                  </a:lnTo>
                  <a:lnTo>
                    <a:pt x="260159" y="280670"/>
                  </a:lnTo>
                  <a:lnTo>
                    <a:pt x="247307" y="267830"/>
                  </a:lnTo>
                  <a:lnTo>
                    <a:pt x="246037" y="267677"/>
                  </a:lnTo>
                  <a:close/>
                </a:path>
                <a:path w="260350" h="287019">
                  <a:moveTo>
                    <a:pt x="190042" y="211683"/>
                  </a:moveTo>
                  <a:lnTo>
                    <a:pt x="185102" y="216623"/>
                  </a:lnTo>
                  <a:lnTo>
                    <a:pt x="185254" y="217893"/>
                  </a:lnTo>
                  <a:lnTo>
                    <a:pt x="228269" y="260921"/>
                  </a:lnTo>
                  <a:lnTo>
                    <a:pt x="229552" y="261073"/>
                  </a:lnTo>
                  <a:lnTo>
                    <a:pt x="234492" y="256133"/>
                  </a:lnTo>
                  <a:lnTo>
                    <a:pt x="234340" y="254850"/>
                  </a:lnTo>
                  <a:lnTo>
                    <a:pt x="191312" y="211836"/>
                  </a:lnTo>
                  <a:lnTo>
                    <a:pt x="190042" y="211683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12353" y="590334"/>
              <a:ext cx="602615" cy="817880"/>
            </a:xfrm>
            <a:custGeom>
              <a:avLst/>
              <a:gdLst/>
              <a:ahLst/>
              <a:cxnLst/>
              <a:rect l="l" t="t" r="r" b="b"/>
              <a:pathLst>
                <a:path w="602615" h="817880">
                  <a:moveTo>
                    <a:pt x="184124" y="0"/>
                  </a:moveTo>
                  <a:lnTo>
                    <a:pt x="0" y="615391"/>
                  </a:lnTo>
                  <a:lnTo>
                    <a:pt x="195414" y="810475"/>
                  </a:lnTo>
                  <a:lnTo>
                    <a:pt x="203700" y="815886"/>
                  </a:lnTo>
                  <a:lnTo>
                    <a:pt x="213244" y="817578"/>
                  </a:lnTo>
                  <a:lnTo>
                    <a:pt x="222909" y="815512"/>
                  </a:lnTo>
                  <a:lnTo>
                    <a:pt x="231559" y="809650"/>
                  </a:lnTo>
                  <a:lnTo>
                    <a:pt x="594258" y="446328"/>
                  </a:lnTo>
                  <a:lnTo>
                    <a:pt x="599915" y="437859"/>
                  </a:lnTo>
                  <a:lnTo>
                    <a:pt x="601987" y="428170"/>
                  </a:lnTo>
                  <a:lnTo>
                    <a:pt x="600385" y="418525"/>
                  </a:lnTo>
                  <a:lnTo>
                    <a:pt x="595020" y="410184"/>
                  </a:lnTo>
                  <a:lnTo>
                    <a:pt x="184124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90294" y="709840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714" y="28867"/>
                  </a:moveTo>
                  <a:lnTo>
                    <a:pt x="48666" y="18910"/>
                  </a:lnTo>
                  <a:lnTo>
                    <a:pt x="41986" y="9690"/>
                  </a:lnTo>
                  <a:lnTo>
                    <a:pt x="32753" y="3022"/>
                  </a:lnTo>
                  <a:lnTo>
                    <a:pt x="22809" y="0"/>
                  </a:lnTo>
                  <a:lnTo>
                    <a:pt x="13296" y="762"/>
                  </a:lnTo>
                  <a:lnTo>
                    <a:pt x="5422" y="5435"/>
                  </a:lnTo>
                  <a:lnTo>
                    <a:pt x="749" y="13335"/>
                  </a:lnTo>
                  <a:lnTo>
                    <a:pt x="0" y="22847"/>
                  </a:lnTo>
                  <a:lnTo>
                    <a:pt x="3048" y="32791"/>
                  </a:lnTo>
                  <a:lnTo>
                    <a:pt x="9740" y="41998"/>
                  </a:lnTo>
                  <a:lnTo>
                    <a:pt x="18961" y="48679"/>
                  </a:lnTo>
                  <a:lnTo>
                    <a:pt x="28917" y="51701"/>
                  </a:lnTo>
                  <a:lnTo>
                    <a:pt x="38417" y="50939"/>
                  </a:lnTo>
                  <a:lnTo>
                    <a:pt x="46304" y="46253"/>
                  </a:lnTo>
                  <a:lnTo>
                    <a:pt x="50977" y="38366"/>
                  </a:lnTo>
                  <a:lnTo>
                    <a:pt x="51714" y="28867"/>
                  </a:lnTo>
                  <a:close/>
                </a:path>
              </a:pathLst>
            </a:custGeom>
            <a:solidFill>
              <a:srgbClr val="B71E4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65246" y="0"/>
              <a:ext cx="1342390" cy="965200"/>
            </a:xfrm>
            <a:custGeom>
              <a:avLst/>
              <a:gdLst/>
              <a:ahLst/>
              <a:cxnLst/>
              <a:rect l="l" t="t" r="r" b="b"/>
              <a:pathLst>
                <a:path w="1342390" h="965200">
                  <a:moveTo>
                    <a:pt x="214924" y="519353"/>
                  </a:moveTo>
                  <a:lnTo>
                    <a:pt x="125987" y="519353"/>
                  </a:lnTo>
                  <a:lnTo>
                    <a:pt x="127676" y="520941"/>
                  </a:lnTo>
                  <a:lnTo>
                    <a:pt x="127676" y="522871"/>
                  </a:lnTo>
                  <a:lnTo>
                    <a:pt x="128369" y="524591"/>
                  </a:lnTo>
                  <a:lnTo>
                    <a:pt x="131634" y="538146"/>
                  </a:lnTo>
                  <a:lnTo>
                    <a:pt x="135051" y="555537"/>
                  </a:lnTo>
                  <a:lnTo>
                    <a:pt x="137988" y="571493"/>
                  </a:lnTo>
                  <a:lnTo>
                    <a:pt x="139817" y="580771"/>
                  </a:lnTo>
                  <a:lnTo>
                    <a:pt x="168367" y="611022"/>
                  </a:lnTo>
                  <a:lnTo>
                    <a:pt x="177079" y="612457"/>
                  </a:lnTo>
                  <a:lnTo>
                    <a:pt x="186407" y="612011"/>
                  </a:lnTo>
                  <a:lnTo>
                    <a:pt x="209855" y="579169"/>
                  </a:lnTo>
                  <a:lnTo>
                    <a:pt x="214771" y="530098"/>
                  </a:lnTo>
                  <a:lnTo>
                    <a:pt x="214924" y="519353"/>
                  </a:lnTo>
                  <a:close/>
                </a:path>
                <a:path w="1342390" h="965200">
                  <a:moveTo>
                    <a:pt x="297456" y="0"/>
                  </a:moveTo>
                  <a:lnTo>
                    <a:pt x="153279" y="0"/>
                  </a:lnTo>
                  <a:lnTo>
                    <a:pt x="150396" y="7772"/>
                  </a:lnTo>
                  <a:lnTo>
                    <a:pt x="134573" y="50793"/>
                  </a:lnTo>
                  <a:lnTo>
                    <a:pt x="120234" y="90125"/>
                  </a:lnTo>
                  <a:lnTo>
                    <a:pt x="108180" y="123619"/>
                  </a:lnTo>
                  <a:lnTo>
                    <a:pt x="87515" y="182499"/>
                  </a:lnTo>
                  <a:lnTo>
                    <a:pt x="75358" y="215661"/>
                  </a:lnTo>
                  <a:lnTo>
                    <a:pt x="62582" y="248514"/>
                  </a:lnTo>
                  <a:lnTo>
                    <a:pt x="41722" y="298393"/>
                  </a:lnTo>
                  <a:lnTo>
                    <a:pt x="34798" y="316182"/>
                  </a:lnTo>
                  <a:lnTo>
                    <a:pt x="28356" y="333881"/>
                  </a:lnTo>
                  <a:lnTo>
                    <a:pt x="22190" y="351891"/>
                  </a:lnTo>
                  <a:lnTo>
                    <a:pt x="18749" y="360910"/>
                  </a:lnTo>
                  <a:lnTo>
                    <a:pt x="14649" y="369549"/>
                  </a:lnTo>
                  <a:lnTo>
                    <a:pt x="10049" y="377871"/>
                  </a:lnTo>
                  <a:lnTo>
                    <a:pt x="5108" y="385940"/>
                  </a:lnTo>
                  <a:lnTo>
                    <a:pt x="1026" y="395193"/>
                  </a:lnTo>
                  <a:lnTo>
                    <a:pt x="0" y="404961"/>
                  </a:lnTo>
                  <a:lnTo>
                    <a:pt x="2140" y="415115"/>
                  </a:lnTo>
                  <a:lnTo>
                    <a:pt x="7559" y="425526"/>
                  </a:lnTo>
                  <a:lnTo>
                    <a:pt x="21361" y="448422"/>
                  </a:lnTo>
                  <a:lnTo>
                    <a:pt x="33148" y="471862"/>
                  </a:lnTo>
                  <a:lnTo>
                    <a:pt x="43894" y="495577"/>
                  </a:lnTo>
                  <a:lnTo>
                    <a:pt x="54598" y="519353"/>
                  </a:lnTo>
                  <a:lnTo>
                    <a:pt x="70665" y="554266"/>
                  </a:lnTo>
                  <a:lnTo>
                    <a:pt x="72189" y="557631"/>
                  </a:lnTo>
                  <a:lnTo>
                    <a:pt x="74514" y="560260"/>
                  </a:lnTo>
                  <a:lnTo>
                    <a:pt x="78184" y="561492"/>
                  </a:lnTo>
                  <a:lnTo>
                    <a:pt x="81232" y="562203"/>
                  </a:lnTo>
                  <a:lnTo>
                    <a:pt x="82642" y="560400"/>
                  </a:lnTo>
                  <a:lnTo>
                    <a:pt x="84407" y="558901"/>
                  </a:lnTo>
                  <a:lnTo>
                    <a:pt x="92858" y="550541"/>
                  </a:lnTo>
                  <a:lnTo>
                    <a:pt x="106140" y="537046"/>
                  </a:lnTo>
                  <a:lnTo>
                    <a:pt x="118992" y="524560"/>
                  </a:lnTo>
                  <a:lnTo>
                    <a:pt x="125987" y="519353"/>
                  </a:lnTo>
                  <a:lnTo>
                    <a:pt x="214924" y="519353"/>
                  </a:lnTo>
                  <a:lnTo>
                    <a:pt x="214988" y="514819"/>
                  </a:lnTo>
                  <a:lnTo>
                    <a:pt x="213623" y="503418"/>
                  </a:lnTo>
                  <a:lnTo>
                    <a:pt x="212040" y="491972"/>
                  </a:lnTo>
                  <a:lnTo>
                    <a:pt x="210779" y="480554"/>
                  </a:lnTo>
                  <a:lnTo>
                    <a:pt x="210471" y="471862"/>
                  </a:lnTo>
                  <a:lnTo>
                    <a:pt x="210413" y="464730"/>
                  </a:lnTo>
                  <a:lnTo>
                    <a:pt x="210650" y="459444"/>
                  </a:lnTo>
                  <a:lnTo>
                    <a:pt x="223504" y="419093"/>
                  </a:lnTo>
                  <a:lnTo>
                    <a:pt x="240096" y="400443"/>
                  </a:lnTo>
                  <a:lnTo>
                    <a:pt x="245525" y="394733"/>
                  </a:lnTo>
                  <a:lnTo>
                    <a:pt x="261672" y="351628"/>
                  </a:lnTo>
                  <a:lnTo>
                    <a:pt x="264379" y="328752"/>
                  </a:lnTo>
                  <a:lnTo>
                    <a:pt x="265381" y="322210"/>
                  </a:lnTo>
                  <a:lnTo>
                    <a:pt x="267558" y="316182"/>
                  </a:lnTo>
                  <a:lnTo>
                    <a:pt x="273091" y="304736"/>
                  </a:lnTo>
                  <a:lnTo>
                    <a:pt x="278439" y="291744"/>
                  </a:lnTo>
                  <a:lnTo>
                    <a:pt x="282736" y="278325"/>
                  </a:lnTo>
                  <a:lnTo>
                    <a:pt x="285282" y="264179"/>
                  </a:lnTo>
                  <a:lnTo>
                    <a:pt x="285329" y="248514"/>
                  </a:lnTo>
                  <a:lnTo>
                    <a:pt x="284646" y="240560"/>
                  </a:lnTo>
                  <a:lnTo>
                    <a:pt x="283987" y="232102"/>
                  </a:lnTo>
                  <a:lnTo>
                    <a:pt x="283471" y="223677"/>
                  </a:lnTo>
                  <a:lnTo>
                    <a:pt x="283175" y="215328"/>
                  </a:lnTo>
                  <a:lnTo>
                    <a:pt x="284263" y="199469"/>
                  </a:lnTo>
                  <a:lnTo>
                    <a:pt x="298567" y="156717"/>
                  </a:lnTo>
                  <a:lnTo>
                    <a:pt x="328634" y="114573"/>
                  </a:lnTo>
                  <a:lnTo>
                    <a:pt x="364531" y="73113"/>
                  </a:lnTo>
                  <a:lnTo>
                    <a:pt x="404443" y="37393"/>
                  </a:lnTo>
                  <a:lnTo>
                    <a:pt x="430215" y="15151"/>
                  </a:lnTo>
                  <a:lnTo>
                    <a:pt x="297456" y="0"/>
                  </a:lnTo>
                  <a:close/>
                </a:path>
                <a:path w="1342390" h="965200">
                  <a:moveTo>
                    <a:pt x="1226767" y="794181"/>
                  </a:moveTo>
                  <a:lnTo>
                    <a:pt x="796102" y="794181"/>
                  </a:lnTo>
                  <a:lnTo>
                    <a:pt x="796470" y="794981"/>
                  </a:lnTo>
                  <a:lnTo>
                    <a:pt x="819191" y="827752"/>
                  </a:lnTo>
                  <a:lnTo>
                    <a:pt x="854382" y="846327"/>
                  </a:lnTo>
                  <a:lnTo>
                    <a:pt x="860644" y="847763"/>
                  </a:lnTo>
                  <a:lnTo>
                    <a:pt x="862066" y="849109"/>
                  </a:lnTo>
                  <a:lnTo>
                    <a:pt x="878157" y="886015"/>
                  </a:lnTo>
                  <a:lnTo>
                    <a:pt x="921388" y="907478"/>
                  </a:lnTo>
                  <a:lnTo>
                    <a:pt x="927967" y="909076"/>
                  </a:lnTo>
                  <a:lnTo>
                    <a:pt x="955520" y="937594"/>
                  </a:lnTo>
                  <a:lnTo>
                    <a:pt x="959335" y="943000"/>
                  </a:lnTo>
                  <a:lnTo>
                    <a:pt x="968800" y="953440"/>
                  </a:lnTo>
                  <a:lnTo>
                    <a:pt x="979406" y="960378"/>
                  </a:lnTo>
                  <a:lnTo>
                    <a:pt x="991048" y="964133"/>
                  </a:lnTo>
                  <a:lnTo>
                    <a:pt x="1003620" y="965022"/>
                  </a:lnTo>
                  <a:lnTo>
                    <a:pt x="1015868" y="961761"/>
                  </a:lnTo>
                  <a:lnTo>
                    <a:pt x="1066794" y="944730"/>
                  </a:lnTo>
                  <a:lnTo>
                    <a:pt x="1104400" y="928588"/>
                  </a:lnTo>
                  <a:lnTo>
                    <a:pt x="1149569" y="898931"/>
                  </a:lnTo>
                  <a:lnTo>
                    <a:pt x="1176406" y="867536"/>
                  </a:lnTo>
                  <a:lnTo>
                    <a:pt x="1189409" y="845602"/>
                  </a:lnTo>
                  <a:lnTo>
                    <a:pt x="1195220" y="835558"/>
                  </a:lnTo>
                  <a:lnTo>
                    <a:pt x="1201386" y="825690"/>
                  </a:lnTo>
                  <a:lnTo>
                    <a:pt x="1208052" y="816355"/>
                  </a:lnTo>
                  <a:lnTo>
                    <a:pt x="1215069" y="807238"/>
                  </a:lnTo>
                  <a:lnTo>
                    <a:pt x="1222351" y="798458"/>
                  </a:lnTo>
                  <a:lnTo>
                    <a:pt x="1226767" y="794181"/>
                  </a:lnTo>
                  <a:close/>
                </a:path>
                <a:path w="1342390" h="965200">
                  <a:moveTo>
                    <a:pt x="1332882" y="703884"/>
                  </a:moveTo>
                  <a:lnTo>
                    <a:pt x="761063" y="703884"/>
                  </a:lnTo>
                  <a:lnTo>
                    <a:pt x="762117" y="704075"/>
                  </a:lnTo>
                  <a:lnTo>
                    <a:pt x="762498" y="704164"/>
                  </a:lnTo>
                  <a:lnTo>
                    <a:pt x="762828" y="704316"/>
                  </a:lnTo>
                  <a:lnTo>
                    <a:pt x="763819" y="705294"/>
                  </a:lnTo>
                  <a:lnTo>
                    <a:pt x="674399" y="759066"/>
                  </a:lnTo>
                  <a:lnTo>
                    <a:pt x="619978" y="792103"/>
                  </a:lnTo>
                  <a:lnTo>
                    <a:pt x="577649" y="823125"/>
                  </a:lnTo>
                  <a:lnTo>
                    <a:pt x="570360" y="837730"/>
                  </a:lnTo>
                  <a:lnTo>
                    <a:pt x="573624" y="845629"/>
                  </a:lnTo>
                  <a:lnTo>
                    <a:pt x="603128" y="870581"/>
                  </a:lnTo>
                  <a:lnTo>
                    <a:pt x="636184" y="876211"/>
                  </a:lnTo>
                  <a:lnTo>
                    <a:pt x="647024" y="873665"/>
                  </a:lnTo>
                  <a:lnTo>
                    <a:pt x="658823" y="868448"/>
                  </a:lnTo>
                  <a:lnTo>
                    <a:pt x="670243" y="862473"/>
                  </a:lnTo>
                  <a:lnTo>
                    <a:pt x="679948" y="857656"/>
                  </a:lnTo>
                  <a:lnTo>
                    <a:pt x="698743" y="847610"/>
                  </a:lnTo>
                  <a:lnTo>
                    <a:pt x="738942" y="825690"/>
                  </a:lnTo>
                  <a:lnTo>
                    <a:pt x="790374" y="797445"/>
                  </a:lnTo>
                  <a:lnTo>
                    <a:pt x="796102" y="794181"/>
                  </a:lnTo>
                  <a:lnTo>
                    <a:pt x="1226767" y="794181"/>
                  </a:lnTo>
                  <a:lnTo>
                    <a:pt x="1261029" y="776988"/>
                  </a:lnTo>
                  <a:lnTo>
                    <a:pt x="1320066" y="764370"/>
                  </a:lnTo>
                  <a:lnTo>
                    <a:pt x="1342164" y="759066"/>
                  </a:lnTo>
                  <a:lnTo>
                    <a:pt x="1334137" y="715400"/>
                  </a:lnTo>
                  <a:lnTo>
                    <a:pt x="1332882" y="703884"/>
                  </a:lnTo>
                  <a:close/>
                </a:path>
                <a:path w="1342390" h="965200">
                  <a:moveTo>
                    <a:pt x="702325" y="643597"/>
                  </a:moveTo>
                  <a:lnTo>
                    <a:pt x="699785" y="644067"/>
                  </a:lnTo>
                  <a:lnTo>
                    <a:pt x="691380" y="647518"/>
                  </a:lnTo>
                  <a:lnTo>
                    <a:pt x="687203" y="654021"/>
                  </a:lnTo>
                  <a:lnTo>
                    <a:pt x="687527" y="662520"/>
                  </a:lnTo>
                  <a:lnTo>
                    <a:pt x="715781" y="689343"/>
                  </a:lnTo>
                  <a:lnTo>
                    <a:pt x="752155" y="703657"/>
                  </a:lnTo>
                  <a:lnTo>
                    <a:pt x="760555" y="703935"/>
                  </a:lnTo>
                  <a:lnTo>
                    <a:pt x="761063" y="703884"/>
                  </a:lnTo>
                  <a:lnTo>
                    <a:pt x="1332882" y="703884"/>
                  </a:lnTo>
                  <a:lnTo>
                    <a:pt x="1328284" y="661686"/>
                  </a:lnTo>
                  <a:lnTo>
                    <a:pt x="1326847" y="645933"/>
                  </a:lnTo>
                  <a:lnTo>
                    <a:pt x="731474" y="645933"/>
                  </a:lnTo>
                  <a:lnTo>
                    <a:pt x="719953" y="645693"/>
                  </a:lnTo>
                  <a:lnTo>
                    <a:pt x="715698" y="644423"/>
                  </a:lnTo>
                  <a:lnTo>
                    <a:pt x="702325" y="643597"/>
                  </a:lnTo>
                  <a:close/>
                </a:path>
                <a:path w="1342390" h="965200">
                  <a:moveTo>
                    <a:pt x="1273338" y="476771"/>
                  </a:moveTo>
                  <a:lnTo>
                    <a:pt x="1242165" y="493813"/>
                  </a:lnTo>
                  <a:lnTo>
                    <a:pt x="1205460" y="522113"/>
                  </a:lnTo>
                  <a:lnTo>
                    <a:pt x="1166003" y="551316"/>
                  </a:lnTo>
                  <a:lnTo>
                    <a:pt x="1126569" y="571068"/>
                  </a:lnTo>
                  <a:lnTo>
                    <a:pt x="1072639" y="582274"/>
                  </a:lnTo>
                  <a:lnTo>
                    <a:pt x="1012929" y="588649"/>
                  </a:lnTo>
                  <a:lnTo>
                    <a:pt x="956201" y="592736"/>
                  </a:lnTo>
                  <a:lnTo>
                    <a:pt x="911215" y="597077"/>
                  </a:lnTo>
                  <a:lnTo>
                    <a:pt x="882516" y="601349"/>
                  </a:lnTo>
                  <a:lnTo>
                    <a:pt x="864701" y="604537"/>
                  </a:lnTo>
                  <a:lnTo>
                    <a:pt x="851583" y="608113"/>
                  </a:lnTo>
                  <a:lnTo>
                    <a:pt x="827521" y="617059"/>
                  </a:lnTo>
                  <a:lnTo>
                    <a:pt x="817735" y="619998"/>
                  </a:lnTo>
                  <a:lnTo>
                    <a:pt x="807537" y="622150"/>
                  </a:lnTo>
                  <a:lnTo>
                    <a:pt x="796851" y="623303"/>
                  </a:lnTo>
                  <a:lnTo>
                    <a:pt x="787023" y="624811"/>
                  </a:lnTo>
                  <a:lnTo>
                    <a:pt x="778035" y="627862"/>
                  </a:lnTo>
                  <a:lnTo>
                    <a:pt x="769596" y="631932"/>
                  </a:lnTo>
                  <a:lnTo>
                    <a:pt x="761418" y="636498"/>
                  </a:lnTo>
                  <a:lnTo>
                    <a:pt x="752119" y="641037"/>
                  </a:lnTo>
                  <a:lnTo>
                    <a:pt x="742167" y="644282"/>
                  </a:lnTo>
                  <a:lnTo>
                    <a:pt x="731474" y="645933"/>
                  </a:lnTo>
                  <a:lnTo>
                    <a:pt x="1326847" y="645933"/>
                  </a:lnTo>
                  <a:lnTo>
                    <a:pt x="1323068" y="604537"/>
                  </a:lnTo>
                  <a:lnTo>
                    <a:pt x="1317017" y="551112"/>
                  </a:lnTo>
                  <a:lnTo>
                    <a:pt x="1308563" y="507752"/>
                  </a:lnTo>
                  <a:lnTo>
                    <a:pt x="1296203" y="481342"/>
                  </a:lnTo>
                  <a:lnTo>
                    <a:pt x="1273338" y="476771"/>
                  </a:lnTo>
                  <a:close/>
                </a:path>
              </a:pathLst>
            </a:custGeom>
            <a:solidFill>
              <a:srgbClr val="FCD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76857" y="62534"/>
              <a:ext cx="1267460" cy="655955"/>
            </a:xfrm>
            <a:custGeom>
              <a:avLst/>
              <a:gdLst/>
              <a:ahLst/>
              <a:cxnLst/>
              <a:rect l="l" t="t" r="r" b="b"/>
              <a:pathLst>
                <a:path w="1267459" h="655955">
                  <a:moveTo>
                    <a:pt x="377190" y="0"/>
                  </a:moveTo>
                  <a:lnTo>
                    <a:pt x="32575" y="38239"/>
                  </a:lnTo>
                  <a:lnTo>
                    <a:pt x="3860" y="88798"/>
                  </a:lnTo>
                  <a:lnTo>
                    <a:pt x="0" y="99225"/>
                  </a:lnTo>
                  <a:lnTo>
                    <a:pt x="203" y="99491"/>
                  </a:lnTo>
                  <a:lnTo>
                    <a:pt x="198348" y="176644"/>
                  </a:lnTo>
                  <a:lnTo>
                    <a:pt x="225234" y="187477"/>
                  </a:lnTo>
                  <a:lnTo>
                    <a:pt x="228574" y="189611"/>
                  </a:lnTo>
                  <a:lnTo>
                    <a:pt x="233375" y="187350"/>
                  </a:lnTo>
                  <a:lnTo>
                    <a:pt x="238747" y="189623"/>
                  </a:lnTo>
                  <a:lnTo>
                    <a:pt x="244513" y="191376"/>
                  </a:lnTo>
                  <a:lnTo>
                    <a:pt x="252691" y="195999"/>
                  </a:lnTo>
                  <a:lnTo>
                    <a:pt x="255066" y="196227"/>
                  </a:lnTo>
                  <a:lnTo>
                    <a:pt x="259219" y="194094"/>
                  </a:lnTo>
                  <a:lnTo>
                    <a:pt x="260997" y="191731"/>
                  </a:lnTo>
                  <a:lnTo>
                    <a:pt x="377190" y="0"/>
                  </a:lnTo>
                  <a:close/>
                </a:path>
                <a:path w="1267459" h="655955">
                  <a:moveTo>
                    <a:pt x="1267142" y="330022"/>
                  </a:moveTo>
                  <a:lnTo>
                    <a:pt x="1079195" y="407263"/>
                  </a:lnTo>
                  <a:lnTo>
                    <a:pt x="1059992" y="414883"/>
                  </a:lnTo>
                  <a:lnTo>
                    <a:pt x="1050505" y="420674"/>
                  </a:lnTo>
                  <a:lnTo>
                    <a:pt x="1050505" y="421017"/>
                  </a:lnTo>
                  <a:lnTo>
                    <a:pt x="1158379" y="604266"/>
                  </a:lnTo>
                  <a:lnTo>
                    <a:pt x="1172794" y="629399"/>
                  </a:lnTo>
                  <a:lnTo>
                    <a:pt x="1174089" y="633145"/>
                  </a:lnTo>
                  <a:lnTo>
                    <a:pt x="1179258" y="634339"/>
                  </a:lnTo>
                  <a:lnTo>
                    <a:pt x="1182065" y="639457"/>
                  </a:lnTo>
                  <a:lnTo>
                    <a:pt x="1185506" y="644398"/>
                  </a:lnTo>
                  <a:lnTo>
                    <a:pt x="1189075" y="653084"/>
                  </a:lnTo>
                  <a:lnTo>
                    <a:pt x="1190802" y="654748"/>
                  </a:lnTo>
                  <a:lnTo>
                    <a:pt x="1195374" y="655637"/>
                  </a:lnTo>
                  <a:lnTo>
                    <a:pt x="1198245" y="654875"/>
                  </a:lnTo>
                  <a:lnTo>
                    <a:pt x="1267142" y="629005"/>
                  </a:lnTo>
                  <a:lnTo>
                    <a:pt x="1267142" y="3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4171518" y="1112697"/>
            <a:ext cx="723265" cy="805815"/>
          </a:xfrm>
          <a:custGeom>
            <a:avLst/>
            <a:gdLst/>
            <a:ahLst/>
            <a:cxnLst/>
            <a:rect l="l" t="t" r="r" b="b"/>
            <a:pathLst>
              <a:path w="723264" h="805814">
                <a:moveTo>
                  <a:pt x="361391" y="0"/>
                </a:moveTo>
                <a:lnTo>
                  <a:pt x="312352" y="3299"/>
                </a:lnTo>
                <a:lnTo>
                  <a:pt x="265318" y="12909"/>
                </a:lnTo>
                <a:lnTo>
                  <a:pt x="220720" y="28399"/>
                </a:lnTo>
                <a:lnTo>
                  <a:pt x="178989" y="49339"/>
                </a:lnTo>
                <a:lnTo>
                  <a:pt x="140554" y="75299"/>
                </a:lnTo>
                <a:lnTo>
                  <a:pt x="105848" y="105848"/>
                </a:lnTo>
                <a:lnTo>
                  <a:pt x="75299" y="140554"/>
                </a:lnTo>
                <a:lnTo>
                  <a:pt x="49339" y="178989"/>
                </a:lnTo>
                <a:lnTo>
                  <a:pt x="28399" y="220720"/>
                </a:lnTo>
                <a:lnTo>
                  <a:pt x="12909" y="265318"/>
                </a:lnTo>
                <a:lnTo>
                  <a:pt x="3299" y="312352"/>
                </a:lnTo>
                <a:lnTo>
                  <a:pt x="0" y="361391"/>
                </a:lnTo>
                <a:lnTo>
                  <a:pt x="0" y="444296"/>
                </a:lnTo>
                <a:lnTo>
                  <a:pt x="3299" y="493333"/>
                </a:lnTo>
                <a:lnTo>
                  <a:pt x="12909" y="540364"/>
                </a:lnTo>
                <a:lnTo>
                  <a:pt x="28399" y="584960"/>
                </a:lnTo>
                <a:lnTo>
                  <a:pt x="49339" y="626689"/>
                </a:lnTo>
                <a:lnTo>
                  <a:pt x="75299" y="665123"/>
                </a:lnTo>
                <a:lnTo>
                  <a:pt x="105848" y="699828"/>
                </a:lnTo>
                <a:lnTo>
                  <a:pt x="140554" y="730376"/>
                </a:lnTo>
                <a:lnTo>
                  <a:pt x="178989" y="756335"/>
                </a:lnTo>
                <a:lnTo>
                  <a:pt x="220720" y="777275"/>
                </a:lnTo>
                <a:lnTo>
                  <a:pt x="265318" y="792766"/>
                </a:lnTo>
                <a:lnTo>
                  <a:pt x="312352" y="802376"/>
                </a:lnTo>
                <a:lnTo>
                  <a:pt x="361391" y="805675"/>
                </a:lnTo>
                <a:lnTo>
                  <a:pt x="410427" y="802376"/>
                </a:lnTo>
                <a:lnTo>
                  <a:pt x="457458" y="792766"/>
                </a:lnTo>
                <a:lnTo>
                  <a:pt x="502054" y="777275"/>
                </a:lnTo>
                <a:lnTo>
                  <a:pt x="543784" y="756335"/>
                </a:lnTo>
                <a:lnTo>
                  <a:pt x="582217" y="730376"/>
                </a:lnTo>
                <a:lnTo>
                  <a:pt x="616923" y="699828"/>
                </a:lnTo>
                <a:lnTo>
                  <a:pt x="647470" y="665123"/>
                </a:lnTo>
                <a:lnTo>
                  <a:pt x="673430" y="626689"/>
                </a:lnTo>
                <a:lnTo>
                  <a:pt x="694370" y="584960"/>
                </a:lnTo>
                <a:lnTo>
                  <a:pt x="709860" y="540364"/>
                </a:lnTo>
                <a:lnTo>
                  <a:pt x="719470" y="493333"/>
                </a:lnTo>
                <a:lnTo>
                  <a:pt x="722769" y="444296"/>
                </a:lnTo>
                <a:lnTo>
                  <a:pt x="722769" y="361391"/>
                </a:lnTo>
                <a:lnTo>
                  <a:pt x="719470" y="312352"/>
                </a:lnTo>
                <a:lnTo>
                  <a:pt x="709860" y="265318"/>
                </a:lnTo>
                <a:lnTo>
                  <a:pt x="694370" y="220720"/>
                </a:lnTo>
                <a:lnTo>
                  <a:pt x="673430" y="178989"/>
                </a:lnTo>
                <a:lnTo>
                  <a:pt x="647470" y="140554"/>
                </a:lnTo>
                <a:lnTo>
                  <a:pt x="616923" y="105848"/>
                </a:lnTo>
                <a:lnTo>
                  <a:pt x="582217" y="75299"/>
                </a:lnTo>
                <a:lnTo>
                  <a:pt x="543784" y="49339"/>
                </a:lnTo>
                <a:lnTo>
                  <a:pt x="502054" y="28399"/>
                </a:lnTo>
                <a:lnTo>
                  <a:pt x="457458" y="12909"/>
                </a:lnTo>
                <a:lnTo>
                  <a:pt x="410427" y="3299"/>
                </a:lnTo>
                <a:lnTo>
                  <a:pt x="361391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297794" y="1187197"/>
            <a:ext cx="457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4E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1511808"/>
            <a:ext cx="9156700" cy="3632200"/>
            <a:chOff x="-6350" y="1511808"/>
            <a:chExt cx="9156700" cy="3632200"/>
          </a:xfrm>
        </p:grpSpPr>
        <p:sp>
          <p:nvSpPr>
            <p:cNvPr id="4" name="object 4"/>
            <p:cNvSpPr/>
            <p:nvPr/>
          </p:nvSpPr>
          <p:spPr>
            <a:xfrm>
              <a:off x="0" y="1511808"/>
              <a:ext cx="9144000" cy="3631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6005" y="0"/>
            <a:ext cx="2253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Arial"/>
                <a:cs typeface="Arial"/>
              </a:rPr>
              <a:t>Riwayat </a:t>
            </a:r>
            <a:r>
              <a:rPr sz="2000" b="1" spc="-135" dirty="0">
                <a:latin typeface="Arial"/>
                <a:cs typeface="Arial"/>
              </a:rPr>
              <a:t>pengobatan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9330" y="705612"/>
            <a:ext cx="238696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85" dirty="0">
                <a:latin typeface="Arial"/>
                <a:cs typeface="Arial"/>
              </a:rPr>
              <a:t>Riwayat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pembedahan</a:t>
            </a:r>
            <a:endParaRPr sz="2000">
              <a:latin typeface="Arial"/>
              <a:cs typeface="Arial"/>
            </a:endParaRPr>
          </a:p>
          <a:p>
            <a:pPr marL="161925" marR="154305" indent="706120">
              <a:lnSpc>
                <a:spcPct val="238000"/>
              </a:lnSpc>
              <a:spcBef>
                <a:spcPts val="95"/>
              </a:spcBef>
            </a:pPr>
            <a:r>
              <a:rPr sz="2000" b="1" spc="-95" dirty="0">
                <a:latin typeface="Arial"/>
                <a:cs typeface="Arial"/>
              </a:rPr>
              <a:t>Alergi  </a:t>
            </a:r>
            <a:r>
              <a:rPr sz="2000" b="1" spc="-165" dirty="0">
                <a:latin typeface="Arial"/>
                <a:cs typeface="Arial"/>
              </a:rPr>
              <a:t>Penggunaan </a:t>
            </a:r>
            <a:r>
              <a:rPr sz="2000" b="1" spc="-125" dirty="0">
                <a:latin typeface="Arial"/>
                <a:cs typeface="Arial"/>
              </a:rPr>
              <a:t>obat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b="1" spc="-120" dirty="0">
                <a:latin typeface="Arial"/>
                <a:cs typeface="Arial"/>
              </a:rPr>
              <a:t>obatan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85" dirty="0">
                <a:latin typeface="Arial"/>
                <a:cs typeface="Arial"/>
              </a:rPr>
              <a:t>Riwayat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makan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Arial"/>
              <a:cs typeface="Arial"/>
            </a:endParaRPr>
          </a:p>
          <a:p>
            <a:pPr marL="12700" marR="5080" algn="ctr">
              <a:lnSpc>
                <a:spcPct val="120000"/>
              </a:lnSpc>
            </a:pPr>
            <a:r>
              <a:rPr sz="2000" b="1" spc="-85" dirty="0">
                <a:latin typeface="Arial"/>
                <a:cs typeface="Arial"/>
              </a:rPr>
              <a:t>Riwayat </a:t>
            </a:r>
            <a:r>
              <a:rPr sz="2000" b="1" spc="-114" dirty="0">
                <a:latin typeface="Arial"/>
                <a:cs typeface="Arial"/>
              </a:rPr>
              <a:t>keluarga </a:t>
            </a:r>
            <a:r>
              <a:rPr sz="2000" b="1" spc="-130" dirty="0">
                <a:latin typeface="Arial"/>
                <a:cs typeface="Arial"/>
              </a:rPr>
              <a:t>dan  </a:t>
            </a:r>
            <a:r>
              <a:rPr sz="2000" b="1" spc="-140" dirty="0">
                <a:latin typeface="Arial"/>
                <a:cs typeface="Arial"/>
              </a:rPr>
              <a:t>sosial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7768" y="2740177"/>
            <a:ext cx="790575" cy="870585"/>
          </a:xfrm>
          <a:custGeom>
            <a:avLst/>
            <a:gdLst/>
            <a:ahLst/>
            <a:cxnLst/>
            <a:rect l="l" t="t" r="r" b="b"/>
            <a:pathLst>
              <a:path w="790575" h="870585">
                <a:moveTo>
                  <a:pt x="23698" y="650367"/>
                </a:moveTo>
                <a:lnTo>
                  <a:pt x="7505" y="650367"/>
                </a:lnTo>
                <a:lnTo>
                  <a:pt x="990" y="656043"/>
                </a:lnTo>
                <a:lnTo>
                  <a:pt x="990" y="819365"/>
                </a:lnTo>
                <a:lnTo>
                  <a:pt x="5521" y="839146"/>
                </a:lnTo>
                <a:lnTo>
                  <a:pt x="17837" y="855224"/>
                </a:lnTo>
                <a:lnTo>
                  <a:pt x="36019" y="866025"/>
                </a:lnTo>
                <a:lnTo>
                  <a:pt x="58153" y="869975"/>
                </a:lnTo>
                <a:lnTo>
                  <a:pt x="733285" y="869975"/>
                </a:lnTo>
                <a:lnTo>
                  <a:pt x="755827" y="866025"/>
                </a:lnTo>
                <a:lnTo>
                  <a:pt x="773933" y="855224"/>
                </a:lnTo>
                <a:lnTo>
                  <a:pt x="781838" y="844677"/>
                </a:lnTo>
                <a:lnTo>
                  <a:pt x="60236" y="844677"/>
                </a:lnTo>
                <a:lnTo>
                  <a:pt x="48737" y="842695"/>
                </a:lnTo>
                <a:lnTo>
                  <a:pt x="39141" y="837284"/>
                </a:lnTo>
                <a:lnTo>
                  <a:pt x="32564" y="829241"/>
                </a:lnTo>
                <a:lnTo>
                  <a:pt x="30124" y="819365"/>
                </a:lnTo>
                <a:lnTo>
                  <a:pt x="30124" y="656043"/>
                </a:lnTo>
                <a:lnTo>
                  <a:pt x="23698" y="650367"/>
                </a:lnTo>
                <a:close/>
              </a:path>
              <a:path w="790575" h="870585">
                <a:moveTo>
                  <a:pt x="781259" y="64795"/>
                </a:moveTo>
                <a:lnTo>
                  <a:pt x="734377" y="64795"/>
                </a:lnTo>
                <a:lnTo>
                  <a:pt x="745702" y="66774"/>
                </a:lnTo>
                <a:lnTo>
                  <a:pt x="754927" y="72182"/>
                </a:lnTo>
                <a:lnTo>
                  <a:pt x="761136" y="80220"/>
                </a:lnTo>
                <a:lnTo>
                  <a:pt x="763409" y="90093"/>
                </a:lnTo>
                <a:lnTo>
                  <a:pt x="763409" y="819365"/>
                </a:lnTo>
                <a:lnTo>
                  <a:pt x="761136" y="829241"/>
                </a:lnTo>
                <a:lnTo>
                  <a:pt x="754927" y="837284"/>
                </a:lnTo>
                <a:lnTo>
                  <a:pt x="745702" y="842695"/>
                </a:lnTo>
                <a:lnTo>
                  <a:pt x="734377" y="844677"/>
                </a:lnTo>
                <a:lnTo>
                  <a:pt x="781838" y="844677"/>
                </a:lnTo>
                <a:lnTo>
                  <a:pt x="785982" y="839146"/>
                </a:lnTo>
                <a:lnTo>
                  <a:pt x="790359" y="819365"/>
                </a:lnTo>
                <a:lnTo>
                  <a:pt x="790359" y="90093"/>
                </a:lnTo>
                <a:lnTo>
                  <a:pt x="786284" y="71248"/>
                </a:lnTo>
                <a:lnTo>
                  <a:pt x="781259" y="64795"/>
                </a:lnTo>
                <a:close/>
              </a:path>
              <a:path w="790575" h="870585">
                <a:moveTo>
                  <a:pt x="212558" y="64795"/>
                </a:moveTo>
                <a:lnTo>
                  <a:pt x="93611" y="64795"/>
                </a:lnTo>
                <a:lnTo>
                  <a:pt x="93611" y="788390"/>
                </a:lnTo>
                <a:lnTo>
                  <a:pt x="100114" y="794931"/>
                </a:lnTo>
                <a:lnTo>
                  <a:pt x="692315" y="794931"/>
                </a:lnTo>
                <a:lnTo>
                  <a:pt x="698830" y="788390"/>
                </a:lnTo>
                <a:lnTo>
                  <a:pt x="698830" y="769632"/>
                </a:lnTo>
                <a:lnTo>
                  <a:pt x="123812" y="769632"/>
                </a:lnTo>
                <a:lnTo>
                  <a:pt x="123812" y="65735"/>
                </a:lnTo>
                <a:lnTo>
                  <a:pt x="212577" y="65735"/>
                </a:lnTo>
                <a:lnTo>
                  <a:pt x="212558" y="64795"/>
                </a:lnTo>
                <a:close/>
              </a:path>
              <a:path w="790575" h="870585">
                <a:moveTo>
                  <a:pt x="733285" y="40360"/>
                </a:moveTo>
                <a:lnTo>
                  <a:pt x="652526" y="40360"/>
                </a:lnTo>
                <a:lnTo>
                  <a:pt x="646010" y="46024"/>
                </a:lnTo>
                <a:lnTo>
                  <a:pt x="646010" y="60058"/>
                </a:lnTo>
                <a:lnTo>
                  <a:pt x="652526" y="65735"/>
                </a:lnTo>
                <a:lnTo>
                  <a:pt x="669709" y="65735"/>
                </a:lnTo>
                <a:lnTo>
                  <a:pt x="669709" y="769632"/>
                </a:lnTo>
                <a:lnTo>
                  <a:pt x="698830" y="769632"/>
                </a:lnTo>
                <a:lnTo>
                  <a:pt x="698830" y="64795"/>
                </a:lnTo>
                <a:lnTo>
                  <a:pt x="781259" y="64795"/>
                </a:lnTo>
                <a:lnTo>
                  <a:pt x="773928" y="55383"/>
                </a:lnTo>
                <a:lnTo>
                  <a:pt x="755519" y="44439"/>
                </a:lnTo>
                <a:lnTo>
                  <a:pt x="733285" y="40360"/>
                </a:lnTo>
                <a:close/>
              </a:path>
              <a:path w="790575" h="870585">
                <a:moveTo>
                  <a:pt x="560997" y="0"/>
                </a:moveTo>
                <a:lnTo>
                  <a:pt x="228269" y="0"/>
                </a:lnTo>
                <a:lnTo>
                  <a:pt x="210291" y="3147"/>
                </a:lnTo>
                <a:lnTo>
                  <a:pt x="195962" y="11755"/>
                </a:lnTo>
                <a:lnTo>
                  <a:pt x="186484" y="24576"/>
                </a:lnTo>
                <a:lnTo>
                  <a:pt x="183057" y="40360"/>
                </a:lnTo>
                <a:lnTo>
                  <a:pt x="57073" y="40360"/>
                </a:lnTo>
                <a:lnTo>
                  <a:pt x="34493" y="44307"/>
                </a:lnTo>
                <a:lnTo>
                  <a:pt x="16392" y="55030"/>
                </a:lnTo>
                <a:lnTo>
                  <a:pt x="4363" y="70851"/>
                </a:lnTo>
                <a:lnTo>
                  <a:pt x="0" y="90093"/>
                </a:lnTo>
                <a:lnTo>
                  <a:pt x="0" y="610019"/>
                </a:lnTo>
                <a:lnTo>
                  <a:pt x="6426" y="616635"/>
                </a:lnTo>
                <a:lnTo>
                  <a:pt x="22605" y="616635"/>
                </a:lnTo>
                <a:lnTo>
                  <a:pt x="29032" y="610019"/>
                </a:lnTo>
                <a:lnTo>
                  <a:pt x="29032" y="90093"/>
                </a:lnTo>
                <a:lnTo>
                  <a:pt x="31474" y="80220"/>
                </a:lnTo>
                <a:lnTo>
                  <a:pt x="38053" y="72182"/>
                </a:lnTo>
                <a:lnTo>
                  <a:pt x="47650" y="66774"/>
                </a:lnTo>
                <a:lnTo>
                  <a:pt x="59143" y="64795"/>
                </a:lnTo>
                <a:lnTo>
                  <a:pt x="212558" y="64795"/>
                </a:lnTo>
                <a:lnTo>
                  <a:pt x="212188" y="46024"/>
                </a:lnTo>
                <a:lnTo>
                  <a:pt x="212077" y="31915"/>
                </a:lnTo>
                <a:lnTo>
                  <a:pt x="220675" y="25374"/>
                </a:lnTo>
                <a:lnTo>
                  <a:pt x="602954" y="25374"/>
                </a:lnTo>
                <a:lnTo>
                  <a:pt x="602780" y="24576"/>
                </a:lnTo>
                <a:lnTo>
                  <a:pt x="593277" y="11755"/>
                </a:lnTo>
                <a:lnTo>
                  <a:pt x="578939" y="3147"/>
                </a:lnTo>
                <a:lnTo>
                  <a:pt x="560997" y="0"/>
                </a:lnTo>
                <a:close/>
              </a:path>
              <a:path w="790575" h="870585">
                <a:moveTo>
                  <a:pt x="212577" y="65735"/>
                </a:moveTo>
                <a:lnTo>
                  <a:pt x="184137" y="65735"/>
                </a:lnTo>
                <a:lnTo>
                  <a:pt x="184137" y="95770"/>
                </a:lnTo>
                <a:lnTo>
                  <a:pt x="187719" y="111036"/>
                </a:lnTo>
                <a:lnTo>
                  <a:pt x="197458" y="123571"/>
                </a:lnTo>
                <a:lnTo>
                  <a:pt x="211842" y="132057"/>
                </a:lnTo>
                <a:lnTo>
                  <a:pt x="229362" y="135178"/>
                </a:lnTo>
                <a:lnTo>
                  <a:pt x="298272" y="135178"/>
                </a:lnTo>
                <a:lnTo>
                  <a:pt x="307994" y="158282"/>
                </a:lnTo>
                <a:lnTo>
                  <a:pt x="326107" y="177063"/>
                </a:lnTo>
                <a:lnTo>
                  <a:pt x="350493" y="189682"/>
                </a:lnTo>
                <a:lnTo>
                  <a:pt x="379031" y="194297"/>
                </a:lnTo>
                <a:lnTo>
                  <a:pt x="411327" y="194297"/>
                </a:lnTo>
                <a:lnTo>
                  <a:pt x="440271" y="189682"/>
                </a:lnTo>
                <a:lnTo>
                  <a:pt x="464589" y="177063"/>
                </a:lnTo>
                <a:lnTo>
                  <a:pt x="472266" y="168998"/>
                </a:lnTo>
                <a:lnTo>
                  <a:pt x="380034" y="168998"/>
                </a:lnTo>
                <a:lnTo>
                  <a:pt x="359716" y="165390"/>
                </a:lnTo>
                <a:lnTo>
                  <a:pt x="343322" y="155617"/>
                </a:lnTo>
                <a:lnTo>
                  <a:pt x="332371" y="141261"/>
                </a:lnTo>
                <a:lnTo>
                  <a:pt x="328383" y="123901"/>
                </a:lnTo>
                <a:lnTo>
                  <a:pt x="328383" y="116420"/>
                </a:lnTo>
                <a:lnTo>
                  <a:pt x="320878" y="110743"/>
                </a:lnTo>
                <a:lnTo>
                  <a:pt x="221754" y="110743"/>
                </a:lnTo>
                <a:lnTo>
                  <a:pt x="213169" y="103250"/>
                </a:lnTo>
                <a:lnTo>
                  <a:pt x="213057" y="90093"/>
                </a:lnTo>
                <a:lnTo>
                  <a:pt x="212577" y="65735"/>
                </a:lnTo>
                <a:close/>
              </a:path>
              <a:path w="790575" h="870585">
                <a:moveTo>
                  <a:pt x="602954" y="25374"/>
                </a:moveTo>
                <a:lnTo>
                  <a:pt x="571766" y="25374"/>
                </a:lnTo>
                <a:lnTo>
                  <a:pt x="579272" y="31915"/>
                </a:lnTo>
                <a:lnTo>
                  <a:pt x="579272" y="103250"/>
                </a:lnTo>
                <a:lnTo>
                  <a:pt x="571766" y="110743"/>
                </a:lnTo>
                <a:lnTo>
                  <a:pt x="471639" y="110743"/>
                </a:lnTo>
                <a:lnTo>
                  <a:pt x="465137" y="116420"/>
                </a:lnTo>
                <a:lnTo>
                  <a:pt x="465137" y="123901"/>
                </a:lnTo>
                <a:lnTo>
                  <a:pt x="460981" y="141625"/>
                </a:lnTo>
                <a:lnTo>
                  <a:pt x="449659" y="155941"/>
                </a:lnTo>
                <a:lnTo>
                  <a:pt x="432894" y="165511"/>
                </a:lnTo>
                <a:lnTo>
                  <a:pt x="412407" y="168998"/>
                </a:lnTo>
                <a:lnTo>
                  <a:pt x="472266" y="168998"/>
                </a:lnTo>
                <a:lnTo>
                  <a:pt x="482466" y="158282"/>
                </a:lnTo>
                <a:lnTo>
                  <a:pt x="492086" y="135178"/>
                </a:lnTo>
                <a:lnTo>
                  <a:pt x="560997" y="135178"/>
                </a:lnTo>
                <a:lnTo>
                  <a:pt x="578939" y="132057"/>
                </a:lnTo>
                <a:lnTo>
                  <a:pt x="593277" y="123571"/>
                </a:lnTo>
                <a:lnTo>
                  <a:pt x="602780" y="111036"/>
                </a:lnTo>
                <a:lnTo>
                  <a:pt x="606221" y="95770"/>
                </a:lnTo>
                <a:lnTo>
                  <a:pt x="606221" y="40360"/>
                </a:lnTo>
                <a:lnTo>
                  <a:pt x="602954" y="2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1583" y="2963329"/>
            <a:ext cx="403860" cy="248285"/>
          </a:xfrm>
          <a:custGeom>
            <a:avLst/>
            <a:gdLst/>
            <a:ahLst/>
            <a:cxnLst/>
            <a:rect l="l" t="t" r="r" b="b"/>
            <a:pathLst>
              <a:path w="403860" h="248285">
                <a:moveTo>
                  <a:pt x="253492" y="0"/>
                </a:moveTo>
                <a:lnTo>
                  <a:pt x="241922" y="0"/>
                </a:lnTo>
                <a:lnTo>
                  <a:pt x="235864" y="3301"/>
                </a:lnTo>
                <a:lnTo>
                  <a:pt x="233603" y="9613"/>
                </a:lnTo>
                <a:lnTo>
                  <a:pt x="179793" y="191693"/>
                </a:lnTo>
                <a:lnTo>
                  <a:pt x="126796" y="55486"/>
                </a:lnTo>
                <a:lnTo>
                  <a:pt x="120637" y="52336"/>
                </a:lnTo>
                <a:lnTo>
                  <a:pt x="109880" y="52336"/>
                </a:lnTo>
                <a:lnTo>
                  <a:pt x="105092" y="54305"/>
                </a:lnTo>
                <a:lnTo>
                  <a:pt x="102285" y="58407"/>
                </a:lnTo>
                <a:lnTo>
                  <a:pt x="59232" y="126034"/>
                </a:lnTo>
                <a:lnTo>
                  <a:pt x="6413" y="126034"/>
                </a:lnTo>
                <a:lnTo>
                  <a:pt x="0" y="131635"/>
                </a:lnTo>
                <a:lnTo>
                  <a:pt x="0" y="145745"/>
                </a:lnTo>
                <a:lnTo>
                  <a:pt x="6413" y="151345"/>
                </a:lnTo>
                <a:lnTo>
                  <a:pt x="72072" y="151345"/>
                </a:lnTo>
                <a:lnTo>
                  <a:pt x="76415" y="149440"/>
                </a:lnTo>
                <a:lnTo>
                  <a:pt x="80759" y="144792"/>
                </a:lnTo>
                <a:lnTo>
                  <a:pt x="110871" y="95999"/>
                </a:lnTo>
                <a:lnTo>
                  <a:pt x="167944" y="239547"/>
                </a:lnTo>
                <a:lnTo>
                  <a:pt x="170561" y="245059"/>
                </a:lnTo>
                <a:lnTo>
                  <a:pt x="176352" y="247904"/>
                </a:lnTo>
                <a:lnTo>
                  <a:pt x="187934" y="247904"/>
                </a:lnTo>
                <a:lnTo>
                  <a:pt x="193713" y="244817"/>
                </a:lnTo>
                <a:lnTo>
                  <a:pt x="195973" y="238594"/>
                </a:lnTo>
                <a:lnTo>
                  <a:pt x="249783" y="53759"/>
                </a:lnTo>
                <a:lnTo>
                  <a:pt x="286423" y="141960"/>
                </a:lnTo>
                <a:lnTo>
                  <a:pt x="288582" y="146608"/>
                </a:lnTo>
                <a:lnTo>
                  <a:pt x="293928" y="150393"/>
                </a:lnTo>
                <a:lnTo>
                  <a:pt x="395122" y="150393"/>
                </a:lnTo>
                <a:lnTo>
                  <a:pt x="401637" y="144792"/>
                </a:lnTo>
                <a:lnTo>
                  <a:pt x="401637" y="137223"/>
                </a:lnTo>
                <a:lnTo>
                  <a:pt x="403809" y="131635"/>
                </a:lnTo>
                <a:lnTo>
                  <a:pt x="396214" y="126034"/>
                </a:lnTo>
                <a:lnTo>
                  <a:pt x="312280" y="126034"/>
                </a:lnTo>
                <a:lnTo>
                  <a:pt x="259016" y="28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2663" y="3300450"/>
            <a:ext cx="403225" cy="25400"/>
          </a:xfrm>
          <a:custGeom>
            <a:avLst/>
            <a:gdLst/>
            <a:ahLst/>
            <a:cxnLst/>
            <a:rect l="l" t="t" r="r" b="b"/>
            <a:pathLst>
              <a:path w="403225" h="25400">
                <a:moveTo>
                  <a:pt x="395135" y="0"/>
                </a:moveTo>
                <a:lnTo>
                  <a:pt x="6426" y="0"/>
                </a:lnTo>
                <a:lnTo>
                  <a:pt x="0" y="5676"/>
                </a:lnTo>
                <a:lnTo>
                  <a:pt x="0" y="19710"/>
                </a:lnTo>
                <a:lnTo>
                  <a:pt x="6426" y="25387"/>
                </a:lnTo>
                <a:lnTo>
                  <a:pt x="395135" y="25387"/>
                </a:lnTo>
                <a:lnTo>
                  <a:pt x="402729" y="19710"/>
                </a:lnTo>
                <a:lnTo>
                  <a:pt x="402729" y="5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2663" y="3411207"/>
            <a:ext cx="403225" cy="26670"/>
          </a:xfrm>
          <a:custGeom>
            <a:avLst/>
            <a:gdLst/>
            <a:ahLst/>
            <a:cxnLst/>
            <a:rect l="l" t="t" r="r" b="b"/>
            <a:pathLst>
              <a:path w="403225" h="26670">
                <a:moveTo>
                  <a:pt x="395135" y="0"/>
                </a:moveTo>
                <a:lnTo>
                  <a:pt x="6426" y="0"/>
                </a:lnTo>
                <a:lnTo>
                  <a:pt x="0" y="6616"/>
                </a:lnTo>
                <a:lnTo>
                  <a:pt x="0" y="20650"/>
                </a:lnTo>
                <a:lnTo>
                  <a:pt x="6426" y="26327"/>
                </a:lnTo>
                <a:lnTo>
                  <a:pt x="395135" y="26327"/>
                </a:lnTo>
                <a:lnTo>
                  <a:pt x="402729" y="20650"/>
                </a:lnTo>
                <a:lnTo>
                  <a:pt x="402729" y="6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8071" y="1181785"/>
            <a:ext cx="885190" cy="876300"/>
          </a:xfrm>
          <a:custGeom>
            <a:avLst/>
            <a:gdLst/>
            <a:ahLst/>
            <a:cxnLst/>
            <a:rect l="l" t="t" r="r" b="b"/>
            <a:pathLst>
              <a:path w="885189" h="876300">
                <a:moveTo>
                  <a:pt x="412381" y="6337"/>
                </a:moveTo>
                <a:lnTo>
                  <a:pt x="406920" y="0"/>
                </a:lnTo>
                <a:lnTo>
                  <a:pt x="393179" y="0"/>
                </a:lnTo>
                <a:lnTo>
                  <a:pt x="387718" y="6337"/>
                </a:lnTo>
                <a:lnTo>
                  <a:pt x="387718" y="347484"/>
                </a:lnTo>
                <a:lnTo>
                  <a:pt x="385813" y="363461"/>
                </a:lnTo>
                <a:lnTo>
                  <a:pt x="381419" y="375488"/>
                </a:lnTo>
                <a:lnTo>
                  <a:pt x="376504" y="383984"/>
                </a:lnTo>
                <a:lnTo>
                  <a:pt x="373049" y="389318"/>
                </a:lnTo>
                <a:lnTo>
                  <a:pt x="370357" y="353720"/>
                </a:lnTo>
                <a:lnTo>
                  <a:pt x="354317" y="310578"/>
                </a:lnTo>
                <a:lnTo>
                  <a:pt x="319684" y="276834"/>
                </a:lnTo>
                <a:lnTo>
                  <a:pt x="276326" y="254863"/>
                </a:lnTo>
                <a:lnTo>
                  <a:pt x="234111" y="247015"/>
                </a:lnTo>
                <a:lnTo>
                  <a:pt x="219075" y="248208"/>
                </a:lnTo>
                <a:lnTo>
                  <a:pt x="178269" y="266877"/>
                </a:lnTo>
                <a:lnTo>
                  <a:pt x="147154" y="295021"/>
                </a:lnTo>
                <a:lnTo>
                  <a:pt x="120294" y="328739"/>
                </a:lnTo>
                <a:lnTo>
                  <a:pt x="97307" y="367309"/>
                </a:lnTo>
                <a:lnTo>
                  <a:pt x="77787" y="410044"/>
                </a:lnTo>
                <a:lnTo>
                  <a:pt x="61366" y="456222"/>
                </a:lnTo>
                <a:lnTo>
                  <a:pt x="47625" y="505129"/>
                </a:lnTo>
                <a:lnTo>
                  <a:pt x="36207" y="556069"/>
                </a:lnTo>
                <a:lnTo>
                  <a:pt x="26695" y="608330"/>
                </a:lnTo>
                <a:lnTo>
                  <a:pt x="18707" y="661200"/>
                </a:lnTo>
                <a:lnTo>
                  <a:pt x="11849" y="713968"/>
                </a:lnTo>
                <a:lnTo>
                  <a:pt x="0" y="816356"/>
                </a:lnTo>
                <a:lnTo>
                  <a:pt x="1727" y="838923"/>
                </a:lnTo>
                <a:lnTo>
                  <a:pt x="11188" y="857973"/>
                </a:lnTo>
                <a:lnTo>
                  <a:pt x="26479" y="871131"/>
                </a:lnTo>
                <a:lnTo>
                  <a:pt x="45707" y="876033"/>
                </a:lnTo>
                <a:lnTo>
                  <a:pt x="155460" y="876033"/>
                </a:lnTo>
                <a:lnTo>
                  <a:pt x="160909" y="869708"/>
                </a:lnTo>
                <a:lnTo>
                  <a:pt x="160909" y="854062"/>
                </a:lnTo>
                <a:lnTo>
                  <a:pt x="155460" y="847737"/>
                </a:lnTo>
                <a:lnTo>
                  <a:pt x="40170" y="847737"/>
                </a:lnTo>
                <a:lnTo>
                  <a:pt x="33794" y="844562"/>
                </a:lnTo>
                <a:lnTo>
                  <a:pt x="31038" y="839381"/>
                </a:lnTo>
                <a:lnTo>
                  <a:pt x="22821" y="829983"/>
                </a:lnTo>
                <a:lnTo>
                  <a:pt x="26504" y="818464"/>
                </a:lnTo>
                <a:lnTo>
                  <a:pt x="32296" y="761238"/>
                </a:lnTo>
                <a:lnTo>
                  <a:pt x="38481" y="706031"/>
                </a:lnTo>
                <a:lnTo>
                  <a:pt x="45364" y="652157"/>
                </a:lnTo>
                <a:lnTo>
                  <a:pt x="53263" y="600024"/>
                </a:lnTo>
                <a:lnTo>
                  <a:pt x="62484" y="550011"/>
                </a:lnTo>
                <a:lnTo>
                  <a:pt x="73342" y="502500"/>
                </a:lnTo>
                <a:lnTo>
                  <a:pt x="86131" y="457898"/>
                </a:lnTo>
                <a:lnTo>
                  <a:pt x="101193" y="416598"/>
                </a:lnTo>
                <a:lnTo>
                  <a:pt x="118808" y="378955"/>
                </a:lnTo>
                <a:lnTo>
                  <a:pt x="139306" y="345389"/>
                </a:lnTo>
                <a:lnTo>
                  <a:pt x="190182" y="292011"/>
                </a:lnTo>
                <a:lnTo>
                  <a:pt x="232270" y="277342"/>
                </a:lnTo>
                <a:lnTo>
                  <a:pt x="266014" y="283743"/>
                </a:lnTo>
                <a:lnTo>
                  <a:pt x="301294" y="301040"/>
                </a:lnTo>
                <a:lnTo>
                  <a:pt x="329717" y="326364"/>
                </a:lnTo>
                <a:lnTo>
                  <a:pt x="342861" y="356882"/>
                </a:lnTo>
                <a:lnTo>
                  <a:pt x="347472" y="425983"/>
                </a:lnTo>
                <a:lnTo>
                  <a:pt x="333730" y="441718"/>
                </a:lnTo>
                <a:lnTo>
                  <a:pt x="324243" y="453059"/>
                </a:lnTo>
                <a:lnTo>
                  <a:pt x="318693" y="458012"/>
                </a:lnTo>
                <a:lnTo>
                  <a:pt x="307225" y="466763"/>
                </a:lnTo>
                <a:lnTo>
                  <a:pt x="297167" y="475208"/>
                </a:lnTo>
                <a:lnTo>
                  <a:pt x="264871" y="454444"/>
                </a:lnTo>
                <a:lnTo>
                  <a:pt x="252768" y="425018"/>
                </a:lnTo>
                <a:lnTo>
                  <a:pt x="247777" y="420268"/>
                </a:lnTo>
                <a:lnTo>
                  <a:pt x="240868" y="420268"/>
                </a:lnTo>
                <a:lnTo>
                  <a:pt x="238645" y="420700"/>
                </a:lnTo>
                <a:lnTo>
                  <a:pt x="232270" y="423875"/>
                </a:lnTo>
                <a:lnTo>
                  <a:pt x="227660" y="431253"/>
                </a:lnTo>
                <a:lnTo>
                  <a:pt x="229501" y="439597"/>
                </a:lnTo>
                <a:lnTo>
                  <a:pt x="235229" y="456272"/>
                </a:lnTo>
                <a:lnTo>
                  <a:pt x="242519" y="470077"/>
                </a:lnTo>
                <a:lnTo>
                  <a:pt x="250837" y="480936"/>
                </a:lnTo>
                <a:lnTo>
                  <a:pt x="259689" y="488746"/>
                </a:lnTo>
                <a:lnTo>
                  <a:pt x="254152" y="490855"/>
                </a:lnTo>
                <a:lnTo>
                  <a:pt x="247777" y="491909"/>
                </a:lnTo>
                <a:lnTo>
                  <a:pt x="242328" y="491909"/>
                </a:lnTo>
                <a:lnTo>
                  <a:pt x="235089" y="494499"/>
                </a:lnTo>
                <a:lnTo>
                  <a:pt x="230517" y="500824"/>
                </a:lnTo>
                <a:lnTo>
                  <a:pt x="229565" y="508711"/>
                </a:lnTo>
                <a:lnTo>
                  <a:pt x="234111" y="518096"/>
                </a:lnTo>
                <a:lnTo>
                  <a:pt x="236804" y="518096"/>
                </a:lnTo>
                <a:lnTo>
                  <a:pt x="238645" y="519150"/>
                </a:lnTo>
                <a:lnTo>
                  <a:pt x="239560" y="520204"/>
                </a:lnTo>
                <a:lnTo>
                  <a:pt x="242328" y="520204"/>
                </a:lnTo>
                <a:lnTo>
                  <a:pt x="294017" y="507390"/>
                </a:lnTo>
                <a:lnTo>
                  <a:pt x="336359" y="479310"/>
                </a:lnTo>
                <a:lnTo>
                  <a:pt x="383501" y="423303"/>
                </a:lnTo>
                <a:lnTo>
                  <a:pt x="405828" y="382816"/>
                </a:lnTo>
                <a:lnTo>
                  <a:pt x="412381" y="347484"/>
                </a:lnTo>
                <a:lnTo>
                  <a:pt x="412381" y="6337"/>
                </a:lnTo>
                <a:close/>
              </a:path>
              <a:path w="885189" h="876300">
                <a:moveTo>
                  <a:pt x="677583" y="861352"/>
                </a:moveTo>
                <a:lnTo>
                  <a:pt x="674827" y="853008"/>
                </a:lnTo>
                <a:lnTo>
                  <a:pt x="668451" y="846683"/>
                </a:lnTo>
                <a:lnTo>
                  <a:pt x="615378" y="846683"/>
                </a:lnTo>
                <a:lnTo>
                  <a:pt x="593369" y="844181"/>
                </a:lnTo>
                <a:lnTo>
                  <a:pt x="554431" y="824661"/>
                </a:lnTo>
                <a:lnTo>
                  <a:pt x="526046" y="789368"/>
                </a:lnTo>
                <a:lnTo>
                  <a:pt x="512330" y="743839"/>
                </a:lnTo>
                <a:lnTo>
                  <a:pt x="511149" y="716940"/>
                </a:lnTo>
                <a:lnTo>
                  <a:pt x="519366" y="571461"/>
                </a:lnTo>
                <a:lnTo>
                  <a:pt x="540931" y="584530"/>
                </a:lnTo>
                <a:lnTo>
                  <a:pt x="549694" y="589127"/>
                </a:lnTo>
                <a:lnTo>
                  <a:pt x="559993" y="593534"/>
                </a:lnTo>
                <a:lnTo>
                  <a:pt x="572439" y="597649"/>
                </a:lnTo>
                <a:lnTo>
                  <a:pt x="575830" y="621144"/>
                </a:lnTo>
                <a:lnTo>
                  <a:pt x="600075" y="667372"/>
                </a:lnTo>
                <a:lnTo>
                  <a:pt x="626668" y="680720"/>
                </a:lnTo>
                <a:lnTo>
                  <a:pt x="627659" y="680720"/>
                </a:lnTo>
                <a:lnTo>
                  <a:pt x="635939" y="676630"/>
                </a:lnTo>
                <a:lnTo>
                  <a:pt x="639508" y="667321"/>
                </a:lnTo>
                <a:lnTo>
                  <a:pt x="637743" y="657288"/>
                </a:lnTo>
                <a:lnTo>
                  <a:pt x="630047" y="651014"/>
                </a:lnTo>
                <a:lnTo>
                  <a:pt x="616318" y="643928"/>
                </a:lnTo>
                <a:lnTo>
                  <a:pt x="607402" y="632142"/>
                </a:lnTo>
                <a:lnTo>
                  <a:pt x="602259" y="618007"/>
                </a:lnTo>
                <a:lnTo>
                  <a:pt x="599859" y="603897"/>
                </a:lnTo>
                <a:lnTo>
                  <a:pt x="612851" y="606336"/>
                </a:lnTo>
                <a:lnTo>
                  <a:pt x="623646" y="607593"/>
                </a:lnTo>
                <a:lnTo>
                  <a:pt x="630999" y="608050"/>
                </a:lnTo>
                <a:lnTo>
                  <a:pt x="633730" y="608114"/>
                </a:lnTo>
                <a:lnTo>
                  <a:pt x="640105" y="608114"/>
                </a:lnTo>
                <a:lnTo>
                  <a:pt x="643737" y="603897"/>
                </a:lnTo>
                <a:lnTo>
                  <a:pt x="645553" y="601789"/>
                </a:lnTo>
                <a:lnTo>
                  <a:pt x="645553" y="586143"/>
                </a:lnTo>
                <a:lnTo>
                  <a:pt x="640105" y="578751"/>
                </a:lnTo>
                <a:lnTo>
                  <a:pt x="633730" y="578751"/>
                </a:lnTo>
                <a:lnTo>
                  <a:pt x="590499" y="572109"/>
                </a:lnTo>
                <a:lnTo>
                  <a:pt x="588962" y="571461"/>
                </a:lnTo>
                <a:lnTo>
                  <a:pt x="549236" y="554685"/>
                </a:lnTo>
                <a:lnTo>
                  <a:pt x="510895" y="527850"/>
                </a:lnTo>
                <a:lnTo>
                  <a:pt x="486765" y="503415"/>
                </a:lnTo>
                <a:lnTo>
                  <a:pt x="468210" y="484720"/>
                </a:lnTo>
                <a:lnTo>
                  <a:pt x="458889" y="478853"/>
                </a:lnTo>
                <a:lnTo>
                  <a:pt x="448856" y="475335"/>
                </a:lnTo>
                <a:lnTo>
                  <a:pt x="438492" y="474154"/>
                </a:lnTo>
                <a:lnTo>
                  <a:pt x="428066" y="475335"/>
                </a:lnTo>
                <a:lnTo>
                  <a:pt x="418007" y="478853"/>
                </a:lnTo>
                <a:lnTo>
                  <a:pt x="408686" y="484720"/>
                </a:lnTo>
                <a:lnTo>
                  <a:pt x="400469" y="492963"/>
                </a:lnTo>
                <a:lnTo>
                  <a:pt x="349516" y="540842"/>
                </a:lnTo>
                <a:lnTo>
                  <a:pt x="303441" y="566534"/>
                </a:lnTo>
                <a:lnTo>
                  <a:pt x="267360" y="576910"/>
                </a:lnTo>
                <a:lnTo>
                  <a:pt x="246405" y="578840"/>
                </a:lnTo>
                <a:lnTo>
                  <a:pt x="244551" y="578840"/>
                </a:lnTo>
                <a:lnTo>
                  <a:pt x="243484" y="578751"/>
                </a:lnTo>
                <a:lnTo>
                  <a:pt x="236804" y="578751"/>
                </a:lnTo>
                <a:lnTo>
                  <a:pt x="231343" y="586143"/>
                </a:lnTo>
                <a:lnTo>
                  <a:pt x="231343" y="601789"/>
                </a:lnTo>
                <a:lnTo>
                  <a:pt x="236804" y="608114"/>
                </a:lnTo>
                <a:lnTo>
                  <a:pt x="243255" y="608114"/>
                </a:lnTo>
                <a:lnTo>
                  <a:pt x="251434" y="608088"/>
                </a:lnTo>
                <a:lnTo>
                  <a:pt x="257492" y="607860"/>
                </a:lnTo>
                <a:lnTo>
                  <a:pt x="264414" y="607225"/>
                </a:lnTo>
                <a:lnTo>
                  <a:pt x="275196" y="606005"/>
                </a:lnTo>
                <a:lnTo>
                  <a:pt x="272935" y="619379"/>
                </a:lnTo>
                <a:lnTo>
                  <a:pt x="268109" y="633056"/>
                </a:lnTo>
                <a:lnTo>
                  <a:pt x="259511" y="644994"/>
                </a:lnTo>
                <a:lnTo>
                  <a:pt x="245935" y="653122"/>
                </a:lnTo>
                <a:lnTo>
                  <a:pt x="237820" y="658850"/>
                </a:lnTo>
                <a:lnTo>
                  <a:pt x="235788" y="668629"/>
                </a:lnTo>
                <a:lnTo>
                  <a:pt x="239229" y="677862"/>
                </a:lnTo>
                <a:lnTo>
                  <a:pt x="247548" y="681951"/>
                </a:lnTo>
                <a:lnTo>
                  <a:pt x="248780" y="681951"/>
                </a:lnTo>
                <a:lnTo>
                  <a:pt x="290436" y="647077"/>
                </a:lnTo>
                <a:lnTo>
                  <a:pt x="301548" y="606005"/>
                </a:lnTo>
                <a:lnTo>
                  <a:pt x="302615" y="598703"/>
                </a:lnTo>
                <a:lnTo>
                  <a:pt x="346430" y="578840"/>
                </a:lnTo>
                <a:lnTo>
                  <a:pt x="354330" y="573963"/>
                </a:lnTo>
                <a:lnTo>
                  <a:pt x="357822" y="571842"/>
                </a:lnTo>
                <a:lnTo>
                  <a:pt x="360299" y="570407"/>
                </a:lnTo>
                <a:lnTo>
                  <a:pt x="365112" y="658850"/>
                </a:lnTo>
                <a:lnTo>
                  <a:pt x="366941" y="691438"/>
                </a:lnTo>
                <a:lnTo>
                  <a:pt x="368134" y="711365"/>
                </a:lnTo>
                <a:lnTo>
                  <a:pt x="368452" y="715886"/>
                </a:lnTo>
                <a:lnTo>
                  <a:pt x="368515" y="716940"/>
                </a:lnTo>
                <a:lnTo>
                  <a:pt x="362750" y="766368"/>
                </a:lnTo>
                <a:lnTo>
                  <a:pt x="341045" y="807732"/>
                </a:lnTo>
                <a:lnTo>
                  <a:pt x="307009" y="836129"/>
                </a:lnTo>
                <a:lnTo>
                  <a:pt x="264223" y="846683"/>
                </a:lnTo>
                <a:lnTo>
                  <a:pt x="215747" y="846683"/>
                </a:lnTo>
                <a:lnTo>
                  <a:pt x="210299" y="853008"/>
                </a:lnTo>
                <a:lnTo>
                  <a:pt x="210299" y="868654"/>
                </a:lnTo>
                <a:lnTo>
                  <a:pt x="215747" y="874979"/>
                </a:lnTo>
                <a:lnTo>
                  <a:pt x="264223" y="874979"/>
                </a:lnTo>
                <a:lnTo>
                  <a:pt x="307149" y="866559"/>
                </a:lnTo>
                <a:lnTo>
                  <a:pt x="344182" y="843254"/>
                </a:lnTo>
                <a:lnTo>
                  <a:pt x="372732" y="808037"/>
                </a:lnTo>
                <a:lnTo>
                  <a:pt x="390232" y="763892"/>
                </a:lnTo>
                <a:lnTo>
                  <a:pt x="394093" y="713765"/>
                </a:lnTo>
                <a:lnTo>
                  <a:pt x="386118" y="570407"/>
                </a:lnTo>
                <a:lnTo>
                  <a:pt x="384962" y="549478"/>
                </a:lnTo>
                <a:lnTo>
                  <a:pt x="420598" y="512826"/>
                </a:lnTo>
                <a:lnTo>
                  <a:pt x="425208" y="506590"/>
                </a:lnTo>
                <a:lnTo>
                  <a:pt x="433425" y="503415"/>
                </a:lnTo>
                <a:lnTo>
                  <a:pt x="439801" y="503415"/>
                </a:lnTo>
                <a:lnTo>
                  <a:pt x="450888" y="506095"/>
                </a:lnTo>
                <a:lnTo>
                  <a:pt x="460425" y="514553"/>
                </a:lnTo>
                <a:lnTo>
                  <a:pt x="474052" y="529488"/>
                </a:lnTo>
                <a:lnTo>
                  <a:pt x="497471" y="551586"/>
                </a:lnTo>
                <a:lnTo>
                  <a:pt x="488378" y="713765"/>
                </a:lnTo>
                <a:lnTo>
                  <a:pt x="488264" y="716940"/>
                </a:lnTo>
                <a:lnTo>
                  <a:pt x="488556" y="746328"/>
                </a:lnTo>
                <a:lnTo>
                  <a:pt x="505929" y="803313"/>
                </a:lnTo>
                <a:lnTo>
                  <a:pt x="542391" y="848194"/>
                </a:lnTo>
                <a:lnTo>
                  <a:pt x="591172" y="872782"/>
                </a:lnTo>
                <a:lnTo>
                  <a:pt x="618134" y="876033"/>
                </a:lnTo>
                <a:lnTo>
                  <a:pt x="672134" y="876033"/>
                </a:lnTo>
                <a:lnTo>
                  <a:pt x="677583" y="869708"/>
                </a:lnTo>
                <a:lnTo>
                  <a:pt x="677583" y="861352"/>
                </a:lnTo>
                <a:close/>
              </a:path>
              <a:path w="885189" h="876300">
                <a:moveTo>
                  <a:pt x="885190" y="816356"/>
                </a:moveTo>
                <a:lnTo>
                  <a:pt x="878738" y="812126"/>
                </a:lnTo>
                <a:lnTo>
                  <a:pt x="871880" y="754646"/>
                </a:lnTo>
                <a:lnTo>
                  <a:pt x="864768" y="698055"/>
                </a:lnTo>
                <a:lnTo>
                  <a:pt x="857059" y="642772"/>
                </a:lnTo>
                <a:lnTo>
                  <a:pt x="848372" y="589165"/>
                </a:lnTo>
                <a:lnTo>
                  <a:pt x="838352" y="537616"/>
                </a:lnTo>
                <a:lnTo>
                  <a:pt x="826643" y="488518"/>
                </a:lnTo>
                <a:lnTo>
                  <a:pt x="812876" y="442252"/>
                </a:lnTo>
                <a:lnTo>
                  <a:pt x="796683" y="399199"/>
                </a:lnTo>
                <a:lnTo>
                  <a:pt x="777709" y="359752"/>
                </a:lnTo>
                <a:lnTo>
                  <a:pt x="755586" y="324294"/>
                </a:lnTo>
                <a:lnTo>
                  <a:pt x="729970" y="293217"/>
                </a:lnTo>
                <a:lnTo>
                  <a:pt x="713371" y="278396"/>
                </a:lnTo>
                <a:lnTo>
                  <a:pt x="700481" y="266877"/>
                </a:lnTo>
                <a:lnTo>
                  <a:pt x="687476" y="258025"/>
                </a:lnTo>
                <a:lnTo>
                  <a:pt x="673557" y="251841"/>
                </a:lnTo>
                <a:lnTo>
                  <a:pt x="659130" y="248208"/>
                </a:lnTo>
                <a:lnTo>
                  <a:pt x="644639" y="247015"/>
                </a:lnTo>
                <a:lnTo>
                  <a:pt x="602411" y="255028"/>
                </a:lnTo>
                <a:lnTo>
                  <a:pt x="559054" y="277368"/>
                </a:lnTo>
                <a:lnTo>
                  <a:pt x="524421" y="311467"/>
                </a:lnTo>
                <a:lnTo>
                  <a:pt x="508381" y="354774"/>
                </a:lnTo>
                <a:lnTo>
                  <a:pt x="506615" y="393547"/>
                </a:lnTo>
                <a:lnTo>
                  <a:pt x="500176" y="382358"/>
                </a:lnTo>
                <a:lnTo>
                  <a:pt x="494931" y="371678"/>
                </a:lnTo>
                <a:lnTo>
                  <a:pt x="491401" y="360413"/>
                </a:lnTo>
                <a:lnTo>
                  <a:pt x="490105" y="347484"/>
                </a:lnTo>
                <a:lnTo>
                  <a:pt x="490105" y="6337"/>
                </a:lnTo>
                <a:lnTo>
                  <a:pt x="484657" y="0"/>
                </a:lnTo>
                <a:lnTo>
                  <a:pt x="470903" y="0"/>
                </a:lnTo>
                <a:lnTo>
                  <a:pt x="465455" y="6337"/>
                </a:lnTo>
                <a:lnTo>
                  <a:pt x="465493" y="347484"/>
                </a:lnTo>
                <a:lnTo>
                  <a:pt x="476440" y="392493"/>
                </a:lnTo>
                <a:lnTo>
                  <a:pt x="500811" y="431533"/>
                </a:lnTo>
                <a:lnTo>
                  <a:pt x="537984" y="474129"/>
                </a:lnTo>
                <a:lnTo>
                  <a:pt x="566915" y="497179"/>
                </a:lnTo>
                <a:lnTo>
                  <a:pt x="567829" y="497179"/>
                </a:lnTo>
                <a:lnTo>
                  <a:pt x="567829" y="498233"/>
                </a:lnTo>
                <a:lnTo>
                  <a:pt x="568756" y="498233"/>
                </a:lnTo>
                <a:lnTo>
                  <a:pt x="572439" y="499198"/>
                </a:lnTo>
                <a:lnTo>
                  <a:pt x="574281" y="501307"/>
                </a:lnTo>
                <a:lnTo>
                  <a:pt x="588479" y="508520"/>
                </a:lnTo>
                <a:lnTo>
                  <a:pt x="604304" y="514159"/>
                </a:lnTo>
                <a:lnTo>
                  <a:pt x="620661" y="517842"/>
                </a:lnTo>
                <a:lnTo>
                  <a:pt x="636422" y="519150"/>
                </a:lnTo>
                <a:lnTo>
                  <a:pt x="639191" y="519150"/>
                </a:lnTo>
                <a:lnTo>
                  <a:pt x="641032" y="517042"/>
                </a:lnTo>
                <a:lnTo>
                  <a:pt x="644639" y="517042"/>
                </a:lnTo>
                <a:lnTo>
                  <a:pt x="645566" y="514934"/>
                </a:lnTo>
                <a:lnTo>
                  <a:pt x="649274" y="507657"/>
                </a:lnTo>
                <a:lnTo>
                  <a:pt x="648538" y="499770"/>
                </a:lnTo>
                <a:lnTo>
                  <a:pt x="644017" y="493445"/>
                </a:lnTo>
                <a:lnTo>
                  <a:pt x="636422" y="490855"/>
                </a:lnTo>
                <a:lnTo>
                  <a:pt x="630961" y="490855"/>
                </a:lnTo>
                <a:lnTo>
                  <a:pt x="624509" y="488746"/>
                </a:lnTo>
                <a:lnTo>
                  <a:pt x="618134" y="487692"/>
                </a:lnTo>
                <a:lnTo>
                  <a:pt x="627100" y="479437"/>
                </a:lnTo>
                <a:lnTo>
                  <a:pt x="632117" y="473087"/>
                </a:lnTo>
                <a:lnTo>
                  <a:pt x="635647" y="468630"/>
                </a:lnTo>
                <a:lnTo>
                  <a:pt x="642975" y="455066"/>
                </a:lnTo>
                <a:lnTo>
                  <a:pt x="648322" y="438543"/>
                </a:lnTo>
                <a:lnTo>
                  <a:pt x="650163" y="430199"/>
                </a:lnTo>
                <a:lnTo>
                  <a:pt x="645566" y="422808"/>
                </a:lnTo>
                <a:lnTo>
                  <a:pt x="639191" y="419735"/>
                </a:lnTo>
                <a:lnTo>
                  <a:pt x="638111" y="419392"/>
                </a:lnTo>
                <a:lnTo>
                  <a:pt x="636955" y="419214"/>
                </a:lnTo>
                <a:lnTo>
                  <a:pt x="630047" y="419214"/>
                </a:lnTo>
                <a:lnTo>
                  <a:pt x="625055" y="423951"/>
                </a:lnTo>
                <a:lnTo>
                  <a:pt x="622744" y="430199"/>
                </a:lnTo>
                <a:lnTo>
                  <a:pt x="614222" y="452183"/>
                </a:lnTo>
                <a:lnTo>
                  <a:pt x="581583" y="473087"/>
                </a:lnTo>
                <a:lnTo>
                  <a:pt x="543877" y="441439"/>
                </a:lnTo>
                <a:lnTo>
                  <a:pt x="533120" y="429145"/>
                </a:lnTo>
                <a:lnTo>
                  <a:pt x="535368" y="393547"/>
                </a:lnTo>
                <a:lnTo>
                  <a:pt x="550303" y="327418"/>
                </a:lnTo>
                <a:lnTo>
                  <a:pt x="614045" y="284797"/>
                </a:lnTo>
                <a:lnTo>
                  <a:pt x="648322" y="278396"/>
                </a:lnTo>
                <a:lnTo>
                  <a:pt x="659282" y="279374"/>
                </a:lnTo>
                <a:lnTo>
                  <a:pt x="717397" y="317563"/>
                </a:lnTo>
                <a:lnTo>
                  <a:pt x="761428" y="380441"/>
                </a:lnTo>
                <a:lnTo>
                  <a:pt x="779094" y="418071"/>
                </a:lnTo>
                <a:lnTo>
                  <a:pt x="794334" y="459486"/>
                </a:lnTo>
                <a:lnTo>
                  <a:pt x="807326" y="503821"/>
                </a:lnTo>
                <a:lnTo>
                  <a:pt x="818515" y="551167"/>
                </a:lnTo>
                <a:lnTo>
                  <a:pt x="828167" y="601002"/>
                </a:lnTo>
                <a:lnTo>
                  <a:pt x="836612" y="652919"/>
                </a:lnTo>
                <a:lnTo>
                  <a:pt x="844143" y="706539"/>
                </a:lnTo>
                <a:lnTo>
                  <a:pt x="851090" y="761504"/>
                </a:lnTo>
                <a:lnTo>
                  <a:pt x="857643" y="816356"/>
                </a:lnTo>
                <a:lnTo>
                  <a:pt x="857770" y="821626"/>
                </a:lnTo>
                <a:lnTo>
                  <a:pt x="858621" y="827862"/>
                </a:lnTo>
                <a:lnTo>
                  <a:pt x="855929" y="834110"/>
                </a:lnTo>
                <a:lnTo>
                  <a:pt x="853160" y="839381"/>
                </a:lnTo>
                <a:lnTo>
                  <a:pt x="849477" y="844562"/>
                </a:lnTo>
                <a:lnTo>
                  <a:pt x="844029" y="847737"/>
                </a:lnTo>
                <a:lnTo>
                  <a:pt x="715987" y="847737"/>
                </a:lnTo>
                <a:lnTo>
                  <a:pt x="709612" y="854062"/>
                </a:lnTo>
                <a:lnTo>
                  <a:pt x="709612" y="869708"/>
                </a:lnTo>
                <a:lnTo>
                  <a:pt x="715987" y="876033"/>
                </a:lnTo>
                <a:lnTo>
                  <a:pt x="837653" y="876033"/>
                </a:lnTo>
                <a:lnTo>
                  <a:pt x="847699" y="874877"/>
                </a:lnTo>
                <a:lnTo>
                  <a:pt x="879132" y="848868"/>
                </a:lnTo>
                <a:lnTo>
                  <a:pt x="884999" y="827468"/>
                </a:lnTo>
                <a:lnTo>
                  <a:pt x="885190" y="816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1190625" cy="1320165"/>
            <a:chOff x="0" y="0"/>
            <a:chExt cx="1190625" cy="1320165"/>
          </a:xfrm>
        </p:grpSpPr>
        <p:sp>
          <p:nvSpPr>
            <p:cNvPr id="14" name="object 14"/>
            <p:cNvSpPr/>
            <p:nvPr/>
          </p:nvSpPr>
          <p:spPr>
            <a:xfrm>
              <a:off x="142565" y="199670"/>
              <a:ext cx="999490" cy="1120775"/>
            </a:xfrm>
            <a:custGeom>
              <a:avLst/>
              <a:gdLst/>
              <a:ahLst/>
              <a:cxnLst/>
              <a:rect l="l" t="t" r="r" b="b"/>
              <a:pathLst>
                <a:path w="999490" h="1120775">
                  <a:moveTo>
                    <a:pt x="569438" y="0"/>
                  </a:moveTo>
                  <a:lnTo>
                    <a:pt x="25559" y="266749"/>
                  </a:lnTo>
                  <a:lnTo>
                    <a:pt x="0" y="310794"/>
                  </a:lnTo>
                  <a:lnTo>
                    <a:pt x="5098" y="329347"/>
                  </a:lnTo>
                  <a:lnTo>
                    <a:pt x="385726" y="1094256"/>
                  </a:lnTo>
                  <a:lnTo>
                    <a:pt x="397082" y="1108773"/>
                  </a:lnTo>
                  <a:lnTo>
                    <a:pt x="412704" y="1117684"/>
                  </a:lnTo>
                  <a:lnTo>
                    <a:pt x="430405" y="1120238"/>
                  </a:lnTo>
                  <a:lnTo>
                    <a:pt x="447995" y="1115681"/>
                  </a:lnTo>
                  <a:lnTo>
                    <a:pt x="973681" y="854099"/>
                  </a:lnTo>
                  <a:lnTo>
                    <a:pt x="988650" y="842455"/>
                  </a:lnTo>
                  <a:lnTo>
                    <a:pt x="997206" y="826835"/>
                  </a:lnTo>
                  <a:lnTo>
                    <a:pt x="999115" y="809200"/>
                  </a:lnTo>
                  <a:lnTo>
                    <a:pt x="994142" y="791513"/>
                  </a:lnTo>
                  <a:lnTo>
                    <a:pt x="613513" y="26592"/>
                  </a:lnTo>
                  <a:lnTo>
                    <a:pt x="602033" y="11214"/>
                  </a:lnTo>
                  <a:lnTo>
                    <a:pt x="586855" y="2183"/>
                  </a:lnTo>
                  <a:lnTo>
                    <a:pt x="569438" y="0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8135" y="288391"/>
              <a:ext cx="857885" cy="960119"/>
            </a:xfrm>
            <a:custGeom>
              <a:avLst/>
              <a:gdLst/>
              <a:ahLst/>
              <a:cxnLst/>
              <a:rect l="l" t="t" r="r" b="b"/>
              <a:pathLst>
                <a:path w="857885" h="960119">
                  <a:moveTo>
                    <a:pt x="857288" y="709041"/>
                  </a:moveTo>
                  <a:lnTo>
                    <a:pt x="506310" y="3695"/>
                  </a:lnTo>
                  <a:lnTo>
                    <a:pt x="504469" y="0"/>
                  </a:lnTo>
                  <a:lnTo>
                    <a:pt x="0" y="251028"/>
                  </a:lnTo>
                  <a:lnTo>
                    <a:pt x="352818" y="960069"/>
                  </a:lnTo>
                  <a:lnTo>
                    <a:pt x="372757" y="950150"/>
                  </a:lnTo>
                  <a:lnTo>
                    <a:pt x="857288" y="709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911" y="453872"/>
              <a:ext cx="565150" cy="616585"/>
            </a:xfrm>
            <a:custGeom>
              <a:avLst/>
              <a:gdLst/>
              <a:ahLst/>
              <a:cxnLst/>
              <a:rect l="l" t="t" r="r" b="b"/>
              <a:pathLst>
                <a:path w="565150" h="616585">
                  <a:moveTo>
                    <a:pt x="351345" y="14376"/>
                  </a:moveTo>
                  <a:lnTo>
                    <a:pt x="345998" y="3644"/>
                  </a:lnTo>
                  <a:lnTo>
                    <a:pt x="339890" y="0"/>
                  </a:lnTo>
                  <a:lnTo>
                    <a:pt x="2489" y="167881"/>
                  </a:lnTo>
                  <a:lnTo>
                    <a:pt x="0" y="175818"/>
                  </a:lnTo>
                  <a:lnTo>
                    <a:pt x="5334" y="186563"/>
                  </a:lnTo>
                  <a:lnTo>
                    <a:pt x="13169" y="189357"/>
                  </a:lnTo>
                  <a:lnTo>
                    <a:pt x="350570" y="21463"/>
                  </a:lnTo>
                  <a:lnTo>
                    <a:pt x="351345" y="14376"/>
                  </a:lnTo>
                  <a:close/>
                </a:path>
                <a:path w="565150" h="616585">
                  <a:moveTo>
                    <a:pt x="416140" y="71704"/>
                  </a:moveTo>
                  <a:lnTo>
                    <a:pt x="409905" y="59182"/>
                  </a:lnTo>
                  <a:lnTo>
                    <a:pt x="402958" y="58178"/>
                  </a:lnTo>
                  <a:lnTo>
                    <a:pt x="8420" y="254508"/>
                  </a:lnTo>
                  <a:lnTo>
                    <a:pt x="5029" y="260654"/>
                  </a:lnTo>
                  <a:lnTo>
                    <a:pt x="11252" y="273177"/>
                  </a:lnTo>
                  <a:lnTo>
                    <a:pt x="19100" y="275971"/>
                  </a:lnTo>
                  <a:lnTo>
                    <a:pt x="413639" y="79641"/>
                  </a:lnTo>
                  <a:lnTo>
                    <a:pt x="416140" y="71704"/>
                  </a:lnTo>
                  <a:close/>
                </a:path>
                <a:path w="565150" h="616585">
                  <a:moveTo>
                    <a:pt x="422630" y="157657"/>
                  </a:moveTo>
                  <a:lnTo>
                    <a:pt x="416623" y="145567"/>
                  </a:lnTo>
                  <a:lnTo>
                    <a:pt x="410603" y="142100"/>
                  </a:lnTo>
                  <a:lnTo>
                    <a:pt x="73202" y="309994"/>
                  </a:lnTo>
                  <a:lnTo>
                    <a:pt x="70612" y="317741"/>
                  </a:lnTo>
                  <a:lnTo>
                    <a:pt x="76631" y="329831"/>
                  </a:lnTo>
                  <a:lnTo>
                    <a:pt x="83515" y="330720"/>
                  </a:lnTo>
                  <a:lnTo>
                    <a:pt x="420916" y="162826"/>
                  </a:lnTo>
                  <a:lnTo>
                    <a:pt x="422630" y="157657"/>
                  </a:lnTo>
                  <a:close/>
                </a:path>
                <a:path w="565150" h="616585">
                  <a:moveTo>
                    <a:pt x="486575" y="213258"/>
                  </a:moveTo>
                  <a:lnTo>
                    <a:pt x="481418" y="202895"/>
                  </a:lnTo>
                  <a:lnTo>
                    <a:pt x="473671" y="200291"/>
                  </a:lnTo>
                  <a:lnTo>
                    <a:pt x="79133" y="396621"/>
                  </a:lnTo>
                  <a:lnTo>
                    <a:pt x="76542" y="404368"/>
                  </a:lnTo>
                  <a:lnTo>
                    <a:pt x="81699" y="414731"/>
                  </a:lnTo>
                  <a:lnTo>
                    <a:pt x="89446" y="417334"/>
                  </a:lnTo>
                  <a:lnTo>
                    <a:pt x="483984" y="221005"/>
                  </a:lnTo>
                  <a:lnTo>
                    <a:pt x="486575" y="213258"/>
                  </a:lnTo>
                  <a:close/>
                </a:path>
                <a:path w="565150" h="616585">
                  <a:moveTo>
                    <a:pt x="493229" y="299516"/>
                  </a:moveTo>
                  <a:lnTo>
                    <a:pt x="487210" y="287426"/>
                  </a:lnTo>
                  <a:lnTo>
                    <a:pt x="482053" y="285686"/>
                  </a:lnTo>
                  <a:lnTo>
                    <a:pt x="144653" y="453580"/>
                  </a:lnTo>
                  <a:lnTo>
                    <a:pt x="141211" y="459600"/>
                  </a:lnTo>
                  <a:lnTo>
                    <a:pt x="147218" y="471690"/>
                  </a:lnTo>
                  <a:lnTo>
                    <a:pt x="154965" y="474306"/>
                  </a:lnTo>
                  <a:lnTo>
                    <a:pt x="492366" y="306412"/>
                  </a:lnTo>
                  <a:lnTo>
                    <a:pt x="493229" y="299516"/>
                  </a:lnTo>
                  <a:close/>
                </a:path>
                <a:path w="565150" h="616585">
                  <a:moveTo>
                    <a:pt x="558025" y="356844"/>
                  </a:moveTo>
                  <a:lnTo>
                    <a:pt x="552005" y="344754"/>
                  </a:lnTo>
                  <a:lnTo>
                    <a:pt x="545122" y="343877"/>
                  </a:lnTo>
                  <a:lnTo>
                    <a:pt x="150583" y="540207"/>
                  </a:lnTo>
                  <a:lnTo>
                    <a:pt x="147129" y="546227"/>
                  </a:lnTo>
                  <a:lnTo>
                    <a:pt x="153149" y="558317"/>
                  </a:lnTo>
                  <a:lnTo>
                    <a:pt x="160896" y="560920"/>
                  </a:lnTo>
                  <a:lnTo>
                    <a:pt x="555434" y="364591"/>
                  </a:lnTo>
                  <a:lnTo>
                    <a:pt x="558025" y="356844"/>
                  </a:lnTo>
                  <a:close/>
                </a:path>
                <a:path w="565150" h="616585">
                  <a:moveTo>
                    <a:pt x="564743" y="443230"/>
                  </a:moveTo>
                  <a:lnTo>
                    <a:pt x="558507" y="430707"/>
                  </a:lnTo>
                  <a:lnTo>
                    <a:pt x="552399" y="427050"/>
                  </a:lnTo>
                  <a:lnTo>
                    <a:pt x="214998" y="594944"/>
                  </a:lnTo>
                  <a:lnTo>
                    <a:pt x="212496" y="602881"/>
                  </a:lnTo>
                  <a:lnTo>
                    <a:pt x="218732" y="615403"/>
                  </a:lnTo>
                  <a:lnTo>
                    <a:pt x="225679" y="616407"/>
                  </a:lnTo>
                  <a:lnTo>
                    <a:pt x="563079" y="448525"/>
                  </a:lnTo>
                  <a:lnTo>
                    <a:pt x="564743" y="443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158" y="1020730"/>
              <a:ext cx="287655" cy="191770"/>
            </a:xfrm>
            <a:custGeom>
              <a:avLst/>
              <a:gdLst/>
              <a:ahLst/>
              <a:cxnLst/>
              <a:rect l="l" t="t" r="r" b="b"/>
              <a:pathLst>
                <a:path w="287655" h="191769">
                  <a:moveTo>
                    <a:pt x="255284" y="0"/>
                  </a:moveTo>
                  <a:lnTo>
                    <a:pt x="13573" y="117989"/>
                  </a:lnTo>
                  <a:lnTo>
                    <a:pt x="0" y="142267"/>
                  </a:lnTo>
                  <a:lnTo>
                    <a:pt x="2544" y="151898"/>
                  </a:lnTo>
                  <a:lnTo>
                    <a:pt x="19643" y="174128"/>
                  </a:lnTo>
                  <a:lnTo>
                    <a:pt x="42840" y="187587"/>
                  </a:lnTo>
                  <a:lnTo>
                    <a:pt x="69217" y="191266"/>
                  </a:lnTo>
                  <a:lnTo>
                    <a:pt x="95859" y="184156"/>
                  </a:lnTo>
                  <a:lnTo>
                    <a:pt x="250675" y="107118"/>
                  </a:lnTo>
                  <a:lnTo>
                    <a:pt x="272144" y="90288"/>
                  </a:lnTo>
                  <a:lnTo>
                    <a:pt x="284525" y="67324"/>
                  </a:lnTo>
                  <a:lnTo>
                    <a:pt x="287186" y="41001"/>
                  </a:lnTo>
                  <a:lnTo>
                    <a:pt x="279494" y="14091"/>
                  </a:lnTo>
                  <a:lnTo>
                    <a:pt x="273347" y="6250"/>
                  </a:lnTo>
                  <a:lnTo>
                    <a:pt x="264872" y="1413"/>
                  </a:lnTo>
                  <a:lnTo>
                    <a:pt x="255284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4605" y="1102898"/>
              <a:ext cx="156139" cy="1574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9277"/>
              <a:ext cx="178435" cy="321310"/>
            </a:xfrm>
            <a:custGeom>
              <a:avLst/>
              <a:gdLst/>
              <a:ahLst/>
              <a:cxnLst/>
              <a:rect l="l" t="t" r="r" b="b"/>
              <a:pathLst>
                <a:path w="178435" h="321309">
                  <a:moveTo>
                    <a:pt x="0" y="0"/>
                  </a:moveTo>
                  <a:lnTo>
                    <a:pt x="0" y="298214"/>
                  </a:lnTo>
                  <a:lnTo>
                    <a:pt x="39569" y="310077"/>
                  </a:lnTo>
                  <a:lnTo>
                    <a:pt x="73595" y="320707"/>
                  </a:lnTo>
                  <a:lnTo>
                    <a:pt x="76070" y="320999"/>
                  </a:lnTo>
                  <a:lnTo>
                    <a:pt x="77943" y="321190"/>
                  </a:lnTo>
                  <a:lnTo>
                    <a:pt x="83897" y="320936"/>
                  </a:lnTo>
                  <a:lnTo>
                    <a:pt x="84907" y="318396"/>
                  </a:lnTo>
                  <a:lnTo>
                    <a:pt x="88373" y="308820"/>
                  </a:lnTo>
                  <a:lnTo>
                    <a:pt x="131503" y="191358"/>
                  </a:lnTo>
                  <a:lnTo>
                    <a:pt x="166416" y="96870"/>
                  </a:lnTo>
                  <a:lnTo>
                    <a:pt x="167954" y="93047"/>
                  </a:lnTo>
                  <a:lnTo>
                    <a:pt x="170000" y="89453"/>
                  </a:lnTo>
                  <a:lnTo>
                    <a:pt x="167857" y="85554"/>
                  </a:lnTo>
                  <a:lnTo>
                    <a:pt x="170037" y="80055"/>
                  </a:lnTo>
                  <a:lnTo>
                    <a:pt x="171711" y="74315"/>
                  </a:lnTo>
                  <a:lnTo>
                    <a:pt x="177854" y="62288"/>
                  </a:lnTo>
                  <a:lnTo>
                    <a:pt x="175323" y="60040"/>
                  </a:lnTo>
                  <a:lnTo>
                    <a:pt x="168854" y="57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404" y="433806"/>
              <a:ext cx="487680" cy="53975"/>
            </a:xfrm>
            <a:custGeom>
              <a:avLst/>
              <a:gdLst/>
              <a:ahLst/>
              <a:cxnLst/>
              <a:rect l="l" t="t" r="r" b="b"/>
              <a:pathLst>
                <a:path w="487680" h="53975">
                  <a:moveTo>
                    <a:pt x="53271" y="0"/>
                  </a:moveTo>
                  <a:lnTo>
                    <a:pt x="0" y="14084"/>
                  </a:lnTo>
                  <a:lnTo>
                    <a:pt x="7274" y="17182"/>
                  </a:lnTo>
                  <a:lnTo>
                    <a:pt x="21069" y="22906"/>
                  </a:lnTo>
                  <a:lnTo>
                    <a:pt x="27768" y="25590"/>
                  </a:lnTo>
                  <a:lnTo>
                    <a:pt x="34607" y="19627"/>
                  </a:lnTo>
                  <a:lnTo>
                    <a:pt x="41013" y="13223"/>
                  </a:lnTo>
                  <a:lnTo>
                    <a:pt x="53271" y="0"/>
                  </a:lnTo>
                  <a:close/>
                </a:path>
                <a:path w="487680" h="53975">
                  <a:moveTo>
                    <a:pt x="147300" y="2527"/>
                  </a:moveTo>
                  <a:lnTo>
                    <a:pt x="143193" y="3454"/>
                  </a:lnTo>
                  <a:lnTo>
                    <a:pt x="139585" y="8636"/>
                  </a:lnTo>
                  <a:lnTo>
                    <a:pt x="133880" y="16668"/>
                  </a:lnTo>
                  <a:lnTo>
                    <a:pt x="127827" y="24634"/>
                  </a:lnTo>
                  <a:lnTo>
                    <a:pt x="114818" y="41186"/>
                  </a:lnTo>
                  <a:lnTo>
                    <a:pt x="483450" y="53479"/>
                  </a:lnTo>
                  <a:lnTo>
                    <a:pt x="486143" y="53479"/>
                  </a:lnTo>
                  <a:lnTo>
                    <a:pt x="485867" y="40468"/>
                  </a:lnTo>
                  <a:lnTo>
                    <a:pt x="486062" y="33526"/>
                  </a:lnTo>
                  <a:lnTo>
                    <a:pt x="486509" y="26582"/>
                  </a:lnTo>
                  <a:lnTo>
                    <a:pt x="487137" y="19710"/>
                  </a:lnTo>
                  <a:lnTo>
                    <a:pt x="487653" y="14833"/>
                  </a:lnTo>
                  <a:lnTo>
                    <a:pt x="485358" y="14528"/>
                  </a:lnTo>
                  <a:lnTo>
                    <a:pt x="147300" y="2527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11" y="132257"/>
              <a:ext cx="939165" cy="899794"/>
            </a:xfrm>
            <a:custGeom>
              <a:avLst/>
              <a:gdLst/>
              <a:ahLst/>
              <a:cxnLst/>
              <a:rect l="l" t="t" r="r" b="b"/>
              <a:pathLst>
                <a:path w="939165" h="899794">
                  <a:moveTo>
                    <a:pt x="80925" y="429285"/>
                  </a:moveTo>
                  <a:lnTo>
                    <a:pt x="77926" y="432358"/>
                  </a:lnTo>
                  <a:lnTo>
                    <a:pt x="29708" y="570110"/>
                  </a:lnTo>
                  <a:lnTo>
                    <a:pt x="2948" y="646836"/>
                  </a:lnTo>
                  <a:lnTo>
                    <a:pt x="2090" y="649782"/>
                  </a:lnTo>
                  <a:lnTo>
                    <a:pt x="982" y="652983"/>
                  </a:lnTo>
                  <a:lnTo>
                    <a:pt x="63262" y="716837"/>
                  </a:lnTo>
                  <a:lnTo>
                    <a:pt x="95185" y="746896"/>
                  </a:lnTo>
                  <a:lnTo>
                    <a:pt x="127648" y="776452"/>
                  </a:lnTo>
                  <a:lnTo>
                    <a:pt x="158491" y="803893"/>
                  </a:lnTo>
                  <a:lnTo>
                    <a:pt x="189836" y="830743"/>
                  </a:lnTo>
                  <a:lnTo>
                    <a:pt x="222373" y="856028"/>
                  </a:lnTo>
                  <a:lnTo>
                    <a:pt x="256791" y="878776"/>
                  </a:lnTo>
                  <a:lnTo>
                    <a:pt x="292446" y="895166"/>
                  </a:lnTo>
                  <a:lnTo>
                    <a:pt x="314096" y="899312"/>
                  </a:lnTo>
                  <a:lnTo>
                    <a:pt x="322144" y="897750"/>
                  </a:lnTo>
                  <a:lnTo>
                    <a:pt x="325811" y="895794"/>
                  </a:lnTo>
                  <a:lnTo>
                    <a:pt x="328801" y="891806"/>
                  </a:lnTo>
                  <a:lnTo>
                    <a:pt x="330879" y="886087"/>
                  </a:lnTo>
                  <a:lnTo>
                    <a:pt x="330758" y="878532"/>
                  </a:lnTo>
                  <a:lnTo>
                    <a:pt x="301725" y="844219"/>
                  </a:lnTo>
                  <a:lnTo>
                    <a:pt x="431587" y="844219"/>
                  </a:lnTo>
                  <a:lnTo>
                    <a:pt x="433780" y="840325"/>
                  </a:lnTo>
                  <a:lnTo>
                    <a:pt x="432521" y="829879"/>
                  </a:lnTo>
                  <a:lnTo>
                    <a:pt x="424685" y="819099"/>
                  </a:lnTo>
                  <a:lnTo>
                    <a:pt x="475577" y="819099"/>
                  </a:lnTo>
                  <a:lnTo>
                    <a:pt x="476565" y="818730"/>
                  </a:lnTo>
                  <a:lnTo>
                    <a:pt x="485641" y="813100"/>
                  </a:lnTo>
                  <a:lnTo>
                    <a:pt x="490294" y="805164"/>
                  </a:lnTo>
                  <a:lnTo>
                    <a:pt x="490284" y="795870"/>
                  </a:lnTo>
                  <a:lnTo>
                    <a:pt x="459795" y="768807"/>
                  </a:lnTo>
                  <a:lnTo>
                    <a:pt x="408724" y="751299"/>
                  </a:lnTo>
                  <a:lnTo>
                    <a:pt x="391855" y="745134"/>
                  </a:lnTo>
                  <a:lnTo>
                    <a:pt x="343800" y="716060"/>
                  </a:lnTo>
                  <a:lnTo>
                    <a:pt x="303030" y="676795"/>
                  </a:lnTo>
                  <a:lnTo>
                    <a:pt x="300109" y="673595"/>
                  </a:lnTo>
                  <a:lnTo>
                    <a:pt x="296810" y="670534"/>
                  </a:lnTo>
                  <a:lnTo>
                    <a:pt x="291985" y="665670"/>
                  </a:lnTo>
                  <a:lnTo>
                    <a:pt x="452780" y="665670"/>
                  </a:lnTo>
                  <a:lnTo>
                    <a:pt x="372881" y="615723"/>
                  </a:lnTo>
                  <a:lnTo>
                    <a:pt x="316151" y="578325"/>
                  </a:lnTo>
                  <a:lnTo>
                    <a:pt x="259732" y="538602"/>
                  </a:lnTo>
                  <a:lnTo>
                    <a:pt x="230221" y="516572"/>
                  </a:lnTo>
                  <a:lnTo>
                    <a:pt x="229332" y="515683"/>
                  </a:lnTo>
                  <a:lnTo>
                    <a:pt x="231712" y="514007"/>
                  </a:lnTo>
                  <a:lnTo>
                    <a:pt x="381866" y="514007"/>
                  </a:lnTo>
                  <a:lnTo>
                    <a:pt x="359799" y="503931"/>
                  </a:lnTo>
                  <a:lnTo>
                    <a:pt x="295084" y="470319"/>
                  </a:lnTo>
                  <a:lnTo>
                    <a:pt x="236641" y="445241"/>
                  </a:lnTo>
                  <a:lnTo>
                    <a:pt x="174885" y="431126"/>
                  </a:lnTo>
                  <a:lnTo>
                    <a:pt x="153363" y="429780"/>
                  </a:lnTo>
                  <a:lnTo>
                    <a:pt x="84958" y="429780"/>
                  </a:lnTo>
                  <a:lnTo>
                    <a:pt x="80925" y="429285"/>
                  </a:lnTo>
                  <a:close/>
                </a:path>
                <a:path w="939165" h="899794">
                  <a:moveTo>
                    <a:pt x="431587" y="844219"/>
                  </a:moveTo>
                  <a:lnTo>
                    <a:pt x="301725" y="844219"/>
                  </a:lnTo>
                  <a:lnTo>
                    <a:pt x="341206" y="852462"/>
                  </a:lnTo>
                  <a:lnTo>
                    <a:pt x="354813" y="854922"/>
                  </a:lnTo>
                  <a:lnTo>
                    <a:pt x="368427" y="856867"/>
                  </a:lnTo>
                  <a:lnTo>
                    <a:pt x="382106" y="858114"/>
                  </a:lnTo>
                  <a:lnTo>
                    <a:pt x="395909" y="858481"/>
                  </a:lnTo>
                  <a:lnTo>
                    <a:pt x="403464" y="858469"/>
                  </a:lnTo>
                  <a:lnTo>
                    <a:pt x="410760" y="857427"/>
                  </a:lnTo>
                  <a:lnTo>
                    <a:pt x="417796" y="855370"/>
                  </a:lnTo>
                  <a:lnTo>
                    <a:pt x="428768" y="849226"/>
                  </a:lnTo>
                  <a:lnTo>
                    <a:pt x="431587" y="844219"/>
                  </a:lnTo>
                  <a:close/>
                </a:path>
                <a:path w="939165" h="899794">
                  <a:moveTo>
                    <a:pt x="475577" y="819099"/>
                  </a:moveTo>
                  <a:lnTo>
                    <a:pt x="424685" y="819099"/>
                  </a:lnTo>
                  <a:lnTo>
                    <a:pt x="433589" y="819873"/>
                  </a:lnTo>
                  <a:lnTo>
                    <a:pt x="442234" y="820820"/>
                  </a:lnTo>
                  <a:lnTo>
                    <a:pt x="450736" y="821528"/>
                  </a:lnTo>
                  <a:lnTo>
                    <a:pt x="459210" y="821588"/>
                  </a:lnTo>
                  <a:lnTo>
                    <a:pt x="471041" y="820788"/>
                  </a:lnTo>
                  <a:lnTo>
                    <a:pt x="475577" y="819099"/>
                  </a:lnTo>
                  <a:close/>
                </a:path>
                <a:path w="939165" h="899794">
                  <a:moveTo>
                    <a:pt x="452780" y="665670"/>
                  </a:moveTo>
                  <a:lnTo>
                    <a:pt x="291985" y="665670"/>
                  </a:lnTo>
                  <a:lnTo>
                    <a:pt x="318155" y="670790"/>
                  </a:lnTo>
                  <a:lnTo>
                    <a:pt x="343190" y="677198"/>
                  </a:lnTo>
                  <a:lnTo>
                    <a:pt x="367177" y="685412"/>
                  </a:lnTo>
                  <a:lnTo>
                    <a:pt x="390203" y="695947"/>
                  </a:lnTo>
                  <a:lnTo>
                    <a:pt x="466342" y="737019"/>
                  </a:lnTo>
                  <a:lnTo>
                    <a:pt x="472530" y="740029"/>
                  </a:lnTo>
                  <a:lnTo>
                    <a:pt x="478962" y="742426"/>
                  </a:lnTo>
                  <a:lnTo>
                    <a:pt x="485647" y="744027"/>
                  </a:lnTo>
                  <a:lnTo>
                    <a:pt x="492597" y="744651"/>
                  </a:lnTo>
                  <a:lnTo>
                    <a:pt x="499887" y="744167"/>
                  </a:lnTo>
                  <a:lnTo>
                    <a:pt x="506445" y="742137"/>
                  </a:lnTo>
                  <a:lnTo>
                    <a:pt x="511973" y="738211"/>
                  </a:lnTo>
                  <a:lnTo>
                    <a:pt x="516172" y="732040"/>
                  </a:lnTo>
                  <a:lnTo>
                    <a:pt x="517644" y="725487"/>
                  </a:lnTo>
                  <a:lnTo>
                    <a:pt x="516371" y="719602"/>
                  </a:lnTo>
                  <a:lnTo>
                    <a:pt x="485212" y="687279"/>
                  </a:lnTo>
                  <a:lnTo>
                    <a:pt x="458116" y="669023"/>
                  </a:lnTo>
                  <a:lnTo>
                    <a:pt x="452780" y="665670"/>
                  </a:lnTo>
                  <a:close/>
                </a:path>
                <a:path w="939165" h="899794">
                  <a:moveTo>
                    <a:pt x="381866" y="514007"/>
                  </a:moveTo>
                  <a:lnTo>
                    <a:pt x="231712" y="514007"/>
                  </a:lnTo>
                  <a:lnTo>
                    <a:pt x="233237" y="515797"/>
                  </a:lnTo>
                  <a:lnTo>
                    <a:pt x="291744" y="544812"/>
                  </a:lnTo>
                  <a:lnTo>
                    <a:pt x="350953" y="566661"/>
                  </a:lnTo>
                  <a:lnTo>
                    <a:pt x="384553" y="570110"/>
                  </a:lnTo>
                  <a:lnTo>
                    <a:pt x="400904" y="566648"/>
                  </a:lnTo>
                  <a:lnTo>
                    <a:pt x="433637" y="536879"/>
                  </a:lnTo>
                  <a:lnTo>
                    <a:pt x="434231" y="532396"/>
                  </a:lnTo>
                  <a:lnTo>
                    <a:pt x="427669" y="530618"/>
                  </a:lnTo>
                  <a:lnTo>
                    <a:pt x="392945" y="519066"/>
                  </a:lnTo>
                  <a:lnTo>
                    <a:pt x="381866" y="514007"/>
                  </a:lnTo>
                  <a:close/>
                </a:path>
                <a:path w="939165" h="899794">
                  <a:moveTo>
                    <a:pt x="820001" y="371005"/>
                  </a:moveTo>
                  <a:lnTo>
                    <a:pt x="438156" y="371005"/>
                  </a:lnTo>
                  <a:lnTo>
                    <a:pt x="444100" y="372960"/>
                  </a:lnTo>
                  <a:lnTo>
                    <a:pt x="450771" y="380517"/>
                  </a:lnTo>
                  <a:lnTo>
                    <a:pt x="481501" y="412573"/>
                  </a:lnTo>
                  <a:lnTo>
                    <a:pt x="515242" y="441553"/>
                  </a:lnTo>
                  <a:lnTo>
                    <a:pt x="554879" y="462457"/>
                  </a:lnTo>
                  <a:lnTo>
                    <a:pt x="566965" y="464413"/>
                  </a:lnTo>
                  <a:lnTo>
                    <a:pt x="580339" y="464383"/>
                  </a:lnTo>
                  <a:lnTo>
                    <a:pt x="593478" y="462068"/>
                  </a:lnTo>
                  <a:lnTo>
                    <a:pt x="606424" y="457932"/>
                  </a:lnTo>
                  <a:lnTo>
                    <a:pt x="619222" y="452437"/>
                  </a:lnTo>
                  <a:lnTo>
                    <a:pt x="626300" y="449173"/>
                  </a:lnTo>
                  <a:lnTo>
                    <a:pt x="633998" y="446429"/>
                  </a:lnTo>
                  <a:lnTo>
                    <a:pt x="641412" y="443006"/>
                  </a:lnTo>
                  <a:lnTo>
                    <a:pt x="648563" y="439027"/>
                  </a:lnTo>
                  <a:lnTo>
                    <a:pt x="655473" y="434619"/>
                  </a:lnTo>
                  <a:lnTo>
                    <a:pt x="658520" y="432727"/>
                  </a:lnTo>
                  <a:lnTo>
                    <a:pt x="661498" y="431761"/>
                  </a:lnTo>
                  <a:lnTo>
                    <a:pt x="665064" y="431622"/>
                  </a:lnTo>
                  <a:lnTo>
                    <a:pt x="680213" y="431384"/>
                  </a:lnTo>
                  <a:lnTo>
                    <a:pt x="695392" y="430947"/>
                  </a:lnTo>
                  <a:lnTo>
                    <a:pt x="736403" y="427983"/>
                  </a:lnTo>
                  <a:lnTo>
                    <a:pt x="775382" y="417015"/>
                  </a:lnTo>
                  <a:lnTo>
                    <a:pt x="794177" y="392302"/>
                  </a:lnTo>
                  <a:lnTo>
                    <a:pt x="797357" y="388556"/>
                  </a:lnTo>
                  <a:lnTo>
                    <a:pt x="803750" y="386562"/>
                  </a:lnTo>
                  <a:lnTo>
                    <a:pt x="812108" y="384225"/>
                  </a:lnTo>
                  <a:lnTo>
                    <a:pt x="816865" y="376555"/>
                  </a:lnTo>
                  <a:lnTo>
                    <a:pt x="820001" y="371005"/>
                  </a:lnTo>
                  <a:close/>
                </a:path>
                <a:path w="939165" h="899794">
                  <a:moveTo>
                    <a:pt x="137213" y="428777"/>
                  </a:moveTo>
                  <a:lnTo>
                    <a:pt x="88737" y="429780"/>
                  </a:lnTo>
                  <a:lnTo>
                    <a:pt x="153363" y="429780"/>
                  </a:lnTo>
                  <a:lnTo>
                    <a:pt x="137213" y="428777"/>
                  </a:lnTo>
                  <a:close/>
                </a:path>
                <a:path w="939165" h="899794">
                  <a:moveTo>
                    <a:pt x="726386" y="0"/>
                  </a:moveTo>
                  <a:lnTo>
                    <a:pt x="717935" y="12532"/>
                  </a:lnTo>
                  <a:lnTo>
                    <a:pt x="701228" y="44583"/>
                  </a:lnTo>
                  <a:lnTo>
                    <a:pt x="680188" y="82178"/>
                  </a:lnTo>
                  <a:lnTo>
                    <a:pt x="658737" y="111340"/>
                  </a:lnTo>
                  <a:lnTo>
                    <a:pt x="636775" y="127916"/>
                  </a:lnTo>
                  <a:lnTo>
                    <a:pt x="612593" y="139501"/>
                  </a:lnTo>
                  <a:lnTo>
                    <a:pt x="587699" y="149751"/>
                  </a:lnTo>
                  <a:lnTo>
                    <a:pt x="563600" y="162318"/>
                  </a:lnTo>
                  <a:lnTo>
                    <a:pt x="514541" y="197051"/>
                  </a:lnTo>
                  <a:lnTo>
                    <a:pt x="473145" y="230898"/>
                  </a:lnTo>
                  <a:lnTo>
                    <a:pt x="444663" y="263047"/>
                  </a:lnTo>
                  <a:lnTo>
                    <a:pt x="432056" y="295273"/>
                  </a:lnTo>
                  <a:lnTo>
                    <a:pt x="429579" y="302069"/>
                  </a:lnTo>
                  <a:lnTo>
                    <a:pt x="400183" y="333806"/>
                  </a:lnTo>
                  <a:lnTo>
                    <a:pt x="395341" y="339661"/>
                  </a:lnTo>
                  <a:lnTo>
                    <a:pt x="416912" y="372630"/>
                  </a:lnTo>
                  <a:lnTo>
                    <a:pt x="428595" y="372859"/>
                  </a:lnTo>
                  <a:lnTo>
                    <a:pt x="438156" y="371005"/>
                  </a:lnTo>
                  <a:lnTo>
                    <a:pt x="820001" y="371005"/>
                  </a:lnTo>
                  <a:lnTo>
                    <a:pt x="821006" y="369227"/>
                  </a:lnTo>
                  <a:lnTo>
                    <a:pt x="823560" y="364451"/>
                  </a:lnTo>
                  <a:lnTo>
                    <a:pt x="826334" y="359638"/>
                  </a:lnTo>
                  <a:lnTo>
                    <a:pt x="829618" y="355193"/>
                  </a:lnTo>
                  <a:lnTo>
                    <a:pt x="810627" y="352941"/>
                  </a:lnTo>
                  <a:lnTo>
                    <a:pt x="763575" y="350423"/>
                  </a:lnTo>
                  <a:lnTo>
                    <a:pt x="500904" y="341363"/>
                  </a:lnTo>
                  <a:lnTo>
                    <a:pt x="498173" y="341147"/>
                  </a:lnTo>
                  <a:lnTo>
                    <a:pt x="496600" y="339813"/>
                  </a:lnTo>
                  <a:lnTo>
                    <a:pt x="498878" y="337375"/>
                  </a:lnTo>
                  <a:lnTo>
                    <a:pt x="504372" y="330473"/>
                  </a:lnTo>
                  <a:lnTo>
                    <a:pt x="848063" y="306577"/>
                  </a:lnTo>
                  <a:lnTo>
                    <a:pt x="850287" y="301167"/>
                  </a:lnTo>
                  <a:lnTo>
                    <a:pt x="862341" y="277909"/>
                  </a:lnTo>
                  <a:lnTo>
                    <a:pt x="889129" y="228122"/>
                  </a:lnTo>
                  <a:lnTo>
                    <a:pt x="918711" y="167560"/>
                  </a:lnTo>
                  <a:lnTo>
                    <a:pt x="939148" y="111975"/>
                  </a:lnTo>
                  <a:lnTo>
                    <a:pt x="900545" y="87743"/>
                  </a:lnTo>
                  <a:lnTo>
                    <a:pt x="859932" y="67132"/>
                  </a:lnTo>
                  <a:lnTo>
                    <a:pt x="817344" y="47440"/>
                  </a:lnTo>
                  <a:lnTo>
                    <a:pt x="772817" y="25963"/>
                  </a:lnTo>
                  <a:lnTo>
                    <a:pt x="726386" y="0"/>
                  </a:lnTo>
                  <a:close/>
                </a:path>
                <a:path w="939165" h="899794">
                  <a:moveTo>
                    <a:pt x="848062" y="306590"/>
                  </a:moveTo>
                  <a:lnTo>
                    <a:pt x="523948" y="306590"/>
                  </a:lnTo>
                  <a:lnTo>
                    <a:pt x="528101" y="307263"/>
                  </a:lnTo>
                  <a:lnTo>
                    <a:pt x="531960" y="307517"/>
                  </a:lnTo>
                  <a:lnTo>
                    <a:pt x="842233" y="317169"/>
                  </a:lnTo>
                  <a:lnTo>
                    <a:pt x="847158" y="313131"/>
                  </a:lnTo>
                  <a:lnTo>
                    <a:pt x="848062" y="306590"/>
                  </a:lnTo>
                  <a:close/>
                </a:path>
              </a:pathLst>
            </a:custGeom>
            <a:solidFill>
              <a:srgbClr val="FCD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4805" y="0"/>
              <a:ext cx="425450" cy="326390"/>
            </a:xfrm>
            <a:custGeom>
              <a:avLst/>
              <a:gdLst/>
              <a:ahLst/>
              <a:cxnLst/>
              <a:rect l="l" t="t" r="r" b="b"/>
              <a:pathLst>
                <a:path w="425450" h="326390">
                  <a:moveTo>
                    <a:pt x="425360" y="0"/>
                  </a:moveTo>
                  <a:lnTo>
                    <a:pt x="101283" y="0"/>
                  </a:lnTo>
                  <a:lnTo>
                    <a:pt x="46913" y="107222"/>
                  </a:lnTo>
                  <a:lnTo>
                    <a:pt x="3539" y="192201"/>
                  </a:lnTo>
                  <a:lnTo>
                    <a:pt x="298" y="198259"/>
                  </a:lnTo>
                  <a:lnTo>
                    <a:pt x="0" y="201688"/>
                  </a:lnTo>
                  <a:lnTo>
                    <a:pt x="7031" y="204304"/>
                  </a:lnTo>
                  <a:lnTo>
                    <a:pt x="235772" y="324777"/>
                  </a:lnTo>
                  <a:lnTo>
                    <a:pt x="238834" y="326339"/>
                  </a:lnTo>
                  <a:lnTo>
                    <a:pt x="243568" y="325958"/>
                  </a:lnTo>
                  <a:lnTo>
                    <a:pt x="245239" y="324027"/>
                  </a:lnTo>
                  <a:lnTo>
                    <a:pt x="248404" y="320141"/>
                  </a:lnTo>
                  <a:lnTo>
                    <a:pt x="256934" y="304288"/>
                  </a:lnTo>
                  <a:lnTo>
                    <a:pt x="265613" y="288491"/>
                  </a:lnTo>
                  <a:lnTo>
                    <a:pt x="274391" y="272730"/>
                  </a:lnTo>
                  <a:lnTo>
                    <a:pt x="316373" y="197983"/>
                  </a:lnTo>
                  <a:lnTo>
                    <a:pt x="332820" y="168394"/>
                  </a:lnTo>
                  <a:lnTo>
                    <a:pt x="349004" y="138696"/>
                  </a:lnTo>
                  <a:lnTo>
                    <a:pt x="367444" y="105125"/>
                  </a:lnTo>
                  <a:lnTo>
                    <a:pt x="386178" y="71769"/>
                  </a:lnTo>
                  <a:lnTo>
                    <a:pt x="404780" y="38339"/>
                  </a:lnTo>
                  <a:lnTo>
                    <a:pt x="422827" y="4546"/>
                  </a:lnTo>
                  <a:lnTo>
                    <a:pt x="425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650771" y="0"/>
            <a:ext cx="1493520" cy="1459230"/>
            <a:chOff x="7650771" y="0"/>
            <a:chExt cx="1493520" cy="1459230"/>
          </a:xfrm>
        </p:grpSpPr>
        <p:sp>
          <p:nvSpPr>
            <p:cNvPr id="24" name="object 24"/>
            <p:cNvSpPr/>
            <p:nvPr/>
          </p:nvSpPr>
          <p:spPr>
            <a:xfrm>
              <a:off x="7650771" y="286086"/>
              <a:ext cx="1173480" cy="1172845"/>
            </a:xfrm>
            <a:custGeom>
              <a:avLst/>
              <a:gdLst/>
              <a:ahLst/>
              <a:cxnLst/>
              <a:rect l="l" t="t" r="r" b="b"/>
              <a:pathLst>
                <a:path w="1173479" h="1172845">
                  <a:moveTo>
                    <a:pt x="395954" y="0"/>
                  </a:moveTo>
                  <a:lnTo>
                    <a:pt x="7924" y="378186"/>
                  </a:lnTo>
                  <a:lnTo>
                    <a:pt x="0" y="396635"/>
                  </a:lnTo>
                  <a:lnTo>
                    <a:pt x="1577" y="406402"/>
                  </a:lnTo>
                  <a:lnTo>
                    <a:pt x="6972" y="414826"/>
                  </a:lnTo>
                  <a:lnTo>
                    <a:pt x="759053" y="1165612"/>
                  </a:lnTo>
                  <a:lnTo>
                    <a:pt x="767419" y="1171059"/>
                  </a:lnTo>
                  <a:lnTo>
                    <a:pt x="777081" y="1172729"/>
                  </a:lnTo>
                  <a:lnTo>
                    <a:pt x="786885" y="1170586"/>
                  </a:lnTo>
                  <a:lnTo>
                    <a:pt x="795680" y="1164596"/>
                  </a:lnTo>
                  <a:lnTo>
                    <a:pt x="1165110" y="794531"/>
                  </a:lnTo>
                  <a:lnTo>
                    <a:pt x="1170888" y="785922"/>
                  </a:lnTo>
                  <a:lnTo>
                    <a:pt x="1173035" y="776093"/>
                  </a:lnTo>
                  <a:lnTo>
                    <a:pt x="1171457" y="766327"/>
                  </a:lnTo>
                  <a:lnTo>
                    <a:pt x="1166063" y="757904"/>
                  </a:lnTo>
                  <a:lnTo>
                    <a:pt x="413981" y="7105"/>
                  </a:lnTo>
                  <a:lnTo>
                    <a:pt x="405615" y="1665"/>
                  </a:lnTo>
                  <a:lnTo>
                    <a:pt x="395954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7045" y="293150"/>
              <a:ext cx="1159510" cy="1159510"/>
            </a:xfrm>
            <a:custGeom>
              <a:avLst/>
              <a:gdLst/>
              <a:ahLst/>
              <a:cxnLst/>
              <a:rect l="l" t="t" r="r" b="b"/>
              <a:pathLst>
                <a:path w="1159509" h="1159510">
                  <a:moveTo>
                    <a:pt x="388747" y="0"/>
                  </a:moveTo>
                  <a:lnTo>
                    <a:pt x="7734" y="371249"/>
                  </a:lnTo>
                  <a:lnTo>
                    <a:pt x="0" y="389405"/>
                  </a:lnTo>
                  <a:lnTo>
                    <a:pt x="1604" y="399047"/>
                  </a:lnTo>
                  <a:lnTo>
                    <a:pt x="6972" y="407381"/>
                  </a:lnTo>
                  <a:lnTo>
                    <a:pt x="752678" y="1151816"/>
                  </a:lnTo>
                  <a:lnTo>
                    <a:pt x="760956" y="1157227"/>
                  </a:lnTo>
                  <a:lnTo>
                    <a:pt x="770496" y="1158919"/>
                  </a:lnTo>
                  <a:lnTo>
                    <a:pt x="780160" y="1156853"/>
                  </a:lnTo>
                  <a:lnTo>
                    <a:pt x="788809" y="1150991"/>
                  </a:lnTo>
                  <a:lnTo>
                    <a:pt x="1151509" y="787669"/>
                  </a:lnTo>
                  <a:lnTo>
                    <a:pt x="1157166" y="779200"/>
                  </a:lnTo>
                  <a:lnTo>
                    <a:pt x="1159238" y="769512"/>
                  </a:lnTo>
                  <a:lnTo>
                    <a:pt x="1157636" y="759866"/>
                  </a:lnTo>
                  <a:lnTo>
                    <a:pt x="1152271" y="751525"/>
                  </a:lnTo>
                  <a:lnTo>
                    <a:pt x="406565" y="7102"/>
                  </a:lnTo>
                  <a:lnTo>
                    <a:pt x="398287" y="1691"/>
                  </a:lnTo>
                  <a:lnTo>
                    <a:pt x="3887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3552" y="349681"/>
              <a:ext cx="1054735" cy="1054100"/>
            </a:xfrm>
            <a:custGeom>
              <a:avLst/>
              <a:gdLst/>
              <a:ahLst/>
              <a:cxnLst/>
              <a:rect l="l" t="t" r="r" b="b"/>
              <a:pathLst>
                <a:path w="1054734" h="1054100">
                  <a:moveTo>
                    <a:pt x="341541" y="0"/>
                  </a:moveTo>
                  <a:lnTo>
                    <a:pt x="0" y="342125"/>
                  </a:lnTo>
                  <a:lnTo>
                    <a:pt x="712609" y="1053515"/>
                  </a:lnTo>
                  <a:lnTo>
                    <a:pt x="1054150" y="711390"/>
                  </a:lnTo>
                  <a:lnTo>
                    <a:pt x="341541" y="0"/>
                  </a:lnTo>
                  <a:close/>
                </a:path>
              </a:pathLst>
            </a:custGeom>
            <a:solidFill>
              <a:srgbClr val="9BA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68132" y="524992"/>
              <a:ext cx="292735" cy="290830"/>
            </a:xfrm>
            <a:custGeom>
              <a:avLst/>
              <a:gdLst/>
              <a:ahLst/>
              <a:cxnLst/>
              <a:rect l="l" t="t" r="r" b="b"/>
              <a:pathLst>
                <a:path w="292734" h="290830">
                  <a:moveTo>
                    <a:pt x="111886" y="93979"/>
                  </a:moveTo>
                  <a:lnTo>
                    <a:pt x="108775" y="93979"/>
                  </a:lnTo>
                  <a:lnTo>
                    <a:pt x="105422" y="95250"/>
                  </a:lnTo>
                  <a:lnTo>
                    <a:pt x="101638" y="96519"/>
                  </a:lnTo>
                  <a:lnTo>
                    <a:pt x="98767" y="100329"/>
                  </a:lnTo>
                  <a:lnTo>
                    <a:pt x="96329" y="102869"/>
                  </a:lnTo>
                  <a:lnTo>
                    <a:pt x="91490" y="110489"/>
                  </a:lnTo>
                  <a:lnTo>
                    <a:pt x="88925" y="113029"/>
                  </a:lnTo>
                  <a:lnTo>
                    <a:pt x="58305" y="140969"/>
                  </a:lnTo>
                  <a:lnTo>
                    <a:pt x="55054" y="143509"/>
                  </a:lnTo>
                  <a:lnTo>
                    <a:pt x="52324" y="146050"/>
                  </a:lnTo>
                  <a:lnTo>
                    <a:pt x="50088" y="149859"/>
                  </a:lnTo>
                  <a:lnTo>
                    <a:pt x="47739" y="153669"/>
                  </a:lnTo>
                  <a:lnTo>
                    <a:pt x="44830" y="156209"/>
                  </a:lnTo>
                  <a:lnTo>
                    <a:pt x="41300" y="160019"/>
                  </a:lnTo>
                  <a:lnTo>
                    <a:pt x="38468" y="161289"/>
                  </a:lnTo>
                  <a:lnTo>
                    <a:pt x="28206" y="172719"/>
                  </a:lnTo>
                  <a:lnTo>
                    <a:pt x="24841" y="176529"/>
                  </a:lnTo>
                  <a:lnTo>
                    <a:pt x="21640" y="181609"/>
                  </a:lnTo>
                  <a:lnTo>
                    <a:pt x="19011" y="185419"/>
                  </a:lnTo>
                  <a:lnTo>
                    <a:pt x="14947" y="193039"/>
                  </a:lnTo>
                  <a:lnTo>
                    <a:pt x="14147" y="195579"/>
                  </a:lnTo>
                  <a:lnTo>
                    <a:pt x="14236" y="199389"/>
                  </a:lnTo>
                  <a:lnTo>
                    <a:pt x="14998" y="204469"/>
                  </a:lnTo>
                  <a:lnTo>
                    <a:pt x="16713" y="208279"/>
                  </a:lnTo>
                  <a:lnTo>
                    <a:pt x="18796" y="213359"/>
                  </a:lnTo>
                  <a:lnTo>
                    <a:pt x="21170" y="217169"/>
                  </a:lnTo>
                  <a:lnTo>
                    <a:pt x="23825" y="220979"/>
                  </a:lnTo>
                  <a:lnTo>
                    <a:pt x="26301" y="226059"/>
                  </a:lnTo>
                  <a:lnTo>
                    <a:pt x="28473" y="229869"/>
                  </a:lnTo>
                  <a:lnTo>
                    <a:pt x="29806" y="233679"/>
                  </a:lnTo>
                  <a:lnTo>
                    <a:pt x="30568" y="238759"/>
                  </a:lnTo>
                  <a:lnTo>
                    <a:pt x="28409" y="240029"/>
                  </a:lnTo>
                  <a:lnTo>
                    <a:pt x="26161" y="242569"/>
                  </a:lnTo>
                  <a:lnTo>
                    <a:pt x="23736" y="245109"/>
                  </a:lnTo>
                  <a:lnTo>
                    <a:pt x="21475" y="247650"/>
                  </a:lnTo>
                  <a:lnTo>
                    <a:pt x="19075" y="247650"/>
                  </a:lnTo>
                  <a:lnTo>
                    <a:pt x="17018" y="248919"/>
                  </a:lnTo>
                  <a:lnTo>
                    <a:pt x="12890" y="248919"/>
                  </a:lnTo>
                  <a:lnTo>
                    <a:pt x="10807" y="250189"/>
                  </a:lnTo>
                  <a:lnTo>
                    <a:pt x="9778" y="251459"/>
                  </a:lnTo>
                  <a:lnTo>
                    <a:pt x="9220" y="251459"/>
                  </a:lnTo>
                  <a:lnTo>
                    <a:pt x="9029" y="252729"/>
                  </a:lnTo>
                  <a:lnTo>
                    <a:pt x="8940" y="254000"/>
                  </a:lnTo>
                  <a:lnTo>
                    <a:pt x="8750" y="255269"/>
                  </a:lnTo>
                  <a:lnTo>
                    <a:pt x="2197" y="259079"/>
                  </a:lnTo>
                  <a:lnTo>
                    <a:pt x="825" y="262889"/>
                  </a:lnTo>
                  <a:lnTo>
                    <a:pt x="0" y="266700"/>
                  </a:lnTo>
                  <a:lnTo>
                    <a:pt x="50" y="271779"/>
                  </a:lnTo>
                  <a:lnTo>
                    <a:pt x="939" y="276859"/>
                  </a:lnTo>
                  <a:lnTo>
                    <a:pt x="2679" y="280669"/>
                  </a:lnTo>
                  <a:lnTo>
                    <a:pt x="4902" y="284479"/>
                  </a:lnTo>
                  <a:lnTo>
                    <a:pt x="15875" y="290829"/>
                  </a:lnTo>
                  <a:lnTo>
                    <a:pt x="22872" y="289559"/>
                  </a:lnTo>
                  <a:lnTo>
                    <a:pt x="28873" y="289559"/>
                  </a:lnTo>
                  <a:lnTo>
                    <a:pt x="32969" y="285750"/>
                  </a:lnTo>
                  <a:lnTo>
                    <a:pt x="35153" y="283209"/>
                  </a:lnTo>
                  <a:lnTo>
                    <a:pt x="37477" y="281939"/>
                  </a:lnTo>
                  <a:lnTo>
                    <a:pt x="43345" y="270509"/>
                  </a:lnTo>
                  <a:lnTo>
                    <a:pt x="43891" y="267969"/>
                  </a:lnTo>
                  <a:lnTo>
                    <a:pt x="44488" y="264159"/>
                  </a:lnTo>
                  <a:lnTo>
                    <a:pt x="45745" y="261619"/>
                  </a:lnTo>
                  <a:lnTo>
                    <a:pt x="47802" y="259079"/>
                  </a:lnTo>
                  <a:lnTo>
                    <a:pt x="50863" y="257809"/>
                  </a:lnTo>
                  <a:lnTo>
                    <a:pt x="117703" y="257809"/>
                  </a:lnTo>
                  <a:lnTo>
                    <a:pt x="119214" y="256539"/>
                  </a:lnTo>
                  <a:lnTo>
                    <a:pt x="132029" y="242569"/>
                  </a:lnTo>
                  <a:lnTo>
                    <a:pt x="136859" y="238759"/>
                  </a:lnTo>
                  <a:lnTo>
                    <a:pt x="98805" y="238759"/>
                  </a:lnTo>
                  <a:lnTo>
                    <a:pt x="105740" y="231139"/>
                  </a:lnTo>
                  <a:lnTo>
                    <a:pt x="107480" y="226059"/>
                  </a:lnTo>
                  <a:lnTo>
                    <a:pt x="110185" y="222250"/>
                  </a:lnTo>
                  <a:lnTo>
                    <a:pt x="113880" y="218439"/>
                  </a:lnTo>
                  <a:lnTo>
                    <a:pt x="117855" y="213359"/>
                  </a:lnTo>
                  <a:lnTo>
                    <a:pt x="122389" y="210819"/>
                  </a:lnTo>
                  <a:lnTo>
                    <a:pt x="126923" y="207009"/>
                  </a:lnTo>
                  <a:lnTo>
                    <a:pt x="130949" y="204469"/>
                  </a:lnTo>
                  <a:lnTo>
                    <a:pt x="153136" y="189229"/>
                  </a:lnTo>
                  <a:lnTo>
                    <a:pt x="49669" y="189229"/>
                  </a:lnTo>
                  <a:lnTo>
                    <a:pt x="49593" y="187959"/>
                  </a:lnTo>
                  <a:lnTo>
                    <a:pt x="50444" y="185419"/>
                  </a:lnTo>
                  <a:lnTo>
                    <a:pt x="52438" y="182879"/>
                  </a:lnTo>
                  <a:lnTo>
                    <a:pt x="54711" y="179069"/>
                  </a:lnTo>
                  <a:lnTo>
                    <a:pt x="57569" y="176529"/>
                  </a:lnTo>
                  <a:lnTo>
                    <a:pt x="60121" y="172719"/>
                  </a:lnTo>
                  <a:lnTo>
                    <a:pt x="62179" y="170179"/>
                  </a:lnTo>
                  <a:lnTo>
                    <a:pt x="66205" y="161289"/>
                  </a:lnTo>
                  <a:lnTo>
                    <a:pt x="69253" y="157479"/>
                  </a:lnTo>
                  <a:lnTo>
                    <a:pt x="72732" y="153669"/>
                  </a:lnTo>
                  <a:lnTo>
                    <a:pt x="76885" y="151129"/>
                  </a:lnTo>
                  <a:lnTo>
                    <a:pt x="80772" y="147319"/>
                  </a:lnTo>
                  <a:lnTo>
                    <a:pt x="84239" y="143509"/>
                  </a:lnTo>
                  <a:lnTo>
                    <a:pt x="88150" y="138429"/>
                  </a:lnTo>
                  <a:lnTo>
                    <a:pt x="89331" y="135889"/>
                  </a:lnTo>
                  <a:lnTo>
                    <a:pt x="90652" y="132079"/>
                  </a:lnTo>
                  <a:lnTo>
                    <a:pt x="92227" y="129539"/>
                  </a:lnTo>
                  <a:lnTo>
                    <a:pt x="93738" y="125729"/>
                  </a:lnTo>
                  <a:lnTo>
                    <a:pt x="95770" y="123189"/>
                  </a:lnTo>
                  <a:lnTo>
                    <a:pt x="97637" y="120650"/>
                  </a:lnTo>
                  <a:lnTo>
                    <a:pt x="99580" y="119379"/>
                  </a:lnTo>
                  <a:lnTo>
                    <a:pt x="106400" y="118109"/>
                  </a:lnTo>
                  <a:lnTo>
                    <a:pt x="115481" y="107950"/>
                  </a:lnTo>
                  <a:lnTo>
                    <a:pt x="108800" y="107950"/>
                  </a:lnTo>
                  <a:lnTo>
                    <a:pt x="105625" y="106679"/>
                  </a:lnTo>
                  <a:lnTo>
                    <a:pt x="107518" y="104139"/>
                  </a:lnTo>
                  <a:lnTo>
                    <a:pt x="118986" y="104139"/>
                  </a:lnTo>
                  <a:lnTo>
                    <a:pt x="118745" y="102869"/>
                  </a:lnTo>
                  <a:lnTo>
                    <a:pt x="118452" y="102869"/>
                  </a:lnTo>
                  <a:lnTo>
                    <a:pt x="118973" y="101600"/>
                  </a:lnTo>
                  <a:lnTo>
                    <a:pt x="123736" y="101600"/>
                  </a:lnTo>
                  <a:lnTo>
                    <a:pt x="123761" y="100329"/>
                  </a:lnTo>
                  <a:lnTo>
                    <a:pt x="123977" y="99059"/>
                  </a:lnTo>
                  <a:lnTo>
                    <a:pt x="124193" y="99059"/>
                  </a:lnTo>
                  <a:lnTo>
                    <a:pt x="124117" y="97789"/>
                  </a:lnTo>
                  <a:lnTo>
                    <a:pt x="120916" y="96519"/>
                  </a:lnTo>
                  <a:lnTo>
                    <a:pt x="117881" y="96519"/>
                  </a:lnTo>
                  <a:lnTo>
                    <a:pt x="115061" y="95250"/>
                  </a:lnTo>
                  <a:lnTo>
                    <a:pt x="111886" y="93979"/>
                  </a:lnTo>
                  <a:close/>
                </a:path>
                <a:path w="292734" h="290830">
                  <a:moveTo>
                    <a:pt x="28873" y="289559"/>
                  </a:moveTo>
                  <a:lnTo>
                    <a:pt x="22872" y="289559"/>
                  </a:lnTo>
                  <a:lnTo>
                    <a:pt x="23545" y="290829"/>
                  </a:lnTo>
                  <a:lnTo>
                    <a:pt x="27508" y="290829"/>
                  </a:lnTo>
                  <a:lnTo>
                    <a:pt x="28873" y="289559"/>
                  </a:lnTo>
                  <a:close/>
                </a:path>
                <a:path w="292734" h="290830">
                  <a:moveTo>
                    <a:pt x="117703" y="257809"/>
                  </a:moveTo>
                  <a:lnTo>
                    <a:pt x="56946" y="257809"/>
                  </a:lnTo>
                  <a:lnTo>
                    <a:pt x="60388" y="260350"/>
                  </a:lnTo>
                  <a:lnTo>
                    <a:pt x="63982" y="261619"/>
                  </a:lnTo>
                  <a:lnTo>
                    <a:pt x="67983" y="264159"/>
                  </a:lnTo>
                  <a:lnTo>
                    <a:pt x="71805" y="266700"/>
                  </a:lnTo>
                  <a:lnTo>
                    <a:pt x="79806" y="271779"/>
                  </a:lnTo>
                  <a:lnTo>
                    <a:pt x="83527" y="273050"/>
                  </a:lnTo>
                  <a:lnTo>
                    <a:pt x="87414" y="274319"/>
                  </a:lnTo>
                  <a:lnTo>
                    <a:pt x="90804" y="274319"/>
                  </a:lnTo>
                  <a:lnTo>
                    <a:pt x="95427" y="273050"/>
                  </a:lnTo>
                  <a:lnTo>
                    <a:pt x="100139" y="270509"/>
                  </a:lnTo>
                  <a:lnTo>
                    <a:pt x="104978" y="267969"/>
                  </a:lnTo>
                  <a:lnTo>
                    <a:pt x="109766" y="264159"/>
                  </a:lnTo>
                  <a:lnTo>
                    <a:pt x="114680" y="260350"/>
                  </a:lnTo>
                  <a:lnTo>
                    <a:pt x="117703" y="257809"/>
                  </a:lnTo>
                  <a:close/>
                </a:path>
                <a:path w="292734" h="290830">
                  <a:moveTo>
                    <a:pt x="180251" y="172719"/>
                  </a:moveTo>
                  <a:lnTo>
                    <a:pt x="169722" y="181609"/>
                  </a:lnTo>
                  <a:lnTo>
                    <a:pt x="168478" y="189229"/>
                  </a:lnTo>
                  <a:lnTo>
                    <a:pt x="166395" y="191769"/>
                  </a:lnTo>
                  <a:lnTo>
                    <a:pt x="163855" y="193039"/>
                  </a:lnTo>
                  <a:lnTo>
                    <a:pt x="156921" y="196850"/>
                  </a:lnTo>
                  <a:lnTo>
                    <a:pt x="149669" y="200659"/>
                  </a:lnTo>
                  <a:lnTo>
                    <a:pt x="146405" y="201929"/>
                  </a:lnTo>
                  <a:lnTo>
                    <a:pt x="143802" y="204469"/>
                  </a:lnTo>
                  <a:lnTo>
                    <a:pt x="125831" y="222250"/>
                  </a:lnTo>
                  <a:lnTo>
                    <a:pt x="118897" y="224789"/>
                  </a:lnTo>
                  <a:lnTo>
                    <a:pt x="116331" y="227329"/>
                  </a:lnTo>
                  <a:lnTo>
                    <a:pt x="110718" y="232409"/>
                  </a:lnTo>
                  <a:lnTo>
                    <a:pt x="108115" y="234950"/>
                  </a:lnTo>
                  <a:lnTo>
                    <a:pt x="105105" y="236219"/>
                  </a:lnTo>
                  <a:lnTo>
                    <a:pt x="102374" y="237489"/>
                  </a:lnTo>
                  <a:lnTo>
                    <a:pt x="98805" y="238759"/>
                  </a:lnTo>
                  <a:lnTo>
                    <a:pt x="136859" y="238759"/>
                  </a:lnTo>
                  <a:lnTo>
                    <a:pt x="146519" y="231139"/>
                  </a:lnTo>
                  <a:lnTo>
                    <a:pt x="153949" y="220979"/>
                  </a:lnTo>
                  <a:lnTo>
                    <a:pt x="162166" y="210819"/>
                  </a:lnTo>
                  <a:lnTo>
                    <a:pt x="170865" y="203200"/>
                  </a:lnTo>
                  <a:lnTo>
                    <a:pt x="179997" y="195579"/>
                  </a:lnTo>
                  <a:lnTo>
                    <a:pt x="188899" y="187959"/>
                  </a:lnTo>
                  <a:lnTo>
                    <a:pt x="191757" y="185419"/>
                  </a:lnTo>
                  <a:lnTo>
                    <a:pt x="193167" y="182879"/>
                  </a:lnTo>
                  <a:lnTo>
                    <a:pt x="193433" y="181609"/>
                  </a:lnTo>
                  <a:lnTo>
                    <a:pt x="180441" y="181609"/>
                  </a:lnTo>
                  <a:lnTo>
                    <a:pt x="180022" y="180339"/>
                  </a:lnTo>
                  <a:lnTo>
                    <a:pt x="180644" y="179069"/>
                  </a:lnTo>
                  <a:lnTo>
                    <a:pt x="181355" y="176529"/>
                  </a:lnTo>
                  <a:lnTo>
                    <a:pt x="181609" y="175259"/>
                  </a:lnTo>
                  <a:lnTo>
                    <a:pt x="181457" y="173989"/>
                  </a:lnTo>
                  <a:lnTo>
                    <a:pt x="180251" y="172719"/>
                  </a:lnTo>
                  <a:close/>
                </a:path>
                <a:path w="292734" h="290830">
                  <a:moveTo>
                    <a:pt x="237299" y="0"/>
                  </a:moveTo>
                  <a:lnTo>
                    <a:pt x="231698" y="0"/>
                  </a:lnTo>
                  <a:lnTo>
                    <a:pt x="229654" y="1269"/>
                  </a:lnTo>
                  <a:lnTo>
                    <a:pt x="227914" y="7619"/>
                  </a:lnTo>
                  <a:lnTo>
                    <a:pt x="225513" y="12700"/>
                  </a:lnTo>
                  <a:lnTo>
                    <a:pt x="201790" y="38100"/>
                  </a:lnTo>
                  <a:lnTo>
                    <a:pt x="196151" y="41909"/>
                  </a:lnTo>
                  <a:lnTo>
                    <a:pt x="191693" y="43179"/>
                  </a:lnTo>
                  <a:lnTo>
                    <a:pt x="187223" y="45719"/>
                  </a:lnTo>
                  <a:lnTo>
                    <a:pt x="177241" y="49529"/>
                  </a:lnTo>
                  <a:lnTo>
                    <a:pt x="158711" y="71119"/>
                  </a:lnTo>
                  <a:lnTo>
                    <a:pt x="155295" y="76200"/>
                  </a:lnTo>
                  <a:lnTo>
                    <a:pt x="136194" y="95250"/>
                  </a:lnTo>
                  <a:lnTo>
                    <a:pt x="132384" y="99059"/>
                  </a:lnTo>
                  <a:lnTo>
                    <a:pt x="127939" y="101600"/>
                  </a:lnTo>
                  <a:lnTo>
                    <a:pt x="123558" y="105409"/>
                  </a:lnTo>
                  <a:lnTo>
                    <a:pt x="119240" y="109219"/>
                  </a:lnTo>
                  <a:lnTo>
                    <a:pt x="115227" y="113029"/>
                  </a:lnTo>
                  <a:lnTo>
                    <a:pt x="112141" y="115569"/>
                  </a:lnTo>
                  <a:lnTo>
                    <a:pt x="109867" y="119379"/>
                  </a:lnTo>
                  <a:lnTo>
                    <a:pt x="85636" y="153669"/>
                  </a:lnTo>
                  <a:lnTo>
                    <a:pt x="81343" y="161289"/>
                  </a:lnTo>
                  <a:lnTo>
                    <a:pt x="78816" y="165100"/>
                  </a:lnTo>
                  <a:lnTo>
                    <a:pt x="75590" y="170179"/>
                  </a:lnTo>
                  <a:lnTo>
                    <a:pt x="71539" y="172719"/>
                  </a:lnTo>
                  <a:lnTo>
                    <a:pt x="58318" y="181609"/>
                  </a:lnTo>
                  <a:lnTo>
                    <a:pt x="49669" y="189229"/>
                  </a:lnTo>
                  <a:lnTo>
                    <a:pt x="153136" y="189229"/>
                  </a:lnTo>
                  <a:lnTo>
                    <a:pt x="175323" y="173989"/>
                  </a:lnTo>
                  <a:lnTo>
                    <a:pt x="178650" y="171450"/>
                  </a:lnTo>
                  <a:lnTo>
                    <a:pt x="182092" y="167639"/>
                  </a:lnTo>
                  <a:lnTo>
                    <a:pt x="185445" y="162559"/>
                  </a:lnTo>
                  <a:lnTo>
                    <a:pt x="188836" y="158750"/>
                  </a:lnTo>
                  <a:lnTo>
                    <a:pt x="192176" y="153669"/>
                  </a:lnTo>
                  <a:lnTo>
                    <a:pt x="194699" y="151129"/>
                  </a:lnTo>
                  <a:lnTo>
                    <a:pt x="138366" y="151129"/>
                  </a:lnTo>
                  <a:lnTo>
                    <a:pt x="137541" y="149859"/>
                  </a:lnTo>
                  <a:lnTo>
                    <a:pt x="138404" y="148589"/>
                  </a:lnTo>
                  <a:lnTo>
                    <a:pt x="139725" y="146050"/>
                  </a:lnTo>
                  <a:lnTo>
                    <a:pt x="141808" y="144779"/>
                  </a:lnTo>
                  <a:lnTo>
                    <a:pt x="143776" y="138429"/>
                  </a:lnTo>
                  <a:lnTo>
                    <a:pt x="146570" y="134619"/>
                  </a:lnTo>
                  <a:lnTo>
                    <a:pt x="150113" y="129539"/>
                  </a:lnTo>
                  <a:lnTo>
                    <a:pt x="154254" y="124459"/>
                  </a:lnTo>
                  <a:lnTo>
                    <a:pt x="162344" y="115569"/>
                  </a:lnTo>
                  <a:lnTo>
                    <a:pt x="166039" y="110489"/>
                  </a:lnTo>
                  <a:lnTo>
                    <a:pt x="171259" y="99059"/>
                  </a:lnTo>
                  <a:lnTo>
                    <a:pt x="173494" y="92709"/>
                  </a:lnTo>
                  <a:lnTo>
                    <a:pt x="176161" y="88900"/>
                  </a:lnTo>
                  <a:lnTo>
                    <a:pt x="185953" y="82550"/>
                  </a:lnTo>
                  <a:lnTo>
                    <a:pt x="199390" y="69850"/>
                  </a:lnTo>
                  <a:lnTo>
                    <a:pt x="201675" y="64769"/>
                  </a:lnTo>
                  <a:lnTo>
                    <a:pt x="204038" y="60959"/>
                  </a:lnTo>
                  <a:lnTo>
                    <a:pt x="207124" y="55879"/>
                  </a:lnTo>
                  <a:lnTo>
                    <a:pt x="210438" y="52069"/>
                  </a:lnTo>
                  <a:lnTo>
                    <a:pt x="214668" y="49529"/>
                  </a:lnTo>
                  <a:lnTo>
                    <a:pt x="223316" y="40639"/>
                  </a:lnTo>
                  <a:lnTo>
                    <a:pt x="231787" y="38100"/>
                  </a:lnTo>
                  <a:lnTo>
                    <a:pt x="233260" y="36829"/>
                  </a:lnTo>
                  <a:lnTo>
                    <a:pt x="234835" y="34289"/>
                  </a:lnTo>
                  <a:lnTo>
                    <a:pt x="235369" y="31750"/>
                  </a:lnTo>
                  <a:lnTo>
                    <a:pt x="238251" y="29209"/>
                  </a:lnTo>
                  <a:lnTo>
                    <a:pt x="249453" y="19050"/>
                  </a:lnTo>
                  <a:lnTo>
                    <a:pt x="252285" y="13969"/>
                  </a:lnTo>
                  <a:lnTo>
                    <a:pt x="251358" y="13969"/>
                  </a:lnTo>
                  <a:lnTo>
                    <a:pt x="250266" y="11429"/>
                  </a:lnTo>
                  <a:lnTo>
                    <a:pt x="248208" y="7619"/>
                  </a:lnTo>
                  <a:lnTo>
                    <a:pt x="245821" y="5079"/>
                  </a:lnTo>
                  <a:lnTo>
                    <a:pt x="243154" y="3809"/>
                  </a:lnTo>
                  <a:lnTo>
                    <a:pt x="240156" y="1269"/>
                  </a:lnTo>
                  <a:lnTo>
                    <a:pt x="237299" y="0"/>
                  </a:lnTo>
                  <a:close/>
                </a:path>
                <a:path w="292734" h="290830">
                  <a:moveTo>
                    <a:pt x="189255" y="162559"/>
                  </a:moveTo>
                  <a:lnTo>
                    <a:pt x="188569" y="163829"/>
                  </a:lnTo>
                  <a:lnTo>
                    <a:pt x="187299" y="163829"/>
                  </a:lnTo>
                  <a:lnTo>
                    <a:pt x="185915" y="166369"/>
                  </a:lnTo>
                  <a:lnTo>
                    <a:pt x="186283" y="167639"/>
                  </a:lnTo>
                  <a:lnTo>
                    <a:pt x="185877" y="170179"/>
                  </a:lnTo>
                  <a:lnTo>
                    <a:pt x="183210" y="170179"/>
                  </a:lnTo>
                  <a:lnTo>
                    <a:pt x="184365" y="173989"/>
                  </a:lnTo>
                  <a:lnTo>
                    <a:pt x="185064" y="177800"/>
                  </a:lnTo>
                  <a:lnTo>
                    <a:pt x="185369" y="180339"/>
                  </a:lnTo>
                  <a:lnTo>
                    <a:pt x="184378" y="181609"/>
                  </a:lnTo>
                  <a:lnTo>
                    <a:pt x="193433" y="181609"/>
                  </a:lnTo>
                  <a:lnTo>
                    <a:pt x="193967" y="179069"/>
                  </a:lnTo>
                  <a:lnTo>
                    <a:pt x="193586" y="173989"/>
                  </a:lnTo>
                  <a:lnTo>
                    <a:pt x="192658" y="170179"/>
                  </a:lnTo>
                  <a:lnTo>
                    <a:pt x="191096" y="166369"/>
                  </a:lnTo>
                  <a:lnTo>
                    <a:pt x="189255" y="162559"/>
                  </a:lnTo>
                  <a:close/>
                </a:path>
                <a:path w="292734" h="290830">
                  <a:moveTo>
                    <a:pt x="277342" y="38100"/>
                  </a:moveTo>
                  <a:lnTo>
                    <a:pt x="274078" y="40639"/>
                  </a:lnTo>
                  <a:lnTo>
                    <a:pt x="270382" y="41909"/>
                  </a:lnTo>
                  <a:lnTo>
                    <a:pt x="267030" y="44450"/>
                  </a:lnTo>
                  <a:lnTo>
                    <a:pt x="264058" y="48259"/>
                  </a:lnTo>
                  <a:lnTo>
                    <a:pt x="258229" y="54609"/>
                  </a:lnTo>
                  <a:lnTo>
                    <a:pt x="256857" y="55879"/>
                  </a:lnTo>
                  <a:lnTo>
                    <a:pt x="255219" y="55879"/>
                  </a:lnTo>
                  <a:lnTo>
                    <a:pt x="253504" y="57150"/>
                  </a:lnTo>
                  <a:lnTo>
                    <a:pt x="251942" y="58419"/>
                  </a:lnTo>
                  <a:lnTo>
                    <a:pt x="250190" y="62229"/>
                  </a:lnTo>
                  <a:lnTo>
                    <a:pt x="248348" y="66039"/>
                  </a:lnTo>
                  <a:lnTo>
                    <a:pt x="246176" y="69850"/>
                  </a:lnTo>
                  <a:lnTo>
                    <a:pt x="243408" y="73659"/>
                  </a:lnTo>
                  <a:lnTo>
                    <a:pt x="239801" y="78739"/>
                  </a:lnTo>
                  <a:lnTo>
                    <a:pt x="235280" y="81279"/>
                  </a:lnTo>
                  <a:lnTo>
                    <a:pt x="230060" y="83819"/>
                  </a:lnTo>
                  <a:lnTo>
                    <a:pt x="224612" y="87629"/>
                  </a:lnTo>
                  <a:lnTo>
                    <a:pt x="218871" y="91439"/>
                  </a:lnTo>
                  <a:lnTo>
                    <a:pt x="213690" y="95250"/>
                  </a:lnTo>
                  <a:lnTo>
                    <a:pt x="209423" y="100329"/>
                  </a:lnTo>
                  <a:lnTo>
                    <a:pt x="200748" y="113029"/>
                  </a:lnTo>
                  <a:lnTo>
                    <a:pt x="196138" y="115569"/>
                  </a:lnTo>
                  <a:lnTo>
                    <a:pt x="190919" y="118109"/>
                  </a:lnTo>
                  <a:lnTo>
                    <a:pt x="185610" y="119379"/>
                  </a:lnTo>
                  <a:lnTo>
                    <a:pt x="180708" y="121919"/>
                  </a:lnTo>
                  <a:lnTo>
                    <a:pt x="164922" y="135889"/>
                  </a:lnTo>
                  <a:lnTo>
                    <a:pt x="138366" y="151129"/>
                  </a:lnTo>
                  <a:lnTo>
                    <a:pt x="194699" y="151129"/>
                  </a:lnTo>
                  <a:lnTo>
                    <a:pt x="195960" y="149859"/>
                  </a:lnTo>
                  <a:lnTo>
                    <a:pt x="199593" y="146050"/>
                  </a:lnTo>
                  <a:lnTo>
                    <a:pt x="204444" y="142239"/>
                  </a:lnTo>
                  <a:lnTo>
                    <a:pt x="209981" y="138429"/>
                  </a:lnTo>
                  <a:lnTo>
                    <a:pt x="215887" y="134619"/>
                  </a:lnTo>
                  <a:lnTo>
                    <a:pt x="222059" y="130809"/>
                  </a:lnTo>
                  <a:lnTo>
                    <a:pt x="227812" y="125729"/>
                  </a:lnTo>
                  <a:lnTo>
                    <a:pt x="251269" y="91439"/>
                  </a:lnTo>
                  <a:lnTo>
                    <a:pt x="256298" y="83819"/>
                  </a:lnTo>
                  <a:lnTo>
                    <a:pt x="281089" y="64769"/>
                  </a:lnTo>
                  <a:lnTo>
                    <a:pt x="285115" y="63500"/>
                  </a:lnTo>
                  <a:lnTo>
                    <a:pt x="288912" y="60959"/>
                  </a:lnTo>
                  <a:lnTo>
                    <a:pt x="292531" y="58419"/>
                  </a:lnTo>
                  <a:lnTo>
                    <a:pt x="290182" y="53339"/>
                  </a:lnTo>
                  <a:lnTo>
                    <a:pt x="286804" y="48259"/>
                  </a:lnTo>
                  <a:lnTo>
                    <a:pt x="282409" y="43179"/>
                  </a:lnTo>
                  <a:lnTo>
                    <a:pt x="277342" y="38100"/>
                  </a:lnTo>
                  <a:close/>
                </a:path>
                <a:path w="292734" h="290830">
                  <a:moveTo>
                    <a:pt x="114376" y="106679"/>
                  </a:moveTo>
                  <a:lnTo>
                    <a:pt x="111709" y="106679"/>
                  </a:lnTo>
                  <a:lnTo>
                    <a:pt x="108800" y="107950"/>
                  </a:lnTo>
                  <a:lnTo>
                    <a:pt x="115481" y="107950"/>
                  </a:lnTo>
                  <a:lnTo>
                    <a:pt x="114376" y="106679"/>
                  </a:lnTo>
                  <a:close/>
                </a:path>
                <a:path w="292734" h="290830">
                  <a:moveTo>
                    <a:pt x="122021" y="101600"/>
                  </a:moveTo>
                  <a:lnTo>
                    <a:pt x="118973" y="101600"/>
                  </a:lnTo>
                  <a:lnTo>
                    <a:pt x="120548" y="102869"/>
                  </a:lnTo>
                  <a:lnTo>
                    <a:pt x="122021" y="101600"/>
                  </a:lnTo>
                  <a:close/>
                </a:path>
              </a:pathLst>
            </a:custGeom>
            <a:solidFill>
              <a:srgbClr val="DE4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72831" y="661669"/>
              <a:ext cx="488950" cy="636270"/>
            </a:xfrm>
            <a:custGeom>
              <a:avLst/>
              <a:gdLst/>
              <a:ahLst/>
              <a:cxnLst/>
              <a:rect l="l" t="t" r="r" b="b"/>
              <a:pathLst>
                <a:path w="488950" h="636269">
                  <a:moveTo>
                    <a:pt x="397916" y="203339"/>
                  </a:moveTo>
                  <a:lnTo>
                    <a:pt x="194576" y="0"/>
                  </a:lnTo>
                  <a:lnTo>
                    <a:pt x="76911" y="117652"/>
                  </a:lnTo>
                  <a:lnTo>
                    <a:pt x="280250" y="320992"/>
                  </a:lnTo>
                  <a:lnTo>
                    <a:pt x="397916" y="203339"/>
                  </a:lnTo>
                  <a:close/>
                </a:path>
                <a:path w="488950" h="636269">
                  <a:moveTo>
                    <a:pt x="488518" y="594829"/>
                  </a:moveTo>
                  <a:lnTo>
                    <a:pt x="40817" y="147129"/>
                  </a:lnTo>
                  <a:lnTo>
                    <a:pt x="0" y="187947"/>
                  </a:lnTo>
                  <a:lnTo>
                    <a:pt x="447700" y="635647"/>
                  </a:lnTo>
                  <a:lnTo>
                    <a:pt x="488518" y="594829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85683" y="695604"/>
              <a:ext cx="255904" cy="255904"/>
            </a:xfrm>
            <a:custGeom>
              <a:avLst/>
              <a:gdLst/>
              <a:ahLst/>
              <a:cxnLst/>
              <a:rect l="l" t="t" r="r" b="b"/>
              <a:pathLst>
                <a:path w="255904" h="255905">
                  <a:moveTo>
                    <a:pt x="62534" y="126809"/>
                  </a:moveTo>
                  <a:lnTo>
                    <a:pt x="51396" y="137934"/>
                  </a:lnTo>
                  <a:lnTo>
                    <a:pt x="51739" y="140804"/>
                  </a:lnTo>
                  <a:lnTo>
                    <a:pt x="166204" y="255270"/>
                  </a:lnTo>
                  <a:lnTo>
                    <a:pt x="169075" y="255612"/>
                  </a:lnTo>
                  <a:lnTo>
                    <a:pt x="180200" y="244475"/>
                  </a:lnTo>
                  <a:lnTo>
                    <a:pt x="179870" y="241617"/>
                  </a:lnTo>
                  <a:lnTo>
                    <a:pt x="65392" y="127139"/>
                  </a:lnTo>
                  <a:lnTo>
                    <a:pt x="62534" y="126809"/>
                  </a:lnTo>
                  <a:close/>
                </a:path>
                <a:path w="255904" h="255905">
                  <a:moveTo>
                    <a:pt x="87668" y="101663"/>
                  </a:moveTo>
                  <a:lnTo>
                    <a:pt x="76530" y="112801"/>
                  </a:lnTo>
                  <a:lnTo>
                    <a:pt x="76873" y="115671"/>
                  </a:lnTo>
                  <a:lnTo>
                    <a:pt x="191338" y="230136"/>
                  </a:lnTo>
                  <a:lnTo>
                    <a:pt x="194208" y="230479"/>
                  </a:lnTo>
                  <a:lnTo>
                    <a:pt x="205333" y="219341"/>
                  </a:lnTo>
                  <a:lnTo>
                    <a:pt x="205003" y="216471"/>
                  </a:lnTo>
                  <a:lnTo>
                    <a:pt x="90525" y="102006"/>
                  </a:lnTo>
                  <a:lnTo>
                    <a:pt x="87668" y="101663"/>
                  </a:lnTo>
                  <a:close/>
                </a:path>
                <a:path w="255904" h="255905">
                  <a:moveTo>
                    <a:pt x="112801" y="76530"/>
                  </a:moveTo>
                  <a:lnTo>
                    <a:pt x="101676" y="87668"/>
                  </a:lnTo>
                  <a:lnTo>
                    <a:pt x="102006" y="90525"/>
                  </a:lnTo>
                  <a:lnTo>
                    <a:pt x="216484" y="205003"/>
                  </a:lnTo>
                  <a:lnTo>
                    <a:pt x="219341" y="205333"/>
                  </a:lnTo>
                  <a:lnTo>
                    <a:pt x="230479" y="194208"/>
                  </a:lnTo>
                  <a:lnTo>
                    <a:pt x="230136" y="191338"/>
                  </a:lnTo>
                  <a:lnTo>
                    <a:pt x="115671" y="76873"/>
                  </a:lnTo>
                  <a:lnTo>
                    <a:pt x="112801" y="76530"/>
                  </a:lnTo>
                  <a:close/>
                </a:path>
                <a:path w="255904" h="255905">
                  <a:moveTo>
                    <a:pt x="137934" y="51396"/>
                  </a:moveTo>
                  <a:lnTo>
                    <a:pt x="126809" y="62522"/>
                  </a:lnTo>
                  <a:lnTo>
                    <a:pt x="127139" y="65392"/>
                  </a:lnTo>
                  <a:lnTo>
                    <a:pt x="241604" y="179870"/>
                  </a:lnTo>
                  <a:lnTo>
                    <a:pt x="244475" y="180200"/>
                  </a:lnTo>
                  <a:lnTo>
                    <a:pt x="255612" y="169075"/>
                  </a:lnTo>
                  <a:lnTo>
                    <a:pt x="255270" y="166204"/>
                  </a:lnTo>
                  <a:lnTo>
                    <a:pt x="140804" y="51739"/>
                  </a:lnTo>
                  <a:lnTo>
                    <a:pt x="137934" y="51396"/>
                  </a:lnTo>
                  <a:close/>
                </a:path>
                <a:path w="255904" h="255905">
                  <a:moveTo>
                    <a:pt x="11125" y="75399"/>
                  </a:moveTo>
                  <a:lnTo>
                    <a:pt x="0" y="86525"/>
                  </a:lnTo>
                  <a:lnTo>
                    <a:pt x="330" y="89395"/>
                  </a:lnTo>
                  <a:lnTo>
                    <a:pt x="31889" y="120954"/>
                  </a:lnTo>
                  <a:lnTo>
                    <a:pt x="34759" y="121285"/>
                  </a:lnTo>
                  <a:lnTo>
                    <a:pt x="45885" y="110159"/>
                  </a:lnTo>
                  <a:lnTo>
                    <a:pt x="45542" y="107289"/>
                  </a:lnTo>
                  <a:lnTo>
                    <a:pt x="13995" y="75730"/>
                  </a:lnTo>
                  <a:lnTo>
                    <a:pt x="11125" y="75399"/>
                  </a:lnTo>
                  <a:close/>
                </a:path>
                <a:path w="255904" h="255905">
                  <a:moveTo>
                    <a:pt x="36258" y="50266"/>
                  </a:moveTo>
                  <a:lnTo>
                    <a:pt x="25133" y="61391"/>
                  </a:lnTo>
                  <a:lnTo>
                    <a:pt x="25463" y="64262"/>
                  </a:lnTo>
                  <a:lnTo>
                    <a:pt x="57023" y="95808"/>
                  </a:lnTo>
                  <a:lnTo>
                    <a:pt x="59893" y="96151"/>
                  </a:lnTo>
                  <a:lnTo>
                    <a:pt x="71018" y="85026"/>
                  </a:lnTo>
                  <a:lnTo>
                    <a:pt x="70675" y="82156"/>
                  </a:lnTo>
                  <a:lnTo>
                    <a:pt x="39128" y="50596"/>
                  </a:lnTo>
                  <a:lnTo>
                    <a:pt x="36258" y="50266"/>
                  </a:lnTo>
                  <a:close/>
                </a:path>
                <a:path w="255904" h="255905">
                  <a:moveTo>
                    <a:pt x="61391" y="25133"/>
                  </a:moveTo>
                  <a:lnTo>
                    <a:pt x="50266" y="36258"/>
                  </a:lnTo>
                  <a:lnTo>
                    <a:pt x="50596" y="39128"/>
                  </a:lnTo>
                  <a:lnTo>
                    <a:pt x="82156" y="70675"/>
                  </a:lnTo>
                  <a:lnTo>
                    <a:pt x="85026" y="71018"/>
                  </a:lnTo>
                  <a:lnTo>
                    <a:pt x="96151" y="59880"/>
                  </a:lnTo>
                  <a:lnTo>
                    <a:pt x="95808" y="57023"/>
                  </a:lnTo>
                  <a:lnTo>
                    <a:pt x="64261" y="25463"/>
                  </a:lnTo>
                  <a:lnTo>
                    <a:pt x="61391" y="25133"/>
                  </a:lnTo>
                  <a:close/>
                </a:path>
                <a:path w="255904" h="255905">
                  <a:moveTo>
                    <a:pt x="86525" y="0"/>
                  </a:moveTo>
                  <a:lnTo>
                    <a:pt x="75399" y="11125"/>
                  </a:lnTo>
                  <a:lnTo>
                    <a:pt x="75730" y="13995"/>
                  </a:lnTo>
                  <a:lnTo>
                    <a:pt x="107289" y="45542"/>
                  </a:lnTo>
                  <a:lnTo>
                    <a:pt x="110159" y="45885"/>
                  </a:lnTo>
                  <a:lnTo>
                    <a:pt x="121284" y="34747"/>
                  </a:lnTo>
                  <a:lnTo>
                    <a:pt x="120954" y="31876"/>
                  </a:lnTo>
                  <a:lnTo>
                    <a:pt x="89395" y="330"/>
                  </a:lnTo>
                  <a:lnTo>
                    <a:pt x="8652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90800" y="902716"/>
              <a:ext cx="321310" cy="321310"/>
            </a:xfrm>
            <a:custGeom>
              <a:avLst/>
              <a:gdLst/>
              <a:ahLst/>
              <a:cxnLst/>
              <a:rect l="l" t="t" r="r" b="b"/>
              <a:pathLst>
                <a:path w="321309" h="321309">
                  <a:moveTo>
                    <a:pt x="117652" y="0"/>
                  </a:moveTo>
                  <a:lnTo>
                    <a:pt x="0" y="117652"/>
                  </a:lnTo>
                  <a:lnTo>
                    <a:pt x="203339" y="321005"/>
                  </a:lnTo>
                  <a:lnTo>
                    <a:pt x="320992" y="203339"/>
                  </a:lnTo>
                  <a:lnTo>
                    <a:pt x="117652" y="0"/>
                  </a:lnTo>
                  <a:close/>
                </a:path>
              </a:pathLst>
            </a:custGeom>
            <a:solidFill>
              <a:srgbClr val="586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60663" y="960119"/>
              <a:ext cx="182879" cy="1706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41191" y="632410"/>
              <a:ext cx="367934" cy="3987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33434" y="729462"/>
              <a:ext cx="260350" cy="287020"/>
            </a:xfrm>
            <a:custGeom>
              <a:avLst/>
              <a:gdLst/>
              <a:ahLst/>
              <a:cxnLst/>
              <a:rect l="l" t="t" r="r" b="b"/>
              <a:pathLst>
                <a:path w="260350" h="287019">
                  <a:moveTo>
                    <a:pt x="4940" y="26568"/>
                  </a:moveTo>
                  <a:lnTo>
                    <a:pt x="0" y="31508"/>
                  </a:lnTo>
                  <a:lnTo>
                    <a:pt x="139" y="32791"/>
                  </a:lnTo>
                  <a:lnTo>
                    <a:pt x="116395" y="149047"/>
                  </a:lnTo>
                  <a:lnTo>
                    <a:pt x="117678" y="149186"/>
                  </a:lnTo>
                  <a:lnTo>
                    <a:pt x="122605" y="144246"/>
                  </a:lnTo>
                  <a:lnTo>
                    <a:pt x="122466" y="142976"/>
                  </a:lnTo>
                  <a:lnTo>
                    <a:pt x="6210" y="26720"/>
                  </a:lnTo>
                  <a:lnTo>
                    <a:pt x="4940" y="26568"/>
                  </a:lnTo>
                  <a:close/>
                </a:path>
                <a:path w="260350" h="287019">
                  <a:moveTo>
                    <a:pt x="84467" y="55994"/>
                  </a:moveTo>
                  <a:lnTo>
                    <a:pt x="79527" y="60934"/>
                  </a:lnTo>
                  <a:lnTo>
                    <a:pt x="79667" y="62204"/>
                  </a:lnTo>
                  <a:lnTo>
                    <a:pt x="92519" y="75044"/>
                  </a:lnTo>
                  <a:lnTo>
                    <a:pt x="93789" y="75196"/>
                  </a:lnTo>
                  <a:lnTo>
                    <a:pt x="98729" y="70256"/>
                  </a:lnTo>
                  <a:lnTo>
                    <a:pt x="98577" y="68986"/>
                  </a:lnTo>
                  <a:lnTo>
                    <a:pt x="85737" y="56146"/>
                  </a:lnTo>
                  <a:lnTo>
                    <a:pt x="84467" y="55994"/>
                  </a:lnTo>
                  <a:close/>
                </a:path>
                <a:path w="260350" h="287019">
                  <a:moveTo>
                    <a:pt x="28460" y="0"/>
                  </a:moveTo>
                  <a:lnTo>
                    <a:pt x="23520" y="4940"/>
                  </a:lnTo>
                  <a:lnTo>
                    <a:pt x="23672" y="6210"/>
                  </a:lnTo>
                  <a:lnTo>
                    <a:pt x="66700" y="49237"/>
                  </a:lnTo>
                  <a:lnTo>
                    <a:pt x="67970" y="49377"/>
                  </a:lnTo>
                  <a:lnTo>
                    <a:pt x="72910" y="44437"/>
                  </a:lnTo>
                  <a:lnTo>
                    <a:pt x="72758" y="43167"/>
                  </a:lnTo>
                  <a:lnTo>
                    <a:pt x="29743" y="139"/>
                  </a:lnTo>
                  <a:lnTo>
                    <a:pt x="28460" y="0"/>
                  </a:lnTo>
                  <a:close/>
                </a:path>
                <a:path w="260350" h="287019">
                  <a:moveTo>
                    <a:pt x="190868" y="162991"/>
                  </a:moveTo>
                  <a:lnTo>
                    <a:pt x="185927" y="167932"/>
                  </a:lnTo>
                  <a:lnTo>
                    <a:pt x="186067" y="169202"/>
                  </a:lnTo>
                  <a:lnTo>
                    <a:pt x="198920" y="182041"/>
                  </a:lnTo>
                  <a:lnTo>
                    <a:pt x="200190" y="182194"/>
                  </a:lnTo>
                  <a:lnTo>
                    <a:pt x="205130" y="177253"/>
                  </a:lnTo>
                  <a:lnTo>
                    <a:pt x="204977" y="175983"/>
                  </a:lnTo>
                  <a:lnTo>
                    <a:pt x="192138" y="163144"/>
                  </a:lnTo>
                  <a:lnTo>
                    <a:pt x="190868" y="162991"/>
                  </a:lnTo>
                  <a:close/>
                </a:path>
                <a:path w="260350" h="287019">
                  <a:moveTo>
                    <a:pt x="134162" y="155803"/>
                  </a:moveTo>
                  <a:lnTo>
                    <a:pt x="129222" y="160743"/>
                  </a:lnTo>
                  <a:lnTo>
                    <a:pt x="129374" y="162013"/>
                  </a:lnTo>
                  <a:lnTo>
                    <a:pt x="142214" y="174853"/>
                  </a:lnTo>
                  <a:lnTo>
                    <a:pt x="143484" y="175006"/>
                  </a:lnTo>
                  <a:lnTo>
                    <a:pt x="148424" y="170065"/>
                  </a:lnTo>
                  <a:lnTo>
                    <a:pt x="148272" y="168795"/>
                  </a:lnTo>
                  <a:lnTo>
                    <a:pt x="135432" y="155956"/>
                  </a:lnTo>
                  <a:lnTo>
                    <a:pt x="134162" y="155803"/>
                  </a:lnTo>
                  <a:close/>
                </a:path>
                <a:path w="260350" h="287019">
                  <a:moveTo>
                    <a:pt x="134874" y="106997"/>
                  </a:moveTo>
                  <a:lnTo>
                    <a:pt x="129920" y="111937"/>
                  </a:lnTo>
                  <a:lnTo>
                    <a:pt x="130073" y="113207"/>
                  </a:lnTo>
                  <a:lnTo>
                    <a:pt x="173100" y="156235"/>
                  </a:lnTo>
                  <a:lnTo>
                    <a:pt x="174370" y="156375"/>
                  </a:lnTo>
                  <a:lnTo>
                    <a:pt x="179311" y="151434"/>
                  </a:lnTo>
                  <a:lnTo>
                    <a:pt x="179171" y="150164"/>
                  </a:lnTo>
                  <a:lnTo>
                    <a:pt x="136143" y="107137"/>
                  </a:lnTo>
                  <a:lnTo>
                    <a:pt x="134874" y="106997"/>
                  </a:lnTo>
                  <a:close/>
                </a:path>
                <a:path w="260350" h="287019">
                  <a:moveTo>
                    <a:pt x="246037" y="267677"/>
                  </a:moveTo>
                  <a:lnTo>
                    <a:pt x="241096" y="272618"/>
                  </a:lnTo>
                  <a:lnTo>
                    <a:pt x="241249" y="273888"/>
                  </a:lnTo>
                  <a:lnTo>
                    <a:pt x="254088" y="286740"/>
                  </a:lnTo>
                  <a:lnTo>
                    <a:pt x="255371" y="286880"/>
                  </a:lnTo>
                  <a:lnTo>
                    <a:pt x="260299" y="281939"/>
                  </a:lnTo>
                  <a:lnTo>
                    <a:pt x="260159" y="280670"/>
                  </a:lnTo>
                  <a:lnTo>
                    <a:pt x="247307" y="267830"/>
                  </a:lnTo>
                  <a:lnTo>
                    <a:pt x="246037" y="267677"/>
                  </a:lnTo>
                  <a:close/>
                </a:path>
                <a:path w="260350" h="287019">
                  <a:moveTo>
                    <a:pt x="190042" y="211683"/>
                  </a:moveTo>
                  <a:lnTo>
                    <a:pt x="185102" y="216623"/>
                  </a:lnTo>
                  <a:lnTo>
                    <a:pt x="185254" y="217893"/>
                  </a:lnTo>
                  <a:lnTo>
                    <a:pt x="228269" y="260921"/>
                  </a:lnTo>
                  <a:lnTo>
                    <a:pt x="229552" y="261073"/>
                  </a:lnTo>
                  <a:lnTo>
                    <a:pt x="234492" y="256133"/>
                  </a:lnTo>
                  <a:lnTo>
                    <a:pt x="234340" y="254850"/>
                  </a:lnTo>
                  <a:lnTo>
                    <a:pt x="191312" y="211836"/>
                  </a:lnTo>
                  <a:lnTo>
                    <a:pt x="190042" y="211683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12353" y="590334"/>
              <a:ext cx="602615" cy="817880"/>
            </a:xfrm>
            <a:custGeom>
              <a:avLst/>
              <a:gdLst/>
              <a:ahLst/>
              <a:cxnLst/>
              <a:rect l="l" t="t" r="r" b="b"/>
              <a:pathLst>
                <a:path w="602615" h="817880">
                  <a:moveTo>
                    <a:pt x="184124" y="0"/>
                  </a:moveTo>
                  <a:lnTo>
                    <a:pt x="0" y="615391"/>
                  </a:lnTo>
                  <a:lnTo>
                    <a:pt x="195414" y="810475"/>
                  </a:lnTo>
                  <a:lnTo>
                    <a:pt x="203700" y="815886"/>
                  </a:lnTo>
                  <a:lnTo>
                    <a:pt x="213244" y="817578"/>
                  </a:lnTo>
                  <a:lnTo>
                    <a:pt x="222909" y="815512"/>
                  </a:lnTo>
                  <a:lnTo>
                    <a:pt x="231559" y="809650"/>
                  </a:lnTo>
                  <a:lnTo>
                    <a:pt x="594258" y="446328"/>
                  </a:lnTo>
                  <a:lnTo>
                    <a:pt x="599915" y="437859"/>
                  </a:lnTo>
                  <a:lnTo>
                    <a:pt x="601987" y="428170"/>
                  </a:lnTo>
                  <a:lnTo>
                    <a:pt x="600385" y="418525"/>
                  </a:lnTo>
                  <a:lnTo>
                    <a:pt x="595020" y="410184"/>
                  </a:lnTo>
                  <a:lnTo>
                    <a:pt x="184124" y="0"/>
                  </a:lnTo>
                  <a:close/>
                </a:path>
              </a:pathLst>
            </a:custGeom>
            <a:solidFill>
              <a:srgbClr val="FFFFFF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90294" y="709840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714" y="28867"/>
                  </a:moveTo>
                  <a:lnTo>
                    <a:pt x="48666" y="18910"/>
                  </a:lnTo>
                  <a:lnTo>
                    <a:pt x="41986" y="9690"/>
                  </a:lnTo>
                  <a:lnTo>
                    <a:pt x="32753" y="3022"/>
                  </a:lnTo>
                  <a:lnTo>
                    <a:pt x="22809" y="0"/>
                  </a:lnTo>
                  <a:lnTo>
                    <a:pt x="13296" y="762"/>
                  </a:lnTo>
                  <a:lnTo>
                    <a:pt x="5422" y="5435"/>
                  </a:lnTo>
                  <a:lnTo>
                    <a:pt x="749" y="13335"/>
                  </a:lnTo>
                  <a:lnTo>
                    <a:pt x="0" y="22847"/>
                  </a:lnTo>
                  <a:lnTo>
                    <a:pt x="3048" y="32791"/>
                  </a:lnTo>
                  <a:lnTo>
                    <a:pt x="9740" y="41998"/>
                  </a:lnTo>
                  <a:lnTo>
                    <a:pt x="18961" y="48679"/>
                  </a:lnTo>
                  <a:lnTo>
                    <a:pt x="28917" y="51701"/>
                  </a:lnTo>
                  <a:lnTo>
                    <a:pt x="38417" y="50939"/>
                  </a:lnTo>
                  <a:lnTo>
                    <a:pt x="46304" y="46253"/>
                  </a:lnTo>
                  <a:lnTo>
                    <a:pt x="50977" y="38366"/>
                  </a:lnTo>
                  <a:lnTo>
                    <a:pt x="51714" y="28867"/>
                  </a:lnTo>
                  <a:close/>
                </a:path>
              </a:pathLst>
            </a:custGeom>
            <a:solidFill>
              <a:srgbClr val="B71E4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65246" y="0"/>
              <a:ext cx="1342390" cy="965200"/>
            </a:xfrm>
            <a:custGeom>
              <a:avLst/>
              <a:gdLst/>
              <a:ahLst/>
              <a:cxnLst/>
              <a:rect l="l" t="t" r="r" b="b"/>
              <a:pathLst>
                <a:path w="1342390" h="965200">
                  <a:moveTo>
                    <a:pt x="214924" y="519353"/>
                  </a:moveTo>
                  <a:lnTo>
                    <a:pt x="125987" y="519353"/>
                  </a:lnTo>
                  <a:lnTo>
                    <a:pt x="127676" y="520941"/>
                  </a:lnTo>
                  <a:lnTo>
                    <a:pt x="127676" y="522871"/>
                  </a:lnTo>
                  <a:lnTo>
                    <a:pt x="128369" y="524591"/>
                  </a:lnTo>
                  <a:lnTo>
                    <a:pt x="131634" y="538146"/>
                  </a:lnTo>
                  <a:lnTo>
                    <a:pt x="135051" y="555537"/>
                  </a:lnTo>
                  <a:lnTo>
                    <a:pt x="137988" y="571493"/>
                  </a:lnTo>
                  <a:lnTo>
                    <a:pt x="139817" y="580771"/>
                  </a:lnTo>
                  <a:lnTo>
                    <a:pt x="168367" y="611022"/>
                  </a:lnTo>
                  <a:lnTo>
                    <a:pt x="177079" y="612457"/>
                  </a:lnTo>
                  <a:lnTo>
                    <a:pt x="186407" y="612011"/>
                  </a:lnTo>
                  <a:lnTo>
                    <a:pt x="209855" y="579169"/>
                  </a:lnTo>
                  <a:lnTo>
                    <a:pt x="214771" y="530098"/>
                  </a:lnTo>
                  <a:lnTo>
                    <a:pt x="214924" y="519353"/>
                  </a:lnTo>
                  <a:close/>
                </a:path>
                <a:path w="1342390" h="965200">
                  <a:moveTo>
                    <a:pt x="297456" y="0"/>
                  </a:moveTo>
                  <a:lnTo>
                    <a:pt x="153279" y="0"/>
                  </a:lnTo>
                  <a:lnTo>
                    <a:pt x="150396" y="7772"/>
                  </a:lnTo>
                  <a:lnTo>
                    <a:pt x="134573" y="50793"/>
                  </a:lnTo>
                  <a:lnTo>
                    <a:pt x="120234" y="90125"/>
                  </a:lnTo>
                  <a:lnTo>
                    <a:pt x="108180" y="123619"/>
                  </a:lnTo>
                  <a:lnTo>
                    <a:pt x="87515" y="182499"/>
                  </a:lnTo>
                  <a:lnTo>
                    <a:pt x="75358" y="215661"/>
                  </a:lnTo>
                  <a:lnTo>
                    <a:pt x="62582" y="248514"/>
                  </a:lnTo>
                  <a:lnTo>
                    <a:pt x="41722" y="298393"/>
                  </a:lnTo>
                  <a:lnTo>
                    <a:pt x="34798" y="316182"/>
                  </a:lnTo>
                  <a:lnTo>
                    <a:pt x="28356" y="333881"/>
                  </a:lnTo>
                  <a:lnTo>
                    <a:pt x="22190" y="351891"/>
                  </a:lnTo>
                  <a:lnTo>
                    <a:pt x="18749" y="360910"/>
                  </a:lnTo>
                  <a:lnTo>
                    <a:pt x="14649" y="369549"/>
                  </a:lnTo>
                  <a:lnTo>
                    <a:pt x="10049" y="377871"/>
                  </a:lnTo>
                  <a:lnTo>
                    <a:pt x="5108" y="385940"/>
                  </a:lnTo>
                  <a:lnTo>
                    <a:pt x="1026" y="395193"/>
                  </a:lnTo>
                  <a:lnTo>
                    <a:pt x="0" y="404961"/>
                  </a:lnTo>
                  <a:lnTo>
                    <a:pt x="2140" y="415115"/>
                  </a:lnTo>
                  <a:lnTo>
                    <a:pt x="7559" y="425526"/>
                  </a:lnTo>
                  <a:lnTo>
                    <a:pt x="21361" y="448422"/>
                  </a:lnTo>
                  <a:lnTo>
                    <a:pt x="33148" y="471862"/>
                  </a:lnTo>
                  <a:lnTo>
                    <a:pt x="43894" y="495577"/>
                  </a:lnTo>
                  <a:lnTo>
                    <a:pt x="54598" y="519353"/>
                  </a:lnTo>
                  <a:lnTo>
                    <a:pt x="70665" y="554266"/>
                  </a:lnTo>
                  <a:lnTo>
                    <a:pt x="72189" y="557631"/>
                  </a:lnTo>
                  <a:lnTo>
                    <a:pt x="74514" y="560260"/>
                  </a:lnTo>
                  <a:lnTo>
                    <a:pt x="78184" y="561492"/>
                  </a:lnTo>
                  <a:lnTo>
                    <a:pt x="81232" y="562203"/>
                  </a:lnTo>
                  <a:lnTo>
                    <a:pt x="82642" y="560400"/>
                  </a:lnTo>
                  <a:lnTo>
                    <a:pt x="84407" y="558901"/>
                  </a:lnTo>
                  <a:lnTo>
                    <a:pt x="92858" y="550541"/>
                  </a:lnTo>
                  <a:lnTo>
                    <a:pt x="106140" y="537046"/>
                  </a:lnTo>
                  <a:lnTo>
                    <a:pt x="118992" y="524560"/>
                  </a:lnTo>
                  <a:lnTo>
                    <a:pt x="125987" y="519353"/>
                  </a:lnTo>
                  <a:lnTo>
                    <a:pt x="214924" y="519353"/>
                  </a:lnTo>
                  <a:lnTo>
                    <a:pt x="214988" y="514819"/>
                  </a:lnTo>
                  <a:lnTo>
                    <a:pt x="213623" y="503418"/>
                  </a:lnTo>
                  <a:lnTo>
                    <a:pt x="212040" y="491972"/>
                  </a:lnTo>
                  <a:lnTo>
                    <a:pt x="210779" y="480554"/>
                  </a:lnTo>
                  <a:lnTo>
                    <a:pt x="210471" y="471862"/>
                  </a:lnTo>
                  <a:lnTo>
                    <a:pt x="210413" y="464730"/>
                  </a:lnTo>
                  <a:lnTo>
                    <a:pt x="210650" y="459444"/>
                  </a:lnTo>
                  <a:lnTo>
                    <a:pt x="223504" y="419093"/>
                  </a:lnTo>
                  <a:lnTo>
                    <a:pt x="240096" y="400443"/>
                  </a:lnTo>
                  <a:lnTo>
                    <a:pt x="245525" y="394733"/>
                  </a:lnTo>
                  <a:lnTo>
                    <a:pt x="261672" y="351628"/>
                  </a:lnTo>
                  <a:lnTo>
                    <a:pt x="264379" y="328752"/>
                  </a:lnTo>
                  <a:lnTo>
                    <a:pt x="265381" y="322210"/>
                  </a:lnTo>
                  <a:lnTo>
                    <a:pt x="267558" y="316182"/>
                  </a:lnTo>
                  <a:lnTo>
                    <a:pt x="273091" y="304736"/>
                  </a:lnTo>
                  <a:lnTo>
                    <a:pt x="278439" y="291744"/>
                  </a:lnTo>
                  <a:lnTo>
                    <a:pt x="282736" y="278325"/>
                  </a:lnTo>
                  <a:lnTo>
                    <a:pt x="285282" y="264179"/>
                  </a:lnTo>
                  <a:lnTo>
                    <a:pt x="285329" y="248514"/>
                  </a:lnTo>
                  <a:lnTo>
                    <a:pt x="284646" y="240560"/>
                  </a:lnTo>
                  <a:lnTo>
                    <a:pt x="283987" y="232102"/>
                  </a:lnTo>
                  <a:lnTo>
                    <a:pt x="283471" y="223677"/>
                  </a:lnTo>
                  <a:lnTo>
                    <a:pt x="283175" y="215328"/>
                  </a:lnTo>
                  <a:lnTo>
                    <a:pt x="284263" y="199469"/>
                  </a:lnTo>
                  <a:lnTo>
                    <a:pt x="298567" y="156717"/>
                  </a:lnTo>
                  <a:lnTo>
                    <a:pt x="328634" y="114573"/>
                  </a:lnTo>
                  <a:lnTo>
                    <a:pt x="364531" y="73113"/>
                  </a:lnTo>
                  <a:lnTo>
                    <a:pt x="404443" y="37393"/>
                  </a:lnTo>
                  <a:lnTo>
                    <a:pt x="430215" y="15151"/>
                  </a:lnTo>
                  <a:lnTo>
                    <a:pt x="297456" y="0"/>
                  </a:lnTo>
                  <a:close/>
                </a:path>
                <a:path w="1342390" h="965200">
                  <a:moveTo>
                    <a:pt x="1226767" y="794181"/>
                  </a:moveTo>
                  <a:lnTo>
                    <a:pt x="796102" y="794181"/>
                  </a:lnTo>
                  <a:lnTo>
                    <a:pt x="796470" y="794981"/>
                  </a:lnTo>
                  <a:lnTo>
                    <a:pt x="819191" y="827752"/>
                  </a:lnTo>
                  <a:lnTo>
                    <a:pt x="854382" y="846327"/>
                  </a:lnTo>
                  <a:lnTo>
                    <a:pt x="860644" y="847763"/>
                  </a:lnTo>
                  <a:lnTo>
                    <a:pt x="862066" y="849109"/>
                  </a:lnTo>
                  <a:lnTo>
                    <a:pt x="878157" y="886015"/>
                  </a:lnTo>
                  <a:lnTo>
                    <a:pt x="921388" y="907478"/>
                  </a:lnTo>
                  <a:lnTo>
                    <a:pt x="927967" y="909076"/>
                  </a:lnTo>
                  <a:lnTo>
                    <a:pt x="955520" y="937594"/>
                  </a:lnTo>
                  <a:lnTo>
                    <a:pt x="959335" y="943000"/>
                  </a:lnTo>
                  <a:lnTo>
                    <a:pt x="968800" y="953440"/>
                  </a:lnTo>
                  <a:lnTo>
                    <a:pt x="979406" y="960378"/>
                  </a:lnTo>
                  <a:lnTo>
                    <a:pt x="991048" y="964133"/>
                  </a:lnTo>
                  <a:lnTo>
                    <a:pt x="1003620" y="965022"/>
                  </a:lnTo>
                  <a:lnTo>
                    <a:pt x="1015868" y="961761"/>
                  </a:lnTo>
                  <a:lnTo>
                    <a:pt x="1066794" y="944730"/>
                  </a:lnTo>
                  <a:lnTo>
                    <a:pt x="1104400" y="928588"/>
                  </a:lnTo>
                  <a:lnTo>
                    <a:pt x="1149569" y="898931"/>
                  </a:lnTo>
                  <a:lnTo>
                    <a:pt x="1176406" y="867536"/>
                  </a:lnTo>
                  <a:lnTo>
                    <a:pt x="1189409" y="845602"/>
                  </a:lnTo>
                  <a:lnTo>
                    <a:pt x="1195220" y="835558"/>
                  </a:lnTo>
                  <a:lnTo>
                    <a:pt x="1201386" y="825690"/>
                  </a:lnTo>
                  <a:lnTo>
                    <a:pt x="1208052" y="816355"/>
                  </a:lnTo>
                  <a:lnTo>
                    <a:pt x="1215069" y="807238"/>
                  </a:lnTo>
                  <a:lnTo>
                    <a:pt x="1222351" y="798458"/>
                  </a:lnTo>
                  <a:lnTo>
                    <a:pt x="1226767" y="794181"/>
                  </a:lnTo>
                  <a:close/>
                </a:path>
                <a:path w="1342390" h="965200">
                  <a:moveTo>
                    <a:pt x="1332882" y="703884"/>
                  </a:moveTo>
                  <a:lnTo>
                    <a:pt x="761063" y="703884"/>
                  </a:lnTo>
                  <a:lnTo>
                    <a:pt x="762117" y="704075"/>
                  </a:lnTo>
                  <a:lnTo>
                    <a:pt x="762498" y="704164"/>
                  </a:lnTo>
                  <a:lnTo>
                    <a:pt x="762828" y="704316"/>
                  </a:lnTo>
                  <a:lnTo>
                    <a:pt x="763819" y="705294"/>
                  </a:lnTo>
                  <a:lnTo>
                    <a:pt x="674399" y="759066"/>
                  </a:lnTo>
                  <a:lnTo>
                    <a:pt x="619978" y="792103"/>
                  </a:lnTo>
                  <a:lnTo>
                    <a:pt x="577649" y="823125"/>
                  </a:lnTo>
                  <a:lnTo>
                    <a:pt x="570360" y="837730"/>
                  </a:lnTo>
                  <a:lnTo>
                    <a:pt x="573624" y="845629"/>
                  </a:lnTo>
                  <a:lnTo>
                    <a:pt x="603128" y="870581"/>
                  </a:lnTo>
                  <a:lnTo>
                    <a:pt x="636184" y="876211"/>
                  </a:lnTo>
                  <a:lnTo>
                    <a:pt x="647024" y="873665"/>
                  </a:lnTo>
                  <a:lnTo>
                    <a:pt x="658823" y="868448"/>
                  </a:lnTo>
                  <a:lnTo>
                    <a:pt x="670243" y="862473"/>
                  </a:lnTo>
                  <a:lnTo>
                    <a:pt x="679948" y="857656"/>
                  </a:lnTo>
                  <a:lnTo>
                    <a:pt x="698743" y="847610"/>
                  </a:lnTo>
                  <a:lnTo>
                    <a:pt x="738942" y="825690"/>
                  </a:lnTo>
                  <a:lnTo>
                    <a:pt x="790374" y="797445"/>
                  </a:lnTo>
                  <a:lnTo>
                    <a:pt x="796102" y="794181"/>
                  </a:lnTo>
                  <a:lnTo>
                    <a:pt x="1226767" y="794181"/>
                  </a:lnTo>
                  <a:lnTo>
                    <a:pt x="1261029" y="776988"/>
                  </a:lnTo>
                  <a:lnTo>
                    <a:pt x="1320066" y="764370"/>
                  </a:lnTo>
                  <a:lnTo>
                    <a:pt x="1342164" y="759066"/>
                  </a:lnTo>
                  <a:lnTo>
                    <a:pt x="1334137" y="715400"/>
                  </a:lnTo>
                  <a:lnTo>
                    <a:pt x="1332882" y="703884"/>
                  </a:lnTo>
                  <a:close/>
                </a:path>
                <a:path w="1342390" h="965200">
                  <a:moveTo>
                    <a:pt x="702325" y="643597"/>
                  </a:moveTo>
                  <a:lnTo>
                    <a:pt x="699785" y="644067"/>
                  </a:lnTo>
                  <a:lnTo>
                    <a:pt x="691380" y="647518"/>
                  </a:lnTo>
                  <a:lnTo>
                    <a:pt x="687203" y="654021"/>
                  </a:lnTo>
                  <a:lnTo>
                    <a:pt x="687527" y="662520"/>
                  </a:lnTo>
                  <a:lnTo>
                    <a:pt x="715781" y="689343"/>
                  </a:lnTo>
                  <a:lnTo>
                    <a:pt x="752155" y="703657"/>
                  </a:lnTo>
                  <a:lnTo>
                    <a:pt x="760555" y="703935"/>
                  </a:lnTo>
                  <a:lnTo>
                    <a:pt x="761063" y="703884"/>
                  </a:lnTo>
                  <a:lnTo>
                    <a:pt x="1332882" y="703884"/>
                  </a:lnTo>
                  <a:lnTo>
                    <a:pt x="1328284" y="661686"/>
                  </a:lnTo>
                  <a:lnTo>
                    <a:pt x="1326847" y="645933"/>
                  </a:lnTo>
                  <a:lnTo>
                    <a:pt x="731474" y="645933"/>
                  </a:lnTo>
                  <a:lnTo>
                    <a:pt x="719953" y="645693"/>
                  </a:lnTo>
                  <a:lnTo>
                    <a:pt x="715698" y="644423"/>
                  </a:lnTo>
                  <a:lnTo>
                    <a:pt x="702325" y="643597"/>
                  </a:lnTo>
                  <a:close/>
                </a:path>
                <a:path w="1342390" h="965200">
                  <a:moveTo>
                    <a:pt x="1273338" y="476771"/>
                  </a:moveTo>
                  <a:lnTo>
                    <a:pt x="1242165" y="493813"/>
                  </a:lnTo>
                  <a:lnTo>
                    <a:pt x="1205460" y="522113"/>
                  </a:lnTo>
                  <a:lnTo>
                    <a:pt x="1166003" y="551316"/>
                  </a:lnTo>
                  <a:lnTo>
                    <a:pt x="1126569" y="571068"/>
                  </a:lnTo>
                  <a:lnTo>
                    <a:pt x="1072639" y="582274"/>
                  </a:lnTo>
                  <a:lnTo>
                    <a:pt x="1012929" y="588649"/>
                  </a:lnTo>
                  <a:lnTo>
                    <a:pt x="956201" y="592736"/>
                  </a:lnTo>
                  <a:lnTo>
                    <a:pt x="911215" y="597077"/>
                  </a:lnTo>
                  <a:lnTo>
                    <a:pt x="882516" y="601349"/>
                  </a:lnTo>
                  <a:lnTo>
                    <a:pt x="864701" y="604537"/>
                  </a:lnTo>
                  <a:lnTo>
                    <a:pt x="851583" y="608113"/>
                  </a:lnTo>
                  <a:lnTo>
                    <a:pt x="827521" y="617059"/>
                  </a:lnTo>
                  <a:lnTo>
                    <a:pt x="817735" y="619998"/>
                  </a:lnTo>
                  <a:lnTo>
                    <a:pt x="807537" y="622150"/>
                  </a:lnTo>
                  <a:lnTo>
                    <a:pt x="796851" y="623303"/>
                  </a:lnTo>
                  <a:lnTo>
                    <a:pt x="787023" y="624811"/>
                  </a:lnTo>
                  <a:lnTo>
                    <a:pt x="778035" y="627862"/>
                  </a:lnTo>
                  <a:lnTo>
                    <a:pt x="769596" y="631932"/>
                  </a:lnTo>
                  <a:lnTo>
                    <a:pt x="761418" y="636498"/>
                  </a:lnTo>
                  <a:lnTo>
                    <a:pt x="752119" y="641037"/>
                  </a:lnTo>
                  <a:lnTo>
                    <a:pt x="742167" y="644282"/>
                  </a:lnTo>
                  <a:lnTo>
                    <a:pt x="731474" y="645933"/>
                  </a:lnTo>
                  <a:lnTo>
                    <a:pt x="1326847" y="645933"/>
                  </a:lnTo>
                  <a:lnTo>
                    <a:pt x="1323068" y="604537"/>
                  </a:lnTo>
                  <a:lnTo>
                    <a:pt x="1317017" y="551112"/>
                  </a:lnTo>
                  <a:lnTo>
                    <a:pt x="1308563" y="507752"/>
                  </a:lnTo>
                  <a:lnTo>
                    <a:pt x="1296203" y="481342"/>
                  </a:lnTo>
                  <a:lnTo>
                    <a:pt x="1273338" y="476771"/>
                  </a:lnTo>
                  <a:close/>
                </a:path>
              </a:pathLst>
            </a:custGeom>
            <a:solidFill>
              <a:srgbClr val="FCD9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6857" y="62534"/>
              <a:ext cx="1267460" cy="655955"/>
            </a:xfrm>
            <a:custGeom>
              <a:avLst/>
              <a:gdLst/>
              <a:ahLst/>
              <a:cxnLst/>
              <a:rect l="l" t="t" r="r" b="b"/>
              <a:pathLst>
                <a:path w="1267459" h="655955">
                  <a:moveTo>
                    <a:pt x="377190" y="0"/>
                  </a:moveTo>
                  <a:lnTo>
                    <a:pt x="32575" y="38239"/>
                  </a:lnTo>
                  <a:lnTo>
                    <a:pt x="3860" y="88798"/>
                  </a:lnTo>
                  <a:lnTo>
                    <a:pt x="0" y="99225"/>
                  </a:lnTo>
                  <a:lnTo>
                    <a:pt x="203" y="99491"/>
                  </a:lnTo>
                  <a:lnTo>
                    <a:pt x="198348" y="176644"/>
                  </a:lnTo>
                  <a:lnTo>
                    <a:pt x="225234" y="187477"/>
                  </a:lnTo>
                  <a:lnTo>
                    <a:pt x="228574" y="189611"/>
                  </a:lnTo>
                  <a:lnTo>
                    <a:pt x="233375" y="187350"/>
                  </a:lnTo>
                  <a:lnTo>
                    <a:pt x="238747" y="189623"/>
                  </a:lnTo>
                  <a:lnTo>
                    <a:pt x="244513" y="191376"/>
                  </a:lnTo>
                  <a:lnTo>
                    <a:pt x="252691" y="195999"/>
                  </a:lnTo>
                  <a:lnTo>
                    <a:pt x="255066" y="196227"/>
                  </a:lnTo>
                  <a:lnTo>
                    <a:pt x="259219" y="194094"/>
                  </a:lnTo>
                  <a:lnTo>
                    <a:pt x="260997" y="191731"/>
                  </a:lnTo>
                  <a:lnTo>
                    <a:pt x="377190" y="0"/>
                  </a:lnTo>
                  <a:close/>
                </a:path>
                <a:path w="1267459" h="655955">
                  <a:moveTo>
                    <a:pt x="1267142" y="330022"/>
                  </a:moveTo>
                  <a:lnTo>
                    <a:pt x="1079195" y="407263"/>
                  </a:lnTo>
                  <a:lnTo>
                    <a:pt x="1059992" y="414883"/>
                  </a:lnTo>
                  <a:lnTo>
                    <a:pt x="1050505" y="420674"/>
                  </a:lnTo>
                  <a:lnTo>
                    <a:pt x="1050505" y="421017"/>
                  </a:lnTo>
                  <a:lnTo>
                    <a:pt x="1158379" y="604266"/>
                  </a:lnTo>
                  <a:lnTo>
                    <a:pt x="1172794" y="629399"/>
                  </a:lnTo>
                  <a:lnTo>
                    <a:pt x="1174089" y="633145"/>
                  </a:lnTo>
                  <a:lnTo>
                    <a:pt x="1179258" y="634339"/>
                  </a:lnTo>
                  <a:lnTo>
                    <a:pt x="1182065" y="639457"/>
                  </a:lnTo>
                  <a:lnTo>
                    <a:pt x="1185506" y="644398"/>
                  </a:lnTo>
                  <a:lnTo>
                    <a:pt x="1189075" y="653084"/>
                  </a:lnTo>
                  <a:lnTo>
                    <a:pt x="1190802" y="654748"/>
                  </a:lnTo>
                  <a:lnTo>
                    <a:pt x="1195374" y="655637"/>
                  </a:lnTo>
                  <a:lnTo>
                    <a:pt x="1198245" y="654875"/>
                  </a:lnTo>
                  <a:lnTo>
                    <a:pt x="1267142" y="629005"/>
                  </a:lnTo>
                  <a:lnTo>
                    <a:pt x="1267142" y="3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988" y="1262532"/>
            <a:ext cx="288290" cy="180975"/>
          </a:xfrm>
          <a:custGeom>
            <a:avLst/>
            <a:gdLst/>
            <a:ahLst/>
            <a:cxnLst/>
            <a:rect l="l" t="t" r="r" b="b"/>
            <a:pathLst>
              <a:path w="288290" h="180975">
                <a:moveTo>
                  <a:pt x="288032" y="0"/>
                </a:moveTo>
                <a:lnTo>
                  <a:pt x="0" y="0"/>
                </a:lnTo>
                <a:lnTo>
                  <a:pt x="0" y="180632"/>
                </a:lnTo>
                <a:lnTo>
                  <a:pt x="288032" y="180632"/>
                </a:lnTo>
                <a:lnTo>
                  <a:pt x="288032" y="0"/>
                </a:lnTo>
                <a:close/>
              </a:path>
            </a:pathLst>
          </a:custGeom>
          <a:solidFill>
            <a:srgbClr val="795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988" y="1678393"/>
            <a:ext cx="288290" cy="180975"/>
          </a:xfrm>
          <a:custGeom>
            <a:avLst/>
            <a:gdLst/>
            <a:ahLst/>
            <a:cxnLst/>
            <a:rect l="l" t="t" r="r" b="b"/>
            <a:pathLst>
              <a:path w="288290" h="180975">
                <a:moveTo>
                  <a:pt x="288032" y="0"/>
                </a:moveTo>
                <a:lnTo>
                  <a:pt x="0" y="0"/>
                </a:lnTo>
                <a:lnTo>
                  <a:pt x="0" y="180632"/>
                </a:lnTo>
                <a:lnTo>
                  <a:pt x="288032" y="180632"/>
                </a:lnTo>
                <a:lnTo>
                  <a:pt x="288032" y="0"/>
                </a:lnTo>
                <a:close/>
              </a:path>
            </a:pathLst>
          </a:custGeom>
          <a:solidFill>
            <a:srgbClr val="795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063" y="2423096"/>
            <a:ext cx="288290" cy="180975"/>
          </a:xfrm>
          <a:custGeom>
            <a:avLst/>
            <a:gdLst/>
            <a:ahLst/>
            <a:cxnLst/>
            <a:rect l="l" t="t" r="r" b="b"/>
            <a:pathLst>
              <a:path w="288290" h="180975">
                <a:moveTo>
                  <a:pt x="288032" y="0"/>
                </a:moveTo>
                <a:lnTo>
                  <a:pt x="0" y="0"/>
                </a:lnTo>
                <a:lnTo>
                  <a:pt x="0" y="180619"/>
                </a:lnTo>
                <a:lnTo>
                  <a:pt x="288032" y="180619"/>
                </a:lnTo>
                <a:lnTo>
                  <a:pt x="288032" y="0"/>
                </a:lnTo>
                <a:close/>
              </a:path>
            </a:pathLst>
          </a:custGeom>
          <a:solidFill>
            <a:srgbClr val="795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988" y="3245307"/>
            <a:ext cx="288290" cy="180975"/>
          </a:xfrm>
          <a:custGeom>
            <a:avLst/>
            <a:gdLst/>
            <a:ahLst/>
            <a:cxnLst/>
            <a:rect l="l" t="t" r="r" b="b"/>
            <a:pathLst>
              <a:path w="288290" h="180975">
                <a:moveTo>
                  <a:pt x="288032" y="0"/>
                </a:moveTo>
                <a:lnTo>
                  <a:pt x="0" y="0"/>
                </a:lnTo>
                <a:lnTo>
                  <a:pt x="0" y="180632"/>
                </a:lnTo>
                <a:lnTo>
                  <a:pt x="288032" y="180632"/>
                </a:lnTo>
                <a:lnTo>
                  <a:pt x="288032" y="0"/>
                </a:lnTo>
                <a:close/>
              </a:path>
            </a:pathLst>
          </a:custGeom>
          <a:solidFill>
            <a:srgbClr val="795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7684" y="3218179"/>
            <a:ext cx="138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latin typeface="Arial"/>
                <a:cs typeface="Arial"/>
              </a:rPr>
              <a:t>Kognitif dan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persepsi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15350" y="2927534"/>
            <a:ext cx="288290" cy="166370"/>
          </a:xfrm>
          <a:custGeom>
            <a:avLst/>
            <a:gdLst/>
            <a:ahLst/>
            <a:cxnLst/>
            <a:rect l="l" t="t" r="r" b="b"/>
            <a:pathLst>
              <a:path w="288290" h="166369">
                <a:moveTo>
                  <a:pt x="288032" y="0"/>
                </a:moveTo>
                <a:lnTo>
                  <a:pt x="0" y="0"/>
                </a:lnTo>
                <a:lnTo>
                  <a:pt x="0" y="165893"/>
                </a:lnTo>
                <a:lnTo>
                  <a:pt x="288032" y="165893"/>
                </a:lnTo>
                <a:lnTo>
                  <a:pt x="288032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2500" y="2864611"/>
            <a:ext cx="1537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latin typeface="Arial"/>
                <a:cs typeface="Arial"/>
              </a:rPr>
              <a:t>Persepsi </a:t>
            </a:r>
            <a:r>
              <a:rPr sz="1200" b="1" spc="-60" dirty="0">
                <a:latin typeface="Arial"/>
                <a:cs typeface="Arial"/>
              </a:rPr>
              <a:t>diri </a:t>
            </a:r>
            <a:r>
              <a:rPr sz="1200" b="1" spc="-110" dirty="0">
                <a:latin typeface="Arial"/>
                <a:cs typeface="Arial"/>
              </a:rPr>
              <a:t>konsep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diri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25332" y="3357149"/>
            <a:ext cx="288290" cy="166370"/>
          </a:xfrm>
          <a:custGeom>
            <a:avLst/>
            <a:gdLst/>
            <a:ahLst/>
            <a:cxnLst/>
            <a:rect l="l" t="t" r="r" b="b"/>
            <a:pathLst>
              <a:path w="288290" h="166370">
                <a:moveTo>
                  <a:pt x="288032" y="0"/>
                </a:moveTo>
                <a:lnTo>
                  <a:pt x="0" y="0"/>
                </a:lnTo>
                <a:lnTo>
                  <a:pt x="0" y="165893"/>
                </a:lnTo>
                <a:lnTo>
                  <a:pt x="288032" y="165893"/>
                </a:lnTo>
                <a:lnTo>
                  <a:pt x="288032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40968" y="3303523"/>
            <a:ext cx="1070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5" dirty="0">
                <a:latin typeface="Arial"/>
                <a:cs typeface="Arial"/>
              </a:rPr>
              <a:t>Peran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hubungan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25332" y="3688657"/>
            <a:ext cx="288290" cy="166370"/>
          </a:xfrm>
          <a:custGeom>
            <a:avLst/>
            <a:gdLst/>
            <a:ahLst/>
            <a:cxnLst/>
            <a:rect l="l" t="t" r="r" b="b"/>
            <a:pathLst>
              <a:path w="288290" h="166370">
                <a:moveTo>
                  <a:pt x="288032" y="0"/>
                </a:moveTo>
                <a:lnTo>
                  <a:pt x="0" y="0"/>
                </a:lnTo>
                <a:lnTo>
                  <a:pt x="0" y="165893"/>
                </a:lnTo>
                <a:lnTo>
                  <a:pt x="288032" y="165893"/>
                </a:lnTo>
                <a:lnTo>
                  <a:pt x="288032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5332" y="4396186"/>
            <a:ext cx="288290" cy="166370"/>
          </a:xfrm>
          <a:custGeom>
            <a:avLst/>
            <a:gdLst/>
            <a:ahLst/>
            <a:cxnLst/>
            <a:rect l="l" t="t" r="r" b="b"/>
            <a:pathLst>
              <a:path w="288290" h="166370">
                <a:moveTo>
                  <a:pt x="288032" y="0"/>
                </a:moveTo>
                <a:lnTo>
                  <a:pt x="0" y="0"/>
                </a:lnTo>
                <a:lnTo>
                  <a:pt x="0" y="165893"/>
                </a:lnTo>
                <a:lnTo>
                  <a:pt x="288032" y="165893"/>
                </a:lnTo>
                <a:lnTo>
                  <a:pt x="288032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61833" y="354075"/>
            <a:ext cx="5922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80" dirty="0">
                <a:latin typeface="Arial"/>
                <a:cs typeface="Arial"/>
              </a:rPr>
              <a:t>Wawancara </a:t>
            </a:r>
            <a:r>
              <a:rPr sz="2800" b="1" spc="-190" dirty="0">
                <a:latin typeface="Arial"/>
                <a:cs typeface="Arial"/>
              </a:rPr>
              <a:t>Pola </a:t>
            </a:r>
            <a:r>
              <a:rPr sz="2800" b="1" spc="-210" dirty="0">
                <a:latin typeface="Arial"/>
                <a:cs typeface="Arial"/>
              </a:rPr>
              <a:t>Kesehatan</a:t>
            </a:r>
            <a:r>
              <a:rPr sz="2800" b="1" spc="250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Fungsional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3988" y="2083282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4">
                <a:moveTo>
                  <a:pt x="288032" y="0"/>
                </a:moveTo>
                <a:lnTo>
                  <a:pt x="0" y="0"/>
                </a:lnTo>
                <a:lnTo>
                  <a:pt x="0" y="144005"/>
                </a:lnTo>
                <a:lnTo>
                  <a:pt x="288032" y="144005"/>
                </a:lnTo>
                <a:lnTo>
                  <a:pt x="288032" y="0"/>
                </a:lnTo>
                <a:close/>
              </a:path>
            </a:pathLst>
          </a:custGeom>
          <a:solidFill>
            <a:srgbClr val="795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958" y="2842425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4">
                <a:moveTo>
                  <a:pt x="288032" y="0"/>
                </a:moveTo>
                <a:lnTo>
                  <a:pt x="0" y="0"/>
                </a:lnTo>
                <a:lnTo>
                  <a:pt x="0" y="144018"/>
                </a:lnTo>
                <a:lnTo>
                  <a:pt x="288032" y="144018"/>
                </a:lnTo>
                <a:lnTo>
                  <a:pt x="288032" y="0"/>
                </a:lnTo>
                <a:close/>
              </a:path>
            </a:pathLst>
          </a:custGeom>
          <a:solidFill>
            <a:srgbClr val="795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7685" y="1236979"/>
            <a:ext cx="3073400" cy="134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latin typeface="Arial"/>
                <a:cs typeface="Arial"/>
              </a:rPr>
              <a:t>Persepsi </a:t>
            </a:r>
            <a:r>
              <a:rPr sz="1200" b="1" spc="-85" dirty="0">
                <a:latin typeface="Arial"/>
                <a:cs typeface="Arial"/>
              </a:rPr>
              <a:t>kesehatan </a:t>
            </a:r>
            <a:r>
              <a:rPr sz="1200" b="1" spc="-70" dirty="0">
                <a:latin typeface="Arial"/>
                <a:cs typeface="Arial"/>
              </a:rPr>
              <a:t>penatalaksanaan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kesehatan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</a:pPr>
            <a:r>
              <a:rPr sz="1200" b="1" spc="-75" dirty="0">
                <a:latin typeface="Arial"/>
                <a:cs typeface="Arial"/>
              </a:rPr>
              <a:t>Nutrisi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Metabolik</a:t>
            </a:r>
            <a:endParaRPr sz="1200">
              <a:latin typeface="Arial"/>
              <a:cs typeface="Arial"/>
            </a:endParaRPr>
          </a:p>
          <a:p>
            <a:pPr marL="12700" marR="2001520">
              <a:lnSpc>
                <a:spcPct val="183300"/>
              </a:lnSpc>
              <a:spcBef>
                <a:spcPts val="409"/>
              </a:spcBef>
            </a:pPr>
            <a:r>
              <a:rPr sz="1200" b="1" spc="-80" dirty="0">
                <a:latin typeface="Arial"/>
                <a:cs typeface="Arial"/>
              </a:rPr>
              <a:t>Eliminasi  </a:t>
            </a:r>
            <a:r>
              <a:rPr sz="1200" b="1" spc="-65" dirty="0">
                <a:latin typeface="Arial"/>
                <a:cs typeface="Arial"/>
              </a:rPr>
              <a:t>Aktivitas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latihan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3580" y="2803651"/>
            <a:ext cx="90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latin typeface="Arial"/>
                <a:cs typeface="Arial"/>
              </a:rPr>
              <a:t>Tidur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istirahat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19478" y="4090368"/>
            <a:ext cx="288290" cy="144145"/>
          </a:xfrm>
          <a:custGeom>
            <a:avLst/>
            <a:gdLst/>
            <a:ahLst/>
            <a:cxnLst/>
            <a:rect l="l" t="t" r="r" b="b"/>
            <a:pathLst>
              <a:path w="288290" h="144145">
                <a:moveTo>
                  <a:pt x="288032" y="0"/>
                </a:moveTo>
                <a:lnTo>
                  <a:pt x="0" y="0"/>
                </a:lnTo>
                <a:lnTo>
                  <a:pt x="0" y="144015"/>
                </a:lnTo>
                <a:lnTo>
                  <a:pt x="288032" y="144015"/>
                </a:lnTo>
                <a:lnTo>
                  <a:pt x="288032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92328" y="3629659"/>
            <a:ext cx="14960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latin typeface="Arial"/>
                <a:cs typeface="Arial"/>
              </a:rPr>
              <a:t>Seksualitas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reproduksi</a:t>
            </a:r>
            <a:endParaRPr sz="1200">
              <a:latin typeface="Arial"/>
              <a:cs typeface="Arial"/>
            </a:endParaRPr>
          </a:p>
          <a:p>
            <a:pPr marL="399415" marR="81280" indent="-387350">
              <a:lnSpc>
                <a:spcPct val="180000"/>
              </a:lnSpc>
              <a:spcBef>
                <a:spcPts val="575"/>
              </a:spcBef>
            </a:pPr>
            <a:r>
              <a:rPr sz="1200" b="1" spc="-95" dirty="0">
                <a:latin typeface="Arial"/>
                <a:cs typeface="Arial"/>
              </a:rPr>
              <a:t>Koping </a:t>
            </a:r>
            <a:r>
              <a:rPr sz="1200" b="1" spc="-114" dirty="0">
                <a:latin typeface="Arial"/>
                <a:cs typeface="Arial"/>
              </a:rPr>
              <a:t>stres </a:t>
            </a:r>
            <a:r>
              <a:rPr sz="1200" b="1" spc="-80" dirty="0">
                <a:latin typeface="Arial"/>
                <a:cs typeface="Arial"/>
              </a:rPr>
              <a:t>toleransi  </a:t>
            </a:r>
            <a:r>
              <a:rPr sz="1200" b="1" spc="-30" dirty="0">
                <a:latin typeface="Arial"/>
                <a:cs typeface="Arial"/>
              </a:rPr>
              <a:t>Nilai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keyakinan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28015" y="1189418"/>
            <a:ext cx="1307895" cy="3744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5113"/>
            <a:ext cx="9144000" cy="4978400"/>
            <a:chOff x="0" y="165113"/>
            <a:chExt cx="9144000" cy="4978400"/>
          </a:xfrm>
        </p:grpSpPr>
        <p:sp>
          <p:nvSpPr>
            <p:cNvPr id="3" name="object 3"/>
            <p:cNvSpPr/>
            <p:nvPr/>
          </p:nvSpPr>
          <p:spPr>
            <a:xfrm>
              <a:off x="0" y="459631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12700">
              <a:solidFill>
                <a:srgbClr val="0000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95969" y="165113"/>
              <a:ext cx="0" cy="4630420"/>
            </a:xfrm>
            <a:custGeom>
              <a:avLst/>
              <a:gdLst/>
              <a:ahLst/>
              <a:cxnLst/>
              <a:rect l="l" t="t" r="r" b="b"/>
              <a:pathLst>
                <a:path h="4630420">
                  <a:moveTo>
                    <a:pt x="0" y="0"/>
                  </a:moveTo>
                  <a:lnTo>
                    <a:pt x="0" y="4630214"/>
                  </a:lnTo>
                </a:path>
              </a:pathLst>
            </a:custGeom>
            <a:ln w="9525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775" y="934847"/>
            <a:ext cx="8883015" cy="0"/>
          </a:xfrm>
          <a:custGeom>
            <a:avLst/>
            <a:gdLst/>
            <a:ahLst/>
            <a:cxnLst/>
            <a:rect l="l" t="t" r="r" b="b"/>
            <a:pathLst>
              <a:path w="8883015">
                <a:moveTo>
                  <a:pt x="0" y="0"/>
                </a:moveTo>
                <a:lnTo>
                  <a:pt x="8882977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2774" y="165112"/>
          <a:ext cx="8873490" cy="462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3490"/>
              </a:tblGrid>
              <a:tr h="764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E9E9E"/>
                      </a:solidFill>
                      <a:prstDash val="solid"/>
                    </a:lnL>
                    <a:lnR w="12700">
                      <a:solidFill>
                        <a:srgbClr val="9E9E9E"/>
                      </a:solidFill>
                      <a:prstDash val="solid"/>
                    </a:lnR>
                    <a:lnT w="12700">
                      <a:solidFill>
                        <a:srgbClr val="9E9E9E"/>
                      </a:solidFill>
                      <a:prstDash val="solid"/>
                    </a:lnT>
                    <a:lnB w="12700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600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E9E9E"/>
                      </a:solidFill>
                      <a:prstDash val="solid"/>
                    </a:lnL>
                    <a:lnR w="12700">
                      <a:solidFill>
                        <a:srgbClr val="9E9E9E"/>
                      </a:solidFill>
                      <a:prstDash val="solid"/>
                    </a:lnR>
                    <a:lnT w="12700">
                      <a:solidFill>
                        <a:srgbClr val="9E9E9E"/>
                      </a:solidFill>
                      <a:prstDash val="solid"/>
                    </a:lnT>
                    <a:lnB w="12700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E9E9E"/>
                      </a:solidFill>
                      <a:prstDash val="solid"/>
                    </a:lnL>
                    <a:lnR w="12700">
                      <a:solidFill>
                        <a:srgbClr val="9E9E9E"/>
                      </a:solidFill>
                      <a:prstDash val="solid"/>
                    </a:lnR>
                    <a:lnT w="12700">
                      <a:solidFill>
                        <a:srgbClr val="9E9E9E"/>
                      </a:solidFill>
                      <a:prstDash val="solid"/>
                    </a:lnT>
                    <a:lnB w="12700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E9E9E"/>
                      </a:solidFill>
                      <a:prstDash val="solid"/>
                    </a:lnL>
                    <a:lnR w="12700">
                      <a:solidFill>
                        <a:srgbClr val="9E9E9E"/>
                      </a:solidFill>
                      <a:prstDash val="solid"/>
                    </a:lnR>
                    <a:lnT w="12700">
                      <a:solidFill>
                        <a:srgbClr val="9E9E9E"/>
                      </a:solidFill>
                      <a:prstDash val="solid"/>
                    </a:lnT>
                    <a:lnB w="12700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52775" y="2535046"/>
            <a:ext cx="8883015" cy="0"/>
          </a:xfrm>
          <a:custGeom>
            <a:avLst/>
            <a:gdLst/>
            <a:ahLst/>
            <a:cxnLst/>
            <a:rect l="l" t="t" r="r" b="b"/>
            <a:pathLst>
              <a:path w="8883015">
                <a:moveTo>
                  <a:pt x="0" y="0"/>
                </a:moveTo>
                <a:lnTo>
                  <a:pt x="8882977" y="0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75" y="165113"/>
            <a:ext cx="8883015" cy="4630420"/>
          </a:xfrm>
          <a:custGeom>
            <a:avLst/>
            <a:gdLst/>
            <a:ahLst/>
            <a:cxnLst/>
            <a:rect l="l" t="t" r="r" b="b"/>
            <a:pathLst>
              <a:path w="8883015" h="4630420">
                <a:moveTo>
                  <a:pt x="0" y="3802494"/>
                </a:moveTo>
                <a:lnTo>
                  <a:pt x="8882977" y="3802494"/>
                </a:lnTo>
              </a:path>
              <a:path w="8883015" h="4630420">
                <a:moveTo>
                  <a:pt x="4762" y="0"/>
                </a:moveTo>
                <a:lnTo>
                  <a:pt x="4762" y="4630214"/>
                </a:lnTo>
              </a:path>
              <a:path w="8883015" h="4630420">
                <a:moveTo>
                  <a:pt x="8878217" y="0"/>
                </a:moveTo>
                <a:lnTo>
                  <a:pt x="8878217" y="4630214"/>
                </a:lnTo>
              </a:path>
              <a:path w="8883015" h="4630420">
                <a:moveTo>
                  <a:pt x="0" y="4762"/>
                </a:moveTo>
                <a:lnTo>
                  <a:pt x="8882977" y="4762"/>
                </a:lnTo>
              </a:path>
              <a:path w="8883015" h="4630420">
                <a:moveTo>
                  <a:pt x="0" y="4625454"/>
                </a:moveTo>
                <a:lnTo>
                  <a:pt x="8882977" y="4625454"/>
                </a:lnTo>
              </a:path>
            </a:pathLst>
          </a:custGeom>
          <a:ln w="952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5662" y="420086"/>
            <a:ext cx="216217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latin typeface="Comic Sans MS"/>
                <a:cs typeface="Comic Sans MS"/>
              </a:rPr>
              <a:t>Pola </a:t>
            </a:r>
            <a:r>
              <a:rPr sz="1350" b="1" spc="5" dirty="0">
                <a:latin typeface="Comic Sans MS"/>
                <a:cs typeface="Comic Sans MS"/>
              </a:rPr>
              <a:t>Kesehatan</a:t>
            </a:r>
            <a:r>
              <a:rPr sz="1350" b="1" spc="-365" dirty="0">
                <a:latin typeface="Comic Sans MS"/>
                <a:cs typeface="Comic Sans MS"/>
              </a:rPr>
              <a:t> </a:t>
            </a:r>
            <a:r>
              <a:rPr sz="1350" b="1" spc="15" dirty="0">
                <a:latin typeface="Comic Sans MS"/>
                <a:cs typeface="Comic Sans MS"/>
              </a:rPr>
              <a:t>Fungsional</a:t>
            </a:r>
            <a:endParaRPr sz="135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71124" y="313407"/>
            <a:ext cx="4586605" cy="45148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377950" marR="5080" indent="-1365250">
              <a:lnSpc>
                <a:spcPct val="105200"/>
              </a:lnSpc>
              <a:spcBef>
                <a:spcPts val="35"/>
              </a:spcBef>
            </a:pPr>
            <a:r>
              <a:rPr sz="1350" b="1" spc="-5" dirty="0">
                <a:latin typeface="Comic Sans MS"/>
                <a:cs typeface="Comic Sans MS"/>
              </a:rPr>
              <a:t>Pertanyaan</a:t>
            </a:r>
            <a:r>
              <a:rPr sz="1350" b="1" spc="-155" dirty="0">
                <a:latin typeface="Comic Sans MS"/>
                <a:cs typeface="Comic Sans MS"/>
              </a:rPr>
              <a:t> </a:t>
            </a:r>
            <a:r>
              <a:rPr sz="1350" b="1" dirty="0">
                <a:latin typeface="Comic Sans MS"/>
                <a:cs typeface="Comic Sans MS"/>
              </a:rPr>
              <a:t>Wawancara</a:t>
            </a:r>
            <a:r>
              <a:rPr sz="1350" b="1" spc="-160" dirty="0">
                <a:latin typeface="Comic Sans MS"/>
                <a:cs typeface="Comic Sans MS"/>
              </a:rPr>
              <a:t> </a:t>
            </a:r>
            <a:r>
              <a:rPr sz="1350" b="1" spc="5" dirty="0">
                <a:latin typeface="Comic Sans MS"/>
                <a:cs typeface="Comic Sans MS"/>
              </a:rPr>
              <a:t>Pengkajian</a:t>
            </a:r>
            <a:r>
              <a:rPr sz="1350" b="1" spc="-155" dirty="0">
                <a:latin typeface="Comic Sans MS"/>
                <a:cs typeface="Comic Sans MS"/>
              </a:rPr>
              <a:t> </a:t>
            </a:r>
            <a:r>
              <a:rPr sz="1350" b="1" spc="5" dirty="0">
                <a:latin typeface="Comic Sans MS"/>
                <a:cs typeface="Comic Sans MS"/>
              </a:rPr>
              <a:t>dan</a:t>
            </a:r>
            <a:r>
              <a:rPr sz="1350" b="1" spc="-150" dirty="0">
                <a:latin typeface="Comic Sans MS"/>
                <a:cs typeface="Comic Sans MS"/>
              </a:rPr>
              <a:t> </a:t>
            </a:r>
            <a:r>
              <a:rPr sz="1350" b="1" spc="-5" dirty="0">
                <a:latin typeface="Comic Sans MS"/>
                <a:cs typeface="Comic Sans MS"/>
              </a:rPr>
              <a:t>Pernyataan</a:t>
            </a:r>
            <a:r>
              <a:rPr sz="1350" b="1" spc="-150" dirty="0">
                <a:latin typeface="Comic Sans MS"/>
                <a:cs typeface="Comic Sans MS"/>
              </a:rPr>
              <a:t> </a:t>
            </a:r>
            <a:r>
              <a:rPr sz="1350" b="1" spc="-5" dirty="0">
                <a:latin typeface="Comic Sans MS"/>
                <a:cs typeface="Comic Sans MS"/>
              </a:rPr>
              <a:t>yang  </a:t>
            </a:r>
            <a:r>
              <a:rPr sz="1350" b="1" spc="25" dirty="0">
                <a:latin typeface="Comic Sans MS"/>
                <a:cs typeface="Comic Sans MS"/>
              </a:rPr>
              <a:t>Mendukung</a:t>
            </a:r>
            <a:endParaRPr sz="135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277" y="1510284"/>
            <a:ext cx="3179445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spc="-5" dirty="0">
                <a:latin typeface="Arial"/>
                <a:cs typeface="Arial"/>
              </a:rPr>
              <a:t>1. Persepsi kesehatan penatalaksanaan  kesehatan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77" y="3131820"/>
            <a:ext cx="1534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2. Nutrisi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Metabolik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277" y="4259580"/>
            <a:ext cx="933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Eliminasi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4706" y="969264"/>
            <a:ext cx="4768850" cy="378650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24765">
              <a:lnSpc>
                <a:spcPts val="1300"/>
              </a:lnSpc>
              <a:spcBef>
                <a:spcPts val="160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masalah </a:t>
            </a:r>
            <a:r>
              <a:rPr sz="1100" spc="-5" dirty="0">
                <a:latin typeface="Arial"/>
                <a:cs typeface="Arial"/>
              </a:rPr>
              <a:t>kesehatan, cedera, atau pembedahan </a:t>
            </a:r>
            <a:r>
              <a:rPr sz="1100" dirty="0">
                <a:latin typeface="Arial"/>
                <a:cs typeface="Arial"/>
              </a:rPr>
              <a:t>yang anda alami  bagaimana hal </a:t>
            </a:r>
            <a:r>
              <a:rPr sz="1100" spc="-5" dirty="0">
                <a:latin typeface="Arial"/>
                <a:cs typeface="Arial"/>
              </a:rPr>
              <a:t>tersebut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diatasi?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4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</a:t>
            </a:r>
            <a:r>
              <a:rPr sz="1100" spc="-5" dirty="0">
                <a:latin typeface="Arial"/>
                <a:cs typeface="Arial"/>
              </a:rPr>
              <a:t>obat, </a:t>
            </a:r>
            <a:r>
              <a:rPr sz="1100" dirty="0">
                <a:latin typeface="Arial"/>
                <a:cs typeface="Arial"/>
              </a:rPr>
              <a:t>jemu, dan </a:t>
            </a:r>
            <a:r>
              <a:rPr sz="1100" spc="-5" dirty="0">
                <a:latin typeface="Arial"/>
                <a:cs typeface="Arial"/>
              </a:rPr>
              <a:t>vitamin </a:t>
            </a:r>
            <a:r>
              <a:rPr sz="1100" dirty="0">
                <a:latin typeface="Arial"/>
                <a:cs typeface="Arial"/>
              </a:rPr>
              <a:t>yang saat ini anda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minum</a:t>
            </a:r>
            <a:endParaRPr sz="1100">
              <a:latin typeface="Arial"/>
              <a:cs typeface="Arial"/>
            </a:endParaRPr>
          </a:p>
          <a:p>
            <a:pPr marL="12700" marR="92075">
              <a:lnSpc>
                <a:spcPts val="1300"/>
              </a:lnSpc>
              <a:spcBef>
                <a:spcPts val="45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masalah Anda saat ini. </a:t>
            </a:r>
            <a:r>
              <a:rPr sz="1100" spc="-5" dirty="0">
                <a:latin typeface="Arial"/>
                <a:cs typeface="Arial"/>
              </a:rPr>
              <a:t>Berapa </a:t>
            </a:r>
            <a:r>
              <a:rPr sz="1100" dirty="0">
                <a:latin typeface="Arial"/>
                <a:cs typeface="Arial"/>
              </a:rPr>
              <a:t>lama sudah anda </a:t>
            </a:r>
            <a:r>
              <a:rPr sz="1100" spc="-5" dirty="0">
                <a:latin typeface="Arial"/>
                <a:cs typeface="Arial"/>
              </a:rPr>
              <a:t>rasakan?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Apa  yang sudah Anda lakukan </a:t>
            </a:r>
            <a:r>
              <a:rPr sz="1100" spc="-5" dirty="0">
                <a:latin typeface="Arial"/>
                <a:cs typeface="Arial"/>
              </a:rPr>
              <a:t>untuk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mengatasinya?</a:t>
            </a:r>
            <a:endParaRPr sz="1100">
              <a:latin typeface="Arial"/>
              <a:cs typeface="Arial"/>
            </a:endParaRPr>
          </a:p>
          <a:p>
            <a:pPr marL="12700" marR="349250">
              <a:lnSpc>
                <a:spcPts val="1300"/>
              </a:lnSpc>
              <a:spcBef>
                <a:spcPts val="115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memiliki </a:t>
            </a:r>
            <a:r>
              <a:rPr sz="1100" spc="-5" dirty="0">
                <a:latin typeface="Arial"/>
                <a:cs typeface="Arial"/>
              </a:rPr>
              <a:t>energi terhadap makanan, tanaman, binatang  </a:t>
            </a:r>
            <a:r>
              <a:rPr sz="1100" dirty="0">
                <a:latin typeface="Arial"/>
                <a:cs typeface="Arial"/>
              </a:rPr>
              <a:t>peliharaan? Jelaskan bagaimana alergi </a:t>
            </a:r>
            <a:r>
              <a:rPr sz="1100" spc="-5" dirty="0">
                <a:latin typeface="Arial"/>
                <a:cs typeface="Arial"/>
              </a:rPr>
              <a:t>tersebut mempengaruhi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Anda.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4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apa yang Anda lakukan </a:t>
            </a:r>
            <a:r>
              <a:rPr sz="1100" spc="-5" dirty="0">
                <a:latin typeface="Arial"/>
                <a:cs typeface="Arial"/>
              </a:rPr>
              <a:t>setiap hari untuk merawat </a:t>
            </a:r>
            <a:r>
              <a:rPr sz="1100" dirty="0">
                <a:latin typeface="Arial"/>
                <a:cs typeface="Arial"/>
              </a:rPr>
              <a:t>kulit,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rambut,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latin typeface="Arial"/>
                <a:cs typeface="Arial"/>
              </a:rPr>
              <a:t>dan kuku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Anda.</a:t>
            </a:r>
            <a:endParaRPr sz="1100">
              <a:latin typeface="Arial"/>
              <a:cs typeface="Arial"/>
            </a:endParaRPr>
          </a:p>
          <a:p>
            <a:pPr marL="12700" marR="163195">
              <a:lnSpc>
                <a:spcPts val="1300"/>
              </a:lnSpc>
              <a:spcBef>
                <a:spcPts val="850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apa yang anda </a:t>
            </a:r>
            <a:r>
              <a:rPr sz="1100" spc="-5" dirty="0">
                <a:latin typeface="Arial"/>
                <a:cs typeface="Arial"/>
              </a:rPr>
              <a:t>makan </a:t>
            </a:r>
            <a:r>
              <a:rPr sz="1100" dirty="0">
                <a:latin typeface="Arial"/>
                <a:cs typeface="Arial"/>
              </a:rPr>
              <a:t>dan </a:t>
            </a:r>
            <a:r>
              <a:rPr sz="1100" spc="-5" dirty="0">
                <a:latin typeface="Arial"/>
                <a:cs typeface="Arial"/>
              </a:rPr>
              <a:t>berapa </a:t>
            </a:r>
            <a:r>
              <a:rPr sz="1100" dirty="0">
                <a:latin typeface="Arial"/>
                <a:cs typeface="Arial"/>
              </a:rPr>
              <a:t>banyak anda minum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dalam  </a:t>
            </a:r>
            <a:r>
              <a:rPr sz="1100" spc="-5" dirty="0">
                <a:latin typeface="Arial"/>
                <a:cs typeface="Arial"/>
              </a:rPr>
              <a:t>waktu </a:t>
            </a:r>
            <a:r>
              <a:rPr sz="1100" dirty="0">
                <a:latin typeface="Arial"/>
                <a:cs typeface="Arial"/>
              </a:rPr>
              <a:t>24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jam.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4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memiliki riwayat alergi </a:t>
            </a:r>
            <a:r>
              <a:rPr sz="1100" spc="-5" dirty="0">
                <a:latin typeface="Arial"/>
                <a:cs typeface="Arial"/>
              </a:rPr>
              <a:t>terhadap makanan? </a:t>
            </a:r>
            <a:r>
              <a:rPr sz="1100" dirty="0">
                <a:latin typeface="Arial"/>
                <a:cs typeface="Arial"/>
              </a:rPr>
              <a:t>Jika ya,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jelaskan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Arial"/>
                <a:cs typeface="Arial"/>
              </a:rPr>
              <a:t>apa yang </a:t>
            </a:r>
            <a:r>
              <a:rPr sz="1100" spc="-5" dirty="0">
                <a:latin typeface="Arial"/>
                <a:cs typeface="Arial"/>
              </a:rPr>
              <a:t>membuat </a:t>
            </a:r>
            <a:r>
              <a:rPr sz="1100" dirty="0">
                <a:latin typeface="Arial"/>
                <a:cs typeface="Arial"/>
              </a:rPr>
              <a:t>anda alergi dan bagaimana anda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meresponnya.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310"/>
              </a:lnSpc>
              <a:buAutoNum type="arabicPeriod" startAt="3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</a:t>
            </a:r>
            <a:r>
              <a:rPr sz="1100" spc="-5" dirty="0">
                <a:latin typeface="Arial"/>
                <a:cs typeface="Arial"/>
              </a:rPr>
              <a:t>baru baru </a:t>
            </a:r>
            <a:r>
              <a:rPr sz="1100" dirty="0">
                <a:latin typeface="Arial"/>
                <a:cs typeface="Arial"/>
              </a:rPr>
              <a:t>ini </a:t>
            </a:r>
            <a:r>
              <a:rPr sz="1100" spc="-5" dirty="0">
                <a:latin typeface="Arial"/>
                <a:cs typeface="Arial"/>
              </a:rPr>
              <a:t>makan makanan </a:t>
            </a:r>
            <a:r>
              <a:rPr sz="1100" dirty="0">
                <a:latin typeface="Arial"/>
                <a:cs typeface="Arial"/>
              </a:rPr>
              <a:t>yang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baru?</a:t>
            </a:r>
            <a:endParaRPr sz="1100">
              <a:latin typeface="Arial"/>
              <a:cs typeface="Arial"/>
            </a:endParaRPr>
          </a:p>
          <a:p>
            <a:pPr marL="12700" marR="171450">
              <a:lnSpc>
                <a:spcPts val="1300"/>
              </a:lnSpc>
              <a:spcBef>
                <a:spcPts val="155"/>
              </a:spcBef>
              <a:buAutoNum type="arabicPeriod" startAt="3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</a:t>
            </a:r>
            <a:r>
              <a:rPr sz="1100" spc="-5" dirty="0">
                <a:latin typeface="Arial"/>
                <a:cs typeface="Arial"/>
              </a:rPr>
              <a:t>mengonsumsi </a:t>
            </a:r>
            <a:r>
              <a:rPr sz="1100" dirty="0">
                <a:latin typeface="Arial"/>
                <a:cs typeface="Arial"/>
              </a:rPr>
              <a:t>suplemen </a:t>
            </a:r>
            <a:r>
              <a:rPr sz="1100" spc="-5" dirty="0">
                <a:latin typeface="Arial"/>
                <a:cs typeface="Arial"/>
              </a:rPr>
              <a:t>nutrisi, jamur, atau vitamin? </a:t>
            </a:r>
            <a:r>
              <a:rPr sz="1100" dirty="0">
                <a:latin typeface="Arial"/>
                <a:cs typeface="Arial"/>
              </a:rPr>
              <a:t>Jika  ya, apa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saja?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50"/>
              </a:lnSpc>
              <a:buAutoNum type="arabicPeriod" startAt="3"/>
              <a:tabLst>
                <a:tab pos="167005" algn="l"/>
              </a:tabLst>
            </a:pPr>
            <a:r>
              <a:rPr sz="1100" spc="-5" dirty="0">
                <a:latin typeface="Arial"/>
                <a:cs typeface="Arial"/>
              </a:rPr>
              <a:t>Seberapa </a:t>
            </a:r>
            <a:r>
              <a:rPr sz="1100" dirty="0">
                <a:latin typeface="Arial"/>
                <a:cs typeface="Arial"/>
              </a:rPr>
              <a:t>baik luka </a:t>
            </a:r>
            <a:r>
              <a:rPr sz="1100" spc="-5" dirty="0">
                <a:latin typeface="Arial"/>
                <a:cs typeface="Arial"/>
              </a:rPr>
              <a:t>teriris </a:t>
            </a:r>
            <a:r>
              <a:rPr sz="1100" dirty="0">
                <a:latin typeface="Arial"/>
                <a:cs typeface="Arial"/>
              </a:rPr>
              <a:t>dan luka </a:t>
            </a:r>
            <a:r>
              <a:rPr sz="1100" spc="-5" dirty="0">
                <a:latin typeface="Arial"/>
                <a:cs typeface="Arial"/>
              </a:rPr>
              <a:t>garukan </a:t>
            </a:r>
            <a:r>
              <a:rPr sz="1100" dirty="0">
                <a:latin typeface="Arial"/>
                <a:cs typeface="Arial"/>
              </a:rPr>
              <a:t>anda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sembuh?</a:t>
            </a:r>
            <a:endParaRPr sz="1100">
              <a:latin typeface="Arial"/>
              <a:cs typeface="Arial"/>
            </a:endParaRPr>
          </a:p>
          <a:p>
            <a:pPr marL="173990" indent="-161925">
              <a:lnSpc>
                <a:spcPts val="1415"/>
              </a:lnSpc>
              <a:spcBef>
                <a:spcPts val="765"/>
              </a:spcBef>
              <a:buAutoNum type="arabicPeriod"/>
              <a:tabLst>
                <a:tab pos="174625" algn="l"/>
              </a:tabLst>
            </a:pPr>
            <a:r>
              <a:rPr sz="1200" spc="-5" dirty="0">
                <a:latin typeface="Arial"/>
                <a:cs typeface="Arial"/>
              </a:rPr>
              <a:t>Apakah kulit dan kulit kepala Anda kering atau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berminyak?</a:t>
            </a:r>
            <a:endParaRPr sz="1200">
              <a:latin typeface="Arial"/>
              <a:cs typeface="Arial"/>
            </a:endParaRPr>
          </a:p>
          <a:p>
            <a:pPr marL="12700" marR="163195">
              <a:lnSpc>
                <a:spcPts val="1390"/>
              </a:lnSpc>
              <a:spcBef>
                <a:spcPts val="65"/>
              </a:spcBef>
              <a:buAutoNum type="arabicPeriod"/>
              <a:tabLst>
                <a:tab pos="174625" algn="l"/>
              </a:tabLst>
            </a:pPr>
            <a:r>
              <a:rPr sz="1200" spc="-5" dirty="0">
                <a:latin typeface="Arial"/>
                <a:cs typeface="Arial"/>
              </a:rPr>
              <a:t>Apakah anda memang perhatikan pembengkakan di sekitar muka  atau pergelangan kaki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Anda?</a:t>
            </a:r>
            <a:endParaRPr sz="1200">
              <a:latin typeface="Arial"/>
              <a:cs typeface="Arial"/>
            </a:endParaRPr>
          </a:p>
          <a:p>
            <a:pPr marL="173990" indent="-16192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74625" algn="l"/>
              </a:tabLst>
            </a:pPr>
            <a:r>
              <a:rPr sz="1200" spc="-5" dirty="0">
                <a:latin typeface="Arial"/>
                <a:cs typeface="Arial"/>
              </a:rPr>
              <a:t>Apakah anda banyak berkeringat?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3239" y="0"/>
            <a:ext cx="9525" cy="5120640"/>
          </a:xfrm>
          <a:custGeom>
            <a:avLst/>
            <a:gdLst/>
            <a:ahLst/>
            <a:cxnLst/>
            <a:rect l="l" t="t" r="r" b="b"/>
            <a:pathLst>
              <a:path w="9525" h="5120640">
                <a:moveTo>
                  <a:pt x="0" y="0"/>
                </a:moveTo>
                <a:lnTo>
                  <a:pt x="9525" y="0"/>
                </a:lnTo>
                <a:lnTo>
                  <a:pt x="9525" y="5120323"/>
                </a:lnTo>
                <a:lnTo>
                  <a:pt x="0" y="5120323"/>
                </a:lnTo>
                <a:lnTo>
                  <a:pt x="0" y="0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7237"/>
            <a:ext cx="9117965" cy="9525"/>
          </a:xfrm>
          <a:custGeom>
            <a:avLst/>
            <a:gdLst/>
            <a:ahLst/>
            <a:cxnLst/>
            <a:rect l="l" t="t" r="r" b="b"/>
            <a:pathLst>
              <a:path w="9117965" h="9525">
                <a:moveTo>
                  <a:pt x="0" y="9525"/>
                </a:moveTo>
                <a:lnTo>
                  <a:pt x="0" y="0"/>
                </a:lnTo>
                <a:lnTo>
                  <a:pt x="9117945" y="0"/>
                </a:lnTo>
                <a:lnTo>
                  <a:pt x="911794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83958"/>
            <a:ext cx="9117965" cy="9525"/>
          </a:xfrm>
          <a:custGeom>
            <a:avLst/>
            <a:gdLst/>
            <a:ahLst/>
            <a:cxnLst/>
            <a:rect l="l" t="t" r="r" b="b"/>
            <a:pathLst>
              <a:path w="9117965" h="9525">
                <a:moveTo>
                  <a:pt x="0" y="9525"/>
                </a:moveTo>
                <a:lnTo>
                  <a:pt x="0" y="0"/>
                </a:lnTo>
                <a:lnTo>
                  <a:pt x="9117945" y="0"/>
                </a:lnTo>
                <a:lnTo>
                  <a:pt x="911794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10678"/>
            <a:ext cx="9117965" cy="9525"/>
          </a:xfrm>
          <a:custGeom>
            <a:avLst/>
            <a:gdLst/>
            <a:ahLst/>
            <a:cxnLst/>
            <a:rect l="l" t="t" r="r" b="b"/>
            <a:pathLst>
              <a:path w="9117965" h="9525">
                <a:moveTo>
                  <a:pt x="0" y="9525"/>
                </a:moveTo>
                <a:lnTo>
                  <a:pt x="0" y="0"/>
                </a:lnTo>
                <a:lnTo>
                  <a:pt x="9117945" y="0"/>
                </a:lnTo>
                <a:lnTo>
                  <a:pt x="911794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81518"/>
            <a:ext cx="9117965" cy="9525"/>
          </a:xfrm>
          <a:custGeom>
            <a:avLst/>
            <a:gdLst/>
            <a:ahLst/>
            <a:cxnLst/>
            <a:rect l="l" t="t" r="r" b="b"/>
            <a:pathLst>
              <a:path w="9117965" h="9525">
                <a:moveTo>
                  <a:pt x="0" y="9525"/>
                </a:moveTo>
                <a:lnTo>
                  <a:pt x="0" y="0"/>
                </a:lnTo>
                <a:lnTo>
                  <a:pt x="9117945" y="0"/>
                </a:lnTo>
                <a:lnTo>
                  <a:pt x="911794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08238"/>
            <a:ext cx="9117965" cy="9525"/>
          </a:xfrm>
          <a:custGeom>
            <a:avLst/>
            <a:gdLst/>
            <a:ahLst/>
            <a:cxnLst/>
            <a:rect l="l" t="t" r="r" b="b"/>
            <a:pathLst>
              <a:path w="9117965" h="9525">
                <a:moveTo>
                  <a:pt x="0" y="9525"/>
                </a:moveTo>
                <a:lnTo>
                  <a:pt x="0" y="0"/>
                </a:lnTo>
                <a:lnTo>
                  <a:pt x="9117945" y="0"/>
                </a:lnTo>
                <a:lnTo>
                  <a:pt x="911794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79079"/>
            <a:ext cx="9117965" cy="9525"/>
          </a:xfrm>
          <a:custGeom>
            <a:avLst/>
            <a:gdLst/>
            <a:ahLst/>
            <a:cxnLst/>
            <a:rect l="l" t="t" r="r" b="b"/>
            <a:pathLst>
              <a:path w="9117965" h="9525">
                <a:moveTo>
                  <a:pt x="0" y="9525"/>
                </a:moveTo>
                <a:lnTo>
                  <a:pt x="0" y="0"/>
                </a:lnTo>
                <a:lnTo>
                  <a:pt x="9117945" y="0"/>
                </a:lnTo>
                <a:lnTo>
                  <a:pt x="911794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2"/>
            <a:ext cx="9117965" cy="5120640"/>
          </a:xfrm>
          <a:custGeom>
            <a:avLst/>
            <a:gdLst/>
            <a:ahLst/>
            <a:cxnLst/>
            <a:rect l="l" t="t" r="r" b="b"/>
            <a:pathLst>
              <a:path w="9117965" h="5120640">
                <a:moveTo>
                  <a:pt x="9117940" y="0"/>
                </a:moveTo>
                <a:lnTo>
                  <a:pt x="9108415" y="0"/>
                </a:lnTo>
                <a:lnTo>
                  <a:pt x="9108415" y="4762"/>
                </a:lnTo>
                <a:lnTo>
                  <a:pt x="9108415" y="3373437"/>
                </a:lnTo>
                <a:lnTo>
                  <a:pt x="9108415" y="3382962"/>
                </a:lnTo>
                <a:lnTo>
                  <a:pt x="9108415" y="5110797"/>
                </a:lnTo>
                <a:lnTo>
                  <a:pt x="4762" y="5110797"/>
                </a:lnTo>
                <a:lnTo>
                  <a:pt x="4762" y="3382962"/>
                </a:lnTo>
                <a:lnTo>
                  <a:pt x="9108415" y="3382962"/>
                </a:lnTo>
                <a:lnTo>
                  <a:pt x="9108415" y="3373437"/>
                </a:lnTo>
                <a:lnTo>
                  <a:pt x="4762" y="3373437"/>
                </a:lnTo>
                <a:lnTo>
                  <a:pt x="4762" y="4762"/>
                </a:lnTo>
                <a:lnTo>
                  <a:pt x="9108415" y="4762"/>
                </a:lnTo>
                <a:lnTo>
                  <a:pt x="9108415" y="0"/>
                </a:lnTo>
                <a:lnTo>
                  <a:pt x="4762" y="0"/>
                </a:lnTo>
                <a:lnTo>
                  <a:pt x="0" y="0"/>
                </a:lnTo>
                <a:lnTo>
                  <a:pt x="0" y="4762"/>
                </a:lnTo>
                <a:lnTo>
                  <a:pt x="0" y="3373437"/>
                </a:lnTo>
                <a:lnTo>
                  <a:pt x="0" y="3382962"/>
                </a:lnTo>
                <a:lnTo>
                  <a:pt x="0" y="5110797"/>
                </a:lnTo>
                <a:lnTo>
                  <a:pt x="0" y="5120322"/>
                </a:lnTo>
                <a:lnTo>
                  <a:pt x="4762" y="5120322"/>
                </a:lnTo>
                <a:lnTo>
                  <a:pt x="9108415" y="5120322"/>
                </a:lnTo>
                <a:lnTo>
                  <a:pt x="9117940" y="5120322"/>
                </a:lnTo>
                <a:lnTo>
                  <a:pt x="9117940" y="5110797"/>
                </a:lnTo>
                <a:lnTo>
                  <a:pt x="9117940" y="3382962"/>
                </a:lnTo>
                <a:lnTo>
                  <a:pt x="9117940" y="3373437"/>
                </a:lnTo>
                <a:lnTo>
                  <a:pt x="9117940" y="4762"/>
                </a:lnTo>
                <a:lnTo>
                  <a:pt x="9117940" y="0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260603"/>
            <a:ext cx="1446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4. Aktivitas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latihan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6739" y="33528"/>
            <a:ext cx="5775325" cy="68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ts val="1310"/>
              </a:lnSpc>
              <a:spcBef>
                <a:spcPts val="100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</a:t>
            </a:r>
            <a:r>
              <a:rPr sz="1100" spc="-5" dirty="0">
                <a:latin typeface="Arial"/>
                <a:cs typeface="Arial"/>
              </a:rPr>
              <a:t>aktivitas </a:t>
            </a:r>
            <a:r>
              <a:rPr sz="1100" dirty="0">
                <a:latin typeface="Arial"/>
                <a:cs typeface="Arial"/>
              </a:rPr>
              <a:t>fisik Anda </a:t>
            </a:r>
            <a:r>
              <a:rPr sz="1100" spc="-5" dirty="0">
                <a:latin typeface="Arial"/>
                <a:cs typeface="Arial"/>
              </a:rPr>
              <a:t>setiap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harinya.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95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</a:t>
            </a:r>
            <a:r>
              <a:rPr sz="1100" spc="-5" dirty="0">
                <a:latin typeface="Arial"/>
                <a:cs typeface="Arial"/>
              </a:rPr>
              <a:t>mudah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memar?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95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</a:t>
            </a:r>
            <a:r>
              <a:rPr sz="1100" spc="-5" dirty="0">
                <a:latin typeface="Arial"/>
                <a:cs typeface="Arial"/>
              </a:rPr>
              <a:t>menggunakan </a:t>
            </a:r>
            <a:r>
              <a:rPr sz="1100" dirty="0">
                <a:latin typeface="Arial"/>
                <a:cs typeface="Arial"/>
              </a:rPr>
              <a:t>Tabir </a:t>
            </a:r>
            <a:r>
              <a:rPr sz="1100" spc="-5" dirty="0">
                <a:latin typeface="Arial"/>
                <a:cs typeface="Arial"/>
              </a:rPr>
              <a:t>surya ketika </a:t>
            </a:r>
            <a:r>
              <a:rPr sz="1100" dirty="0">
                <a:latin typeface="Arial"/>
                <a:cs typeface="Arial"/>
              </a:rPr>
              <a:t>Anda </a:t>
            </a:r>
            <a:r>
              <a:rPr sz="1100" spc="-5" dirty="0">
                <a:latin typeface="Arial"/>
                <a:cs typeface="Arial"/>
              </a:rPr>
              <a:t>berada </a:t>
            </a:r>
            <a:r>
              <a:rPr sz="1100" dirty="0">
                <a:latin typeface="Arial"/>
                <a:cs typeface="Arial"/>
              </a:rPr>
              <a:t>di luar? Jika ya, SPF </a:t>
            </a:r>
            <a:r>
              <a:rPr sz="1100" spc="-5" dirty="0">
                <a:latin typeface="Arial"/>
                <a:cs typeface="Arial"/>
              </a:rPr>
              <a:t>berapa?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31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</a:t>
            </a:r>
            <a:r>
              <a:rPr sz="1100" spc="-5" dirty="0">
                <a:latin typeface="Arial"/>
                <a:cs typeface="Arial"/>
              </a:rPr>
              <a:t>rutin </a:t>
            </a:r>
            <a:r>
              <a:rPr sz="1100" dirty="0">
                <a:latin typeface="Arial"/>
                <a:cs typeface="Arial"/>
              </a:rPr>
              <a:t>mengunjungi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salon?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854964"/>
            <a:ext cx="1285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5. </a:t>
            </a:r>
            <a:r>
              <a:rPr sz="1400" spc="-15" dirty="0">
                <a:latin typeface="Arial"/>
                <a:cs typeface="Arial"/>
              </a:rPr>
              <a:t>Tidur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istirahat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6739" y="795528"/>
            <a:ext cx="4657725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ts val="1310"/>
              </a:lnSpc>
              <a:spcBef>
                <a:spcPts val="100"/>
              </a:spcBef>
              <a:buAutoNum type="arabicPeriod"/>
              <a:tabLst>
                <a:tab pos="167005" algn="l"/>
              </a:tabLst>
            </a:pPr>
            <a:r>
              <a:rPr sz="1100" spc="-5" dirty="0">
                <a:latin typeface="Arial"/>
                <a:cs typeface="Arial"/>
              </a:rPr>
              <a:t>Berapa </a:t>
            </a:r>
            <a:r>
              <a:rPr sz="1100" dirty="0">
                <a:latin typeface="Arial"/>
                <a:cs typeface="Arial"/>
              </a:rPr>
              <a:t>jam Anda </a:t>
            </a:r>
            <a:r>
              <a:rPr sz="1100" spc="-5" dirty="0">
                <a:latin typeface="Arial"/>
                <a:cs typeface="Arial"/>
              </a:rPr>
              <a:t>tidur setiap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malam?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31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memiliki masalah sulit </a:t>
            </a:r>
            <a:r>
              <a:rPr sz="1100" spc="-5" dirty="0">
                <a:latin typeface="Arial"/>
                <a:cs typeface="Arial"/>
              </a:rPr>
              <a:t>tidur karena gatal atau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berkeringat?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1281684"/>
            <a:ext cx="1878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6. Kognitif dan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persepsi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6739" y="1222247"/>
            <a:ext cx="562483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Arial"/>
                <a:cs typeface="Arial"/>
              </a:rPr>
              <a:t>1. Apakah anda </a:t>
            </a:r>
            <a:r>
              <a:rPr sz="1100" spc="-5" dirty="0">
                <a:latin typeface="Arial"/>
                <a:cs typeface="Arial"/>
              </a:rPr>
              <a:t>mengalami </a:t>
            </a:r>
            <a:r>
              <a:rPr sz="1100" dirty="0">
                <a:latin typeface="Arial"/>
                <a:cs typeface="Arial"/>
              </a:rPr>
              <a:t>hal berikut ini: nyeri, </a:t>
            </a:r>
            <a:r>
              <a:rPr sz="1100" spc="-5" dirty="0">
                <a:latin typeface="Arial"/>
                <a:cs typeface="Arial"/>
              </a:rPr>
              <a:t>ketidaknyamanan, gatal, kesemutan, rasa  terbakar, nyeri tekan, atau </a:t>
            </a:r>
            <a:r>
              <a:rPr sz="1100" dirty="0">
                <a:latin typeface="Arial"/>
                <a:cs typeface="Arial"/>
              </a:rPr>
              <a:t>Kebas? Jika ya, di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mana?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1680972"/>
            <a:ext cx="2105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7. Persepsi diri konsep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6739" y="1648459"/>
            <a:ext cx="3468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1. Bagaimana perasaan anda tentang keadaan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ini?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2080260"/>
            <a:ext cx="1531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8. Peran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hubungan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6739" y="2017776"/>
            <a:ext cx="53206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Bagaimana kondisi ini </a:t>
            </a:r>
            <a:r>
              <a:rPr sz="1100" spc="-5" dirty="0">
                <a:latin typeface="Arial"/>
                <a:cs typeface="Arial"/>
              </a:rPr>
              <a:t>mempengaruhi </a:t>
            </a:r>
            <a:r>
              <a:rPr sz="1100" dirty="0">
                <a:latin typeface="Arial"/>
                <a:cs typeface="Arial"/>
              </a:rPr>
              <a:t>hubungan Anda dengan </a:t>
            </a:r>
            <a:r>
              <a:rPr sz="1100" spc="-5" dirty="0">
                <a:latin typeface="Arial"/>
                <a:cs typeface="Arial"/>
              </a:rPr>
              <a:t>orang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lain?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ada </a:t>
            </a:r>
            <a:r>
              <a:rPr sz="1100" spc="-5" dirty="0">
                <a:latin typeface="Arial"/>
                <a:cs typeface="Arial"/>
              </a:rPr>
              <a:t>sesuatu </a:t>
            </a:r>
            <a:r>
              <a:rPr sz="1100" dirty="0">
                <a:latin typeface="Arial"/>
                <a:cs typeface="Arial"/>
              </a:rPr>
              <a:t>di lingkungan kerja Anda yang dapat </a:t>
            </a:r>
            <a:r>
              <a:rPr sz="1100" spc="-5" dirty="0">
                <a:latin typeface="Arial"/>
                <a:cs typeface="Arial"/>
              </a:rPr>
              <a:t>menyebabkan </a:t>
            </a:r>
            <a:r>
              <a:rPr sz="1100" dirty="0">
                <a:latin typeface="Arial"/>
                <a:cs typeface="Arial"/>
              </a:rPr>
              <a:t>kondisi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2479548"/>
            <a:ext cx="2006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9. Seksualitas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reproduksi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6739" y="2447035"/>
            <a:ext cx="3959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1. Apakah kondisi ini mengganggu aktivitas seksual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Anda?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2961132"/>
            <a:ext cx="2025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10. Koping stres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toleransi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6739" y="2816352"/>
            <a:ext cx="4897755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indent="-154305">
              <a:lnSpc>
                <a:spcPts val="1310"/>
              </a:lnSpc>
              <a:spcBef>
                <a:spcPts val="100"/>
              </a:spcBef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anda </a:t>
            </a:r>
            <a:r>
              <a:rPr sz="1100" spc="-5" dirty="0">
                <a:latin typeface="Arial"/>
                <a:cs typeface="Arial"/>
              </a:rPr>
              <a:t>pernah mengalami stres </a:t>
            </a:r>
            <a:r>
              <a:rPr sz="1100" dirty="0">
                <a:latin typeface="Arial"/>
                <a:cs typeface="Arial"/>
              </a:rPr>
              <a:t>yang dapat </a:t>
            </a:r>
            <a:r>
              <a:rPr sz="1100" spc="-5" dirty="0">
                <a:latin typeface="Arial"/>
                <a:cs typeface="Arial"/>
              </a:rPr>
              <a:t>memperburuk </a:t>
            </a:r>
            <a:r>
              <a:rPr sz="1100" dirty="0">
                <a:latin typeface="Arial"/>
                <a:cs typeface="Arial"/>
              </a:rPr>
              <a:t>kondisi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ini?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295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Apakah kondisi ini </a:t>
            </a:r>
            <a:r>
              <a:rPr sz="1100" spc="-5" dirty="0">
                <a:latin typeface="Arial"/>
                <a:cs typeface="Arial"/>
              </a:rPr>
              <a:t>membuat </a:t>
            </a:r>
            <a:r>
              <a:rPr sz="1100" dirty="0">
                <a:latin typeface="Arial"/>
                <a:cs typeface="Arial"/>
              </a:rPr>
              <a:t>Anda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stres?</a:t>
            </a:r>
            <a:endParaRPr sz="1100">
              <a:latin typeface="Arial"/>
              <a:cs typeface="Arial"/>
            </a:endParaRPr>
          </a:p>
          <a:p>
            <a:pPr marL="166370" indent="-154305">
              <a:lnSpc>
                <a:spcPts val="1310"/>
              </a:lnSpc>
              <a:buAutoNum type="arabicPeriod"/>
              <a:tabLst>
                <a:tab pos="167005" algn="l"/>
              </a:tabLst>
            </a:pPr>
            <a:r>
              <a:rPr sz="1100" dirty="0">
                <a:latin typeface="Arial"/>
                <a:cs typeface="Arial"/>
              </a:rPr>
              <a:t>Jelaskan apa yang Anda lakukan </a:t>
            </a:r>
            <a:r>
              <a:rPr sz="1100" spc="-5" dirty="0">
                <a:latin typeface="Arial"/>
                <a:cs typeface="Arial"/>
              </a:rPr>
              <a:t>ketika </a:t>
            </a:r>
            <a:r>
              <a:rPr sz="1100" dirty="0">
                <a:latin typeface="Arial"/>
                <a:cs typeface="Arial"/>
              </a:rPr>
              <a:t>Anda </a:t>
            </a:r>
            <a:r>
              <a:rPr sz="1100" spc="-5" dirty="0">
                <a:latin typeface="Arial"/>
                <a:cs typeface="Arial"/>
              </a:rPr>
              <a:t>merasa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stress.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39" y="4128516"/>
            <a:ext cx="1502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Arial"/>
                <a:cs typeface="Arial"/>
              </a:rPr>
              <a:t>11. </a:t>
            </a:r>
            <a:r>
              <a:rPr sz="1400" spc="-5" dirty="0">
                <a:latin typeface="Arial"/>
                <a:cs typeface="Arial"/>
              </a:rPr>
              <a:t>Nilai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keyakinan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6739" y="3410203"/>
            <a:ext cx="5776595" cy="13030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494030">
              <a:lnSpc>
                <a:spcPts val="1420"/>
              </a:lnSpc>
              <a:spcBef>
                <a:spcPts val="160"/>
              </a:spcBef>
              <a:buAutoNum type="arabicPeriod"/>
              <a:tabLst>
                <a:tab pos="225425" algn="l"/>
              </a:tabLst>
            </a:pPr>
            <a:r>
              <a:rPr sz="1200" spc="-5" dirty="0">
                <a:latin typeface="Arial"/>
                <a:cs typeface="Arial"/>
              </a:rPr>
              <a:t>Jelaskan kepada saya tentang bagaimana hubungan atau aktivitas tertentu  membantu Anda mengatasi kondisi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  <a:p>
            <a:pPr marL="182245" indent="-170180">
              <a:lnSpc>
                <a:spcPts val="1345"/>
              </a:lnSpc>
              <a:buAutoNum type="arabicPeriod"/>
              <a:tabLst>
                <a:tab pos="182880" algn="l"/>
              </a:tabLst>
            </a:pPr>
            <a:r>
              <a:rPr sz="1200" spc="-5" dirty="0">
                <a:latin typeface="Arial"/>
                <a:cs typeface="Arial"/>
              </a:rPr>
              <a:t>Jelaskan kepercayaan atau praktik budaya tertentu yang mempengaruhi cara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merawat dan merasakan kondisi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ini.</a:t>
            </a:r>
            <a:endParaRPr sz="1200">
              <a:latin typeface="Arial"/>
              <a:cs typeface="Arial"/>
            </a:endParaRPr>
          </a:p>
          <a:p>
            <a:pPr marL="173990" indent="-161925">
              <a:lnSpc>
                <a:spcPts val="1430"/>
              </a:lnSpc>
              <a:buAutoNum type="arabicPeriod" startAt="3"/>
              <a:tabLst>
                <a:tab pos="174625" algn="l"/>
              </a:tabLst>
            </a:pPr>
            <a:r>
              <a:rPr sz="1200" spc="-5" dirty="0">
                <a:latin typeface="Arial"/>
                <a:cs typeface="Arial"/>
              </a:rPr>
              <a:t>Apakah ada sesuatu yang mengganggu kepercayaan, kebutuhan, atau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praktik</a:t>
            </a:r>
            <a:endParaRPr sz="1200">
              <a:latin typeface="Arial"/>
              <a:cs typeface="Arial"/>
            </a:endParaRPr>
          </a:p>
          <a:p>
            <a:pPr marL="12700" marR="57150">
              <a:lnSpc>
                <a:spcPts val="1420"/>
              </a:lnSpc>
              <a:spcBef>
                <a:spcPts val="115"/>
              </a:spcBef>
            </a:pPr>
            <a:r>
              <a:rPr sz="1200" spc="-5" dirty="0">
                <a:latin typeface="Arial"/>
                <a:cs typeface="Arial"/>
              </a:rPr>
              <a:t>spriritual Anda akibat kondisi ini? Apakah Anda dapat saya atau beri pemberi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Asuhan  lain lakukan untuk membantu Anda memenuhi kebutuhan spriritual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Anda?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6739" y="4681220"/>
            <a:ext cx="573405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4. Apakah ada terapi khusus yang tidak akan Anda gunakan untuk mengatasi kondisi  </a:t>
            </a:r>
            <a:r>
              <a:rPr sz="1200" spc="-10" dirty="0">
                <a:latin typeface="Arial"/>
                <a:cs typeface="Arial"/>
              </a:rPr>
              <a:t>ini?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9631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5" y="1"/>
                </a:lnTo>
              </a:path>
            </a:pathLst>
          </a:custGeom>
          <a:ln w="12700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8292" y="325628"/>
            <a:ext cx="402844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b="1" spc="-114" dirty="0">
                <a:solidFill>
                  <a:srgbClr val="333A91"/>
                </a:solidFill>
                <a:latin typeface="Arial"/>
                <a:cs typeface="Arial"/>
              </a:rPr>
              <a:t>Kaji </a:t>
            </a:r>
            <a:r>
              <a:rPr sz="2400" b="1" spc="-120" dirty="0">
                <a:solidFill>
                  <a:srgbClr val="333A91"/>
                </a:solidFill>
                <a:latin typeface="Arial"/>
                <a:cs typeface="Arial"/>
              </a:rPr>
              <a:t>adanya </a:t>
            </a:r>
            <a:r>
              <a:rPr sz="2400" b="1" spc="-140" dirty="0">
                <a:solidFill>
                  <a:srgbClr val="333A91"/>
                </a:solidFill>
                <a:latin typeface="Arial"/>
                <a:cs typeface="Arial"/>
              </a:rPr>
              <a:t>faktor </a:t>
            </a:r>
            <a:r>
              <a:rPr sz="2400" b="1" spc="-180" dirty="0">
                <a:solidFill>
                  <a:srgbClr val="333A91"/>
                </a:solidFill>
                <a:latin typeface="Arial"/>
                <a:cs typeface="Arial"/>
              </a:rPr>
              <a:t>resiko </a:t>
            </a:r>
            <a:r>
              <a:rPr sz="2400" b="1" spc="-190" dirty="0">
                <a:solidFill>
                  <a:srgbClr val="333A91"/>
                </a:solidFill>
                <a:latin typeface="Arial"/>
                <a:cs typeface="Arial"/>
              </a:rPr>
              <a:t>untuk  </a:t>
            </a:r>
            <a:r>
              <a:rPr sz="2400" b="1" spc="-170" dirty="0">
                <a:solidFill>
                  <a:srgbClr val="333A91"/>
                </a:solidFill>
                <a:latin typeface="Arial"/>
                <a:cs typeface="Arial"/>
              </a:rPr>
              <a:t>kanker </a:t>
            </a:r>
            <a:r>
              <a:rPr sz="2400" b="1" spc="-130" dirty="0">
                <a:solidFill>
                  <a:srgbClr val="333A91"/>
                </a:solidFill>
                <a:latin typeface="Arial"/>
                <a:cs typeface="Arial"/>
              </a:rPr>
              <a:t>kulit </a:t>
            </a:r>
            <a:r>
              <a:rPr sz="2400" b="1" spc="-195" dirty="0">
                <a:solidFill>
                  <a:srgbClr val="333A91"/>
                </a:solidFill>
                <a:latin typeface="Arial"/>
                <a:cs typeface="Arial"/>
              </a:rPr>
              <a:t>secara</a:t>
            </a:r>
            <a:r>
              <a:rPr sz="2400" b="1" spc="19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333A91"/>
                </a:solidFill>
                <a:latin typeface="Arial"/>
                <a:cs typeface="Arial"/>
              </a:rPr>
              <a:t>teliti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3664" y="1542796"/>
            <a:ext cx="4399280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ts val="1910"/>
              </a:lnSpc>
              <a:spcBef>
                <a:spcPts val="100"/>
              </a:spcBef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50" dirty="0">
                <a:solidFill>
                  <a:srgbClr val="333A91"/>
                </a:solidFill>
                <a:latin typeface="Arial"/>
                <a:cs typeface="Arial"/>
              </a:rPr>
              <a:t>Jenis </a:t>
            </a:r>
            <a:r>
              <a:rPr sz="1600" spc="-105" dirty="0">
                <a:solidFill>
                  <a:srgbClr val="333A91"/>
                </a:solidFill>
                <a:latin typeface="Arial"/>
                <a:cs typeface="Arial"/>
              </a:rPr>
              <a:t>kelamin</a:t>
            </a:r>
            <a:r>
              <a:rPr sz="1600" spc="-16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A91"/>
                </a:solidFill>
                <a:latin typeface="Arial"/>
                <a:cs typeface="Arial"/>
              </a:rPr>
              <a:t>pria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895"/>
              </a:lnSpc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20" dirty="0">
                <a:solidFill>
                  <a:srgbClr val="333A91"/>
                </a:solidFill>
                <a:latin typeface="Arial"/>
                <a:cs typeface="Arial"/>
              </a:rPr>
              <a:t>Usia </a:t>
            </a:r>
            <a:r>
              <a:rPr sz="1600" spc="-70" dirty="0">
                <a:solidFill>
                  <a:srgbClr val="333A91"/>
                </a:solidFill>
                <a:latin typeface="Arial"/>
                <a:cs typeface="Arial"/>
              </a:rPr>
              <a:t>lebih </a:t>
            </a:r>
            <a:r>
              <a:rPr sz="1600" spc="-5" dirty="0">
                <a:solidFill>
                  <a:srgbClr val="333A91"/>
                </a:solidFill>
                <a:latin typeface="Arial"/>
                <a:cs typeface="Arial"/>
              </a:rPr>
              <a:t>dari 50</a:t>
            </a:r>
            <a:r>
              <a:rPr sz="1600" spc="-17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333A91"/>
                </a:solidFill>
                <a:latin typeface="Arial"/>
                <a:cs typeface="Arial"/>
              </a:rPr>
              <a:t>tahun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910"/>
              </a:lnSpc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95" dirty="0">
                <a:solidFill>
                  <a:srgbClr val="333A91"/>
                </a:solidFill>
                <a:latin typeface="Arial"/>
                <a:cs typeface="Arial"/>
              </a:rPr>
              <a:t>Riwayat </a:t>
            </a:r>
            <a:r>
              <a:rPr sz="1600" spc="-90" dirty="0">
                <a:solidFill>
                  <a:srgbClr val="333A91"/>
                </a:solidFill>
                <a:latin typeface="Arial"/>
                <a:cs typeface="Arial"/>
              </a:rPr>
              <a:t>kanker </a:t>
            </a:r>
            <a:r>
              <a:rPr sz="1600" spc="-70" dirty="0">
                <a:solidFill>
                  <a:srgbClr val="333A91"/>
                </a:solidFill>
                <a:latin typeface="Arial"/>
                <a:cs typeface="Arial"/>
              </a:rPr>
              <a:t>kulit </a:t>
            </a:r>
            <a:r>
              <a:rPr sz="1600" spc="-60" dirty="0">
                <a:solidFill>
                  <a:srgbClr val="333A91"/>
                </a:solidFill>
                <a:latin typeface="Arial"/>
                <a:cs typeface="Arial"/>
              </a:rPr>
              <a:t>dalam</a:t>
            </a:r>
            <a:r>
              <a:rPr sz="1600" spc="21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333A91"/>
                </a:solidFill>
                <a:latin typeface="Arial"/>
                <a:cs typeface="Arial"/>
              </a:rPr>
              <a:t>keluarga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910"/>
              </a:lnSpc>
              <a:spcBef>
                <a:spcPts val="95"/>
              </a:spcBef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10" dirty="0">
                <a:solidFill>
                  <a:srgbClr val="333A91"/>
                </a:solidFill>
                <a:latin typeface="Arial"/>
                <a:cs typeface="Arial"/>
              </a:rPr>
              <a:t>Pajanan </a:t>
            </a:r>
            <a:r>
              <a:rPr sz="1600" spc="-70" dirty="0">
                <a:solidFill>
                  <a:srgbClr val="333A91"/>
                </a:solidFill>
                <a:latin typeface="Arial"/>
                <a:cs typeface="Arial"/>
              </a:rPr>
              <a:t>berkepanjangan </a:t>
            </a:r>
            <a:r>
              <a:rPr sz="1600" spc="-45" dirty="0">
                <a:solidFill>
                  <a:srgbClr val="333A91"/>
                </a:solidFill>
                <a:latin typeface="Arial"/>
                <a:cs typeface="Arial"/>
              </a:rPr>
              <a:t>terhadap </a:t>
            </a:r>
            <a:r>
              <a:rPr sz="1600" spc="-95" dirty="0">
                <a:solidFill>
                  <a:srgbClr val="333A91"/>
                </a:solidFill>
                <a:latin typeface="Arial"/>
                <a:cs typeface="Arial"/>
              </a:rPr>
              <a:t>sinar</a:t>
            </a:r>
            <a:r>
              <a:rPr sz="1600" spc="204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333A91"/>
                </a:solidFill>
                <a:latin typeface="Arial"/>
                <a:cs typeface="Arial"/>
              </a:rPr>
              <a:t>matahari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895"/>
              </a:lnSpc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00" dirty="0">
                <a:solidFill>
                  <a:srgbClr val="333A91"/>
                </a:solidFill>
                <a:latin typeface="Arial"/>
                <a:cs typeface="Arial"/>
              </a:rPr>
              <a:t>Mudah </a:t>
            </a:r>
            <a:r>
              <a:rPr sz="1600" spc="-30" dirty="0">
                <a:solidFill>
                  <a:srgbClr val="333A91"/>
                </a:solidFill>
                <a:latin typeface="Arial"/>
                <a:cs typeface="Arial"/>
              </a:rPr>
              <a:t>terbakar </a:t>
            </a:r>
            <a:r>
              <a:rPr sz="1600" spc="-95" dirty="0">
                <a:solidFill>
                  <a:srgbClr val="333A91"/>
                </a:solidFill>
                <a:latin typeface="Arial"/>
                <a:cs typeface="Arial"/>
              </a:rPr>
              <a:t>sinar</a:t>
            </a:r>
            <a:r>
              <a:rPr sz="1600" spc="10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333A91"/>
                </a:solidFill>
                <a:latin typeface="Arial"/>
                <a:cs typeface="Arial"/>
              </a:rPr>
              <a:t>matahri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895"/>
              </a:lnSpc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95" dirty="0">
                <a:solidFill>
                  <a:srgbClr val="333A91"/>
                </a:solidFill>
                <a:latin typeface="Arial"/>
                <a:cs typeface="Arial"/>
              </a:rPr>
              <a:t>Riwayat </a:t>
            </a:r>
            <a:r>
              <a:rPr sz="1600" spc="-30" dirty="0">
                <a:solidFill>
                  <a:srgbClr val="333A91"/>
                </a:solidFill>
                <a:latin typeface="Arial"/>
                <a:cs typeface="Arial"/>
              </a:rPr>
              <a:t>terbakar </a:t>
            </a:r>
            <a:r>
              <a:rPr sz="1600" spc="-95" dirty="0">
                <a:solidFill>
                  <a:srgbClr val="333A91"/>
                </a:solidFill>
                <a:latin typeface="Arial"/>
                <a:cs typeface="Arial"/>
              </a:rPr>
              <a:t>sinar </a:t>
            </a:r>
            <a:r>
              <a:rPr sz="1600" spc="-65" dirty="0">
                <a:solidFill>
                  <a:srgbClr val="333A91"/>
                </a:solidFill>
                <a:latin typeface="Arial"/>
                <a:cs typeface="Arial"/>
              </a:rPr>
              <a:t>matahari </a:t>
            </a:r>
            <a:r>
              <a:rPr sz="1600" spc="-55" dirty="0">
                <a:solidFill>
                  <a:srgbClr val="333A91"/>
                </a:solidFill>
                <a:latin typeface="Arial"/>
                <a:cs typeface="Arial"/>
              </a:rPr>
              <a:t>atau </a:t>
            </a:r>
            <a:r>
              <a:rPr sz="1600" spc="-85" dirty="0">
                <a:solidFill>
                  <a:srgbClr val="333A91"/>
                </a:solidFill>
                <a:latin typeface="Arial"/>
                <a:cs typeface="Arial"/>
              </a:rPr>
              <a:t>trauma</a:t>
            </a:r>
            <a:r>
              <a:rPr sz="1600" spc="-7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33A91"/>
                </a:solidFill>
                <a:latin typeface="Arial"/>
                <a:cs typeface="Arial"/>
              </a:rPr>
              <a:t>lain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895"/>
              </a:lnSpc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50" dirty="0">
                <a:solidFill>
                  <a:srgbClr val="333A91"/>
                </a:solidFill>
                <a:latin typeface="Arial"/>
                <a:cs typeface="Arial"/>
              </a:rPr>
              <a:t>Rambut </a:t>
            </a:r>
            <a:r>
              <a:rPr sz="1600" spc="-55" dirty="0">
                <a:solidFill>
                  <a:srgbClr val="333A91"/>
                </a:solidFill>
                <a:latin typeface="Arial"/>
                <a:cs typeface="Arial"/>
              </a:rPr>
              <a:t>atau </a:t>
            </a:r>
            <a:r>
              <a:rPr sz="1600" spc="-75" dirty="0">
                <a:solidFill>
                  <a:srgbClr val="333A91"/>
                </a:solidFill>
                <a:latin typeface="Arial"/>
                <a:cs typeface="Arial"/>
              </a:rPr>
              <a:t>mata </a:t>
            </a:r>
            <a:r>
              <a:rPr sz="1600" spc="-70" dirty="0">
                <a:solidFill>
                  <a:srgbClr val="333A91"/>
                </a:solidFill>
                <a:latin typeface="Arial"/>
                <a:cs typeface="Arial"/>
              </a:rPr>
              <a:t>yang bewarna</a:t>
            </a:r>
            <a:r>
              <a:rPr sz="1600" spc="15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33A91"/>
                </a:solidFill>
                <a:latin typeface="Arial"/>
                <a:cs typeface="Arial"/>
              </a:rPr>
              <a:t>terang</a:t>
            </a:r>
            <a:endParaRPr sz="1600">
              <a:latin typeface="Arial"/>
              <a:cs typeface="Arial"/>
            </a:endParaRPr>
          </a:p>
          <a:p>
            <a:pPr marL="292100" indent="-279400">
              <a:lnSpc>
                <a:spcPts val="1910"/>
              </a:lnSpc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35" dirty="0">
                <a:solidFill>
                  <a:srgbClr val="333A91"/>
                </a:solidFill>
                <a:latin typeface="Arial"/>
                <a:cs typeface="Arial"/>
              </a:rPr>
              <a:t>Tempat </a:t>
            </a:r>
            <a:r>
              <a:rPr sz="1600" spc="-40" dirty="0">
                <a:solidFill>
                  <a:srgbClr val="333A91"/>
                </a:solidFill>
                <a:latin typeface="Arial"/>
                <a:cs typeface="Arial"/>
              </a:rPr>
              <a:t>tinggal </a:t>
            </a:r>
            <a:r>
              <a:rPr sz="1600" spc="-30" dirty="0">
                <a:solidFill>
                  <a:srgbClr val="333A91"/>
                </a:solidFill>
                <a:latin typeface="Arial"/>
                <a:cs typeface="Arial"/>
              </a:rPr>
              <a:t>didataran</a:t>
            </a:r>
            <a:r>
              <a:rPr sz="1600" spc="-17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33A91"/>
                </a:solidFill>
                <a:latin typeface="Arial"/>
                <a:cs typeface="Arial"/>
              </a:rPr>
              <a:t>tinggi</a:t>
            </a:r>
            <a:endParaRPr sz="1600">
              <a:latin typeface="Arial"/>
              <a:cs typeface="Arial"/>
            </a:endParaRPr>
          </a:p>
          <a:p>
            <a:pPr marL="292100" marR="389890" indent="-279400">
              <a:lnSpc>
                <a:spcPts val="1900"/>
              </a:lnSpc>
              <a:spcBef>
                <a:spcPts val="175"/>
              </a:spcBef>
              <a:buClr>
                <a:srgbClr val="999999"/>
              </a:buClr>
              <a:buSzPct val="50000"/>
              <a:buChar char="●"/>
              <a:tabLst>
                <a:tab pos="291465" algn="l"/>
                <a:tab pos="292100" algn="l"/>
              </a:tabLst>
            </a:pPr>
            <a:r>
              <a:rPr sz="1600" spc="-110" dirty="0">
                <a:solidFill>
                  <a:srgbClr val="333A91"/>
                </a:solidFill>
                <a:latin typeface="Arial"/>
                <a:cs typeface="Arial"/>
              </a:rPr>
              <a:t>Pajanan </a:t>
            </a:r>
            <a:r>
              <a:rPr sz="1600" spc="-45" dirty="0">
                <a:solidFill>
                  <a:srgbClr val="333A91"/>
                </a:solidFill>
                <a:latin typeface="Arial"/>
                <a:cs typeface="Arial"/>
              </a:rPr>
              <a:t>terhadap </a:t>
            </a:r>
            <a:r>
              <a:rPr sz="1600" spc="-50" dirty="0">
                <a:solidFill>
                  <a:srgbClr val="333A91"/>
                </a:solidFill>
                <a:latin typeface="Arial"/>
                <a:cs typeface="Arial"/>
              </a:rPr>
              <a:t>radiasi, </a:t>
            </a:r>
            <a:r>
              <a:rPr sz="1600" spc="-80" dirty="0">
                <a:solidFill>
                  <a:srgbClr val="333A91"/>
                </a:solidFill>
                <a:latin typeface="Arial"/>
                <a:cs typeface="Arial"/>
              </a:rPr>
              <a:t>sinar-x, </a:t>
            </a:r>
            <a:r>
              <a:rPr sz="1600" spc="-55" dirty="0">
                <a:solidFill>
                  <a:srgbClr val="333A91"/>
                </a:solidFill>
                <a:latin typeface="Arial"/>
                <a:cs typeface="Arial"/>
              </a:rPr>
              <a:t>batu </a:t>
            </a:r>
            <a:r>
              <a:rPr sz="1600" spc="-25" dirty="0">
                <a:solidFill>
                  <a:srgbClr val="333A91"/>
                </a:solidFill>
                <a:latin typeface="Arial"/>
                <a:cs typeface="Arial"/>
              </a:rPr>
              <a:t>bara,  </a:t>
            </a:r>
            <a:r>
              <a:rPr sz="1600" spc="-70" dirty="0">
                <a:solidFill>
                  <a:srgbClr val="333A91"/>
                </a:solidFill>
                <a:latin typeface="Arial"/>
                <a:cs typeface="Arial"/>
              </a:rPr>
              <a:t>aspal, </a:t>
            </a:r>
            <a:r>
              <a:rPr sz="1600" spc="-55" dirty="0">
                <a:solidFill>
                  <a:srgbClr val="333A91"/>
                </a:solidFill>
                <a:latin typeface="Arial"/>
                <a:cs typeface="Arial"/>
              </a:rPr>
              <a:t>atau </a:t>
            </a:r>
            <a:r>
              <a:rPr sz="1600" spc="-75" dirty="0">
                <a:solidFill>
                  <a:srgbClr val="333A91"/>
                </a:solidFill>
                <a:latin typeface="Arial"/>
                <a:cs typeface="Arial"/>
              </a:rPr>
              <a:t>produk</a:t>
            </a:r>
            <a:r>
              <a:rPr sz="1600" spc="90" dirty="0">
                <a:solidFill>
                  <a:srgbClr val="333A91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333A91"/>
                </a:solidFill>
                <a:latin typeface="Arial"/>
                <a:cs typeface="Arial"/>
              </a:rPr>
              <a:t>proleum.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434" y="118694"/>
            <a:ext cx="532142" cy="55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215" y="974852"/>
            <a:ext cx="3765918" cy="2898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1994</Words>
  <Application>Microsoft Office PowerPoint</Application>
  <PresentationFormat>On-screen Show (16:9)</PresentationFormat>
  <Paragraphs>314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Carlito</vt:lpstr>
      <vt:lpstr>Comic Sans MS</vt:lpstr>
      <vt:lpstr>Times New Roman</vt:lpstr>
      <vt:lpstr>Trebuchet MS</vt:lpstr>
      <vt:lpstr>Office Theme</vt:lpstr>
      <vt:lpstr>PowerPoint Presentation</vt:lpstr>
      <vt:lpstr>PENGKAJIAN SISTEM INTEGUMEN</vt:lpstr>
      <vt:lpstr>RIWAYAT</vt:lpstr>
      <vt:lpstr>WAWANCARA</vt:lpstr>
      <vt:lpstr>Riwayat pengobatan</vt:lpstr>
      <vt:lpstr>Wawancara Pola Kesehatan Fungsional</vt:lpstr>
      <vt:lpstr>Pertanyaan Wawancara Pengkajian dan Pernyataan yang  Mendukung</vt:lpstr>
      <vt:lpstr>PowerPoint Presentation</vt:lpstr>
      <vt:lpstr>Kaji adanya faktor resiko untuk  kanker kulit secara teliti</vt:lpstr>
      <vt:lpstr>KAJI FAKTOR RISIKO MELANOMA  MALIGNA</vt:lpstr>
      <vt:lpstr>PEMERIKSAAN FISIK</vt:lpstr>
      <vt:lpstr>Lesi</vt:lpstr>
      <vt:lpstr>LESI KULIT YANG UMUM PADA ORANG DEWASA</vt:lpstr>
      <vt:lpstr>TERMINOLOGI LESI KULIT DENGAN GANGGUAN TERKAIT</vt:lpstr>
      <vt:lpstr>TEMUAN ABNORMAL</vt:lpstr>
      <vt:lpstr>PowerPoint Presentation</vt:lpstr>
      <vt:lpstr>PowerPoint Presentation</vt:lpstr>
      <vt:lpstr>- Kehilangan kutikula, bagian dari  kulit pelindung yang menutupi kuku.</vt:lpstr>
      <vt:lpstr>PEMERIKSAAN</vt:lpstr>
      <vt:lpstr>TIPE – TIPE LESI</vt:lpstr>
      <vt:lpstr>LESI P</vt:lpstr>
      <vt:lpstr>LESI PRIMER</vt:lpstr>
      <vt:lpstr>KONFIGURASI LESI</vt:lpstr>
      <vt:lpstr>Lesi sekunder</vt:lpstr>
      <vt:lpstr>LESI SEKUNDER</vt:lpstr>
      <vt:lpstr>LESI VASCULAR</vt:lpstr>
      <vt:lpstr>LESI VASKULER</vt:lpstr>
      <vt:lpstr>lanjutan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1</cp:revision>
  <dcterms:created xsi:type="dcterms:W3CDTF">2023-09-19T11:56:05Z</dcterms:created>
  <dcterms:modified xsi:type="dcterms:W3CDTF">2023-09-19T12:27:37Z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2023-09-19T00:00:00Z</vt:filetime>
  </property>
</Properties>
</file>