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8" r:id="rId4"/>
    <p:sldId id="269" r:id="rId5"/>
    <p:sldId id="258" r:id="rId6"/>
    <p:sldId id="259" r:id="rId7"/>
    <p:sldId id="271" r:id="rId8"/>
    <p:sldId id="270" r:id="rId9"/>
    <p:sldId id="260" r:id="rId10"/>
    <p:sldId id="261" r:id="rId11"/>
    <p:sldId id="262" r:id="rId12"/>
    <p:sldId id="263" r:id="rId13"/>
    <p:sldId id="267" r:id="rId14"/>
    <p:sldId id="264" r:id="rId15"/>
    <p:sldId id="272" r:id="rId16"/>
    <p:sldId id="265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3/27/2023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Askep</a:t>
            </a:r>
            <a:r>
              <a:rPr lang="en-US" dirty="0" smtClean="0"/>
              <a:t> </a:t>
            </a:r>
            <a:r>
              <a:rPr lang="en-US" dirty="0" err="1" smtClean="0"/>
              <a:t>nefrolitiasis</a:t>
            </a:r>
            <a:r>
              <a:rPr lang="en-US" dirty="0" smtClean="0"/>
              <a:t> (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5290641"/>
            <a:ext cx="7891272" cy="1069848"/>
          </a:xfrm>
        </p:spPr>
        <p:txBody>
          <a:bodyPr/>
          <a:lstStyle/>
          <a:p>
            <a:r>
              <a:rPr lang="en-US" dirty="0" smtClean="0"/>
              <a:t>By: Ns. Iyar </a:t>
            </a:r>
            <a:r>
              <a:rPr lang="en-US" dirty="0" err="1" smtClean="0"/>
              <a:t>Siswandi</a:t>
            </a:r>
            <a:r>
              <a:rPr lang="en-US" dirty="0" smtClean="0"/>
              <a:t>, </a:t>
            </a:r>
            <a:r>
              <a:rPr lang="en-US" dirty="0" err="1" smtClean="0"/>
              <a:t>Sp.Kep.MB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27" y="4389120"/>
            <a:ext cx="422427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365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KULTUR URINE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HITUNG DARAH LENGKAP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303" y="2121408"/>
            <a:ext cx="3122590" cy="2308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598" y="4542821"/>
            <a:ext cx="3853734" cy="220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85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PENATALAKSANAAN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/>
              <a:t>Kolik</a:t>
            </a:r>
            <a:r>
              <a:rPr lang="en-US" dirty="0"/>
              <a:t> </a:t>
            </a:r>
            <a:r>
              <a:rPr lang="en-US" dirty="0" err="1"/>
              <a:t>diatasi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injeksi</a:t>
            </a:r>
            <a:r>
              <a:rPr lang="en-US" dirty="0"/>
              <a:t> </a:t>
            </a:r>
            <a:r>
              <a:rPr lang="en-US" dirty="0" err="1"/>
              <a:t>spasmolitik</a:t>
            </a:r>
            <a:r>
              <a:rPr lang="en-US" dirty="0"/>
              <a:t> : </a:t>
            </a:r>
            <a:r>
              <a:rPr lang="en-US" dirty="0" err="1"/>
              <a:t>atropin</a:t>
            </a:r>
            <a:r>
              <a:rPr lang="en-US" dirty="0"/>
              <a:t> 0.5 – 1 mg </a:t>
            </a:r>
            <a:r>
              <a:rPr lang="en-US" dirty="0" err="1"/>
              <a:t>i.m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dewasa</a:t>
            </a:r>
            <a:endParaRPr lang="en-US" dirty="0"/>
          </a:p>
          <a:p>
            <a:pPr lvl="0" algn="just"/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antibiotik</a:t>
            </a:r>
            <a:r>
              <a:rPr lang="en-US" dirty="0"/>
              <a:t> : </a:t>
            </a:r>
            <a:r>
              <a:rPr lang="en-US" dirty="0" err="1"/>
              <a:t>kotrimoksazol</a:t>
            </a:r>
            <a:r>
              <a:rPr lang="en-US" dirty="0"/>
              <a:t> 2 x 2 tablet</a:t>
            </a:r>
            <a:br>
              <a:rPr lang="en-US" dirty="0"/>
            </a:b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amoksisilin</a:t>
            </a:r>
            <a:r>
              <a:rPr lang="en-US" dirty="0"/>
              <a:t> 500 mg </a:t>
            </a:r>
            <a:r>
              <a:rPr lang="en-US" dirty="0" err="1"/>
              <a:t>peroral</a:t>
            </a:r>
            <a:r>
              <a:rPr lang="en-US" dirty="0"/>
              <a:t> 3 x </a:t>
            </a:r>
            <a:r>
              <a:rPr lang="en-US" dirty="0" err="1"/>
              <a:t>sehari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dewasa</a:t>
            </a:r>
            <a:r>
              <a:rPr lang="en-US" dirty="0"/>
              <a:t>. </a:t>
            </a:r>
          </a:p>
          <a:p>
            <a:pPr lvl="0" algn="just"/>
            <a:r>
              <a:rPr lang="en-US" dirty="0" err="1"/>
              <a:t>Batu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penyumbatan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, </a:t>
            </a:r>
            <a:r>
              <a:rPr lang="en-US" dirty="0" err="1"/>
              <a:t>biasanya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diobati</a:t>
            </a:r>
            <a:r>
              <a:rPr lang="en-US" dirty="0"/>
              <a:t>.</a:t>
            </a:r>
          </a:p>
          <a:p>
            <a:pPr lvl="0" algn="just"/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urin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membuang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 smtClean="0"/>
              <a:t>batu</a:t>
            </a:r>
            <a:endParaRPr lang="en-US" dirty="0" smtClean="0"/>
          </a:p>
          <a:p>
            <a:pPr lvl="0" algn="just"/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pelvis </a:t>
            </a:r>
            <a:r>
              <a:rPr lang="en-US" dirty="0" err="1"/>
              <a:t>renalis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ureter paling </a:t>
            </a:r>
            <a:r>
              <a:rPr lang="en-US" dirty="0" err="1"/>
              <a:t>atas</a:t>
            </a:r>
            <a:r>
              <a:rPr lang="en-US" dirty="0"/>
              <a:t> yang </a:t>
            </a:r>
            <a:r>
              <a:rPr lang="en-US" dirty="0" err="1"/>
              <a:t>berukuran</a:t>
            </a:r>
            <a:r>
              <a:rPr lang="en-US" dirty="0"/>
              <a:t> 1</a:t>
            </a:r>
            <a:br>
              <a:rPr lang="en-US" dirty="0"/>
            </a:br>
            <a:r>
              <a:rPr lang="en-US" dirty="0" err="1"/>
              <a:t>sentimeter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seringkali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dipecahkan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</a:t>
            </a:r>
            <a:r>
              <a:rPr lang="en-US" dirty="0" err="1"/>
              <a:t>ultrasonik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(Extracorporeal Shock Wave Lithotripsy, ESWL). </a:t>
            </a:r>
            <a:r>
              <a:rPr lang="en-US" dirty="0" err="1"/>
              <a:t>Pecahan</a:t>
            </a:r>
            <a:r>
              <a:rPr lang="en-US" dirty="0"/>
              <a:t> </a:t>
            </a:r>
            <a:r>
              <a:rPr lang="en-US" dirty="0" err="1"/>
              <a:t>batu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dibuang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urin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PEMBEDAHAN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487" y="2093975"/>
            <a:ext cx="5396248" cy="3701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981" y="2093974"/>
            <a:ext cx="5428579" cy="370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625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952" y="2093976"/>
            <a:ext cx="9209295" cy="451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713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PENGKAJIAN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/>
              <a:t>DATA SUBJEKTIF</a:t>
            </a:r>
          </a:p>
          <a:p>
            <a:pPr lvl="0"/>
            <a:r>
              <a:rPr lang="en-US" dirty="0" smtClean="0"/>
              <a:t>DATA OBJEKTIF</a:t>
            </a:r>
          </a:p>
          <a:p>
            <a:pPr lvl="0"/>
            <a:r>
              <a:rPr lang="en-US" dirty="0" smtClean="0"/>
              <a:t>RIWAYAT PENYAKIT SKRG</a:t>
            </a:r>
          </a:p>
          <a:p>
            <a:pPr lvl="0"/>
            <a:r>
              <a:rPr lang="en-US" dirty="0" smtClean="0"/>
              <a:t>RIWAYAT PENYAKIT DAHULU</a:t>
            </a:r>
          </a:p>
          <a:p>
            <a:pPr lvl="0"/>
            <a:r>
              <a:rPr lang="en-US" dirty="0" smtClean="0"/>
              <a:t>RIWAYAT PENYAKIT KELUARGA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PEMERIKSAAN FISIK</a:t>
            </a:r>
          </a:p>
          <a:p>
            <a:r>
              <a:rPr lang="en-US" dirty="0" smtClean="0"/>
              <a:t>PEMERIKSAAN PENUNJANG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37" y="2990850"/>
            <a:ext cx="6826809" cy="3867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48" y="4183380"/>
            <a:ext cx="4145089" cy="267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76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subjekstif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Identitas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endParaRPr lang="en-US" dirty="0" smtClean="0"/>
          </a:p>
          <a:p>
            <a:r>
              <a:rPr lang="en-US" dirty="0" err="1" smtClean="0"/>
              <a:t>Keluhan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Keluhan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endParaRPr lang="en-US" dirty="0" smtClean="0"/>
          </a:p>
          <a:p>
            <a:r>
              <a:rPr lang="en-US" dirty="0" err="1" smtClean="0"/>
              <a:t>Riwayat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</a:t>
            </a:r>
            <a:r>
              <a:rPr lang="en-US" dirty="0" err="1" smtClean="0"/>
              <a:t>riwayat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objektif</a:t>
            </a:r>
            <a:endParaRPr lang="en-US" dirty="0" smtClean="0"/>
          </a:p>
          <a:p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(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px</a:t>
            </a:r>
            <a:r>
              <a:rPr lang="en-US" dirty="0" smtClean="0"/>
              <a:t>, </a:t>
            </a:r>
            <a:r>
              <a:rPr lang="en-US" dirty="0" err="1" smtClean="0"/>
              <a:t>kulit</a:t>
            </a:r>
            <a:r>
              <a:rPr lang="en-US" dirty="0" smtClean="0"/>
              <a:t>, </a:t>
            </a:r>
            <a:r>
              <a:rPr lang="en-US" dirty="0" err="1" smtClean="0"/>
              <a:t>pernafasan</a:t>
            </a:r>
            <a:r>
              <a:rPr lang="en-US" dirty="0" smtClean="0"/>
              <a:t>, cardio, gastrointestinal, </a:t>
            </a:r>
            <a:r>
              <a:rPr lang="en-US" dirty="0" err="1" smtClean="0"/>
              <a:t>dll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256" y="3511908"/>
            <a:ext cx="5215944" cy="3346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20" y="4558284"/>
            <a:ext cx="4610636" cy="229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606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DIAGNOSA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/>
              <a:t>Nyeri berhubungan dengan proses iritasi</a:t>
            </a:r>
            <a:r>
              <a:rPr lang="en-US" dirty="0"/>
              <a:t>, </a:t>
            </a:r>
            <a:r>
              <a:rPr lang="en-US" dirty="0" err="1"/>
              <a:t>obstruksi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infeksi</a:t>
            </a:r>
            <a:endParaRPr lang="en-US" dirty="0" smtClean="0"/>
          </a:p>
          <a:p>
            <a:r>
              <a:rPr lang="id-ID" dirty="0"/>
              <a:t>Perubahan eliminasi urin b.d </a:t>
            </a:r>
            <a:r>
              <a:rPr lang="en-US" dirty="0" err="1"/>
              <a:t>obstruksi</a:t>
            </a:r>
            <a:r>
              <a:rPr lang="en-US" dirty="0"/>
              <a:t>,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id-ID" dirty="0"/>
              <a:t>dan rasa takut berkemih</a:t>
            </a:r>
            <a:endParaRPr lang="en-US" dirty="0"/>
          </a:p>
          <a:p>
            <a:r>
              <a:rPr lang="en-US" dirty="0" err="1"/>
              <a:t>Cemas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kurangnya</a:t>
            </a:r>
            <a:r>
              <a:rPr lang="en-US" dirty="0"/>
              <a:t> </a:t>
            </a:r>
            <a:r>
              <a:rPr lang="en-US" dirty="0" err="1"/>
              <a:t>pengetahuan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 err="1"/>
              <a:t>Ketidakseimbangan</a:t>
            </a:r>
            <a:r>
              <a:rPr lang="en-US" dirty="0"/>
              <a:t> </a:t>
            </a:r>
            <a:r>
              <a:rPr lang="en-US" dirty="0" err="1"/>
              <a:t>nutrisi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intake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adekuat</a:t>
            </a:r>
            <a:r>
              <a:rPr lang="en-US" dirty="0"/>
              <a:t>, </a:t>
            </a:r>
            <a:r>
              <a:rPr lang="en-US" dirty="0" err="1"/>
              <a:t>mual</a:t>
            </a:r>
            <a:r>
              <a:rPr lang="en-US" dirty="0"/>
              <a:t>, </a:t>
            </a:r>
            <a:r>
              <a:rPr lang="en-US" dirty="0" err="1"/>
              <a:t>muntah</a:t>
            </a:r>
            <a:endParaRPr lang="en-US" dirty="0"/>
          </a:p>
          <a:p>
            <a:pPr lvl="0"/>
            <a:r>
              <a:rPr lang="en-US" dirty="0" err="1"/>
              <a:t>Intoleransi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nyeri</a:t>
            </a:r>
            <a:endParaRPr lang="en-US" dirty="0"/>
          </a:p>
          <a:p>
            <a:pPr lvl="0"/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kurangnya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proses </a:t>
            </a:r>
            <a:r>
              <a:rPr lang="en-US" dirty="0" err="1"/>
              <a:t>penyakit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766" y="4596147"/>
            <a:ext cx="4523962" cy="211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108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Kesimpulan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Urolithiasis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batu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kalkulus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urinarius</a:t>
            </a:r>
            <a:r>
              <a:rPr lang="en-US" dirty="0"/>
              <a:t>. Urolithiasis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batu</a:t>
            </a:r>
            <a:r>
              <a:rPr lang="en-US" dirty="0"/>
              <a:t> (</a:t>
            </a:r>
            <a:r>
              <a:rPr lang="en-US" dirty="0" err="1"/>
              <a:t>kalkuli</a:t>
            </a:r>
            <a:r>
              <a:rPr lang="en-US" dirty="0"/>
              <a:t>) </a:t>
            </a:r>
            <a:r>
              <a:rPr lang="en-US" dirty="0" err="1"/>
              <a:t>ditraktus</a:t>
            </a:r>
            <a:r>
              <a:rPr lang="en-US" dirty="0"/>
              <a:t> </a:t>
            </a:r>
            <a:r>
              <a:rPr lang="en-US" dirty="0" err="1"/>
              <a:t>urinarius</a:t>
            </a:r>
            <a:r>
              <a:rPr lang="en-US" dirty="0"/>
              <a:t>. </a:t>
            </a:r>
            <a:r>
              <a:rPr lang="en-US" dirty="0" err="1"/>
              <a:t>Batu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traktus</a:t>
            </a:r>
            <a:r>
              <a:rPr lang="en-US" dirty="0"/>
              <a:t> </a:t>
            </a:r>
            <a:r>
              <a:rPr lang="en-US" dirty="0" err="1"/>
              <a:t>urinarius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 err="1"/>
              <a:t>subtansi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kalsium</a:t>
            </a:r>
            <a:r>
              <a:rPr lang="en-US" dirty="0"/>
              <a:t> </a:t>
            </a:r>
            <a:r>
              <a:rPr lang="en-US" dirty="0" err="1"/>
              <a:t>oksalat</a:t>
            </a:r>
            <a:r>
              <a:rPr lang="en-US" dirty="0"/>
              <a:t>, </a:t>
            </a:r>
            <a:r>
              <a:rPr lang="en-US" dirty="0" err="1"/>
              <a:t>kalsium</a:t>
            </a:r>
            <a:r>
              <a:rPr lang="en-US" dirty="0"/>
              <a:t> </a:t>
            </a:r>
            <a:r>
              <a:rPr lang="en-US" dirty="0" err="1"/>
              <a:t>fosfat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urat</a:t>
            </a:r>
            <a:r>
              <a:rPr lang="en-US" dirty="0"/>
              <a:t> </a:t>
            </a:r>
            <a:r>
              <a:rPr lang="en-US" dirty="0" err="1" smtClean="0"/>
              <a:t>meningkat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19" y="3418342"/>
            <a:ext cx="5797102" cy="3330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735" y="3524786"/>
            <a:ext cx="5358513" cy="333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919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TERIMAKASIH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907" y="4389120"/>
            <a:ext cx="3541689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080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DEFINISI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/>
              <a:t> </a:t>
            </a:r>
            <a:r>
              <a:rPr lang="en-US" dirty="0" err="1"/>
              <a:t>Batu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Kristal yang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di </a:t>
            </a:r>
            <a:r>
              <a:rPr lang="en-US" dirty="0" err="1" smtClean="0"/>
              <a:t>kaliks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pelvis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urether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gesekan</a:t>
            </a:r>
            <a:r>
              <a:rPr lang="en-US" dirty="0" smtClean="0"/>
              <a:t>, yang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 yang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besarnya</a:t>
            </a:r>
            <a:r>
              <a:rPr lang="en-US" dirty="0" smtClean="0"/>
              <a:t> Kristal/</a:t>
            </a:r>
            <a:r>
              <a:rPr lang="en-US" dirty="0" err="1" smtClean="0"/>
              <a:t>batu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161" y="2962141"/>
            <a:ext cx="5191087" cy="390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986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Keadaan</a:t>
            </a:r>
            <a:r>
              <a:rPr lang="en-US" dirty="0" smtClean="0"/>
              <a:t> 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Urine </a:t>
            </a:r>
            <a:r>
              <a:rPr lang="en-US" dirty="0" err="1" smtClean="0"/>
              <a:t>dapat</a:t>
            </a:r>
            <a:r>
              <a:rPr lang="en-US" dirty="0" smtClean="0"/>
              <a:t> di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jutaan</a:t>
            </a:r>
            <a:r>
              <a:rPr lang="en-US" dirty="0" smtClean="0"/>
              <a:t> </a:t>
            </a:r>
            <a:r>
              <a:rPr lang="en-US" dirty="0" err="1" smtClean="0"/>
              <a:t>glomelurus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dialirkan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pelvis </a:t>
            </a:r>
            <a:r>
              <a:rPr lang="en-US" dirty="0" err="1" smtClean="0"/>
              <a:t>ginjal</a:t>
            </a:r>
            <a:r>
              <a:rPr lang="en-US" dirty="0" smtClean="0"/>
              <a:t>, yang </a:t>
            </a:r>
            <a:r>
              <a:rPr lang="en-US" dirty="0" err="1" smtClean="0"/>
              <a:t>akan</a:t>
            </a:r>
            <a:r>
              <a:rPr lang="en-US" dirty="0" smtClean="0"/>
              <a:t> di </a:t>
            </a:r>
            <a:r>
              <a:rPr lang="en-US" dirty="0" err="1" smtClean="0"/>
              <a:t>alirkan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ureter </a:t>
            </a:r>
            <a:r>
              <a:rPr lang="en-US" dirty="0" err="1" smtClean="0"/>
              <a:t>ginjal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sepasang</a:t>
            </a:r>
            <a:r>
              <a:rPr lang="en-US" dirty="0" smtClean="0"/>
              <a:t> ureter </a:t>
            </a:r>
            <a:r>
              <a:rPr lang="en-US" dirty="0" err="1" smtClean="0"/>
              <a:t>mengalirkan</a:t>
            </a:r>
            <a:r>
              <a:rPr lang="en-US" dirty="0" smtClean="0"/>
              <a:t> urine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kandung</a:t>
            </a:r>
            <a:r>
              <a:rPr lang="en-US" dirty="0" smtClean="0"/>
              <a:t> </a:t>
            </a:r>
            <a:r>
              <a:rPr lang="en-US" dirty="0" err="1" smtClean="0"/>
              <a:t>kemih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di </a:t>
            </a:r>
            <a:r>
              <a:rPr lang="en-US" dirty="0" err="1" smtClean="0"/>
              <a:t>keluarkan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berkemih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070" y="3164176"/>
            <a:ext cx="4263645" cy="3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Insiden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Terdapat</a:t>
            </a:r>
            <a:r>
              <a:rPr lang="en-US" dirty="0" smtClean="0"/>
              <a:t> 50%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 di </a:t>
            </a:r>
            <a:r>
              <a:rPr lang="en-US" dirty="0" err="1" smtClean="0"/>
              <a:t>bandingkan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30 </a:t>
            </a:r>
            <a:r>
              <a:rPr lang="en-US" dirty="0" err="1" smtClean="0"/>
              <a:t>tahun</a:t>
            </a:r>
            <a:endParaRPr lang="en-US" dirty="0" smtClean="0"/>
          </a:p>
          <a:p>
            <a:r>
              <a:rPr lang="en-US" dirty="0" err="1" smtClean="0"/>
              <a:t>Riwayat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{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, </a:t>
            </a:r>
            <a:r>
              <a:rPr lang="en-US" dirty="0" err="1" smtClean="0"/>
              <a:t>obesitas</a:t>
            </a:r>
            <a:r>
              <a:rPr lang="en-US" dirty="0" smtClean="0"/>
              <a:t>, </a:t>
            </a:r>
            <a:r>
              <a:rPr lang="en-US" dirty="0" err="1" smtClean="0"/>
              <a:t>deformitas</a:t>
            </a:r>
            <a:r>
              <a:rPr lang="en-US" dirty="0" smtClean="0"/>
              <a:t> </a:t>
            </a:r>
            <a:r>
              <a:rPr lang="en-US" dirty="0" err="1" smtClean="0"/>
              <a:t>anatomis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kemih</a:t>
            </a:r>
            <a:r>
              <a:rPr lang="en-US" dirty="0" smtClean="0"/>
              <a:t>}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53" y="3486150"/>
            <a:ext cx="6207616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224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ETIOLOGI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kebanyakan</a:t>
            </a:r>
            <a:r>
              <a:rPr lang="en-US" dirty="0"/>
              <a:t> </a:t>
            </a:r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batu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kemih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yang </a:t>
            </a:r>
            <a:r>
              <a:rPr lang="en-US" dirty="0" err="1"/>
              <a:t>jelas</a:t>
            </a:r>
            <a:r>
              <a:rPr lang="en-US" dirty="0"/>
              <a:t> (</a:t>
            </a:r>
            <a:r>
              <a:rPr lang="en-US" dirty="0" err="1"/>
              <a:t>idiopatik</a:t>
            </a:r>
            <a:r>
              <a:rPr lang="en-US" dirty="0"/>
              <a:t>),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faktor-faktor</a:t>
            </a:r>
            <a:r>
              <a:rPr lang="en-US" dirty="0"/>
              <a:t> yang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;</a:t>
            </a:r>
            <a:endParaRPr lang="en-US" sz="1800" dirty="0"/>
          </a:p>
          <a:p>
            <a:pPr lvl="1" algn="just"/>
            <a:r>
              <a:rPr lang="en-US" dirty="0" err="1" smtClean="0"/>
              <a:t>Dehidrasi</a:t>
            </a:r>
            <a:r>
              <a:rPr lang="en-US" dirty="0" smtClean="0"/>
              <a:t> </a:t>
            </a:r>
          </a:p>
          <a:p>
            <a:pPr lvl="1" algn="just"/>
            <a:r>
              <a:rPr lang="en-US" sz="1600" dirty="0" err="1" smtClean="0"/>
              <a:t>Infeksi</a:t>
            </a:r>
            <a:endParaRPr lang="en-US" sz="1600" dirty="0" smtClean="0"/>
          </a:p>
          <a:p>
            <a:pPr lvl="1" algn="just"/>
            <a:r>
              <a:rPr lang="en-US" sz="1600" dirty="0" err="1" smtClean="0"/>
              <a:t>Perubahan</a:t>
            </a:r>
            <a:r>
              <a:rPr lang="en-US" sz="1600" dirty="0" smtClean="0"/>
              <a:t> </a:t>
            </a:r>
            <a:r>
              <a:rPr lang="en-US" sz="1600" dirty="0" err="1" smtClean="0"/>
              <a:t>Ph</a:t>
            </a:r>
            <a:r>
              <a:rPr lang="en-US" sz="1600" dirty="0" smtClean="0"/>
              <a:t> Urine</a:t>
            </a:r>
          </a:p>
          <a:p>
            <a:pPr lvl="1" algn="just"/>
            <a:r>
              <a:rPr lang="en-US" sz="1600" dirty="0" err="1" smtClean="0"/>
              <a:t>Obstruksi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aliran</a:t>
            </a:r>
            <a:r>
              <a:rPr lang="en-US" sz="1600" dirty="0" smtClean="0"/>
              <a:t> urine </a:t>
            </a:r>
          </a:p>
          <a:p>
            <a:pPr lvl="1" algn="just"/>
            <a:r>
              <a:rPr lang="en-US" sz="1600" dirty="0" err="1" smtClean="0"/>
              <a:t>Imobilisasi</a:t>
            </a:r>
            <a:r>
              <a:rPr lang="en-US" sz="1600" dirty="0" smtClean="0"/>
              <a:t> </a:t>
            </a:r>
            <a:r>
              <a:rPr lang="en-US" sz="1600" dirty="0" err="1" smtClean="0"/>
              <a:t>yg</a:t>
            </a:r>
            <a:r>
              <a:rPr lang="en-US" sz="1600" dirty="0" smtClean="0"/>
              <a:t> </a:t>
            </a:r>
            <a:r>
              <a:rPr lang="en-US" sz="1600" dirty="0" err="1" smtClean="0"/>
              <a:t>menyebabkan</a:t>
            </a:r>
            <a:r>
              <a:rPr lang="en-US" sz="1600" dirty="0" smtClean="0"/>
              <a:t> </a:t>
            </a:r>
            <a:r>
              <a:rPr lang="en-US" sz="1600" dirty="0" err="1" smtClean="0"/>
              <a:t>kalsium</a:t>
            </a:r>
            <a:r>
              <a:rPr lang="en-US" sz="1600" dirty="0" smtClean="0"/>
              <a:t> </a:t>
            </a:r>
          </a:p>
          <a:p>
            <a:pPr marL="274320" lvl="1" indent="0" algn="just">
              <a:buNone/>
            </a:pPr>
            <a:r>
              <a:rPr lang="en-US" sz="1600" dirty="0"/>
              <a:t> </a:t>
            </a:r>
            <a:r>
              <a:rPr lang="en-US" sz="1600" dirty="0" smtClean="0"/>
              <a:t>   </a:t>
            </a:r>
            <a:r>
              <a:rPr lang="en-US" sz="1600" dirty="0" err="1" smtClean="0"/>
              <a:t>darah</a:t>
            </a:r>
            <a:r>
              <a:rPr lang="en-US" sz="1600" dirty="0" smtClean="0"/>
              <a:t> &amp; </a:t>
            </a:r>
            <a:r>
              <a:rPr lang="en-US" sz="1600" dirty="0" err="1" smtClean="0"/>
              <a:t>tersaring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ginjal</a:t>
            </a:r>
            <a:endParaRPr lang="en-US" sz="1600" dirty="0" smtClean="0"/>
          </a:p>
          <a:p>
            <a:pPr marL="274320" lvl="1" indent="0" algn="just">
              <a:buNone/>
            </a:pPr>
            <a:r>
              <a:rPr lang="en-US" sz="1600" dirty="0" err="1" smtClean="0"/>
              <a:t>Faktor</a:t>
            </a:r>
            <a:r>
              <a:rPr lang="en-US" sz="1600" dirty="0" smtClean="0"/>
              <a:t> metabolic</a:t>
            </a:r>
          </a:p>
          <a:p>
            <a:pPr marL="274320" lvl="1" indent="0" algn="just">
              <a:buNone/>
            </a:pPr>
            <a:r>
              <a:rPr lang="en-US" sz="1600" dirty="0" err="1" smtClean="0"/>
              <a:t>Faktor</a:t>
            </a:r>
            <a:r>
              <a:rPr lang="en-US" sz="1600" dirty="0" smtClean="0"/>
              <a:t> </a:t>
            </a:r>
            <a:r>
              <a:rPr lang="en-US" sz="1600" dirty="0" err="1" smtClean="0"/>
              <a:t>makanan</a:t>
            </a:r>
            <a:endParaRPr lang="en-US" sz="1600" dirty="0" smtClean="0"/>
          </a:p>
          <a:p>
            <a:pPr marL="274320" lvl="1" indent="0" algn="just">
              <a:buNone/>
            </a:pPr>
            <a:r>
              <a:rPr lang="en-US" sz="1600" dirty="0" err="1" smtClean="0"/>
              <a:t>Penyakit</a:t>
            </a:r>
            <a:r>
              <a:rPr lang="en-US" sz="1600" dirty="0" smtClean="0"/>
              <a:t> renal</a:t>
            </a:r>
          </a:p>
          <a:p>
            <a:pPr marL="274320" lvl="1" indent="0" algn="just">
              <a:buNone/>
            </a:pPr>
            <a:endParaRPr lang="en-US" sz="1600" dirty="0" smtClean="0"/>
          </a:p>
          <a:p>
            <a:pPr lvl="1" algn="just"/>
            <a:endParaRPr lang="en-US" sz="16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848" y="3928057"/>
            <a:ext cx="5510951" cy="27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69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MANIFESTASI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hebat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obstruksi</a:t>
            </a:r>
            <a:r>
              <a:rPr lang="en-US" dirty="0" smtClean="0"/>
              <a:t> </a:t>
            </a:r>
          </a:p>
          <a:p>
            <a:r>
              <a:rPr lang="en-US" dirty="0" smtClean="0"/>
              <a:t>Nausea </a:t>
            </a:r>
            <a:r>
              <a:rPr lang="en-US" dirty="0" err="1" smtClean="0"/>
              <a:t>dan</a:t>
            </a:r>
            <a:r>
              <a:rPr lang="en-US" dirty="0" smtClean="0"/>
              <a:t> vomitus</a:t>
            </a:r>
          </a:p>
          <a:p>
            <a:r>
              <a:rPr lang="en-US" dirty="0" err="1" smtClean="0"/>
              <a:t>Demam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mengigil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endParaRPr lang="en-US" dirty="0" smtClean="0"/>
          </a:p>
          <a:p>
            <a:r>
              <a:rPr lang="en-US" dirty="0" smtClean="0"/>
              <a:t>Hematuria</a:t>
            </a:r>
          </a:p>
          <a:p>
            <a:r>
              <a:rPr lang="en-US" dirty="0" err="1" smtClean="0"/>
              <a:t>Distensi</a:t>
            </a:r>
            <a:r>
              <a:rPr lang="en-US" dirty="0" smtClean="0"/>
              <a:t> abdomen</a:t>
            </a:r>
          </a:p>
          <a:p>
            <a:r>
              <a:rPr lang="en-US" dirty="0" smtClean="0"/>
              <a:t>Anuria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45" y="1891986"/>
            <a:ext cx="6027313" cy="430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91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komplikasi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Kerusakan</a:t>
            </a:r>
            <a:r>
              <a:rPr lang="en-US" dirty="0" smtClean="0"/>
              <a:t> / </a:t>
            </a:r>
            <a:r>
              <a:rPr lang="en-US" dirty="0" err="1" smtClean="0"/>
              <a:t>dektruksi</a:t>
            </a:r>
            <a:r>
              <a:rPr lang="en-US" dirty="0" smtClean="0"/>
              <a:t> </a:t>
            </a:r>
            <a:r>
              <a:rPr lang="en-US" dirty="0" err="1" smtClean="0"/>
              <a:t>parenkim</a:t>
            </a:r>
            <a:r>
              <a:rPr lang="en-US" dirty="0" smtClean="0"/>
              <a:t> renal</a:t>
            </a:r>
          </a:p>
          <a:p>
            <a:r>
              <a:rPr lang="en-US" dirty="0" err="1" smtClean="0"/>
              <a:t>Nekrosis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endParaRPr lang="en-US" dirty="0" smtClean="0"/>
          </a:p>
          <a:p>
            <a:r>
              <a:rPr lang="en-US" dirty="0" err="1" smtClean="0"/>
              <a:t>Obstruksi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endParaRPr lang="en-US" dirty="0" smtClean="0"/>
          </a:p>
          <a:p>
            <a:r>
              <a:rPr lang="en-US" dirty="0" err="1" smtClean="0"/>
              <a:t>Hidronefrosis</a:t>
            </a:r>
            <a:endParaRPr lang="en-US" dirty="0" smtClean="0"/>
          </a:p>
          <a:p>
            <a:r>
              <a:rPr lang="en-US" dirty="0" err="1" smtClean="0"/>
              <a:t>Pendarahan</a:t>
            </a:r>
            <a:endParaRPr lang="en-US" dirty="0" smtClean="0"/>
          </a:p>
          <a:p>
            <a:r>
              <a:rPr lang="en-US" dirty="0" smtClean="0"/>
              <a:t>Rasa </a:t>
            </a:r>
            <a:r>
              <a:rPr lang="en-US" dirty="0" err="1" smtClean="0"/>
              <a:t>nyeri</a:t>
            </a:r>
            <a:endParaRPr lang="en-US" dirty="0" smtClean="0"/>
          </a:p>
          <a:p>
            <a:r>
              <a:rPr lang="en-US" dirty="0" err="1" smtClean="0"/>
              <a:t>Infeksi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043" y="2507355"/>
            <a:ext cx="2756213" cy="2940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836" y="2263059"/>
            <a:ext cx="4253412" cy="31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223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membahayakan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Nefrolitis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punggung</a:t>
            </a:r>
            <a:endParaRPr lang="en-US" dirty="0" smtClean="0"/>
          </a:p>
          <a:p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urine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endParaRPr lang="en-US" dirty="0" smtClean="0"/>
          </a:p>
          <a:p>
            <a:r>
              <a:rPr lang="en-US" dirty="0" err="1" smtClean="0"/>
              <a:t>Infeksi</a:t>
            </a:r>
            <a:r>
              <a:rPr lang="en-US" dirty="0" smtClean="0"/>
              <a:t> local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972" y="2571750"/>
            <a:ext cx="4615898" cy="3988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47" y="3561016"/>
            <a:ext cx="4005735" cy="299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945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PEMERIKSAAN PENUNJANG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USG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URINALISIS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335" y="2093976"/>
            <a:ext cx="2600325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995" y="4218282"/>
            <a:ext cx="2390775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76" y="1998726"/>
            <a:ext cx="5782614" cy="417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48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162</TotalTime>
  <Words>412</Words>
  <Application>Microsoft Office PowerPoint</Application>
  <PresentationFormat>Widescreen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Rockwell</vt:lpstr>
      <vt:lpstr>Rockwell Condensed</vt:lpstr>
      <vt:lpstr>Wingdings</vt:lpstr>
      <vt:lpstr>Wood Type</vt:lpstr>
      <vt:lpstr>Askep nefrolitiasis (batu ginjal)</vt:lpstr>
      <vt:lpstr>DEFINISI</vt:lpstr>
      <vt:lpstr>Keadaan normal</vt:lpstr>
      <vt:lpstr>Insiden </vt:lpstr>
      <vt:lpstr>ETIOLOGI </vt:lpstr>
      <vt:lpstr>MANIFESTASI </vt:lpstr>
      <vt:lpstr>komplikasi</vt:lpstr>
      <vt:lpstr>Hal yg dapat membahayakan pasien</vt:lpstr>
      <vt:lpstr>PEMERIKSAAN PENUNJANG</vt:lpstr>
      <vt:lpstr>PowerPoint Presentation</vt:lpstr>
      <vt:lpstr>PENATALAKSANAAN</vt:lpstr>
      <vt:lpstr>PEMBEDAHAN</vt:lpstr>
      <vt:lpstr>PowerPoint Presentation</vt:lpstr>
      <vt:lpstr>PENGKAJIAN </vt:lpstr>
      <vt:lpstr>PowerPoint Presentation</vt:lpstr>
      <vt:lpstr>DIAGNOSA</vt:lpstr>
      <vt:lpstr>Kesimpulan </vt:lpstr>
      <vt:lpstr>TERIMAKASIH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Askep nefrolitiasis</dc:title>
  <dc:creator>Microsoft account</dc:creator>
  <cp:lastModifiedBy>Microsoft account</cp:lastModifiedBy>
  <cp:revision>14</cp:revision>
  <dcterms:created xsi:type="dcterms:W3CDTF">2023-03-15T01:03:08Z</dcterms:created>
  <dcterms:modified xsi:type="dcterms:W3CDTF">2023-03-27T03:15:48Z</dcterms:modified>
</cp:coreProperties>
</file>