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7" r:id="rId12"/>
    <p:sldId id="271" r:id="rId13"/>
    <p:sldId id="272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0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0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4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4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5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4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1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3B97A5-5906-4D7C-9D2E-190B9BFD1A6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6275F-3445-411D-86BD-768B185EB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600200"/>
            <a:ext cx="5334000" cy="147002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PENGKAJIAN FISIK SISTEM PERKEMIHAN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04738"/>
            <a:ext cx="4800600" cy="112926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/>
              <a:t>Oleh</a:t>
            </a:r>
            <a:r>
              <a:rPr lang="en-US" sz="3200" b="1" dirty="0" smtClean="0"/>
              <a:t> :</a:t>
            </a:r>
          </a:p>
          <a:p>
            <a:r>
              <a:rPr lang="en-US" sz="3200" b="1" dirty="0" smtClean="0"/>
              <a:t>Iyar </a:t>
            </a:r>
            <a:r>
              <a:rPr lang="en-US" sz="3200" b="1" dirty="0" err="1" smtClean="0"/>
              <a:t>siswandi</a:t>
            </a:r>
            <a:endParaRPr lang="en-US" sz="3200" b="1" dirty="0"/>
          </a:p>
        </p:txBody>
      </p:sp>
      <p:pic>
        <p:nvPicPr>
          <p:cNvPr id="1026" name="Picture 2" descr="F:\j.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6200" cy="3767667"/>
          </a:xfrm>
          <a:prstGeom prst="rect">
            <a:avLst/>
          </a:prstGeom>
          <a:noFill/>
        </p:spPr>
      </p:pic>
      <p:pic>
        <p:nvPicPr>
          <p:cNvPr id="2050" name="Picture 2" descr="C:\Users\ASUS\Pictures\hita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33800"/>
            <a:ext cx="3733801" cy="24906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AUSKULTASI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Siapkan</a:t>
            </a:r>
            <a:r>
              <a:rPr lang="en-US" sz="3200" dirty="0" smtClean="0"/>
              <a:t> </a:t>
            </a:r>
            <a:r>
              <a:rPr lang="en-US" sz="3200" dirty="0" err="1" smtClean="0"/>
              <a:t>stetoskop</a:t>
            </a:r>
            <a:r>
              <a:rPr lang="en-US" sz="3200" dirty="0" smtClean="0"/>
              <a:t>, </a:t>
            </a:r>
            <a:r>
              <a:rPr lang="en-US" sz="3200" dirty="0" err="1" smtClean="0"/>
              <a:t>hangatkan</a:t>
            </a:r>
            <a:r>
              <a:rPr lang="en-US" sz="3200" dirty="0" smtClean="0"/>
              <a:t> </a:t>
            </a:r>
            <a:r>
              <a:rPr lang="en-US" sz="3200" dirty="0" err="1" smtClean="0"/>
              <a:t>tangan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diagfragma</a:t>
            </a:r>
            <a:r>
              <a:rPr lang="en-US" sz="3200" dirty="0" smtClean="0"/>
              <a:t> </a:t>
            </a:r>
            <a:r>
              <a:rPr lang="en-US" sz="3200" dirty="0" err="1" smtClean="0"/>
              <a:t>stetoskop</a:t>
            </a:r>
            <a:r>
              <a:rPr lang="en-US" sz="3200" dirty="0" smtClean="0"/>
              <a:t> </a:t>
            </a:r>
            <a:r>
              <a:rPr lang="en-US" sz="3200" dirty="0" err="1" smtClean="0"/>
              <a:t>tentukan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stetoskop</a:t>
            </a:r>
            <a:r>
              <a:rPr lang="en-US" sz="3200" dirty="0" smtClean="0"/>
              <a:t> yang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endParaRPr lang="en-US" sz="3200" dirty="0" smtClean="0"/>
          </a:p>
          <a:p>
            <a:r>
              <a:rPr lang="en-US" sz="3200" dirty="0" err="1" smtClean="0"/>
              <a:t>Letakkan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bell (</a:t>
            </a:r>
            <a:r>
              <a:rPr lang="en-US" sz="3200" dirty="0" err="1" smtClean="0"/>
              <a:t>sungkup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Stetoskop</a:t>
            </a:r>
            <a:r>
              <a:rPr lang="en-US" sz="3200" dirty="0" smtClean="0"/>
              <a:t> </a:t>
            </a:r>
            <a:r>
              <a:rPr lang="en-US" sz="3200" dirty="0" err="1" smtClean="0"/>
              <a:t>didaerah</a:t>
            </a:r>
            <a:r>
              <a:rPr lang="en-US" sz="3200" dirty="0" smtClean="0"/>
              <a:t> </a:t>
            </a:r>
            <a:r>
              <a:rPr lang="en-US" sz="3200" dirty="0" err="1" smtClean="0"/>
              <a:t>epigastrik</a:t>
            </a:r>
            <a:r>
              <a:rPr lang="en-US" sz="3200" dirty="0" smtClean="0"/>
              <a:t> (aorta),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renalis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iliaka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Apakah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bunyi</a:t>
            </a:r>
            <a:r>
              <a:rPr lang="en-US" sz="3200" dirty="0" smtClean="0"/>
              <a:t> </a:t>
            </a:r>
            <a:r>
              <a:rPr lang="en-US" sz="3200" dirty="0" err="1" smtClean="0"/>
              <a:t>desiran</a:t>
            </a:r>
            <a:r>
              <a:rPr lang="en-US" sz="3200" dirty="0" smtClean="0"/>
              <a:t> (Bruits)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PERKUSI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lien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terlentang</a:t>
            </a:r>
            <a:r>
              <a:rPr lang="en-US" dirty="0" smtClean="0"/>
              <a:t>,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pengetukan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, </a:t>
            </a:r>
            <a:r>
              <a:rPr lang="en-US" dirty="0" err="1" smtClean="0"/>
              <a:t>daerah</a:t>
            </a:r>
            <a:r>
              <a:rPr lang="en-US" dirty="0" smtClean="0"/>
              <a:t> supra pubis (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tedengar</a:t>
            </a:r>
            <a:r>
              <a:rPr lang="en-US" dirty="0" smtClean="0"/>
              <a:t> </a:t>
            </a:r>
            <a:r>
              <a:rPr lang="en-US" dirty="0" err="1" smtClean="0"/>
              <a:t>redup</a:t>
            </a:r>
            <a:r>
              <a:rPr lang="en-US" dirty="0" smtClean="0"/>
              <a:t>)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 smtClean="0"/>
              <a:t>perkusi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,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terlungkup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endParaRPr lang="en-US" dirty="0" smtClean="0"/>
          </a:p>
          <a:p>
            <a:r>
              <a:rPr lang="en-US" dirty="0" err="1" smtClean="0"/>
              <a:t>Perkusi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 smtClean="0"/>
          </a:p>
          <a:p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CVA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perkusi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kepalan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PALPASI</a:t>
            </a:r>
            <a:endParaRPr lang="en-US" dirty="0"/>
          </a:p>
        </p:txBody>
      </p:sp>
      <p:pic>
        <p:nvPicPr>
          <p:cNvPr id="4" name="Picture 7" descr="gambar palpasi ginj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905000"/>
            <a:ext cx="8763000" cy="47720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PALPASI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950464"/>
            <a:ext cx="8229600" cy="390753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Sukar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dipalpasi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Pria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lebih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terfiksir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drpd</a:t>
            </a:r>
            <a:r>
              <a:rPr lang="en-US" sz="3200" dirty="0" smtClean="0">
                <a:solidFill>
                  <a:schemeClr val="tx1"/>
                </a:solidFill>
              </a:rPr>
              <a:t>                    </a:t>
            </a:r>
            <a:r>
              <a:rPr lang="en-US" sz="3200" dirty="0" err="1" smtClean="0">
                <a:solidFill>
                  <a:schemeClr val="tx1"/>
                </a:solidFill>
              </a:rPr>
              <a:t>wanita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otot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perut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lebih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keras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yg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kurus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lebih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mudah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Metode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supinasi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satu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tangan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mengangkat</a:t>
            </a:r>
            <a:r>
              <a:rPr lang="en-US" sz="3200" dirty="0" smtClean="0">
                <a:solidFill>
                  <a:schemeClr val="tx1"/>
                </a:solidFill>
              </a:rPr>
              <a:t> CVA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tangan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yg</a:t>
            </a:r>
            <a:r>
              <a:rPr lang="en-US" sz="3200" dirty="0" smtClean="0">
                <a:solidFill>
                  <a:schemeClr val="tx1"/>
                </a:solidFill>
              </a:rPr>
              <a:t> lain </a:t>
            </a:r>
            <a:r>
              <a:rPr lang="en-US" sz="3200" dirty="0" err="1" smtClean="0">
                <a:solidFill>
                  <a:schemeClr val="tx1"/>
                </a:solidFill>
              </a:rPr>
              <a:t>menekan</a:t>
            </a:r>
            <a:r>
              <a:rPr lang="en-US" sz="3200" dirty="0" smtClean="0">
                <a:solidFill>
                  <a:schemeClr val="tx1"/>
                </a:solidFill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</a:rPr>
              <a:t>mempalpasi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Temuan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nyeri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tekan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teraba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massa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3200" dirty="0" err="1" smtClean="0">
                <a:solidFill>
                  <a:schemeClr val="tx1"/>
                </a:solidFill>
                <a:sym typeface="Wingdings" pitchFamily="2" charset="2"/>
              </a:rPr>
              <a:t>hipertropi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sym typeface="Wingdings" pitchFamily="2" charset="2"/>
              </a:rPr>
              <a:t>kompensasi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, tumor, </a:t>
            </a:r>
            <a:r>
              <a:rPr lang="en-US" sz="3200" dirty="0" err="1" smtClean="0">
                <a:solidFill>
                  <a:schemeClr val="tx1"/>
                </a:solidFill>
                <a:sym typeface="Wingdings" pitchFamily="2" charset="2"/>
              </a:rPr>
              <a:t>dll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SUS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"/>
            <a:ext cx="4267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PALPASI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angatkan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palpasi</a:t>
            </a:r>
            <a:endParaRPr lang="en-US" dirty="0" smtClean="0"/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palpasi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suprapubis</a:t>
            </a:r>
            <a:r>
              <a:rPr lang="en-US" dirty="0" smtClean="0"/>
              <a:t>. </a:t>
            </a:r>
            <a:r>
              <a:rPr lang="en-US" dirty="0" err="1" smtClean="0"/>
              <a:t>Laporkan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Ginjal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kiri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osisi</a:t>
            </a:r>
            <a:r>
              <a:rPr lang="en-US" dirty="0" smtClean="0"/>
              <a:t> </a:t>
            </a:r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terlentang</a:t>
            </a:r>
            <a:r>
              <a:rPr lang="en-US" dirty="0" smtClean="0"/>
              <a:t>, </a:t>
            </a:r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CVA 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midklavikula</a:t>
            </a:r>
            <a:endParaRPr lang="en-US" dirty="0" smtClean="0"/>
          </a:p>
          <a:p>
            <a:r>
              <a:rPr lang="en-US" dirty="0" err="1" smtClean="0"/>
              <a:t>Instruksikan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napas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mengeluarkannya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napas</a:t>
            </a:r>
            <a:r>
              <a:rPr lang="en-US" dirty="0" smtClean="0"/>
              <a:t>, </a:t>
            </a:r>
            <a:r>
              <a:rPr lang="en-US" dirty="0" err="1" smtClean="0"/>
              <a:t>angkat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CVA 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palpasi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teraba</a:t>
            </a:r>
            <a:r>
              <a:rPr lang="en-US" dirty="0" smtClean="0"/>
              <a:t>, </a:t>
            </a:r>
            <a:r>
              <a:rPr lang="en-US" dirty="0" err="1" smtClean="0"/>
              <a:t>rasakan</a:t>
            </a:r>
            <a:r>
              <a:rPr lang="en-US" dirty="0" smtClean="0"/>
              <a:t> </a:t>
            </a:r>
            <a:r>
              <a:rPr lang="en-US" dirty="0" err="1" smtClean="0"/>
              <a:t>kontur</a:t>
            </a:r>
            <a:r>
              <a:rPr lang="en-US" dirty="0" smtClean="0"/>
              <a:t> (</a:t>
            </a:r>
            <a:r>
              <a:rPr lang="en-US" dirty="0" err="1" smtClean="0"/>
              <a:t>bentuk</a:t>
            </a:r>
            <a:r>
              <a:rPr lang="en-US" dirty="0" smtClean="0"/>
              <a:t>)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Lanjutan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Ginjal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kanan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CVA</a:t>
            </a:r>
          </a:p>
          <a:p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 smtClean="0"/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manuver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palpasi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r>
              <a:rPr lang="en-US" dirty="0" err="1" smtClean="0"/>
              <a:t>Terminasi</a:t>
            </a:r>
            <a:r>
              <a:rPr lang="en-US" dirty="0" smtClean="0"/>
              <a:t> :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espon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,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salam</a:t>
            </a:r>
            <a:endParaRPr lang="en-US" dirty="0" smtClean="0"/>
          </a:p>
          <a:p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Dokumentasikan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09600"/>
            <a:ext cx="3581400" cy="3581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Jangan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pernah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menyalahguna-kan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kelebihan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diberikan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Pictures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5562600" cy="6248400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962400" y="4343400"/>
            <a:ext cx="4876800" cy="1685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</a:t>
            </a:r>
            <a:r>
              <a:rPr lang="en-US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Kasih</a:t>
            </a:r>
            <a:endParaRPr lang="en-US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f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GINJAL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organ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buncis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.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1,5 </a:t>
            </a:r>
            <a:r>
              <a:rPr lang="en-US" dirty="0" err="1" smtClean="0"/>
              <a:t>sampai</a:t>
            </a:r>
            <a:r>
              <a:rPr lang="en-US" dirty="0" smtClean="0"/>
              <a:t> 2 cm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12 cm x 7 cm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120 </a:t>
            </a:r>
            <a:r>
              <a:rPr lang="en-US" dirty="0" err="1" smtClean="0"/>
              <a:t>sampai</a:t>
            </a:r>
            <a:r>
              <a:rPr lang="en-US" dirty="0" smtClean="0"/>
              <a:t> 150 gram.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kesetiap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renalis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aorta </a:t>
            </a:r>
            <a:r>
              <a:rPr lang="en-US" dirty="0" err="1" smtClean="0"/>
              <a:t>abdominalis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5050536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reter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tubular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25 - 30 cm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berdiameter</a:t>
            </a:r>
            <a:r>
              <a:rPr lang="en-US" dirty="0" smtClean="0"/>
              <a:t> 1,25 cm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. Urine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ureter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urine </a:t>
            </a:r>
            <a:r>
              <a:rPr lang="en-US" dirty="0" err="1" smtClean="0"/>
              <a:t>steril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3048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KANDUNG KEMIH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257800" cy="5202936"/>
          </a:xfrm>
        </p:spPr>
        <p:txBody>
          <a:bodyPr>
            <a:normAutofit/>
          </a:bodyPr>
          <a:lstStyle/>
          <a:p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organ </a:t>
            </a:r>
            <a:r>
              <a:rPr lang="en-US" dirty="0" err="1" smtClean="0"/>
              <a:t>cekung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berdistensi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urine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organ </a:t>
            </a:r>
            <a:r>
              <a:rPr lang="en-US" dirty="0" err="1" smtClean="0"/>
              <a:t>ekskresi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600 ml urine,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urine normal </a:t>
            </a:r>
            <a:r>
              <a:rPr lang="en-US" dirty="0" err="1" smtClean="0"/>
              <a:t>sekitar</a:t>
            </a:r>
            <a:r>
              <a:rPr lang="en-US" dirty="0" smtClean="0"/>
              <a:t> 300 ml.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733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URETRA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Urine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meatus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.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 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4 </a:t>
            </a:r>
            <a:r>
              <a:rPr lang="en-US" dirty="0" err="1" smtClean="0"/>
              <a:t>sampai</a:t>
            </a:r>
            <a:r>
              <a:rPr lang="en-US" dirty="0" smtClean="0"/>
              <a:t> 6,5 cm.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perkemihan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organ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20 cm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PEMERIKSAAN FISIK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normal </a:t>
            </a:r>
            <a:r>
              <a:rPr lang="en-US" dirty="0" err="1" smtClean="0"/>
              <a:t>dan</a:t>
            </a:r>
            <a:r>
              <a:rPr lang="en-US" dirty="0" smtClean="0"/>
              <a:t> abnormal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perkemihan</a:t>
            </a:r>
            <a:endParaRPr lang="en-US" dirty="0" smtClean="0"/>
          </a:p>
          <a:p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Pelaksanaan</a:t>
            </a:r>
            <a:endParaRPr lang="en-US" dirty="0" smtClean="0"/>
          </a:p>
          <a:p>
            <a:r>
              <a:rPr lang="en-US" dirty="0" err="1" smtClean="0"/>
              <a:t>Kaji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perkemihan</a:t>
            </a:r>
            <a:endParaRPr lang="en-US" dirty="0" smtClean="0"/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endParaRPr lang="en-US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Lanjutan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288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endParaRPr lang="en-US" dirty="0" smtClean="0"/>
          </a:p>
          <a:p>
            <a:r>
              <a:rPr lang="en-US" dirty="0" err="1" smtClean="0"/>
              <a:t>Stetoskop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sampiran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gorden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privasi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mengucapkan</a:t>
            </a:r>
            <a:r>
              <a:rPr lang="en-US" dirty="0" smtClean="0"/>
              <a:t> </a:t>
            </a:r>
            <a:r>
              <a:rPr lang="en-US" dirty="0" err="1" smtClean="0"/>
              <a:t>salam</a:t>
            </a:r>
            <a:endParaRPr lang="en-US" dirty="0" smtClean="0"/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selengkapnya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</p:txBody>
      </p:sp>
      <p:pic>
        <p:nvPicPr>
          <p:cNvPr id="1026" name="Picture 2" descr="C:\Users\ASUS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3733801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INSPEKSI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dirty="0" err="1" smtClean="0"/>
              <a:t>Kaji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abdomen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midklavikula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costovetebralangle</a:t>
            </a:r>
            <a:r>
              <a:rPr lang="en-US" dirty="0" smtClean="0">
                <a:solidFill>
                  <a:srgbClr val="FF0000"/>
                </a:solidFill>
              </a:rPr>
              <a:t> (CVA)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loweredge</a:t>
            </a:r>
            <a:r>
              <a:rPr lang="en-US" dirty="0" smtClean="0"/>
              <a:t> rib cage</a:t>
            </a:r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pulsasi</a:t>
            </a:r>
            <a:endParaRPr lang="en-US" dirty="0" smtClean="0"/>
          </a:p>
          <a:p>
            <a:r>
              <a:rPr lang="en-US" dirty="0" err="1" smtClean="0"/>
              <a:t>Didaerah</a:t>
            </a:r>
            <a:r>
              <a:rPr lang="en-US" dirty="0" smtClean="0"/>
              <a:t> </a:t>
            </a:r>
            <a:r>
              <a:rPr lang="en-US" dirty="0" err="1" smtClean="0"/>
              <a:t>subrapibis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                       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distensi</a:t>
            </a:r>
            <a:endParaRPr lang="en-US" dirty="0" smtClean="0"/>
          </a:p>
        </p:txBody>
      </p:sp>
      <p:pic>
        <p:nvPicPr>
          <p:cNvPr id="1026" name="Picture 2" descr="C:\Users\ASUS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1"/>
            <a:ext cx="3733801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515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Impact</vt:lpstr>
      <vt:lpstr>Wingdings</vt:lpstr>
      <vt:lpstr>Organic</vt:lpstr>
      <vt:lpstr>PENGKAJIAN FISIK SISTEM PERKEMIHAN</vt:lpstr>
      <vt:lpstr>PowerPoint Presentation</vt:lpstr>
      <vt:lpstr>GINJAL</vt:lpstr>
      <vt:lpstr>URETER</vt:lpstr>
      <vt:lpstr>KANDUNG KEMIH</vt:lpstr>
      <vt:lpstr>URETRA</vt:lpstr>
      <vt:lpstr>PEMERIKSAAN FISIK</vt:lpstr>
      <vt:lpstr>Lanjutan…</vt:lpstr>
      <vt:lpstr>INSPEKSI</vt:lpstr>
      <vt:lpstr>AUSKULTASI</vt:lpstr>
      <vt:lpstr>PERKUSI</vt:lpstr>
      <vt:lpstr>PALPASI</vt:lpstr>
      <vt:lpstr>PALPASI</vt:lpstr>
      <vt:lpstr>PALPASI</vt:lpstr>
      <vt:lpstr>Lanjutan…</vt:lpstr>
      <vt:lpstr>Jangan pernah menyalahguna-kan kelebihan yg diberikan Tuhan kepada kita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Ns. Dadang Priyanggono</dc:creator>
  <cp:lastModifiedBy>Microsoft account</cp:lastModifiedBy>
  <cp:revision>30</cp:revision>
  <dcterms:created xsi:type="dcterms:W3CDTF">2013-04-12T02:05:05Z</dcterms:created>
  <dcterms:modified xsi:type="dcterms:W3CDTF">2023-03-13T08:13:31Z</dcterms:modified>
</cp:coreProperties>
</file>