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0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0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461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30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3035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99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951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79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8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7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8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3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4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725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2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7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3093B-491F-44B5-8DEF-CF0C6A90DAC8}" type="datetimeFigureOut">
              <a:rPr lang="en-US" smtClean="0"/>
              <a:t>29-Jan-23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3E7E1EB-99F8-4E17-ACD6-B3A9D6181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6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557" y="2278506"/>
            <a:ext cx="9144000" cy="289536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n w="0"/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anose="020B0A04020102020204" pitchFamily="34" charset="0"/>
              </a:rPr>
              <a:t>PAPARAN PENGEMBANGAN KURIKULUM KEPERAWATAN KOMPLEMENTER</a:t>
            </a:r>
            <a:r>
              <a:rPr lang="en-US" sz="4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  <a:latin typeface="Arial Black" panose="020B0A04020102020204" pitchFamily="34" charset="0"/>
              </a:rPr>
              <a:t/>
            </a:r>
            <a:br>
              <a:rPr lang="en-US" sz="4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  <a:latin typeface="Arial Black" panose="020B0A04020102020204" pitchFamily="34" charset="0"/>
              </a:rPr>
            </a:br>
            <a:r>
              <a:rPr lang="en-US" sz="4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  <a:latin typeface="Arial Black" panose="020B0A04020102020204" pitchFamily="34" charset="0"/>
              </a:rPr>
              <a:t/>
            </a:r>
            <a:br>
              <a:rPr lang="en-US" sz="4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  <a:latin typeface="Arial Black" panose="020B0A04020102020204" pitchFamily="34" charset="0"/>
              </a:rPr>
            </a:br>
            <a:r>
              <a:rPr lang="en-US" sz="3600" dirty="0" smtClean="0">
                <a:ln w="0"/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anose="020B0A04020102020204" pitchFamily="34" charset="0"/>
              </a:rPr>
              <a:t>PRODI VOKASI (DIII KEPERAWATAN)</a:t>
            </a:r>
            <a:endParaRPr lang="en-US" sz="3600" dirty="0">
              <a:ln w="0"/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1724" y="384652"/>
            <a:ext cx="1150091" cy="11449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0867" y="366443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89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BESARAN SKS MATA KULIAH KERAWATAN KOMPLEMENTER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83632"/>
            <a:ext cx="8596668" cy="4183271"/>
          </a:xfr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UNGGULAN PRODI VOKASI : 7-8 SKS</a:t>
            </a:r>
          </a:p>
          <a:p>
            <a:r>
              <a:rPr lang="en-US" dirty="0" smtClean="0"/>
              <a:t>SUPORTIF UNGGULAN PRODI </a:t>
            </a:r>
            <a:r>
              <a:rPr lang="en-US" smtClean="0"/>
              <a:t>: 3 </a:t>
            </a:r>
            <a:r>
              <a:rPr lang="en-US" dirty="0" smtClean="0"/>
              <a:t>SKS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8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456016" cy="1320800"/>
          </a:xfr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DISTRIBUSI KEPERAWATAN KOMPLEMENTER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456017" cy="3880773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Mata </a:t>
            </a:r>
            <a:r>
              <a:rPr lang="en-US" b="1" dirty="0" err="1" smtClean="0">
                <a:solidFill>
                  <a:srgbClr val="0070C0"/>
                </a:solidFill>
              </a:rPr>
              <a:t>Kuliah</a:t>
            </a:r>
            <a:r>
              <a:rPr lang="en-US" b="1" dirty="0" smtClean="0">
                <a:solidFill>
                  <a:srgbClr val="0070C0"/>
                </a:solidFill>
              </a:rPr>
              <a:t> (Prodi DIII </a:t>
            </a:r>
            <a:r>
              <a:rPr lang="en-US" b="1" dirty="0" err="1" smtClean="0">
                <a:solidFill>
                  <a:srgbClr val="0070C0"/>
                </a:solidFill>
              </a:rPr>
              <a:t>Kep</a:t>
            </a:r>
            <a:r>
              <a:rPr lang="en-US" b="1" dirty="0" smtClean="0">
                <a:solidFill>
                  <a:srgbClr val="0070C0"/>
                </a:solidFill>
              </a:rPr>
              <a:t>-Univ. </a:t>
            </a:r>
            <a:r>
              <a:rPr lang="en-US" b="1" dirty="0" err="1" smtClean="0">
                <a:solidFill>
                  <a:srgbClr val="0070C0"/>
                </a:solidFill>
              </a:rPr>
              <a:t>Faletehan</a:t>
            </a:r>
            <a:r>
              <a:rPr lang="en-US" b="1" dirty="0" smtClean="0">
                <a:solidFill>
                  <a:srgbClr val="0070C0"/>
                </a:solidFill>
              </a:rPr>
              <a:t>)</a:t>
            </a:r>
          </a:p>
          <a:p>
            <a:pPr marL="225425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Komplementer</a:t>
            </a:r>
            <a:r>
              <a:rPr lang="en-US" dirty="0" smtClean="0"/>
              <a:t> 1	: 2 SKS (2T) 			(Semester 3)</a:t>
            </a:r>
          </a:p>
          <a:p>
            <a:pPr marL="509588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komplementer</a:t>
            </a:r>
            <a:r>
              <a:rPr lang="en-US" dirty="0" smtClean="0"/>
              <a:t> &amp; EBN)</a:t>
            </a:r>
          </a:p>
          <a:p>
            <a:pPr marL="225425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Komplementer</a:t>
            </a:r>
            <a:r>
              <a:rPr lang="en-US" dirty="0" smtClean="0"/>
              <a:t> 2	: 2 SKS </a:t>
            </a:r>
            <a:r>
              <a:rPr lang="en-US" dirty="0"/>
              <a:t>(1T,1P) </a:t>
            </a:r>
            <a:r>
              <a:rPr lang="en-US" dirty="0" smtClean="0"/>
              <a:t>		</a:t>
            </a:r>
            <a:r>
              <a:rPr lang="en-US" dirty="0" smtClean="0"/>
              <a:t>(Semester 4)</a:t>
            </a:r>
          </a:p>
          <a:p>
            <a:pPr marL="465138" indent="0">
              <a:buNone/>
            </a:pPr>
            <a:r>
              <a:rPr lang="en-US" dirty="0" smtClean="0"/>
              <a:t>(</a:t>
            </a:r>
            <a:r>
              <a:rPr lang="en-US" dirty="0" err="1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hipnoterapi</a:t>
            </a:r>
            <a:r>
              <a:rPr lang="en-US" dirty="0" smtClean="0"/>
              <a:t>)</a:t>
            </a:r>
          </a:p>
          <a:p>
            <a:pPr marL="225425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Komplementer</a:t>
            </a:r>
            <a:r>
              <a:rPr lang="en-US" dirty="0" smtClean="0"/>
              <a:t> 3	: 2 SKS </a:t>
            </a:r>
            <a:r>
              <a:rPr lang="en-US" dirty="0"/>
              <a:t>(1T,1P) </a:t>
            </a:r>
            <a:r>
              <a:rPr lang="en-US" dirty="0" smtClean="0"/>
              <a:t>		</a:t>
            </a:r>
            <a:r>
              <a:rPr lang="en-US" dirty="0" smtClean="0"/>
              <a:t>(Semester 5)</a:t>
            </a:r>
          </a:p>
          <a:p>
            <a:pPr marL="465138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bekam</a:t>
            </a:r>
            <a:r>
              <a:rPr lang="en-US" dirty="0" smtClean="0"/>
              <a:t>, </a:t>
            </a:r>
            <a:r>
              <a:rPr lang="en-US" dirty="0" err="1" smtClean="0"/>
              <a:t>akupresur,pijat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r>
              <a:rPr lang="en-US" dirty="0" smtClean="0"/>
              <a:t>)</a:t>
            </a:r>
          </a:p>
          <a:p>
            <a:pPr marL="225425" indent="0">
              <a:buNone/>
            </a:pPr>
            <a:r>
              <a:rPr lang="en-US" dirty="0" smtClean="0"/>
              <a:t>4. PBK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Komplementer</a:t>
            </a:r>
            <a:r>
              <a:rPr lang="en-US" dirty="0" smtClean="0"/>
              <a:t>	: 2 SKS (2P)		</a:t>
            </a:r>
            <a:r>
              <a:rPr lang="en-US" dirty="0" smtClean="0"/>
              <a:t>(Semester 6)</a:t>
            </a:r>
          </a:p>
          <a:p>
            <a:pPr marL="465138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Stase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komplementer</a:t>
            </a:r>
            <a:r>
              <a:rPr lang="en-US" dirty="0" smtClean="0"/>
              <a:t>: </a:t>
            </a:r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bekam</a:t>
            </a:r>
            <a:r>
              <a:rPr lang="en-US" dirty="0" smtClean="0"/>
              <a:t>, </a:t>
            </a:r>
            <a:r>
              <a:rPr lang="en-US" dirty="0" err="1" smtClean="0"/>
              <a:t>klinik</a:t>
            </a:r>
            <a:r>
              <a:rPr lang="en-US" dirty="0" smtClean="0"/>
              <a:t> baby </a:t>
            </a:r>
            <a:r>
              <a:rPr lang="en-US" dirty="0" err="1" smtClean="0"/>
              <a:t>masage</a:t>
            </a:r>
            <a:r>
              <a:rPr lang="en-US" dirty="0" smtClean="0"/>
              <a:t>, </a:t>
            </a:r>
            <a:r>
              <a:rPr lang="en-US" dirty="0" err="1" smtClean="0"/>
              <a:t>komunitas</a:t>
            </a:r>
            <a:r>
              <a:rPr lang="en-US" dirty="0" smtClean="0"/>
              <a:t>)</a:t>
            </a:r>
            <a:endParaRPr lang="en-US" dirty="0" smtClean="0"/>
          </a:p>
          <a:p>
            <a:pPr marL="225425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315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261144" cy="1320800"/>
          </a:xfr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500" b="1" dirty="0" smtClean="0"/>
              <a:t>DISTRIBUSI KEPERAWATAN KOMPLEMENTER</a:t>
            </a:r>
            <a:endParaRPr lang="en-US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261145" cy="3880773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Mata </a:t>
            </a:r>
            <a:r>
              <a:rPr lang="en-US" b="1" dirty="0" err="1" smtClean="0">
                <a:solidFill>
                  <a:srgbClr val="0070C0"/>
                </a:solidFill>
              </a:rPr>
              <a:t>Kuliah</a:t>
            </a:r>
            <a:r>
              <a:rPr lang="en-US" b="1" dirty="0" smtClean="0">
                <a:solidFill>
                  <a:srgbClr val="0070C0"/>
                </a:solidFill>
              </a:rPr>
              <a:t> (</a:t>
            </a:r>
            <a:r>
              <a:rPr lang="en-US" b="1" dirty="0" err="1" smtClean="0">
                <a:solidFill>
                  <a:srgbClr val="0070C0"/>
                </a:solidFill>
              </a:rPr>
              <a:t>STIKes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Sismadi</a:t>
            </a:r>
            <a:r>
              <a:rPr lang="en-US" b="1" dirty="0" smtClean="0">
                <a:solidFill>
                  <a:srgbClr val="0070C0"/>
                </a:solidFill>
              </a:rPr>
              <a:t>)</a:t>
            </a:r>
          </a:p>
          <a:p>
            <a:pPr marL="225425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Komplementer</a:t>
            </a:r>
            <a:r>
              <a:rPr lang="en-US" dirty="0" smtClean="0"/>
              <a:t> 1	: 3 SKS (2T,1P) 		(Semester 5)</a:t>
            </a:r>
          </a:p>
          <a:p>
            <a:pPr marL="225425" indent="239713">
              <a:buNone/>
            </a:pPr>
            <a:r>
              <a:rPr lang="en-US" dirty="0" smtClean="0"/>
              <a:t>(</a:t>
            </a:r>
            <a:r>
              <a:rPr lang="en-US" dirty="0" err="1" smtClean="0"/>
              <a:t>Asuhan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Komplementer</a:t>
            </a:r>
            <a:r>
              <a:rPr lang="en-US" dirty="0" smtClean="0"/>
              <a:t> &amp;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bekam</a:t>
            </a:r>
            <a:r>
              <a:rPr lang="en-US" dirty="0" smtClean="0"/>
              <a:t>, herbal)</a:t>
            </a:r>
          </a:p>
          <a:p>
            <a:pPr marL="225425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Komplementer</a:t>
            </a:r>
            <a:r>
              <a:rPr lang="en-US" dirty="0" smtClean="0"/>
              <a:t> 2	: 2 SKS </a:t>
            </a:r>
            <a:r>
              <a:rPr lang="en-US" dirty="0"/>
              <a:t>(1T,1P) </a:t>
            </a:r>
            <a:r>
              <a:rPr lang="en-US" dirty="0" smtClean="0"/>
              <a:t>	</a:t>
            </a:r>
            <a:r>
              <a:rPr lang="en-US" dirty="0" smtClean="0"/>
              <a:t>	(Semester 6)</a:t>
            </a:r>
          </a:p>
          <a:p>
            <a:pPr marL="225425" indent="239713">
              <a:buNone/>
            </a:pPr>
            <a:r>
              <a:rPr lang="en-US" dirty="0" smtClean="0"/>
              <a:t>(</a:t>
            </a:r>
            <a:r>
              <a:rPr lang="en-US" dirty="0" err="1" smtClean="0"/>
              <a:t>Asuhan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Komplementer</a:t>
            </a:r>
            <a:r>
              <a:rPr lang="en-US" dirty="0" smtClean="0"/>
              <a:t> &amp;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refleksiologi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akupresur</a:t>
            </a:r>
            <a:r>
              <a:rPr lang="en-US" dirty="0" smtClean="0"/>
              <a:t>)</a:t>
            </a:r>
          </a:p>
          <a:p>
            <a:pPr marL="225425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Komplementer</a:t>
            </a:r>
            <a:r>
              <a:rPr lang="en-US" dirty="0" smtClean="0"/>
              <a:t> 3	: 2 SKS (2P)			</a:t>
            </a:r>
            <a:r>
              <a:rPr lang="en-US" dirty="0" smtClean="0"/>
              <a:t>(Semester 6)</a:t>
            </a:r>
          </a:p>
          <a:p>
            <a:pPr marL="225425" indent="284163">
              <a:buNone/>
            </a:pPr>
            <a:r>
              <a:rPr lang="en-US" dirty="0" smtClean="0"/>
              <a:t>(</a:t>
            </a:r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6659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366076" cy="1320800"/>
          </a:xfr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DISTRIBUSI KEPERAWATAN KOMPLEMENTER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366076" cy="3880773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Mata </a:t>
            </a:r>
            <a:r>
              <a:rPr lang="en-US" b="1" dirty="0" err="1" smtClean="0">
                <a:solidFill>
                  <a:srgbClr val="0070C0"/>
                </a:solidFill>
              </a:rPr>
              <a:t>Kuliah</a:t>
            </a:r>
            <a:r>
              <a:rPr lang="en-US" b="1" dirty="0" smtClean="0">
                <a:solidFill>
                  <a:srgbClr val="0070C0"/>
                </a:solidFill>
              </a:rPr>
              <a:t> (Prodi DIII-Univ. </a:t>
            </a:r>
            <a:r>
              <a:rPr lang="en-US" b="1" dirty="0" err="1" smtClean="0">
                <a:solidFill>
                  <a:srgbClr val="0070C0"/>
                </a:solidFill>
              </a:rPr>
              <a:t>Mulawarman</a:t>
            </a:r>
            <a:r>
              <a:rPr lang="en-US" b="1" dirty="0" smtClean="0">
                <a:solidFill>
                  <a:srgbClr val="0070C0"/>
                </a:solidFill>
              </a:rPr>
              <a:t>)</a:t>
            </a:r>
          </a:p>
          <a:p>
            <a:pPr marL="225425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Komplementer</a:t>
            </a:r>
            <a:r>
              <a:rPr lang="en-US" dirty="0" smtClean="0"/>
              <a:t> 	: 3 SKS (2T,1P) 	(Semester 4)</a:t>
            </a:r>
          </a:p>
          <a:p>
            <a:pPr marL="225425" indent="344488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Teori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225425" indent="344488">
              <a:buNone/>
            </a:pPr>
            <a:r>
              <a:rPr lang="en-US" dirty="0" smtClean="0"/>
              <a:t>(</a:t>
            </a:r>
            <a:r>
              <a:rPr lang="en-US" dirty="0" err="1" smtClean="0"/>
              <a:t>Aspek</a:t>
            </a:r>
            <a:r>
              <a:rPr lang="en-US" dirty="0" smtClean="0"/>
              <a:t> legal, </a:t>
            </a:r>
            <a:r>
              <a:rPr lang="en-US" dirty="0" err="1" smtClean="0"/>
              <a:t>Hipno</a:t>
            </a:r>
            <a:r>
              <a:rPr lang="en-US" dirty="0" smtClean="0"/>
              <a:t>, </a:t>
            </a:r>
            <a:r>
              <a:rPr lang="en-US" dirty="0" err="1" smtClean="0"/>
              <a:t>Relaksasi</a:t>
            </a:r>
            <a:r>
              <a:rPr lang="en-US" dirty="0" smtClean="0"/>
              <a:t>, SEFT, Herbal, </a:t>
            </a:r>
            <a:r>
              <a:rPr lang="en-US" dirty="0" err="1" smtClean="0"/>
              <a:t>Akupresur</a:t>
            </a:r>
            <a:r>
              <a:rPr lang="en-US" dirty="0" smtClean="0"/>
              <a:t>)</a:t>
            </a:r>
          </a:p>
          <a:p>
            <a:pPr marL="225425" indent="344488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Praktik</a:t>
            </a:r>
            <a:r>
              <a:rPr lang="en-US" b="1" dirty="0" smtClean="0">
                <a:solidFill>
                  <a:srgbClr val="FF0000"/>
                </a:solidFill>
              </a:rPr>
              <a:t>	:</a:t>
            </a:r>
          </a:p>
          <a:p>
            <a:pPr marL="569913" indent="0">
              <a:buNone/>
            </a:pPr>
            <a:r>
              <a:rPr lang="en-US" dirty="0" err="1" smtClean="0"/>
              <a:t>Terintergrasi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KMB,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ropis</a:t>
            </a:r>
            <a:r>
              <a:rPr lang="en-US" dirty="0" smtClean="0"/>
              <a:t>, </a:t>
            </a:r>
            <a:r>
              <a:rPr lang="en-US" dirty="0" err="1" smtClean="0"/>
              <a:t>Jiwa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endParaRPr lang="en-US" dirty="0" smtClean="0"/>
          </a:p>
          <a:p>
            <a:pPr marL="225425" indent="344488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133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69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Trebuchet MS</vt:lpstr>
      <vt:lpstr>Wingdings 3</vt:lpstr>
      <vt:lpstr>Facet</vt:lpstr>
      <vt:lpstr>PAPARAN PENGEMBANGAN KURIKULUM KEPERAWATAN KOMPLEMENTER  PRODI VOKASI (DIII KEPERAWATAN)</vt:lpstr>
      <vt:lpstr>BESARAN SKS MATA KULIAH KERAWATAN KOMPLEMENTER</vt:lpstr>
      <vt:lpstr>DISTRIBUSI KEPERAWATAN KOMPLEMENTER</vt:lpstr>
      <vt:lpstr>DISTRIBUSI KEPERAWATAN KOMPLEMENTER</vt:lpstr>
      <vt:lpstr>DISTRIBUSI KEPERAWATAN KOMPLEMENTER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PAPARAN PENGEMBANGAN KURIKULUM KEPEAWATAN KOMPLEMENTER</dc:title>
  <dc:creator>Microsoft account</dc:creator>
  <cp:lastModifiedBy>Microsoft account</cp:lastModifiedBy>
  <cp:revision>15</cp:revision>
  <dcterms:created xsi:type="dcterms:W3CDTF">2023-01-29T02:47:43Z</dcterms:created>
  <dcterms:modified xsi:type="dcterms:W3CDTF">2023-01-29T03:30:38Z</dcterms:modified>
</cp:coreProperties>
</file>