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697" r:id="rId7"/>
  </p:sldMasterIdLst>
  <p:notesMasterIdLst>
    <p:notesMasterId r:id="rId7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91" r:id="rId16"/>
    <p:sldId id="296" r:id="rId17"/>
    <p:sldId id="297" r:id="rId18"/>
    <p:sldId id="298" r:id="rId19"/>
    <p:sldId id="299" r:id="rId20"/>
    <p:sldId id="300" r:id="rId21"/>
    <p:sldId id="293" r:id="rId22"/>
    <p:sldId id="303" r:id="rId23"/>
    <p:sldId id="304" r:id="rId24"/>
    <p:sldId id="305" r:id="rId25"/>
    <p:sldId id="295" r:id="rId26"/>
    <p:sldId id="264" r:id="rId27"/>
    <p:sldId id="306" r:id="rId28"/>
    <p:sldId id="326" r:id="rId29"/>
    <p:sldId id="309" r:id="rId30"/>
    <p:sldId id="310" r:id="rId31"/>
    <p:sldId id="311" r:id="rId32"/>
    <p:sldId id="312" r:id="rId33"/>
    <p:sldId id="265" r:id="rId34"/>
    <p:sldId id="313" r:id="rId35"/>
    <p:sldId id="314" r:id="rId36"/>
    <p:sldId id="315" r:id="rId37"/>
    <p:sldId id="316" r:id="rId38"/>
    <p:sldId id="327" r:id="rId39"/>
    <p:sldId id="331" r:id="rId40"/>
    <p:sldId id="329" r:id="rId41"/>
    <p:sldId id="318" r:id="rId42"/>
    <p:sldId id="320" r:id="rId43"/>
    <p:sldId id="307" r:id="rId44"/>
    <p:sldId id="321" r:id="rId45"/>
    <p:sldId id="268" r:id="rId46"/>
    <p:sldId id="319" r:id="rId47"/>
    <p:sldId id="330" r:id="rId48"/>
    <p:sldId id="269" r:id="rId49"/>
    <p:sldId id="270" r:id="rId50"/>
    <p:sldId id="323" r:id="rId51"/>
    <p:sldId id="325" r:id="rId52"/>
    <p:sldId id="324" r:id="rId53"/>
    <p:sldId id="308" r:id="rId54"/>
    <p:sldId id="290" r:id="rId55"/>
    <p:sldId id="275" r:id="rId56"/>
    <p:sldId id="276" r:id="rId57"/>
    <p:sldId id="277" r:id="rId58"/>
    <p:sldId id="278" r:id="rId59"/>
    <p:sldId id="279" r:id="rId60"/>
    <p:sldId id="280" r:id="rId61"/>
    <p:sldId id="282" r:id="rId62"/>
    <p:sldId id="281" r:id="rId63"/>
    <p:sldId id="284" r:id="rId64"/>
    <p:sldId id="332" r:id="rId65"/>
    <p:sldId id="333" r:id="rId66"/>
    <p:sldId id="334" r:id="rId67"/>
    <p:sldId id="335" r:id="rId68"/>
    <p:sldId id="294" r:id="rId69"/>
    <p:sldId id="336" r:id="rId70"/>
    <p:sldId id="337" r:id="rId71"/>
    <p:sldId id="301" r:id="rId72"/>
    <p:sldId id="274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orthern Lights display over a snowy landscape"/>
          <p:cNvSpPr>
            <a:spLocks noGrp="1"/>
          </p:cNvSpPr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olorful clouds against a starry night sky"/>
          <p:cNvSpPr>
            <a:spLocks noGrp="1"/>
          </p:cNvSpPr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Northern Lights display over a snowy mountain landscape"/>
          <p:cNvSpPr>
            <a:spLocks noGrp="1"/>
          </p:cNvSpPr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orthern Lights display over a snowy landscap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EBEBE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03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EBEBE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35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48673" y="2876817"/>
            <a:ext cx="14686652" cy="968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orthern Lights display in a dark night sky over mountains"/>
          <p:cNvSpPr>
            <a:spLocks noGrp="1"/>
          </p:cNvSpPr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93581" y="0"/>
            <a:ext cx="13974689" cy="13699088"/>
          </a:xfrm>
          <a:custGeom>
            <a:avLst/>
            <a:gdLst/>
            <a:ahLst/>
            <a:cxnLst/>
            <a:rect l="l" t="t" r="r" b="b"/>
            <a:pathLst>
              <a:path w="10488294" h="10287000">
                <a:moveTo>
                  <a:pt x="10487917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487917" y="0"/>
                </a:lnTo>
                <a:lnTo>
                  <a:pt x="10487917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1"/>
            <a:ext cx="207264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3539" cy="13699088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3999" y="0"/>
                </a:lnTo>
                <a:lnTo>
                  <a:pt x="9143999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92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63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92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92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93581" y="0"/>
            <a:ext cx="13974689" cy="13699088"/>
          </a:xfrm>
          <a:custGeom>
            <a:avLst/>
            <a:gdLst/>
            <a:ahLst/>
            <a:cxnLst/>
            <a:rect l="l" t="t" r="r" b="b"/>
            <a:pathLst>
              <a:path w="10488294" h="10287000">
                <a:moveTo>
                  <a:pt x="10487917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487917" y="0"/>
                </a:lnTo>
                <a:lnTo>
                  <a:pt x="10487917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78337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1"/>
            <a:ext cx="207264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3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lorful clouds against a starry night sky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63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93581" y="0"/>
            <a:ext cx="13974689" cy="13699088"/>
          </a:xfrm>
          <a:custGeom>
            <a:avLst/>
            <a:gdLst/>
            <a:ahLst/>
            <a:cxnLst/>
            <a:rect l="l" t="t" r="r" b="b"/>
            <a:pathLst>
              <a:path w="10488294" h="10287000">
                <a:moveTo>
                  <a:pt x="10487917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487917" y="0"/>
                </a:lnTo>
                <a:lnTo>
                  <a:pt x="10487917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14470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15897" y="2144512"/>
            <a:ext cx="1915523" cy="10079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27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97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27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97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27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27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4367078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86718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1"/>
            <a:ext cx="207264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96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9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1"/>
            <a:ext cx="207264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1"/>
            <a:ext cx="170688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63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63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39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26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orthern Lights display over a snowy mountain landscape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0" r:id="rId16"/>
    <p:sldLayoutId id="2147483671" r:id="rId17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6755" y="2876817"/>
            <a:ext cx="20030487" cy="968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5469" y="3852318"/>
            <a:ext cx="20373060" cy="2842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9637" y="2230804"/>
            <a:ext cx="19984726" cy="10079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38313" y="6307293"/>
            <a:ext cx="13107372" cy="3595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9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6140" y="2835346"/>
            <a:ext cx="20551721" cy="103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07859" y="6294609"/>
            <a:ext cx="12768280" cy="3841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0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1285" y="1499628"/>
            <a:ext cx="22321431" cy="2333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28598" y="6307293"/>
            <a:ext cx="13126805" cy="3478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70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4733" y="2230803"/>
            <a:ext cx="20414534" cy="962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6048" y="6294609"/>
            <a:ext cx="13091904" cy="39710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1285" y="1499628"/>
            <a:ext cx="22321431" cy="2333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453" y="6307293"/>
            <a:ext cx="12953094" cy="3580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1"/>
            <a:ext cx="78028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1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2" y="12755881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erty.k12.mo.us/~rknowles/index_files/file0002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trc.ucdavis.edu/biosci10v/bis10v/media/ch06/glycolysis.sw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1.png"/><Relationship Id="rId7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1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4.png"/><Relationship Id="rId7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1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8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ioenergetic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Metabolisme</a:t>
            </a:r>
            <a:r>
              <a:rPr lang="en-US" dirty="0"/>
              <a:t> </a:t>
            </a:r>
            <a:r>
              <a:rPr lang="en-US" dirty="0" err="1"/>
              <a:t>Karbohidrat</a:t>
            </a:r>
            <a:endParaRPr dirty="0"/>
          </a:p>
        </p:txBody>
      </p:sp>
      <p:sp>
        <p:nvSpPr>
          <p:cNvPr id="152" name="dr. Muhamad Dwi Putra, M.Biome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dr. Muhamad Dwi Putra, M.Biomed</a:t>
            </a:r>
          </a:p>
        </p:txBody>
      </p:sp>
      <p:sp>
        <p:nvSpPr>
          <p:cNvPr id="153" name="Basic Mechanism Disease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FKKUMJ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0002" y="2144511"/>
            <a:ext cx="8012275" cy="582803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R="6765" algn="r">
              <a:lnSpc>
                <a:spcPts val="3815"/>
              </a:lnSpc>
              <a:spcBef>
                <a:spcPts val="133"/>
              </a:spcBef>
            </a:pPr>
            <a:r>
              <a:rPr sz="3196" b="1" dirty="0">
                <a:latin typeface="Cambria"/>
                <a:cs typeface="Cambria"/>
              </a:rPr>
              <a:t>Contoh</a:t>
            </a:r>
            <a:r>
              <a:rPr sz="3196" b="1" spc="40" dirty="0">
                <a:latin typeface="Cambria"/>
                <a:cs typeface="Cambria"/>
              </a:rPr>
              <a:t> </a:t>
            </a:r>
            <a:r>
              <a:rPr sz="3196" b="1" dirty="0">
                <a:latin typeface="Cambria"/>
                <a:cs typeface="Cambria"/>
              </a:rPr>
              <a:t>Karbohidrat</a:t>
            </a:r>
            <a:r>
              <a:rPr sz="3196" b="1" spc="20" dirty="0">
                <a:latin typeface="Cambria"/>
                <a:cs typeface="Cambria"/>
              </a:rPr>
              <a:t> </a:t>
            </a:r>
            <a:r>
              <a:rPr sz="3196" b="1" dirty="0">
                <a:latin typeface="Cambria"/>
                <a:cs typeface="Cambria"/>
              </a:rPr>
              <a:t>dalam</a:t>
            </a:r>
            <a:r>
              <a:rPr sz="3196" b="1" spc="47" dirty="0">
                <a:latin typeface="Cambria"/>
                <a:cs typeface="Cambria"/>
              </a:rPr>
              <a:t> </a:t>
            </a:r>
            <a:r>
              <a:rPr sz="3196" b="1" spc="-13" dirty="0">
                <a:latin typeface="Cambria"/>
                <a:cs typeface="Cambria"/>
              </a:rPr>
              <a:t>Kehidupan</a:t>
            </a:r>
            <a:endParaRPr sz="3196">
              <a:latin typeface="Cambria"/>
              <a:cs typeface="Cambria"/>
            </a:endParaRPr>
          </a:p>
          <a:p>
            <a:pPr marR="6765" algn="r">
              <a:lnSpc>
                <a:spcPts val="3815"/>
              </a:lnSpc>
            </a:pPr>
            <a:r>
              <a:rPr sz="3196" b="1" spc="67" dirty="0">
                <a:latin typeface="Cambria"/>
                <a:cs typeface="Cambria"/>
              </a:rPr>
              <a:t>Sehari-</a:t>
            </a:r>
            <a:r>
              <a:rPr sz="3196" b="1" spc="-27" dirty="0">
                <a:latin typeface="Cambria"/>
                <a:cs typeface="Cambria"/>
              </a:rPr>
              <a:t>hari</a:t>
            </a:r>
            <a:endParaRPr sz="3196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4861">
              <a:latin typeface="Cambria"/>
              <a:cs typeface="Cambria"/>
            </a:endParaRPr>
          </a:p>
          <a:p>
            <a:pPr marL="16913" marR="6765" indent="258763" algn="r">
              <a:lnSpc>
                <a:spcPct val="117800"/>
              </a:lnSpc>
            </a:pPr>
            <a:r>
              <a:rPr sz="3263" dirty="0">
                <a:latin typeface="Verdana"/>
                <a:cs typeface="Verdana"/>
              </a:rPr>
              <a:t>Karbohidrat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dapat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87" dirty="0">
                <a:latin typeface="Verdana"/>
                <a:cs typeface="Verdana"/>
              </a:rPr>
              <a:t>ditemukan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dalam </a:t>
            </a:r>
            <a:r>
              <a:rPr sz="3263" dirty="0">
                <a:latin typeface="Verdana"/>
                <a:cs typeface="Verdana"/>
              </a:rPr>
              <a:t>berbagai</a:t>
            </a:r>
            <a:r>
              <a:rPr sz="3263" spc="-87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makanan</a:t>
            </a:r>
            <a:r>
              <a:rPr sz="3263" spc="-87" dirty="0">
                <a:latin typeface="Verdana"/>
                <a:cs typeface="Verdana"/>
              </a:rPr>
              <a:t> </a:t>
            </a:r>
            <a:r>
              <a:rPr sz="3263" spc="-47" dirty="0">
                <a:latin typeface="Verdana"/>
                <a:cs typeface="Verdana"/>
              </a:rPr>
              <a:t>sehari-</a:t>
            </a:r>
            <a:r>
              <a:rPr sz="3263" spc="-107" dirty="0">
                <a:latin typeface="Verdana"/>
                <a:cs typeface="Verdana"/>
              </a:rPr>
              <a:t>hari,</a:t>
            </a:r>
            <a:r>
              <a:rPr sz="3263" spc="-87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seperti </a:t>
            </a:r>
            <a:r>
              <a:rPr sz="3263" spc="-100" dirty="0">
                <a:latin typeface="Verdana"/>
                <a:cs typeface="Verdana"/>
              </a:rPr>
              <a:t>nasi,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spc="-113" dirty="0">
                <a:latin typeface="Verdana"/>
                <a:cs typeface="Verdana"/>
              </a:rPr>
              <a:t>roti,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spc="-80" dirty="0">
                <a:latin typeface="Verdana"/>
                <a:cs typeface="Verdana"/>
              </a:rPr>
              <a:t>pasta,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kentang,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dan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buah- </a:t>
            </a:r>
            <a:r>
              <a:rPr sz="3263" dirty="0">
                <a:latin typeface="Verdana"/>
                <a:cs typeface="Verdana"/>
              </a:rPr>
              <a:t>buahan.</a:t>
            </a:r>
            <a:r>
              <a:rPr sz="3263" spc="47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Konsumsi</a:t>
            </a:r>
            <a:r>
              <a:rPr sz="3263" spc="47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karbohidrat</a:t>
            </a:r>
            <a:r>
              <a:rPr sz="3263" spc="40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yang </a:t>
            </a:r>
            <a:r>
              <a:rPr sz="3263" dirty="0">
                <a:latin typeface="Verdana"/>
                <a:cs typeface="Verdana"/>
              </a:rPr>
              <a:t>tepat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113" dirty="0">
                <a:latin typeface="Verdana"/>
                <a:cs typeface="Verdana"/>
              </a:rPr>
              <a:t>penting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untuk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53" dirty="0">
                <a:latin typeface="Verdana"/>
                <a:cs typeface="Verdana"/>
              </a:rPr>
              <a:t>menjaga </a:t>
            </a:r>
            <a:r>
              <a:rPr sz="3263" dirty="0">
                <a:latin typeface="Verdana"/>
                <a:cs typeface="Verdana"/>
              </a:rPr>
              <a:t>kesehatan</a:t>
            </a:r>
            <a:r>
              <a:rPr sz="3263" spc="-1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dan</a:t>
            </a:r>
            <a:r>
              <a:rPr sz="3263" spc="-186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memberikan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energi </a:t>
            </a:r>
            <a:r>
              <a:rPr sz="3263" dirty="0">
                <a:latin typeface="Verdana"/>
                <a:cs typeface="Verdana"/>
              </a:rPr>
              <a:t>yang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dibutuhkan</a:t>
            </a:r>
            <a:r>
              <a:rPr sz="3263" spc="-206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oleh</a:t>
            </a:r>
            <a:r>
              <a:rPr sz="3263" spc="-20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tubuh.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3545" y="1"/>
            <a:ext cx="12176768" cy="13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0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3994" y="2144511"/>
            <a:ext cx="8078234" cy="100798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392" spc="47" dirty="0">
                <a:solidFill>
                  <a:srgbClr val="000000"/>
                </a:solidFill>
              </a:rPr>
              <a:t>Struktur</a:t>
            </a:r>
            <a:r>
              <a:rPr sz="6392" spc="-120" dirty="0">
                <a:solidFill>
                  <a:srgbClr val="000000"/>
                </a:solidFill>
              </a:rPr>
              <a:t> </a:t>
            </a:r>
            <a:r>
              <a:rPr sz="6392" spc="-20" dirty="0">
                <a:solidFill>
                  <a:srgbClr val="000000"/>
                </a:solidFill>
              </a:rPr>
              <a:t>Karbohidrat</a:t>
            </a:r>
            <a:endParaRPr sz="6392"/>
          </a:p>
        </p:txBody>
      </p:sp>
      <p:sp>
        <p:nvSpPr>
          <p:cNvPr id="3" name="object 3"/>
          <p:cNvSpPr txBox="1"/>
          <p:nvPr/>
        </p:nvSpPr>
        <p:spPr>
          <a:xfrm>
            <a:off x="1952837" y="3841295"/>
            <a:ext cx="8279492" cy="5310510"/>
          </a:xfrm>
          <a:prstGeom prst="rect">
            <a:avLst/>
          </a:prstGeom>
        </p:spPr>
        <p:txBody>
          <a:bodyPr vert="horz" wrap="square" lIns="0" tIns="13530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indent="548814" algn="r">
              <a:lnSpc>
                <a:spcPct val="117800"/>
              </a:lnSpc>
              <a:spcBef>
                <a:spcPts val="107"/>
              </a:spcBef>
            </a:pPr>
            <a:r>
              <a:rPr sz="3263" spc="40" dirty="0">
                <a:latin typeface="Verdana"/>
                <a:cs typeface="Verdana"/>
              </a:rPr>
              <a:t>Karbohidrat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memiliki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100" dirty="0">
                <a:latin typeface="Tahoma"/>
                <a:cs typeface="Tahoma"/>
              </a:rPr>
              <a:t>struktur</a:t>
            </a:r>
            <a:r>
              <a:rPr sz="3263" b="1" spc="-20" dirty="0">
                <a:latin typeface="Tahoma"/>
                <a:cs typeface="Tahoma"/>
              </a:rPr>
              <a:t> </a:t>
            </a:r>
            <a:r>
              <a:rPr sz="3263" b="1" spc="87" dirty="0">
                <a:latin typeface="Tahoma"/>
                <a:cs typeface="Tahoma"/>
              </a:rPr>
              <a:t>dasar </a:t>
            </a:r>
            <a:r>
              <a:rPr sz="3263" b="1" spc="-939" dirty="0">
                <a:latin typeface="Tahoma"/>
                <a:cs typeface="Tahom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-13" dirty="0">
                <a:latin typeface="Tahoma"/>
                <a:cs typeface="Tahoma"/>
              </a:rPr>
              <a:t>r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27" dirty="0">
                <a:latin typeface="Tahoma"/>
                <a:cs typeface="Tahoma"/>
              </a:rPr>
              <a:t>f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226" dirty="0">
                <a:latin typeface="Tahoma"/>
                <a:cs typeface="Tahoma"/>
              </a:rPr>
              <a:t>c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-13" dirty="0">
                <a:latin typeface="Tahoma"/>
                <a:cs typeface="Tahoma"/>
              </a:rPr>
              <a:t>r</a:t>
            </a:r>
            <a:r>
              <a:rPr sz="3263" b="1" spc="206" dirty="0">
                <a:latin typeface="Tahoma"/>
                <a:cs typeface="Tahoma"/>
              </a:rPr>
              <a:t>b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120" dirty="0">
                <a:latin typeface="Tahoma"/>
                <a:cs typeface="Tahoma"/>
              </a:rPr>
              <a:t>n  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3" dirty="0">
                <a:latin typeface="Tahoma"/>
                <a:cs typeface="Tahoma"/>
              </a:rPr>
              <a:t>t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338" dirty="0">
                <a:latin typeface="Tahoma"/>
                <a:cs typeface="Tahoma"/>
              </a:rPr>
              <a:t>m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20" dirty="0">
                <a:latin typeface="Verdana"/>
                <a:cs typeface="Verdana"/>
              </a:rPr>
              <a:t>Me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  </a:t>
            </a:r>
            <a:r>
              <a:rPr sz="3263" b="1" spc="353" dirty="0">
                <a:latin typeface="Tahoma"/>
                <a:cs typeface="Tahoma"/>
              </a:rPr>
              <a:t>m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73" dirty="0">
                <a:latin typeface="Tahoma"/>
                <a:cs typeface="Tahoma"/>
              </a:rPr>
              <a:t>k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-13" dirty="0">
                <a:latin typeface="Tahoma"/>
                <a:cs typeface="Tahoma"/>
              </a:rPr>
              <a:t>r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73" dirty="0">
                <a:latin typeface="Tahoma"/>
                <a:cs typeface="Tahoma"/>
              </a:rPr>
              <a:t>k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-13" dirty="0">
                <a:latin typeface="Tahoma"/>
                <a:cs typeface="Tahoma"/>
              </a:rPr>
              <a:t>r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b="1" spc="220" dirty="0">
                <a:latin typeface="Tahoma"/>
                <a:cs typeface="Tahoma"/>
              </a:rPr>
              <a:t>p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7" dirty="0">
                <a:latin typeface="Tahoma"/>
                <a:cs typeface="Tahoma"/>
              </a:rPr>
              <a:t>li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73" dirty="0">
                <a:latin typeface="Tahoma"/>
                <a:cs typeface="Tahoma"/>
              </a:rPr>
              <a:t>k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-13" dirty="0">
                <a:latin typeface="Tahoma"/>
                <a:cs typeface="Tahoma"/>
              </a:rPr>
              <a:t>r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40" dirty="0">
                <a:latin typeface="Verdana"/>
                <a:cs typeface="Verdana"/>
              </a:rPr>
              <a:t>Mo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h  </a:t>
            </a:r>
            <a:r>
              <a:rPr sz="3263" b="1" spc="107" dirty="0">
                <a:latin typeface="Tahoma"/>
                <a:cs typeface="Tahoma"/>
              </a:rPr>
              <a:t>unit</a:t>
            </a:r>
            <a:r>
              <a:rPr sz="3263" b="1" spc="-33" dirty="0">
                <a:latin typeface="Tahoma"/>
                <a:cs typeface="Tahoma"/>
              </a:rPr>
              <a:t> </a:t>
            </a:r>
            <a:r>
              <a:rPr sz="3263" b="1" spc="87" dirty="0">
                <a:latin typeface="Tahoma"/>
                <a:cs typeface="Tahoma"/>
              </a:rPr>
              <a:t>dasar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20" dirty="0">
                <a:latin typeface="Verdana"/>
                <a:cs typeface="Verdana"/>
              </a:rPr>
              <a:t>dari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karbohidrat,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3" dirty="0">
                <a:latin typeface="Verdana"/>
                <a:cs typeface="Verdana"/>
              </a:rPr>
              <a:t>sedangkan </a:t>
            </a:r>
            <a:r>
              <a:rPr sz="3263" spc="-1124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endParaRPr sz="3263">
              <a:latin typeface="Verdana"/>
              <a:cs typeface="Verdana"/>
            </a:endParaRPr>
          </a:p>
          <a:p>
            <a:pPr marR="6765" algn="r">
              <a:lnSpc>
                <a:spcPct val="100000"/>
              </a:lnSpc>
              <a:spcBef>
                <a:spcPts val="678"/>
              </a:spcBef>
            </a:pP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6" dirty="0">
                <a:latin typeface="Tahoma"/>
                <a:cs typeface="Tahoma"/>
              </a:rPr>
              <a:t>b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endParaRPr sz="3263">
              <a:latin typeface="Verdana"/>
              <a:cs typeface="Verdana"/>
            </a:endParaRPr>
          </a:p>
          <a:p>
            <a:pPr marR="6765" algn="r">
              <a:lnSpc>
                <a:spcPct val="100000"/>
              </a:lnSpc>
              <a:spcBef>
                <a:spcPts val="779"/>
              </a:spcBef>
            </a:pPr>
            <a:r>
              <a:rPr sz="3263" spc="7" dirty="0">
                <a:latin typeface="Verdana"/>
                <a:cs typeface="Verdana"/>
              </a:rPr>
              <a:t>monosakarida.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7232" y="-352895"/>
            <a:ext cx="12176768" cy="13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3009" y="2157196"/>
            <a:ext cx="8298941" cy="94709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5993" spc="47" dirty="0">
                <a:solidFill>
                  <a:srgbClr val="000000"/>
                </a:solidFill>
              </a:rPr>
              <a:t>Struktur</a:t>
            </a:r>
            <a:r>
              <a:rPr sz="5993" spc="-100" dirty="0">
                <a:solidFill>
                  <a:srgbClr val="000000"/>
                </a:solidFill>
              </a:rPr>
              <a:t> </a:t>
            </a:r>
            <a:r>
              <a:rPr sz="5993" dirty="0">
                <a:solidFill>
                  <a:srgbClr val="000000"/>
                </a:solidFill>
              </a:rPr>
              <a:t>Monosakarida</a:t>
            </a:r>
            <a:endParaRPr sz="5993"/>
          </a:p>
        </p:txBody>
      </p:sp>
      <p:sp>
        <p:nvSpPr>
          <p:cNvPr id="3" name="object 3"/>
          <p:cNvSpPr txBox="1"/>
          <p:nvPr/>
        </p:nvSpPr>
        <p:spPr>
          <a:xfrm>
            <a:off x="2068781" y="3841296"/>
            <a:ext cx="8163641" cy="35473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indent="395755" algn="r">
              <a:lnSpc>
                <a:spcPct val="117900"/>
              </a:lnSpc>
              <a:spcBef>
                <a:spcPts val="100"/>
              </a:spcBef>
            </a:pPr>
            <a:r>
              <a:rPr sz="3263" spc="53" dirty="0">
                <a:latin typeface="Verdana"/>
                <a:cs typeface="Verdana"/>
              </a:rPr>
              <a:t>Monosakarida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adalah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b="1" spc="107" dirty="0">
                <a:latin typeface="Tahoma"/>
                <a:cs typeface="Tahoma"/>
              </a:rPr>
              <a:t>unit</a:t>
            </a:r>
            <a:r>
              <a:rPr sz="3263" b="1" spc="-13" dirty="0">
                <a:latin typeface="Tahoma"/>
                <a:cs typeface="Tahoma"/>
              </a:rPr>
              <a:t> </a:t>
            </a:r>
            <a:r>
              <a:rPr sz="3263" b="1" spc="87" dirty="0">
                <a:latin typeface="Tahoma"/>
                <a:cs typeface="Tahoma"/>
              </a:rPr>
              <a:t>dasar</a:t>
            </a:r>
            <a:r>
              <a:rPr sz="3263" b="1" spc="-87" dirty="0">
                <a:latin typeface="Tahoma"/>
                <a:cs typeface="Tahoma"/>
              </a:rPr>
              <a:t> </a:t>
            </a:r>
            <a:r>
              <a:rPr sz="3263" spc="20" dirty="0">
                <a:latin typeface="Verdana"/>
                <a:cs typeface="Verdana"/>
              </a:rPr>
              <a:t>dari </a:t>
            </a:r>
            <a:r>
              <a:rPr sz="3263" spc="-1124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73" dirty="0">
                <a:latin typeface="Verdana"/>
                <a:cs typeface="Verdana"/>
              </a:rPr>
              <a:t>t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20" dirty="0">
                <a:latin typeface="Verdana"/>
                <a:cs typeface="Verdana"/>
              </a:rPr>
              <a:t>Me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107" dirty="0">
                <a:latin typeface="Tahoma"/>
                <a:cs typeface="Tahoma"/>
              </a:rPr>
              <a:t>u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67" dirty="0">
                <a:latin typeface="Verdana"/>
                <a:cs typeface="Verdana"/>
              </a:rPr>
              <a:t>ul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gula.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C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33" dirty="0">
                <a:latin typeface="Verdana"/>
                <a:cs typeface="Verdana"/>
              </a:rPr>
              <a:t>umum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127" dirty="0">
                <a:latin typeface="Tahoma"/>
                <a:cs typeface="Tahoma"/>
              </a:rPr>
              <a:t>k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86" dirty="0">
                <a:latin typeface="Tahoma"/>
                <a:cs typeface="Tahoma"/>
              </a:rPr>
              <a:t>f</a:t>
            </a:r>
            <a:r>
              <a:rPr sz="3263" b="1" dirty="0">
                <a:latin typeface="Tahoma"/>
                <a:cs typeface="Tahoma"/>
              </a:rPr>
              <a:t>r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206" dirty="0">
                <a:latin typeface="Tahoma"/>
                <a:cs typeface="Tahoma"/>
              </a:rPr>
              <a:t>k</a:t>
            </a:r>
            <a:r>
              <a:rPr sz="3263" b="1" spc="13" dirty="0">
                <a:latin typeface="Tahoma"/>
                <a:cs typeface="Tahoma"/>
              </a:rPr>
              <a:t>t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79" dirty="0">
                <a:latin typeface="Verdana"/>
                <a:cs typeface="Verdana"/>
              </a:rPr>
              <a:t>,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6" dirty="0">
                <a:latin typeface="Tahoma"/>
                <a:cs typeface="Tahoma"/>
              </a:rPr>
              <a:t>k</a:t>
            </a:r>
            <a:r>
              <a:rPr sz="3263" b="1" spc="13" dirty="0">
                <a:latin typeface="Tahoma"/>
                <a:cs typeface="Tahoma"/>
              </a:rPr>
              <a:t>t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40" dirty="0">
                <a:latin typeface="Verdana"/>
                <a:cs typeface="Verdana"/>
              </a:rPr>
              <a:t>ur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73" dirty="0">
                <a:latin typeface="Verdana"/>
                <a:cs typeface="Verdana"/>
              </a:rPr>
              <a:t>u</a:t>
            </a:r>
            <a:r>
              <a:rPr sz="3263" spc="160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-27" dirty="0">
                <a:latin typeface="Tahoma"/>
                <a:cs typeface="Tahoma"/>
              </a:rPr>
              <a:t>r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dirty="0">
                <a:latin typeface="Tahoma"/>
                <a:cs typeface="Tahoma"/>
              </a:rPr>
              <a:t>r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26" dirty="0">
                <a:latin typeface="Tahoma"/>
                <a:cs typeface="Tahoma"/>
              </a:rPr>
              <a:t>c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26" dirty="0">
                <a:latin typeface="Tahoma"/>
                <a:cs typeface="Tahoma"/>
              </a:rPr>
              <a:t>c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2288" y="1"/>
            <a:ext cx="11828860" cy="13698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4F6C7-517C-5743-09AC-5FE81FD46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22" y="8125686"/>
            <a:ext cx="9393697" cy="43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2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9277" y="2144511"/>
            <a:ext cx="7583544" cy="100798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392" spc="47" dirty="0">
                <a:solidFill>
                  <a:srgbClr val="000000"/>
                </a:solidFill>
              </a:rPr>
              <a:t>Struktur</a:t>
            </a:r>
            <a:r>
              <a:rPr sz="6392" spc="-80" dirty="0">
                <a:solidFill>
                  <a:srgbClr val="000000"/>
                </a:solidFill>
              </a:rPr>
              <a:t> </a:t>
            </a:r>
            <a:r>
              <a:rPr sz="6392" spc="7" dirty="0">
                <a:solidFill>
                  <a:srgbClr val="000000"/>
                </a:solidFill>
              </a:rPr>
              <a:t>Disakarida</a:t>
            </a:r>
            <a:endParaRPr sz="6392"/>
          </a:p>
        </p:txBody>
      </p:sp>
      <p:sp>
        <p:nvSpPr>
          <p:cNvPr id="3" name="object 3"/>
          <p:cNvSpPr txBox="1"/>
          <p:nvPr/>
        </p:nvSpPr>
        <p:spPr>
          <a:xfrm>
            <a:off x="1892784" y="3841296"/>
            <a:ext cx="8339531" cy="4714346"/>
          </a:xfrm>
          <a:prstGeom prst="rect">
            <a:avLst/>
          </a:prstGeom>
        </p:spPr>
        <p:txBody>
          <a:bodyPr vert="horz" wrap="square" lIns="0" tIns="13530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indent="593632" algn="r">
              <a:lnSpc>
                <a:spcPct val="117800"/>
              </a:lnSpc>
              <a:spcBef>
                <a:spcPts val="107"/>
              </a:spcBef>
            </a:pPr>
            <a:r>
              <a:rPr sz="3263" spc="206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6" dirty="0">
                <a:latin typeface="Tahoma"/>
                <a:cs typeface="Tahoma"/>
              </a:rPr>
              <a:t>b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20" dirty="0">
                <a:latin typeface="Tahoma"/>
                <a:cs typeface="Tahoma"/>
              </a:rPr>
              <a:t>n  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67" dirty="0">
                <a:latin typeface="Verdana"/>
                <a:cs typeface="Verdana"/>
              </a:rPr>
              <a:t>ul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C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13" dirty="0">
                <a:latin typeface="Verdana"/>
                <a:cs typeface="Verdana"/>
              </a:rPr>
              <a:t>h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233" dirty="0">
                <a:latin typeface="Verdana"/>
                <a:cs typeface="Verdana"/>
              </a:rPr>
              <a:t>mu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193" dirty="0">
                <a:latin typeface="Tahoma"/>
                <a:cs typeface="Tahoma"/>
              </a:rPr>
              <a:t>k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79" dirty="0">
                <a:latin typeface="Verdana"/>
                <a:cs typeface="Verdana"/>
              </a:rPr>
              <a:t>,  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6" dirty="0">
                <a:latin typeface="Tahoma"/>
                <a:cs typeface="Tahoma"/>
              </a:rPr>
              <a:t>k</a:t>
            </a:r>
            <a:r>
              <a:rPr sz="3263" b="1" spc="13" dirty="0">
                <a:latin typeface="Tahoma"/>
                <a:cs typeface="Tahoma"/>
              </a:rPr>
              <a:t>t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338" dirty="0">
                <a:latin typeface="Tahoma"/>
                <a:cs typeface="Tahoma"/>
              </a:rPr>
              <a:t>m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33" dirty="0">
                <a:latin typeface="Tahoma"/>
                <a:cs typeface="Tahoma"/>
              </a:rPr>
              <a:t>l</a:t>
            </a:r>
            <a:r>
              <a:rPr sz="3263" b="1" spc="13" dirty="0">
                <a:latin typeface="Tahoma"/>
                <a:cs typeface="Tahoma"/>
              </a:rPr>
              <a:t>t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33" dirty="0">
                <a:latin typeface="Verdana"/>
                <a:cs typeface="Verdana"/>
              </a:rPr>
              <a:t>ur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87" dirty="0">
                <a:latin typeface="Tahoma"/>
                <a:cs typeface="Tahoma"/>
              </a:rPr>
              <a:t>e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46" dirty="0">
                <a:latin typeface="Tahoma"/>
                <a:cs typeface="Tahoma"/>
              </a:rPr>
              <a:t>k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7" dirty="0">
                <a:latin typeface="Tahoma"/>
                <a:cs typeface="Tahoma"/>
              </a:rPr>
              <a:t>i  </a:t>
            </a:r>
            <a:r>
              <a:rPr sz="3263" b="1" spc="127" dirty="0">
                <a:latin typeface="Tahoma"/>
                <a:cs typeface="Tahoma"/>
              </a:rPr>
              <a:t>k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67" dirty="0">
                <a:latin typeface="Verdana"/>
                <a:cs typeface="Verdana"/>
              </a:rPr>
              <a:t>ua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l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27" dirty="0">
                <a:latin typeface="Verdana"/>
                <a:cs typeface="Verdana"/>
              </a:rPr>
              <a:t>gan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endParaRPr sz="3263" dirty="0">
              <a:latin typeface="Verdana"/>
              <a:cs typeface="Verdana"/>
            </a:endParaRPr>
          </a:p>
          <a:p>
            <a:pPr marR="6765" algn="r">
              <a:lnSpc>
                <a:spcPct val="100000"/>
              </a:lnSpc>
              <a:spcBef>
                <a:spcPts val="678"/>
              </a:spcBef>
            </a:pPr>
            <a:r>
              <a:rPr sz="3263" b="1" spc="140" dirty="0">
                <a:latin typeface="Tahoma"/>
                <a:cs typeface="Tahoma"/>
              </a:rPr>
              <a:t>molekul</a:t>
            </a:r>
            <a:r>
              <a:rPr sz="3263" b="1" spc="-120" dirty="0">
                <a:latin typeface="Tahoma"/>
                <a:cs typeface="Tahoma"/>
              </a:rPr>
              <a:t> </a:t>
            </a:r>
            <a:r>
              <a:rPr sz="3263" b="1" spc="-100" dirty="0">
                <a:latin typeface="Tahoma"/>
                <a:cs typeface="Tahoma"/>
              </a:rPr>
              <a:t>air</a:t>
            </a:r>
            <a:r>
              <a:rPr sz="3263" spc="-100" dirty="0">
                <a:latin typeface="Verdana"/>
                <a:cs typeface="Verdana"/>
              </a:rPr>
              <a:t>.</a:t>
            </a:r>
            <a:endParaRPr sz="3263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3545" y="1"/>
            <a:ext cx="12176768" cy="13698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EFA4B-8A99-6A9E-4826-7D6872978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579" y="586080"/>
            <a:ext cx="7858700" cy="125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7208" algn="ctr">
              <a:lnSpc>
                <a:spcPct val="100000"/>
              </a:lnSpc>
              <a:spcBef>
                <a:spcPts val="4428"/>
              </a:spcBef>
            </a:pPr>
            <a:r>
              <a:rPr sz="6192" spc="47" dirty="0">
                <a:solidFill>
                  <a:schemeClr val="bg1"/>
                </a:solidFill>
              </a:rPr>
              <a:t>Struktur</a:t>
            </a:r>
            <a:r>
              <a:rPr sz="6192" spc="-67" dirty="0">
                <a:solidFill>
                  <a:schemeClr val="bg1"/>
                </a:solidFill>
              </a:rPr>
              <a:t> </a:t>
            </a:r>
            <a:r>
              <a:rPr sz="6192" spc="-33" dirty="0">
                <a:solidFill>
                  <a:schemeClr val="bg1"/>
                </a:solidFill>
              </a:rPr>
              <a:t>Polisakarida</a:t>
            </a:r>
            <a:endParaRPr sz="6192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64689" y="4518630"/>
            <a:ext cx="9794848" cy="296390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algn="ctr">
              <a:lnSpc>
                <a:spcPct val="118000"/>
              </a:lnSpc>
              <a:spcBef>
                <a:spcPts val="100"/>
              </a:spcBef>
            </a:pPr>
            <a:r>
              <a:rPr sz="3263" spc="346" dirty="0">
                <a:latin typeface="Verdana"/>
                <a:cs typeface="Verdana"/>
              </a:rPr>
              <a:t>P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6" dirty="0">
                <a:latin typeface="Tahoma"/>
                <a:cs typeface="Tahoma"/>
              </a:rPr>
              <a:t>b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173" dirty="0">
                <a:latin typeface="Tahoma"/>
                <a:cs typeface="Tahoma"/>
              </a:rPr>
              <a:t>b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52" dirty="0">
                <a:latin typeface="Tahoma"/>
                <a:cs typeface="Tahoma"/>
              </a:rPr>
              <a:t>n</a:t>
            </a:r>
            <a:r>
              <a:rPr sz="3263" b="1" spc="27" dirty="0">
                <a:latin typeface="Tahoma"/>
                <a:cs typeface="Tahoma"/>
              </a:rPr>
              <a:t>y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33" dirty="0">
                <a:latin typeface="Tahoma"/>
                <a:cs typeface="Tahoma"/>
              </a:rPr>
              <a:t>k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67" dirty="0">
                <a:latin typeface="Verdana"/>
                <a:cs typeface="Verdana"/>
              </a:rPr>
              <a:t>ul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C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40" dirty="0">
                <a:latin typeface="Verdana"/>
                <a:cs typeface="Verdana"/>
              </a:rPr>
              <a:t>yang </a:t>
            </a:r>
            <a:r>
              <a:rPr sz="3263" spc="233" dirty="0">
                <a:latin typeface="Verdana"/>
                <a:cs typeface="Verdana"/>
              </a:rPr>
              <a:t>umum </a:t>
            </a:r>
            <a:r>
              <a:rPr sz="3263" spc="47" dirty="0">
                <a:latin typeface="Verdana"/>
                <a:cs typeface="Verdana"/>
              </a:rPr>
              <a:t>adalah </a:t>
            </a:r>
            <a:r>
              <a:rPr sz="3263" b="1" spc="20" dirty="0">
                <a:latin typeface="Tahoma"/>
                <a:cs typeface="Tahoma"/>
              </a:rPr>
              <a:t>selulosa</a:t>
            </a:r>
            <a:r>
              <a:rPr sz="3263" spc="20" dirty="0">
                <a:latin typeface="Verdana"/>
                <a:cs typeface="Verdana"/>
              </a:rPr>
              <a:t>, </a:t>
            </a:r>
            <a:r>
              <a:rPr sz="3263" b="1" spc="67" dirty="0">
                <a:latin typeface="Tahoma"/>
                <a:cs typeface="Tahoma"/>
              </a:rPr>
              <a:t>amilum</a:t>
            </a:r>
            <a:r>
              <a:rPr sz="3263" spc="67" dirty="0">
                <a:latin typeface="Verdana"/>
                <a:cs typeface="Verdana"/>
              </a:rPr>
              <a:t>, </a:t>
            </a:r>
            <a:r>
              <a:rPr sz="3263" spc="113" dirty="0">
                <a:latin typeface="Verdana"/>
                <a:cs typeface="Verdana"/>
              </a:rPr>
              <a:t>dan </a:t>
            </a:r>
            <a:r>
              <a:rPr sz="3263" spc="120" dirty="0">
                <a:latin typeface="Verdana"/>
                <a:cs typeface="Verdana"/>
              </a:rPr>
              <a:t> 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7" dirty="0">
                <a:latin typeface="Tahoma"/>
                <a:cs typeface="Tahoma"/>
              </a:rPr>
              <a:t>li</a:t>
            </a:r>
            <a:r>
              <a:rPr sz="3263" b="1" spc="127" dirty="0">
                <a:latin typeface="Tahoma"/>
                <a:cs typeface="Tahoma"/>
              </a:rPr>
              <a:t>k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40" dirty="0">
                <a:latin typeface="Verdana"/>
                <a:cs typeface="Verdana"/>
              </a:rPr>
              <a:t>ur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b="1" spc="-27" dirty="0">
                <a:latin typeface="Tahoma"/>
                <a:cs typeface="Tahoma"/>
              </a:rPr>
              <a:t>r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dirty="0">
                <a:latin typeface="Tahoma"/>
                <a:cs typeface="Tahoma"/>
              </a:rPr>
              <a:t>r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06" dirty="0">
                <a:latin typeface="Tahoma"/>
                <a:cs typeface="Tahoma"/>
              </a:rPr>
              <a:t>b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226" dirty="0">
                <a:latin typeface="Tahoma"/>
                <a:cs typeface="Tahoma"/>
              </a:rPr>
              <a:t>c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73" dirty="0">
                <a:latin typeface="Tahoma"/>
                <a:cs typeface="Tahoma"/>
              </a:rPr>
              <a:t>b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F9DE3-6951-61B2-D09E-388D7B950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3" y="345116"/>
            <a:ext cx="9361604" cy="127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8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3544" y="0"/>
            <a:ext cx="12176967" cy="13699088"/>
            <a:chOff x="9144000" y="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3197" y="1143000"/>
              <a:ext cx="6496049" cy="7962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3707" y="1522121"/>
            <a:ext cx="21844000" cy="1129343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 algn="l">
              <a:lnSpc>
                <a:spcPct val="100000"/>
              </a:lnSpc>
              <a:spcBef>
                <a:spcPts val="166"/>
              </a:spcBef>
            </a:pPr>
            <a:r>
              <a:rPr dirty="0"/>
              <a:t>Pencernaan</a:t>
            </a:r>
            <a:r>
              <a:rPr spc="506" dirty="0"/>
              <a:t> </a:t>
            </a:r>
            <a:r>
              <a:rPr spc="47" dirty="0"/>
              <a:t>Karbohidrat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15289" y="4330006"/>
            <a:ext cx="8331920" cy="4714346"/>
          </a:xfrm>
          <a:prstGeom prst="rect">
            <a:avLst/>
          </a:prstGeom>
        </p:spPr>
        <p:txBody>
          <a:bodyPr vert="horz" wrap="square" lIns="0" tIns="14376" rIns="0" bIns="0" rtlCol="0">
            <a:spAutoFit/>
          </a:bodyPr>
          <a:lstStyle/>
          <a:p>
            <a:pPr marL="16913" marR="6765">
              <a:lnSpc>
                <a:spcPct val="117700"/>
              </a:lnSpc>
              <a:spcBef>
                <a:spcPts val="113"/>
              </a:spcBef>
            </a:pP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Proses</a:t>
            </a:r>
            <a:r>
              <a:rPr sz="3263" spc="-107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EFEFE"/>
                </a:solidFill>
                <a:latin typeface="Verdana"/>
                <a:cs typeface="Verdana"/>
              </a:rPr>
              <a:t>pencernaan</a:t>
            </a:r>
            <a:r>
              <a:rPr sz="3263" spc="-10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karbohidrat</a:t>
            </a:r>
            <a:r>
              <a:rPr sz="3263" spc="-107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EFEFE"/>
                </a:solidFill>
                <a:latin typeface="Verdana"/>
                <a:cs typeface="Verdana"/>
              </a:rPr>
              <a:t>dimulai </a:t>
            </a:r>
            <a:r>
              <a:rPr sz="3263" spc="87" dirty="0">
                <a:solidFill>
                  <a:srgbClr val="FEFEFE"/>
                </a:solidFill>
                <a:latin typeface="Verdana"/>
                <a:cs typeface="Verdana"/>
              </a:rPr>
              <a:t>di</a:t>
            </a:r>
            <a:r>
              <a:rPr sz="3263" spc="-28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127" dirty="0">
                <a:solidFill>
                  <a:srgbClr val="FEFEFE"/>
                </a:solidFill>
                <a:latin typeface="Verdana"/>
                <a:cs typeface="Verdana"/>
              </a:rPr>
              <a:t>mulut</a:t>
            </a:r>
            <a:r>
              <a:rPr sz="3263" spc="-28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120" dirty="0">
                <a:solidFill>
                  <a:srgbClr val="FEFEFE"/>
                </a:solidFill>
                <a:latin typeface="Verdana"/>
                <a:cs typeface="Verdana"/>
              </a:rPr>
              <a:t>dengan</a:t>
            </a:r>
            <a:r>
              <a:rPr sz="3263" spc="-272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rgbClr val="FEFEFE"/>
                </a:solidFill>
                <a:latin typeface="Verdana"/>
                <a:cs typeface="Verdana"/>
              </a:rPr>
              <a:t>bantuan</a:t>
            </a:r>
            <a:r>
              <a:rPr sz="3263" spc="-28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b="1" spc="133" dirty="0">
                <a:solidFill>
                  <a:srgbClr val="FEFEFE"/>
                </a:solidFill>
                <a:latin typeface="Tahoma"/>
                <a:cs typeface="Tahoma"/>
              </a:rPr>
              <a:t>enzim </a:t>
            </a:r>
            <a:r>
              <a:rPr sz="3263" b="1" dirty="0">
                <a:solidFill>
                  <a:srgbClr val="FEFEFE"/>
                </a:solidFill>
                <a:latin typeface="Tahoma"/>
                <a:cs typeface="Tahoma"/>
              </a:rPr>
              <a:t>amilase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.</a:t>
            </a:r>
            <a:r>
              <a:rPr sz="3263" spc="-12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EFEFE"/>
                </a:solidFill>
                <a:latin typeface="Verdana"/>
                <a:cs typeface="Verdana"/>
              </a:rPr>
              <a:t>Selanjutnya,</a:t>
            </a:r>
            <a:r>
              <a:rPr sz="3263" spc="-12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EFEFE"/>
                </a:solidFill>
                <a:latin typeface="Verdana"/>
                <a:cs typeface="Verdana"/>
              </a:rPr>
              <a:t>karbohidrat </a:t>
            </a:r>
            <a:r>
              <a:rPr sz="3263" spc="93" dirty="0">
                <a:solidFill>
                  <a:srgbClr val="FEFEFE"/>
                </a:solidFill>
                <a:latin typeface="Verdana"/>
                <a:cs typeface="Verdana"/>
              </a:rPr>
              <a:t>dipecah</a:t>
            </a:r>
            <a:r>
              <a:rPr sz="3263" spc="-26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60" dirty="0">
                <a:solidFill>
                  <a:srgbClr val="FEFEFE"/>
                </a:solidFill>
                <a:latin typeface="Verdana"/>
                <a:cs typeface="Verdana"/>
              </a:rPr>
              <a:t>menjadi</a:t>
            </a:r>
            <a:r>
              <a:rPr sz="3263" spc="-25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rgbClr val="FEFEFE"/>
                </a:solidFill>
                <a:latin typeface="Verdana"/>
                <a:cs typeface="Verdana"/>
              </a:rPr>
              <a:t>gula</a:t>
            </a:r>
            <a:r>
              <a:rPr sz="3263" spc="-25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EFEFE"/>
                </a:solidFill>
                <a:latin typeface="Verdana"/>
                <a:cs typeface="Verdana"/>
              </a:rPr>
              <a:t>sederhana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seperti</a:t>
            </a:r>
            <a:r>
              <a:rPr sz="3263" spc="-10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glukosa</a:t>
            </a:r>
            <a:r>
              <a:rPr sz="3263" spc="-9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EFEFE"/>
                </a:solidFill>
                <a:latin typeface="Verdana"/>
                <a:cs typeface="Verdana"/>
              </a:rPr>
              <a:t>oleh</a:t>
            </a:r>
            <a:r>
              <a:rPr sz="3263" spc="-9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enzim-</a:t>
            </a:r>
            <a:r>
              <a:rPr sz="3263" spc="93" dirty="0">
                <a:solidFill>
                  <a:srgbClr val="FEFEFE"/>
                </a:solidFill>
                <a:latin typeface="Verdana"/>
                <a:cs typeface="Verdana"/>
              </a:rPr>
              <a:t>enzim</a:t>
            </a:r>
            <a:r>
              <a:rPr sz="3263" spc="-10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53" dirty="0">
                <a:solidFill>
                  <a:srgbClr val="FEFEFE"/>
                </a:solidFill>
                <a:latin typeface="Verdana"/>
                <a:cs typeface="Verdana"/>
              </a:rPr>
              <a:t>di </a:t>
            </a:r>
            <a:r>
              <a:rPr sz="3263" spc="-93" dirty="0">
                <a:solidFill>
                  <a:srgbClr val="FEFEFE"/>
                </a:solidFill>
                <a:latin typeface="Verdana"/>
                <a:cs typeface="Verdana"/>
              </a:rPr>
              <a:t>usus.</a:t>
            </a:r>
            <a:r>
              <a:rPr sz="3263" spc="-206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Glukosa</a:t>
            </a:r>
            <a:r>
              <a:rPr sz="3263" spc="-206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rgbClr val="FEFEFE"/>
                </a:solidFill>
                <a:latin typeface="Verdana"/>
                <a:cs typeface="Verdana"/>
              </a:rPr>
              <a:t>kemudian</a:t>
            </a:r>
            <a:r>
              <a:rPr sz="3263" spc="-206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diserap</a:t>
            </a:r>
            <a:r>
              <a:rPr sz="3263" spc="-206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40" dirty="0">
                <a:solidFill>
                  <a:srgbClr val="FEFEFE"/>
                </a:solidFill>
                <a:latin typeface="Verdana"/>
                <a:cs typeface="Verdana"/>
              </a:rPr>
              <a:t>oleh </a:t>
            </a:r>
            <a:r>
              <a:rPr sz="3263" spc="133" dirty="0">
                <a:solidFill>
                  <a:srgbClr val="FEFEFE"/>
                </a:solidFill>
                <a:latin typeface="Verdana"/>
                <a:cs typeface="Verdana"/>
              </a:rPr>
              <a:t>tubuh</a:t>
            </a:r>
            <a:r>
              <a:rPr sz="3263" spc="-21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EFEFE"/>
                </a:solidFill>
                <a:latin typeface="Verdana"/>
                <a:cs typeface="Verdana"/>
              </a:rPr>
              <a:t>dan</a:t>
            </a:r>
            <a:r>
              <a:rPr sz="3263" spc="-21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rgbClr val="FEFEFE"/>
                </a:solidFill>
                <a:latin typeface="Verdana"/>
                <a:cs typeface="Verdana"/>
              </a:rPr>
              <a:t>digunakan</a:t>
            </a:r>
            <a:r>
              <a:rPr sz="3263" spc="-21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EFEFE"/>
                </a:solidFill>
                <a:latin typeface="Verdana"/>
                <a:cs typeface="Verdana"/>
              </a:rPr>
              <a:t>sebagai</a:t>
            </a:r>
            <a:r>
              <a:rPr sz="3263" spc="-213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EFEFE"/>
                </a:solidFill>
                <a:latin typeface="Verdana"/>
                <a:cs typeface="Verdana"/>
              </a:rPr>
              <a:t>sumber </a:t>
            </a:r>
            <a:r>
              <a:rPr sz="3263" spc="-13" dirty="0">
                <a:solidFill>
                  <a:srgbClr val="FEFEFE"/>
                </a:solidFill>
                <a:latin typeface="Verdana"/>
                <a:cs typeface="Verdana"/>
              </a:rPr>
              <a:t>energi.</a:t>
            </a:r>
            <a:endParaRPr sz="3263" dirty="0">
              <a:solidFill>
                <a:srgbClr val="FEFEF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752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4381" y="1522121"/>
            <a:ext cx="8612666" cy="106548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60149" y="2230803"/>
            <a:ext cx="8298095" cy="688337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66"/>
              </a:spcBef>
            </a:pPr>
            <a:r>
              <a:rPr sz="4261" spc="7" dirty="0"/>
              <a:t>Proses</a:t>
            </a:r>
            <a:r>
              <a:rPr sz="4261" spc="47" dirty="0"/>
              <a:t> </a:t>
            </a:r>
            <a:r>
              <a:rPr sz="4261" spc="7" dirty="0"/>
              <a:t>Metabolisme</a:t>
            </a:r>
            <a:r>
              <a:rPr sz="4261" spc="47" dirty="0"/>
              <a:t> </a:t>
            </a:r>
            <a:r>
              <a:rPr sz="4261" dirty="0"/>
              <a:t>Karbohidrat</a:t>
            </a:r>
            <a:endParaRPr sz="4261"/>
          </a:p>
        </p:txBody>
      </p:sp>
      <p:sp>
        <p:nvSpPr>
          <p:cNvPr id="4" name="object 4"/>
          <p:cNvSpPr txBox="1"/>
          <p:nvPr/>
        </p:nvSpPr>
        <p:spPr>
          <a:xfrm>
            <a:off x="14060148" y="3814951"/>
            <a:ext cx="7769581" cy="6129919"/>
          </a:xfrm>
          <a:prstGeom prst="rect">
            <a:avLst/>
          </a:prstGeom>
        </p:spPr>
        <p:txBody>
          <a:bodyPr vert="horz" wrap="square" lIns="0" tIns="930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2299"/>
              </a:lnSpc>
              <a:spcBef>
                <a:spcPts val="73"/>
              </a:spcBef>
            </a:pPr>
            <a:r>
              <a:rPr sz="3263" spc="313" dirty="0">
                <a:latin typeface="Verdana"/>
                <a:cs typeface="Verdana"/>
              </a:rPr>
              <a:t>P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27" dirty="0">
                <a:latin typeface="Verdana"/>
                <a:cs typeface="Verdana"/>
              </a:rPr>
              <a:t>ulai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27" dirty="0">
                <a:latin typeface="Verdana"/>
                <a:cs typeface="Verdana"/>
              </a:rPr>
              <a:t>gan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gl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ma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100" dirty="0">
                <a:latin typeface="Verdana"/>
                <a:cs typeface="Verdana"/>
              </a:rPr>
              <a:t>glu</a:t>
            </a:r>
            <a:r>
              <a:rPr sz="3263" spc="40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c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00" dirty="0">
                <a:latin typeface="Verdana"/>
                <a:cs typeface="Verdana"/>
              </a:rPr>
              <a:t>v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73" dirty="0">
                <a:latin typeface="Verdana"/>
                <a:cs typeface="Verdana"/>
              </a:rPr>
              <a:t>t</a:t>
            </a:r>
            <a:r>
              <a:rPr sz="3263" spc="-479" dirty="0">
                <a:latin typeface="Verdana"/>
                <a:cs typeface="Verdana"/>
              </a:rPr>
              <a:t>. 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100" dirty="0">
                <a:latin typeface="Verdana"/>
                <a:cs typeface="Verdana"/>
              </a:rPr>
              <a:t>ut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dirty="0">
                <a:latin typeface="Verdana"/>
                <a:cs typeface="Verdana"/>
              </a:rPr>
              <a:t>u</a:t>
            </a:r>
            <a:r>
              <a:rPr sz="3263" spc="-53" dirty="0">
                <a:latin typeface="Verdana"/>
                <a:cs typeface="Verdana"/>
              </a:rPr>
              <a:t>v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3" dirty="0">
                <a:latin typeface="Verdana"/>
                <a:cs typeface="Verdana"/>
              </a:rPr>
              <a:t>mas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0" dirty="0">
                <a:latin typeface="Verdana"/>
                <a:cs typeface="Verdana"/>
              </a:rPr>
              <a:t>m 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0" dirty="0">
                <a:latin typeface="Verdana"/>
                <a:cs typeface="Verdana"/>
              </a:rPr>
              <a:t>un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A</a:t>
            </a:r>
            <a:r>
              <a:rPr sz="3263" spc="-120" dirty="0">
                <a:latin typeface="Verdana"/>
                <a:cs typeface="Verdana"/>
              </a:rPr>
              <a:t>T</a:t>
            </a:r>
            <a:r>
              <a:rPr sz="3263" spc="293" dirty="0">
                <a:latin typeface="Verdana"/>
                <a:cs typeface="Verdana"/>
              </a:rPr>
              <a:t>P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46" dirty="0">
                <a:latin typeface="Verdana"/>
                <a:cs typeface="Verdana"/>
              </a:rPr>
              <a:t>F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67" dirty="0">
                <a:latin typeface="Verdana"/>
                <a:cs typeface="Verdana"/>
              </a:rPr>
              <a:t>f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 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33" dirty="0">
                <a:latin typeface="Verdana"/>
                <a:cs typeface="Verdana"/>
              </a:rPr>
              <a:t>f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67" dirty="0">
                <a:latin typeface="Verdana"/>
                <a:cs typeface="Verdana"/>
              </a:rPr>
              <a:t>r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ma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93" dirty="0">
                <a:latin typeface="Verdana"/>
                <a:cs typeface="Verdana"/>
              </a:rPr>
              <a:t>ATP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diproduksi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7" dirty="0">
                <a:latin typeface="Verdana"/>
                <a:cs typeface="Verdana"/>
              </a:rPr>
              <a:t>secara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eﬁsien.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" dirty="0">
                <a:latin typeface="Verdana"/>
                <a:cs typeface="Verdana"/>
              </a:rPr>
              <a:t>Proses </a:t>
            </a:r>
            <a:r>
              <a:rPr sz="3263" spc="-1124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87" dirty="0">
                <a:latin typeface="Verdana"/>
                <a:cs typeface="Verdana"/>
              </a:rPr>
              <a:t>gat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20" dirty="0">
                <a:latin typeface="Verdana"/>
                <a:cs typeface="Verdana"/>
              </a:rPr>
              <a:t>m  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-33" dirty="0">
                <a:latin typeface="Verdana"/>
                <a:cs typeface="Verdana"/>
              </a:rPr>
              <a:t>f</a:t>
            </a:r>
            <a:r>
              <a:rPr sz="3263" spc="160" dirty="0">
                <a:latin typeface="Verdana"/>
                <a:cs typeface="Verdana"/>
              </a:rPr>
              <a:t>un</a:t>
            </a:r>
            <a:r>
              <a:rPr sz="3263" spc="67" dirty="0">
                <a:latin typeface="Verdana"/>
                <a:cs typeface="Verdana"/>
              </a:rPr>
              <a:t>gs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73" dirty="0">
                <a:latin typeface="Verdana"/>
                <a:cs typeface="Verdana"/>
              </a:rPr>
              <a:t>ub</a:t>
            </a:r>
            <a:r>
              <a:rPr sz="3263" spc="160" dirty="0">
                <a:latin typeface="Verdana"/>
                <a:cs typeface="Verdana"/>
              </a:rPr>
              <a:t>uh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c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467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4381" y="1522121"/>
            <a:ext cx="8612666" cy="106548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60148" y="2230803"/>
            <a:ext cx="8368282" cy="657894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66"/>
              </a:spcBef>
            </a:pPr>
            <a:r>
              <a:rPr sz="4062" spc="33" dirty="0"/>
              <a:t>Regulasi </a:t>
            </a:r>
            <a:r>
              <a:rPr sz="4062" spc="7" dirty="0"/>
              <a:t>Metabolisme</a:t>
            </a:r>
            <a:r>
              <a:rPr sz="4062" spc="33" dirty="0"/>
              <a:t> </a:t>
            </a:r>
            <a:r>
              <a:rPr sz="4062" dirty="0"/>
              <a:t>Karbohidrat</a:t>
            </a:r>
            <a:endParaRPr sz="4062"/>
          </a:p>
        </p:txBody>
      </p:sp>
      <p:sp>
        <p:nvSpPr>
          <p:cNvPr id="4" name="object 4"/>
          <p:cNvSpPr txBox="1"/>
          <p:nvPr/>
        </p:nvSpPr>
        <p:spPr>
          <a:xfrm>
            <a:off x="14060149" y="3814951"/>
            <a:ext cx="8037644" cy="7144666"/>
          </a:xfrm>
          <a:prstGeom prst="rect">
            <a:avLst/>
          </a:prstGeom>
        </p:spPr>
        <p:txBody>
          <a:bodyPr vert="horz" wrap="square" lIns="0" tIns="10147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2200"/>
              </a:lnSpc>
              <a:spcBef>
                <a:spcPts val="80"/>
              </a:spcBef>
            </a:pPr>
            <a:r>
              <a:rPr sz="3263" spc="113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53" dirty="0">
                <a:latin typeface="Verdana"/>
                <a:cs typeface="Verdana"/>
              </a:rPr>
              <a:t>gulas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 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67" dirty="0">
                <a:latin typeface="Verdana"/>
                <a:cs typeface="Verdana"/>
              </a:rPr>
              <a:t>ui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0" dirty="0">
                <a:latin typeface="Verdana"/>
                <a:cs typeface="Verdana"/>
              </a:rPr>
              <a:t>glu</a:t>
            </a:r>
            <a:r>
              <a:rPr sz="3263" spc="8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52" dirty="0">
                <a:latin typeface="Verdana"/>
                <a:cs typeface="Verdana"/>
              </a:rPr>
              <a:t>go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380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67" dirty="0">
                <a:latin typeface="Verdana"/>
                <a:cs typeface="Verdana"/>
              </a:rPr>
              <a:t>gs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60" dirty="0">
                <a:latin typeface="Verdana"/>
                <a:cs typeface="Verdana"/>
              </a:rPr>
              <a:t>g 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0" dirty="0">
                <a:latin typeface="Verdana"/>
                <a:cs typeface="Verdana"/>
              </a:rPr>
              <a:t>glu</a:t>
            </a:r>
            <a:r>
              <a:rPr sz="3263" spc="40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26" dirty="0">
                <a:latin typeface="Verdana"/>
                <a:cs typeface="Verdana"/>
              </a:rPr>
              <a:t>-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  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73" dirty="0">
                <a:latin typeface="Verdana"/>
                <a:cs typeface="Verdana"/>
              </a:rPr>
              <a:t>ub</a:t>
            </a:r>
            <a:r>
              <a:rPr sz="3263" spc="160" dirty="0">
                <a:latin typeface="Verdana"/>
                <a:cs typeface="Verdana"/>
              </a:rPr>
              <a:t>uh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40" dirty="0">
                <a:latin typeface="Verdana"/>
                <a:cs typeface="Verdana"/>
              </a:rPr>
              <a:t>g</a:t>
            </a:r>
            <a:r>
              <a:rPr sz="3263" spc="10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146" dirty="0">
                <a:latin typeface="Verdana"/>
                <a:cs typeface="Verdana"/>
              </a:rPr>
              <a:t>y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gl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33" dirty="0">
                <a:latin typeface="Verdana"/>
                <a:cs typeface="Verdana"/>
              </a:rPr>
              <a:t>k  </a:t>
            </a:r>
            <a:r>
              <a:rPr sz="3263" spc="53" dirty="0">
                <a:latin typeface="Verdana"/>
                <a:cs typeface="Verdana"/>
              </a:rPr>
              <a:t>gli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33" dirty="0">
                <a:latin typeface="Verdana"/>
                <a:cs typeface="Verdana"/>
              </a:rPr>
              <a:t>ge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73" dirty="0">
                <a:latin typeface="Verdana"/>
                <a:cs typeface="Verdana"/>
              </a:rPr>
              <a:t>t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G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152" dirty="0">
                <a:latin typeface="Verdana"/>
                <a:cs typeface="Verdana"/>
              </a:rPr>
              <a:t>go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 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67" dirty="0">
                <a:latin typeface="Verdana"/>
                <a:cs typeface="Verdana"/>
              </a:rPr>
              <a:t>gs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c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53" dirty="0">
                <a:latin typeface="Verdana"/>
                <a:cs typeface="Verdana"/>
              </a:rPr>
              <a:t>gli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33" dirty="0">
                <a:latin typeface="Verdana"/>
                <a:cs typeface="Verdana"/>
              </a:rPr>
              <a:t>ge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gl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40" dirty="0">
                <a:latin typeface="Verdana"/>
                <a:cs typeface="Verdana"/>
              </a:rPr>
              <a:t>g</a:t>
            </a:r>
            <a:r>
              <a:rPr sz="3263" spc="10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gl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27" dirty="0">
                <a:latin typeface="Verdana"/>
                <a:cs typeface="Verdana"/>
              </a:rPr>
              <a:t>h  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27" dirty="0">
                <a:latin typeface="Verdana"/>
                <a:cs typeface="Verdana"/>
              </a:rPr>
              <a:t>gan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0" dirty="0">
                <a:latin typeface="Verdana"/>
                <a:cs typeface="Verdana"/>
              </a:rPr>
              <a:t>glu</a:t>
            </a:r>
            <a:r>
              <a:rPr sz="3263" spc="8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52" dirty="0">
                <a:latin typeface="Verdana"/>
                <a:cs typeface="Verdana"/>
              </a:rPr>
              <a:t>go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33" dirty="0">
                <a:latin typeface="Verdana"/>
                <a:cs typeface="Verdana"/>
              </a:rPr>
              <a:t>k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07" dirty="0">
                <a:latin typeface="Verdana"/>
                <a:cs typeface="Verdana"/>
              </a:rPr>
              <a:t>gl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60" dirty="0">
                <a:latin typeface="Verdana"/>
                <a:cs typeface="Verdana"/>
              </a:rPr>
              <a:t>g  </a:t>
            </a:r>
            <a:r>
              <a:rPr sz="3263" spc="-53" dirty="0">
                <a:latin typeface="Verdana"/>
                <a:cs typeface="Verdana"/>
              </a:rPr>
              <a:t>stabil.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5022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4381" y="1522121"/>
            <a:ext cx="8612666" cy="106548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60149" y="2230803"/>
            <a:ext cx="8379275" cy="64267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3995" spc="7" dirty="0"/>
              <a:t>Implikasi</a:t>
            </a:r>
            <a:r>
              <a:rPr sz="3995" spc="33" dirty="0"/>
              <a:t> </a:t>
            </a:r>
            <a:r>
              <a:rPr sz="3995" spc="-13" dirty="0"/>
              <a:t>Metabolisme</a:t>
            </a:r>
            <a:r>
              <a:rPr sz="3995" spc="40" dirty="0"/>
              <a:t> </a:t>
            </a:r>
            <a:r>
              <a:rPr sz="3995" spc="-13" dirty="0"/>
              <a:t>Karbohidrat</a:t>
            </a:r>
            <a:endParaRPr sz="3995"/>
          </a:p>
        </p:txBody>
      </p:sp>
      <p:sp>
        <p:nvSpPr>
          <p:cNvPr id="4" name="object 4"/>
          <p:cNvSpPr txBox="1"/>
          <p:nvPr/>
        </p:nvSpPr>
        <p:spPr>
          <a:xfrm>
            <a:off x="14060148" y="3814951"/>
            <a:ext cx="8092609" cy="5622545"/>
          </a:xfrm>
          <a:prstGeom prst="rect">
            <a:avLst/>
          </a:prstGeom>
        </p:spPr>
        <p:txBody>
          <a:bodyPr vert="horz" wrap="square" lIns="0" tIns="930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2299"/>
              </a:lnSpc>
              <a:spcBef>
                <a:spcPts val="73"/>
              </a:spcBef>
            </a:pPr>
            <a:r>
              <a:rPr sz="3263" spc="220" dirty="0">
                <a:latin typeface="Verdana"/>
                <a:cs typeface="Verdana"/>
              </a:rPr>
              <a:t>Me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mi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20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i  i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73" dirty="0">
                <a:latin typeface="Verdana"/>
                <a:cs typeface="Verdana"/>
              </a:rPr>
              <a:t>t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G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00" dirty="0">
                <a:latin typeface="Verdana"/>
                <a:cs typeface="Verdana"/>
              </a:rPr>
              <a:t>ggu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20" dirty="0">
                <a:latin typeface="Verdana"/>
                <a:cs typeface="Verdana"/>
              </a:rPr>
              <a:t>m  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7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3" dirty="0">
                <a:latin typeface="Verdana"/>
                <a:cs typeface="Verdana"/>
              </a:rPr>
              <a:t>i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127" dirty="0">
                <a:latin typeface="Verdana"/>
                <a:cs typeface="Verdana"/>
              </a:rPr>
              <a:t>gan</a:t>
            </a:r>
            <a:r>
              <a:rPr sz="3263" spc="146" dirty="0">
                <a:latin typeface="Verdana"/>
                <a:cs typeface="Verdana"/>
              </a:rPr>
              <a:t>gguan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93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mah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s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53" dirty="0">
                <a:latin typeface="Verdana"/>
                <a:cs typeface="Verdana"/>
              </a:rPr>
              <a:t>gulas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33" dirty="0">
                <a:latin typeface="Verdana"/>
                <a:cs typeface="Verdana"/>
              </a:rPr>
              <a:t>ge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67" dirty="0">
                <a:latin typeface="Verdana"/>
                <a:cs typeface="Verdana"/>
              </a:rPr>
              <a:t>gai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t  </a:t>
            </a:r>
            <a:r>
              <a:rPr sz="3263" dirty="0">
                <a:latin typeface="Verdana"/>
                <a:cs typeface="Verdana"/>
              </a:rPr>
              <a:t>karbohidrat.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437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7" y="0"/>
            <a:ext cx="24353933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737993" y="2826079"/>
            <a:ext cx="7515894" cy="553882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2535197">
              <a:lnSpc>
                <a:spcPct val="100000"/>
              </a:lnSpc>
              <a:spcBef>
                <a:spcPts val="133"/>
              </a:spcBef>
            </a:pPr>
            <a:r>
              <a:rPr sz="3329" b="1" dirty="0">
                <a:solidFill>
                  <a:srgbClr val="FFFFFF"/>
                </a:solidFill>
                <a:latin typeface="Cambria"/>
                <a:cs typeface="Cambria"/>
              </a:rPr>
              <a:t>Peran</a:t>
            </a:r>
            <a:r>
              <a:rPr sz="3329" b="1" spc="-93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29" b="1" spc="-13" dirty="0">
                <a:solidFill>
                  <a:srgbClr val="FFFFFF"/>
                </a:solidFill>
                <a:latin typeface="Cambria"/>
                <a:cs typeface="Cambria"/>
              </a:rPr>
              <a:t>Karbohidrat</a:t>
            </a:r>
            <a:r>
              <a:rPr sz="3329" b="1" spc="-107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29" b="1" spc="-13" dirty="0">
                <a:solidFill>
                  <a:srgbClr val="FFFFFF"/>
                </a:solidFill>
                <a:latin typeface="Cambria"/>
                <a:cs typeface="Cambria"/>
              </a:rPr>
              <a:t>dalam Metabolisme</a:t>
            </a:r>
            <a:endParaRPr sz="3329">
              <a:latin typeface="Cambria"/>
              <a:cs typeface="Cambria"/>
            </a:endParaRPr>
          </a:p>
          <a:p>
            <a:pPr marL="16913" marR="6765">
              <a:lnSpc>
                <a:spcPct val="102000"/>
              </a:lnSpc>
              <a:spcBef>
                <a:spcPts val="3383"/>
              </a:spcBef>
            </a:pP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Karbohidrat</a:t>
            </a:r>
            <a:r>
              <a:rPr sz="3263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berperan</a:t>
            </a:r>
            <a:r>
              <a:rPr sz="3263" spc="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0" dirty="0">
                <a:solidFill>
                  <a:srgbClr val="FFFFFF"/>
                </a:solidFill>
                <a:latin typeface="Verdana"/>
                <a:cs typeface="Verdana"/>
              </a:rPr>
              <a:t>penting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3263" spc="-27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rgbClr val="FFFFFF"/>
                </a:solidFill>
                <a:latin typeface="Verdana"/>
                <a:cs typeface="Verdana"/>
              </a:rPr>
              <a:t>metabolisme</a:t>
            </a:r>
            <a:r>
              <a:rPr sz="3263" spc="-27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energi, </a:t>
            </a:r>
            <a:r>
              <a:rPr sz="3263" spc="113" dirty="0">
                <a:solidFill>
                  <a:srgbClr val="FFFFFF"/>
                </a:solidFill>
                <a:latin typeface="Verdana"/>
                <a:cs typeface="Verdana"/>
              </a:rPr>
              <a:t>pembentukan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struktur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52" dirty="0">
                <a:solidFill>
                  <a:srgbClr val="FFFFFF"/>
                </a:solidFill>
                <a:latin typeface="Verdana"/>
                <a:cs typeface="Verdana"/>
              </a:rPr>
              <a:t>sel,</a:t>
            </a:r>
            <a:r>
              <a:rPr sz="3263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dan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penyimpanan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energi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bentuk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glikogen.</a:t>
            </a:r>
            <a:r>
              <a:rPr sz="3263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Selain</a:t>
            </a:r>
            <a:r>
              <a:rPr sz="3263" spc="-22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87" dirty="0">
                <a:solidFill>
                  <a:srgbClr val="FFFFFF"/>
                </a:solidFill>
                <a:latin typeface="Verdana"/>
                <a:cs typeface="Verdana"/>
              </a:rPr>
              <a:t>itu,</a:t>
            </a:r>
            <a:r>
              <a:rPr sz="3263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karbohidrat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juga</a:t>
            </a:r>
            <a:r>
              <a:rPr sz="3263" spc="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berfungsi</a:t>
            </a:r>
            <a:r>
              <a:rPr sz="3263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sebagai</a:t>
            </a:r>
            <a:r>
              <a:rPr sz="3263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sinyal seluler</a:t>
            </a:r>
            <a:r>
              <a:rPr sz="3263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27" dirty="0">
                <a:solidFill>
                  <a:srgbClr val="FFFFFF"/>
                </a:solidFill>
                <a:latin typeface="Verdana"/>
                <a:cs typeface="Verdana"/>
              </a:rPr>
              <a:t>komponen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0" dirty="0">
                <a:solidFill>
                  <a:srgbClr val="FFFFFF"/>
                </a:solidFill>
                <a:latin typeface="Verdana"/>
                <a:cs typeface="Verdana"/>
              </a:rPr>
              <a:t>penting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sistem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kekebalan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tubuh.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" y="1"/>
            <a:ext cx="12176965" cy="136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Ener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</a:t>
            </a:r>
          </a:p>
        </p:txBody>
      </p:sp>
      <p:sp>
        <p:nvSpPr>
          <p:cNvPr id="156" name="What it is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What it is?</a:t>
            </a:r>
          </a:p>
        </p:txBody>
      </p:sp>
      <p:grpSp>
        <p:nvGrpSpPr>
          <p:cNvPr id="271" name="Drawing"/>
          <p:cNvGrpSpPr/>
          <p:nvPr/>
        </p:nvGrpSpPr>
        <p:grpSpPr>
          <a:xfrm>
            <a:off x="4429862" y="5099969"/>
            <a:ext cx="16367804" cy="5294857"/>
            <a:chOff x="0" y="0"/>
            <a:chExt cx="16367803" cy="5294856"/>
          </a:xfrm>
        </p:grpSpPr>
        <p:sp>
          <p:nvSpPr>
            <p:cNvPr id="157" name="Line"/>
            <p:cNvSpPr/>
            <p:nvPr/>
          </p:nvSpPr>
          <p:spPr>
            <a:xfrm>
              <a:off x="222563" y="285784"/>
              <a:ext cx="120218" cy="665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" y="130"/>
                    <a:pt x="1440" y="260"/>
                    <a:pt x="3240" y="2667"/>
                  </a:cubicBezTo>
                  <a:cubicBezTo>
                    <a:pt x="5040" y="5075"/>
                    <a:pt x="7920" y="9759"/>
                    <a:pt x="10440" y="13077"/>
                  </a:cubicBezTo>
                  <a:cubicBezTo>
                    <a:pt x="12960" y="16395"/>
                    <a:pt x="15120" y="18347"/>
                    <a:pt x="16920" y="19648"/>
                  </a:cubicBezTo>
                  <a:cubicBezTo>
                    <a:pt x="18720" y="20949"/>
                    <a:pt x="20160" y="21600"/>
                    <a:pt x="20880" y="21600"/>
                  </a:cubicBezTo>
                  <a:cubicBezTo>
                    <a:pt x="21600" y="21600"/>
                    <a:pt x="21600" y="20949"/>
                    <a:pt x="21600" y="202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>
              <a:off x="-1" y="177588"/>
              <a:ext cx="619283" cy="14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171" extrusionOk="0">
                  <a:moveTo>
                    <a:pt x="1469" y="19265"/>
                  </a:moveTo>
                  <a:cubicBezTo>
                    <a:pt x="772" y="20432"/>
                    <a:pt x="75" y="21600"/>
                    <a:pt x="6" y="21016"/>
                  </a:cubicBezTo>
                  <a:cubicBezTo>
                    <a:pt x="-64" y="20432"/>
                    <a:pt x="493" y="18097"/>
                    <a:pt x="3141" y="14303"/>
                  </a:cubicBezTo>
                  <a:cubicBezTo>
                    <a:pt x="5789" y="10508"/>
                    <a:pt x="10527" y="5254"/>
                    <a:pt x="13941" y="2627"/>
                  </a:cubicBezTo>
                  <a:cubicBezTo>
                    <a:pt x="17355" y="0"/>
                    <a:pt x="19446" y="0"/>
                    <a:pt x="21536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" name="Line"/>
            <p:cNvSpPr/>
            <p:nvPr/>
          </p:nvSpPr>
          <p:spPr>
            <a:xfrm>
              <a:off x="607259" y="177588"/>
              <a:ext cx="408741" cy="73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0" y="0"/>
                  </a:moveTo>
                  <a:cubicBezTo>
                    <a:pt x="635" y="3305"/>
                    <a:pt x="1271" y="6610"/>
                    <a:pt x="2012" y="9679"/>
                  </a:cubicBezTo>
                  <a:cubicBezTo>
                    <a:pt x="2753" y="12748"/>
                    <a:pt x="3600" y="15580"/>
                    <a:pt x="4235" y="17292"/>
                  </a:cubicBezTo>
                  <a:cubicBezTo>
                    <a:pt x="4871" y="19003"/>
                    <a:pt x="5294" y="19593"/>
                    <a:pt x="5929" y="20243"/>
                  </a:cubicBezTo>
                  <a:cubicBezTo>
                    <a:pt x="6565" y="20892"/>
                    <a:pt x="7412" y="21600"/>
                    <a:pt x="7729" y="21541"/>
                  </a:cubicBezTo>
                  <a:cubicBezTo>
                    <a:pt x="8047" y="21482"/>
                    <a:pt x="7835" y="20656"/>
                    <a:pt x="7835" y="19062"/>
                  </a:cubicBezTo>
                  <a:cubicBezTo>
                    <a:pt x="7835" y="17469"/>
                    <a:pt x="8047" y="15108"/>
                    <a:pt x="8471" y="13456"/>
                  </a:cubicBezTo>
                  <a:cubicBezTo>
                    <a:pt x="8894" y="11803"/>
                    <a:pt x="9529" y="10859"/>
                    <a:pt x="10376" y="10446"/>
                  </a:cubicBezTo>
                  <a:cubicBezTo>
                    <a:pt x="11224" y="10033"/>
                    <a:pt x="12282" y="10151"/>
                    <a:pt x="13553" y="11331"/>
                  </a:cubicBezTo>
                  <a:cubicBezTo>
                    <a:pt x="14824" y="12511"/>
                    <a:pt x="16306" y="14754"/>
                    <a:pt x="17682" y="16466"/>
                  </a:cubicBezTo>
                  <a:cubicBezTo>
                    <a:pt x="19059" y="18177"/>
                    <a:pt x="20329" y="19357"/>
                    <a:pt x="21600" y="205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" name="Line"/>
            <p:cNvSpPr/>
            <p:nvPr/>
          </p:nvSpPr>
          <p:spPr>
            <a:xfrm>
              <a:off x="1076108" y="560868"/>
              <a:ext cx="300545" cy="35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0" extrusionOk="0">
                  <a:moveTo>
                    <a:pt x="0" y="11735"/>
                  </a:moveTo>
                  <a:cubicBezTo>
                    <a:pt x="1152" y="11007"/>
                    <a:pt x="2304" y="10279"/>
                    <a:pt x="4464" y="9793"/>
                  </a:cubicBezTo>
                  <a:cubicBezTo>
                    <a:pt x="6624" y="9308"/>
                    <a:pt x="9792" y="9065"/>
                    <a:pt x="12096" y="7852"/>
                  </a:cubicBezTo>
                  <a:cubicBezTo>
                    <a:pt x="14400" y="6638"/>
                    <a:pt x="15840" y="4454"/>
                    <a:pt x="15984" y="2998"/>
                  </a:cubicBezTo>
                  <a:cubicBezTo>
                    <a:pt x="16128" y="1542"/>
                    <a:pt x="14976" y="813"/>
                    <a:pt x="13248" y="328"/>
                  </a:cubicBezTo>
                  <a:cubicBezTo>
                    <a:pt x="11520" y="-157"/>
                    <a:pt x="9216" y="-400"/>
                    <a:pt x="7200" y="1784"/>
                  </a:cubicBezTo>
                  <a:cubicBezTo>
                    <a:pt x="5184" y="3969"/>
                    <a:pt x="3456" y="8580"/>
                    <a:pt x="3312" y="11856"/>
                  </a:cubicBezTo>
                  <a:cubicBezTo>
                    <a:pt x="3168" y="15133"/>
                    <a:pt x="4608" y="17074"/>
                    <a:pt x="7920" y="18409"/>
                  </a:cubicBezTo>
                  <a:cubicBezTo>
                    <a:pt x="11232" y="19744"/>
                    <a:pt x="16416" y="20472"/>
                    <a:pt x="21600" y="212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" name="Line"/>
            <p:cNvSpPr/>
            <p:nvPr/>
          </p:nvSpPr>
          <p:spPr>
            <a:xfrm>
              <a:off x="1701266" y="512338"/>
              <a:ext cx="408716" cy="460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700" extrusionOk="0">
                  <a:moveTo>
                    <a:pt x="14329" y="624"/>
                  </a:moveTo>
                  <a:cubicBezTo>
                    <a:pt x="11629" y="84"/>
                    <a:pt x="8929" y="-456"/>
                    <a:pt x="6437" y="624"/>
                  </a:cubicBezTo>
                  <a:cubicBezTo>
                    <a:pt x="3945" y="1704"/>
                    <a:pt x="1660" y="4404"/>
                    <a:pt x="621" y="7104"/>
                  </a:cubicBezTo>
                  <a:cubicBezTo>
                    <a:pt x="-417" y="9804"/>
                    <a:pt x="-209" y="12504"/>
                    <a:pt x="1660" y="15024"/>
                  </a:cubicBezTo>
                  <a:cubicBezTo>
                    <a:pt x="3529" y="17544"/>
                    <a:pt x="7060" y="19884"/>
                    <a:pt x="10591" y="20514"/>
                  </a:cubicBezTo>
                  <a:cubicBezTo>
                    <a:pt x="14121" y="21144"/>
                    <a:pt x="17652" y="20064"/>
                    <a:pt x="21183" y="189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" name="Line"/>
            <p:cNvSpPr/>
            <p:nvPr/>
          </p:nvSpPr>
          <p:spPr>
            <a:xfrm>
              <a:off x="2099685" y="613110"/>
              <a:ext cx="322863" cy="36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174" extrusionOk="0">
                  <a:moveTo>
                    <a:pt x="6285" y="3290"/>
                  </a:moveTo>
                  <a:cubicBezTo>
                    <a:pt x="6285" y="2141"/>
                    <a:pt x="6285" y="992"/>
                    <a:pt x="5618" y="417"/>
                  </a:cubicBezTo>
                  <a:cubicBezTo>
                    <a:pt x="4952" y="-157"/>
                    <a:pt x="3618" y="-157"/>
                    <a:pt x="2552" y="532"/>
                  </a:cubicBezTo>
                  <a:cubicBezTo>
                    <a:pt x="1485" y="1222"/>
                    <a:pt x="685" y="2600"/>
                    <a:pt x="285" y="5588"/>
                  </a:cubicBezTo>
                  <a:cubicBezTo>
                    <a:pt x="-115" y="8575"/>
                    <a:pt x="-115" y="13171"/>
                    <a:pt x="418" y="15813"/>
                  </a:cubicBezTo>
                  <a:cubicBezTo>
                    <a:pt x="952" y="18456"/>
                    <a:pt x="2018" y="19145"/>
                    <a:pt x="3752" y="18915"/>
                  </a:cubicBezTo>
                  <a:cubicBezTo>
                    <a:pt x="5485" y="18686"/>
                    <a:pt x="7885" y="17537"/>
                    <a:pt x="9352" y="15009"/>
                  </a:cubicBezTo>
                  <a:cubicBezTo>
                    <a:pt x="10818" y="12481"/>
                    <a:pt x="11352" y="8575"/>
                    <a:pt x="11218" y="5817"/>
                  </a:cubicBezTo>
                  <a:cubicBezTo>
                    <a:pt x="11085" y="3060"/>
                    <a:pt x="10285" y="1452"/>
                    <a:pt x="9752" y="1337"/>
                  </a:cubicBezTo>
                  <a:cubicBezTo>
                    <a:pt x="9218" y="1222"/>
                    <a:pt x="8952" y="2600"/>
                    <a:pt x="9618" y="5588"/>
                  </a:cubicBezTo>
                  <a:cubicBezTo>
                    <a:pt x="10285" y="8575"/>
                    <a:pt x="11885" y="13171"/>
                    <a:pt x="13352" y="16158"/>
                  </a:cubicBezTo>
                  <a:cubicBezTo>
                    <a:pt x="14818" y="19145"/>
                    <a:pt x="16152" y="20524"/>
                    <a:pt x="17485" y="20983"/>
                  </a:cubicBezTo>
                  <a:cubicBezTo>
                    <a:pt x="18818" y="21443"/>
                    <a:pt x="20152" y="20983"/>
                    <a:pt x="21485" y="2052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" name="Line"/>
            <p:cNvSpPr/>
            <p:nvPr/>
          </p:nvSpPr>
          <p:spPr>
            <a:xfrm>
              <a:off x="2482656" y="556903"/>
              <a:ext cx="286988" cy="779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433" extrusionOk="0">
                  <a:moveTo>
                    <a:pt x="0" y="3785"/>
                  </a:moveTo>
                  <a:cubicBezTo>
                    <a:pt x="0" y="4997"/>
                    <a:pt x="0" y="6210"/>
                    <a:pt x="1627" y="8304"/>
                  </a:cubicBezTo>
                  <a:cubicBezTo>
                    <a:pt x="3255" y="10397"/>
                    <a:pt x="6510" y="13373"/>
                    <a:pt x="8877" y="15467"/>
                  </a:cubicBezTo>
                  <a:cubicBezTo>
                    <a:pt x="11244" y="17561"/>
                    <a:pt x="12723" y="18773"/>
                    <a:pt x="13611" y="19710"/>
                  </a:cubicBezTo>
                  <a:cubicBezTo>
                    <a:pt x="14499" y="20646"/>
                    <a:pt x="14795" y="21308"/>
                    <a:pt x="14499" y="21418"/>
                  </a:cubicBezTo>
                  <a:cubicBezTo>
                    <a:pt x="14203" y="21528"/>
                    <a:pt x="13315" y="21087"/>
                    <a:pt x="11836" y="19159"/>
                  </a:cubicBezTo>
                  <a:cubicBezTo>
                    <a:pt x="10356" y="17230"/>
                    <a:pt x="8285" y="13814"/>
                    <a:pt x="7249" y="10893"/>
                  </a:cubicBezTo>
                  <a:cubicBezTo>
                    <a:pt x="6214" y="7973"/>
                    <a:pt x="6214" y="5548"/>
                    <a:pt x="6510" y="3950"/>
                  </a:cubicBezTo>
                  <a:cubicBezTo>
                    <a:pt x="6805" y="2352"/>
                    <a:pt x="7397" y="1581"/>
                    <a:pt x="8285" y="1030"/>
                  </a:cubicBezTo>
                  <a:cubicBezTo>
                    <a:pt x="9173" y="479"/>
                    <a:pt x="10356" y="148"/>
                    <a:pt x="11688" y="38"/>
                  </a:cubicBezTo>
                  <a:cubicBezTo>
                    <a:pt x="13019" y="-72"/>
                    <a:pt x="14499" y="38"/>
                    <a:pt x="16274" y="644"/>
                  </a:cubicBezTo>
                  <a:cubicBezTo>
                    <a:pt x="18049" y="1250"/>
                    <a:pt x="20121" y="2352"/>
                    <a:pt x="20860" y="3840"/>
                  </a:cubicBezTo>
                  <a:cubicBezTo>
                    <a:pt x="21600" y="5328"/>
                    <a:pt x="21008" y="7201"/>
                    <a:pt x="19973" y="8524"/>
                  </a:cubicBezTo>
                  <a:cubicBezTo>
                    <a:pt x="18937" y="9846"/>
                    <a:pt x="17458" y="10618"/>
                    <a:pt x="15978" y="11169"/>
                  </a:cubicBezTo>
                  <a:cubicBezTo>
                    <a:pt x="14499" y="11720"/>
                    <a:pt x="13019" y="12050"/>
                    <a:pt x="11688" y="12050"/>
                  </a:cubicBezTo>
                  <a:cubicBezTo>
                    <a:pt x="10356" y="12050"/>
                    <a:pt x="9173" y="11720"/>
                    <a:pt x="8729" y="11389"/>
                  </a:cubicBezTo>
                  <a:cubicBezTo>
                    <a:pt x="8285" y="11059"/>
                    <a:pt x="8581" y="10728"/>
                    <a:pt x="8877" y="103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" name="Line"/>
            <p:cNvSpPr/>
            <p:nvPr/>
          </p:nvSpPr>
          <p:spPr>
            <a:xfrm>
              <a:off x="2782216" y="608230"/>
              <a:ext cx="313551" cy="38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96" extrusionOk="0">
                  <a:moveTo>
                    <a:pt x="9090" y="3459"/>
                  </a:moveTo>
                  <a:cubicBezTo>
                    <a:pt x="7997" y="2123"/>
                    <a:pt x="6903" y="787"/>
                    <a:pt x="5809" y="453"/>
                  </a:cubicBezTo>
                  <a:cubicBezTo>
                    <a:pt x="4716" y="119"/>
                    <a:pt x="3622" y="787"/>
                    <a:pt x="2528" y="2680"/>
                  </a:cubicBezTo>
                  <a:cubicBezTo>
                    <a:pt x="1435" y="4572"/>
                    <a:pt x="341" y="7690"/>
                    <a:pt x="67" y="10362"/>
                  </a:cubicBezTo>
                  <a:cubicBezTo>
                    <a:pt x="-206" y="13034"/>
                    <a:pt x="341" y="15261"/>
                    <a:pt x="1981" y="16486"/>
                  </a:cubicBezTo>
                  <a:cubicBezTo>
                    <a:pt x="3622" y="17710"/>
                    <a:pt x="6356" y="17933"/>
                    <a:pt x="8680" y="16040"/>
                  </a:cubicBezTo>
                  <a:cubicBezTo>
                    <a:pt x="11004" y="14148"/>
                    <a:pt x="12918" y="10139"/>
                    <a:pt x="13875" y="7467"/>
                  </a:cubicBezTo>
                  <a:cubicBezTo>
                    <a:pt x="14832" y="4795"/>
                    <a:pt x="14832" y="3459"/>
                    <a:pt x="14695" y="2234"/>
                  </a:cubicBezTo>
                  <a:cubicBezTo>
                    <a:pt x="14559" y="1009"/>
                    <a:pt x="14285" y="-104"/>
                    <a:pt x="14148" y="7"/>
                  </a:cubicBezTo>
                  <a:cubicBezTo>
                    <a:pt x="14012" y="119"/>
                    <a:pt x="14012" y="1455"/>
                    <a:pt x="14012" y="4238"/>
                  </a:cubicBezTo>
                  <a:cubicBezTo>
                    <a:pt x="14012" y="7022"/>
                    <a:pt x="14012" y="11253"/>
                    <a:pt x="15242" y="14370"/>
                  </a:cubicBezTo>
                  <a:cubicBezTo>
                    <a:pt x="16472" y="17488"/>
                    <a:pt x="18933" y="19492"/>
                    <a:pt x="21394" y="21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>
              <a:off x="3163889" y="597375"/>
              <a:ext cx="436792" cy="36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0" extrusionOk="0">
                  <a:moveTo>
                    <a:pt x="6738" y="2194"/>
                  </a:moveTo>
                  <a:cubicBezTo>
                    <a:pt x="6143" y="1244"/>
                    <a:pt x="5549" y="295"/>
                    <a:pt x="4756" y="57"/>
                  </a:cubicBezTo>
                  <a:cubicBezTo>
                    <a:pt x="3963" y="-180"/>
                    <a:pt x="2972" y="295"/>
                    <a:pt x="1982" y="1838"/>
                  </a:cubicBezTo>
                  <a:cubicBezTo>
                    <a:pt x="991" y="3380"/>
                    <a:pt x="0" y="5991"/>
                    <a:pt x="0" y="9315"/>
                  </a:cubicBezTo>
                  <a:cubicBezTo>
                    <a:pt x="0" y="12638"/>
                    <a:pt x="991" y="16673"/>
                    <a:pt x="3171" y="18572"/>
                  </a:cubicBezTo>
                  <a:cubicBezTo>
                    <a:pt x="5350" y="20471"/>
                    <a:pt x="8719" y="20233"/>
                    <a:pt x="11494" y="18216"/>
                  </a:cubicBezTo>
                  <a:cubicBezTo>
                    <a:pt x="14268" y="16198"/>
                    <a:pt x="16448" y="12400"/>
                    <a:pt x="17538" y="9908"/>
                  </a:cubicBezTo>
                  <a:cubicBezTo>
                    <a:pt x="18628" y="7416"/>
                    <a:pt x="18628" y="6229"/>
                    <a:pt x="18330" y="5161"/>
                  </a:cubicBezTo>
                  <a:cubicBezTo>
                    <a:pt x="18033" y="4093"/>
                    <a:pt x="17439" y="3143"/>
                    <a:pt x="17141" y="3618"/>
                  </a:cubicBezTo>
                  <a:cubicBezTo>
                    <a:pt x="16844" y="4093"/>
                    <a:pt x="16844" y="5991"/>
                    <a:pt x="17240" y="8840"/>
                  </a:cubicBezTo>
                  <a:cubicBezTo>
                    <a:pt x="17637" y="11688"/>
                    <a:pt x="18429" y="15486"/>
                    <a:pt x="19222" y="17741"/>
                  </a:cubicBezTo>
                  <a:cubicBezTo>
                    <a:pt x="20015" y="19996"/>
                    <a:pt x="20807" y="20708"/>
                    <a:pt x="21600" y="214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" name="Line"/>
            <p:cNvSpPr/>
            <p:nvPr/>
          </p:nvSpPr>
          <p:spPr>
            <a:xfrm>
              <a:off x="3529238" y="481354"/>
              <a:ext cx="59422" cy="4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0153" extrusionOk="0">
                  <a:moveTo>
                    <a:pt x="3818" y="20153"/>
                  </a:moveTo>
                  <a:cubicBezTo>
                    <a:pt x="1118" y="11153"/>
                    <a:pt x="-1582" y="2153"/>
                    <a:pt x="1118" y="353"/>
                  </a:cubicBezTo>
                  <a:cubicBezTo>
                    <a:pt x="3818" y="-1447"/>
                    <a:pt x="11918" y="3953"/>
                    <a:pt x="20018" y="93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" name="Line"/>
            <p:cNvSpPr/>
            <p:nvPr/>
          </p:nvSpPr>
          <p:spPr>
            <a:xfrm>
              <a:off x="3720898" y="418024"/>
              <a:ext cx="132241" cy="516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73" y="5358"/>
                    <a:pt x="6545" y="10716"/>
                    <a:pt x="10145" y="14316"/>
                  </a:cubicBezTo>
                  <a:cubicBezTo>
                    <a:pt x="13745" y="17916"/>
                    <a:pt x="17673" y="19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" name="Line"/>
            <p:cNvSpPr/>
            <p:nvPr/>
          </p:nvSpPr>
          <p:spPr>
            <a:xfrm>
              <a:off x="3720898" y="706546"/>
              <a:ext cx="252458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000"/>
                    <a:pt x="0" y="14400"/>
                    <a:pt x="857" y="11880"/>
                  </a:cubicBezTo>
                  <a:cubicBezTo>
                    <a:pt x="1714" y="9360"/>
                    <a:pt x="3429" y="7920"/>
                    <a:pt x="7029" y="6120"/>
                  </a:cubicBezTo>
                  <a:cubicBezTo>
                    <a:pt x="10629" y="4320"/>
                    <a:pt x="16114" y="21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" name="Line"/>
            <p:cNvSpPr/>
            <p:nvPr/>
          </p:nvSpPr>
          <p:spPr>
            <a:xfrm>
              <a:off x="3986065" y="651910"/>
              <a:ext cx="352313" cy="6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292" extrusionOk="0">
                  <a:moveTo>
                    <a:pt x="679" y="212"/>
                  </a:moveTo>
                  <a:cubicBezTo>
                    <a:pt x="199" y="863"/>
                    <a:pt x="-281" y="1514"/>
                    <a:pt x="199" y="2425"/>
                  </a:cubicBezTo>
                  <a:cubicBezTo>
                    <a:pt x="679" y="3335"/>
                    <a:pt x="2119" y="4506"/>
                    <a:pt x="3439" y="5027"/>
                  </a:cubicBezTo>
                  <a:cubicBezTo>
                    <a:pt x="4759" y="5547"/>
                    <a:pt x="5959" y="5417"/>
                    <a:pt x="6799" y="4637"/>
                  </a:cubicBezTo>
                  <a:cubicBezTo>
                    <a:pt x="7639" y="3856"/>
                    <a:pt x="8119" y="2425"/>
                    <a:pt x="8479" y="1384"/>
                  </a:cubicBezTo>
                  <a:cubicBezTo>
                    <a:pt x="8839" y="343"/>
                    <a:pt x="9079" y="-308"/>
                    <a:pt x="9559" y="147"/>
                  </a:cubicBezTo>
                  <a:cubicBezTo>
                    <a:pt x="10039" y="603"/>
                    <a:pt x="10759" y="2164"/>
                    <a:pt x="12319" y="4767"/>
                  </a:cubicBezTo>
                  <a:cubicBezTo>
                    <a:pt x="13879" y="7369"/>
                    <a:pt x="16279" y="11012"/>
                    <a:pt x="17839" y="13225"/>
                  </a:cubicBezTo>
                  <a:cubicBezTo>
                    <a:pt x="19399" y="15437"/>
                    <a:pt x="20119" y="16217"/>
                    <a:pt x="20599" y="16998"/>
                  </a:cubicBezTo>
                  <a:cubicBezTo>
                    <a:pt x="21079" y="17779"/>
                    <a:pt x="21319" y="18559"/>
                    <a:pt x="20839" y="19080"/>
                  </a:cubicBezTo>
                  <a:cubicBezTo>
                    <a:pt x="20359" y="19600"/>
                    <a:pt x="19159" y="19861"/>
                    <a:pt x="16399" y="20186"/>
                  </a:cubicBezTo>
                  <a:cubicBezTo>
                    <a:pt x="13639" y="20511"/>
                    <a:pt x="9319" y="20902"/>
                    <a:pt x="4999" y="212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" name="Line"/>
            <p:cNvSpPr/>
            <p:nvPr/>
          </p:nvSpPr>
          <p:spPr>
            <a:xfrm>
              <a:off x="4780794" y="-1"/>
              <a:ext cx="346653" cy="1196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419" extrusionOk="0">
                  <a:moveTo>
                    <a:pt x="21233" y="5979"/>
                  </a:moveTo>
                  <a:cubicBezTo>
                    <a:pt x="18533" y="4400"/>
                    <a:pt x="15833" y="2821"/>
                    <a:pt x="13378" y="1817"/>
                  </a:cubicBezTo>
                  <a:cubicBezTo>
                    <a:pt x="10924" y="812"/>
                    <a:pt x="8715" y="382"/>
                    <a:pt x="6997" y="166"/>
                  </a:cubicBezTo>
                  <a:cubicBezTo>
                    <a:pt x="5278" y="-49"/>
                    <a:pt x="4051" y="-49"/>
                    <a:pt x="3069" y="130"/>
                  </a:cubicBezTo>
                  <a:cubicBezTo>
                    <a:pt x="2088" y="310"/>
                    <a:pt x="1351" y="669"/>
                    <a:pt x="738" y="1924"/>
                  </a:cubicBezTo>
                  <a:cubicBezTo>
                    <a:pt x="124" y="3180"/>
                    <a:pt x="-367" y="5333"/>
                    <a:pt x="369" y="7486"/>
                  </a:cubicBezTo>
                  <a:cubicBezTo>
                    <a:pt x="1106" y="9639"/>
                    <a:pt x="3069" y="11792"/>
                    <a:pt x="5278" y="13837"/>
                  </a:cubicBezTo>
                  <a:cubicBezTo>
                    <a:pt x="7488" y="15882"/>
                    <a:pt x="9942" y="17819"/>
                    <a:pt x="11660" y="19147"/>
                  </a:cubicBezTo>
                  <a:cubicBezTo>
                    <a:pt x="13378" y="20475"/>
                    <a:pt x="14360" y="21192"/>
                    <a:pt x="14606" y="21372"/>
                  </a:cubicBezTo>
                  <a:cubicBezTo>
                    <a:pt x="14851" y="21551"/>
                    <a:pt x="14360" y="21192"/>
                    <a:pt x="13378" y="20726"/>
                  </a:cubicBezTo>
                  <a:cubicBezTo>
                    <a:pt x="12397" y="20259"/>
                    <a:pt x="10924" y="19685"/>
                    <a:pt x="9451" y="191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" name="Line"/>
            <p:cNvSpPr/>
            <p:nvPr/>
          </p:nvSpPr>
          <p:spPr>
            <a:xfrm>
              <a:off x="4694662" y="766655"/>
              <a:ext cx="300545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800"/>
                    <a:pt x="0" y="12000"/>
                    <a:pt x="720" y="8800"/>
                  </a:cubicBezTo>
                  <a:cubicBezTo>
                    <a:pt x="1440" y="5600"/>
                    <a:pt x="2880" y="4000"/>
                    <a:pt x="6480" y="2800"/>
                  </a:cubicBezTo>
                  <a:cubicBezTo>
                    <a:pt x="10080" y="1600"/>
                    <a:pt x="15840" y="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" name="Line"/>
            <p:cNvSpPr/>
            <p:nvPr/>
          </p:nvSpPr>
          <p:spPr>
            <a:xfrm>
              <a:off x="5031271" y="615460"/>
              <a:ext cx="222855" cy="24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0672" extrusionOk="0">
                  <a:moveTo>
                    <a:pt x="10232" y="5646"/>
                  </a:moveTo>
                  <a:cubicBezTo>
                    <a:pt x="7579" y="4296"/>
                    <a:pt x="4926" y="2946"/>
                    <a:pt x="3221" y="3115"/>
                  </a:cubicBezTo>
                  <a:cubicBezTo>
                    <a:pt x="1516" y="3284"/>
                    <a:pt x="758" y="4971"/>
                    <a:pt x="947" y="8009"/>
                  </a:cubicBezTo>
                  <a:cubicBezTo>
                    <a:pt x="1137" y="11046"/>
                    <a:pt x="2274" y="15434"/>
                    <a:pt x="4737" y="17965"/>
                  </a:cubicBezTo>
                  <a:cubicBezTo>
                    <a:pt x="7200" y="20496"/>
                    <a:pt x="10989" y="21171"/>
                    <a:pt x="14211" y="20327"/>
                  </a:cubicBezTo>
                  <a:cubicBezTo>
                    <a:pt x="17432" y="19483"/>
                    <a:pt x="20084" y="17121"/>
                    <a:pt x="20842" y="14083"/>
                  </a:cubicBezTo>
                  <a:cubicBezTo>
                    <a:pt x="21600" y="11046"/>
                    <a:pt x="20463" y="7334"/>
                    <a:pt x="18000" y="4465"/>
                  </a:cubicBezTo>
                  <a:cubicBezTo>
                    <a:pt x="15537" y="1596"/>
                    <a:pt x="11747" y="-429"/>
                    <a:pt x="8526" y="77"/>
                  </a:cubicBezTo>
                  <a:cubicBezTo>
                    <a:pt x="5305" y="583"/>
                    <a:pt x="2653" y="3621"/>
                    <a:pt x="0" y="66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" name="Line"/>
            <p:cNvSpPr/>
            <p:nvPr/>
          </p:nvSpPr>
          <p:spPr>
            <a:xfrm>
              <a:off x="5311779" y="581701"/>
              <a:ext cx="344625" cy="313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2" extrusionOk="0">
                  <a:moveTo>
                    <a:pt x="502" y="8412"/>
                  </a:moveTo>
                  <a:cubicBezTo>
                    <a:pt x="251" y="7062"/>
                    <a:pt x="0" y="5712"/>
                    <a:pt x="0" y="5712"/>
                  </a:cubicBezTo>
                  <a:cubicBezTo>
                    <a:pt x="0" y="5712"/>
                    <a:pt x="251" y="7062"/>
                    <a:pt x="1256" y="9627"/>
                  </a:cubicBezTo>
                  <a:cubicBezTo>
                    <a:pt x="2260" y="12192"/>
                    <a:pt x="4019" y="15972"/>
                    <a:pt x="5400" y="18267"/>
                  </a:cubicBezTo>
                  <a:cubicBezTo>
                    <a:pt x="6781" y="20562"/>
                    <a:pt x="7786" y="21372"/>
                    <a:pt x="8037" y="21102"/>
                  </a:cubicBezTo>
                  <a:cubicBezTo>
                    <a:pt x="8288" y="20832"/>
                    <a:pt x="7786" y="19482"/>
                    <a:pt x="7158" y="16377"/>
                  </a:cubicBezTo>
                  <a:cubicBezTo>
                    <a:pt x="6530" y="13272"/>
                    <a:pt x="5777" y="8412"/>
                    <a:pt x="5777" y="5307"/>
                  </a:cubicBezTo>
                  <a:cubicBezTo>
                    <a:pt x="5777" y="2202"/>
                    <a:pt x="6530" y="852"/>
                    <a:pt x="9293" y="312"/>
                  </a:cubicBezTo>
                  <a:cubicBezTo>
                    <a:pt x="12056" y="-228"/>
                    <a:pt x="16828" y="42"/>
                    <a:pt x="21600" y="3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" name="Line"/>
            <p:cNvSpPr/>
            <p:nvPr/>
          </p:nvSpPr>
          <p:spPr>
            <a:xfrm>
              <a:off x="5918860" y="259600"/>
              <a:ext cx="458851" cy="60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211" extrusionOk="0">
                  <a:moveTo>
                    <a:pt x="14619" y="11857"/>
                  </a:moveTo>
                  <a:cubicBezTo>
                    <a:pt x="14060" y="11296"/>
                    <a:pt x="13501" y="10735"/>
                    <a:pt x="11639" y="10525"/>
                  </a:cubicBezTo>
                  <a:cubicBezTo>
                    <a:pt x="9777" y="10314"/>
                    <a:pt x="6612" y="10454"/>
                    <a:pt x="4284" y="11506"/>
                  </a:cubicBezTo>
                  <a:cubicBezTo>
                    <a:pt x="1956" y="12558"/>
                    <a:pt x="467" y="14522"/>
                    <a:pt x="94" y="16345"/>
                  </a:cubicBezTo>
                  <a:cubicBezTo>
                    <a:pt x="-278" y="18169"/>
                    <a:pt x="467" y="19852"/>
                    <a:pt x="2143" y="20693"/>
                  </a:cubicBezTo>
                  <a:cubicBezTo>
                    <a:pt x="3819" y="21535"/>
                    <a:pt x="6425" y="21535"/>
                    <a:pt x="8939" y="19291"/>
                  </a:cubicBezTo>
                  <a:cubicBezTo>
                    <a:pt x="11453" y="17047"/>
                    <a:pt x="13874" y="12558"/>
                    <a:pt x="14805" y="9192"/>
                  </a:cubicBezTo>
                  <a:cubicBezTo>
                    <a:pt x="15736" y="5826"/>
                    <a:pt x="15177" y="3582"/>
                    <a:pt x="14712" y="2109"/>
                  </a:cubicBezTo>
                  <a:cubicBezTo>
                    <a:pt x="14246" y="636"/>
                    <a:pt x="13874" y="-65"/>
                    <a:pt x="13781" y="5"/>
                  </a:cubicBezTo>
                  <a:cubicBezTo>
                    <a:pt x="13688" y="75"/>
                    <a:pt x="13874" y="917"/>
                    <a:pt x="14246" y="3371"/>
                  </a:cubicBezTo>
                  <a:cubicBezTo>
                    <a:pt x="14619" y="5826"/>
                    <a:pt x="15177" y="9893"/>
                    <a:pt x="15922" y="12839"/>
                  </a:cubicBezTo>
                  <a:cubicBezTo>
                    <a:pt x="16667" y="15784"/>
                    <a:pt x="17598" y="17608"/>
                    <a:pt x="18529" y="18519"/>
                  </a:cubicBezTo>
                  <a:cubicBezTo>
                    <a:pt x="19460" y="19431"/>
                    <a:pt x="20391" y="19431"/>
                    <a:pt x="21322" y="194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" name="Line"/>
            <p:cNvSpPr/>
            <p:nvPr/>
          </p:nvSpPr>
          <p:spPr>
            <a:xfrm>
              <a:off x="6341644" y="505547"/>
              <a:ext cx="308541" cy="262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0776" extrusionOk="0">
                  <a:moveTo>
                    <a:pt x="10800" y="8309"/>
                  </a:moveTo>
                  <a:cubicBezTo>
                    <a:pt x="9415" y="7039"/>
                    <a:pt x="8031" y="5768"/>
                    <a:pt x="7338" y="6086"/>
                  </a:cubicBezTo>
                  <a:cubicBezTo>
                    <a:pt x="6646" y="6403"/>
                    <a:pt x="6646" y="8309"/>
                    <a:pt x="7062" y="10850"/>
                  </a:cubicBezTo>
                  <a:cubicBezTo>
                    <a:pt x="7477" y="13391"/>
                    <a:pt x="8308" y="16568"/>
                    <a:pt x="10108" y="18474"/>
                  </a:cubicBezTo>
                  <a:cubicBezTo>
                    <a:pt x="11908" y="20380"/>
                    <a:pt x="14677" y="21015"/>
                    <a:pt x="16754" y="20697"/>
                  </a:cubicBezTo>
                  <a:cubicBezTo>
                    <a:pt x="18831" y="20380"/>
                    <a:pt x="20215" y="19109"/>
                    <a:pt x="20908" y="16727"/>
                  </a:cubicBezTo>
                  <a:cubicBezTo>
                    <a:pt x="21600" y="14344"/>
                    <a:pt x="21600" y="10850"/>
                    <a:pt x="19523" y="7515"/>
                  </a:cubicBezTo>
                  <a:cubicBezTo>
                    <a:pt x="17446" y="4180"/>
                    <a:pt x="13292" y="1003"/>
                    <a:pt x="10108" y="209"/>
                  </a:cubicBezTo>
                  <a:cubicBezTo>
                    <a:pt x="6923" y="-585"/>
                    <a:pt x="4708" y="1003"/>
                    <a:pt x="3185" y="2909"/>
                  </a:cubicBezTo>
                  <a:cubicBezTo>
                    <a:pt x="1662" y="4815"/>
                    <a:pt x="831" y="7039"/>
                    <a:pt x="0" y="92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" name="Line"/>
            <p:cNvSpPr/>
            <p:nvPr/>
          </p:nvSpPr>
          <p:spPr>
            <a:xfrm>
              <a:off x="6692785" y="556104"/>
              <a:ext cx="117709" cy="294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466" extrusionOk="0">
                  <a:moveTo>
                    <a:pt x="6029" y="2201"/>
                  </a:moveTo>
                  <a:cubicBezTo>
                    <a:pt x="3869" y="1034"/>
                    <a:pt x="1709" y="-134"/>
                    <a:pt x="629" y="12"/>
                  </a:cubicBezTo>
                  <a:cubicBezTo>
                    <a:pt x="-451" y="158"/>
                    <a:pt x="-451" y="1617"/>
                    <a:pt x="3149" y="5412"/>
                  </a:cubicBezTo>
                  <a:cubicBezTo>
                    <a:pt x="6749" y="9207"/>
                    <a:pt x="13949" y="15336"/>
                    <a:pt x="21149" y="214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" name="Line"/>
            <p:cNvSpPr/>
            <p:nvPr/>
          </p:nvSpPr>
          <p:spPr>
            <a:xfrm>
              <a:off x="6714319" y="383845"/>
              <a:ext cx="24045" cy="5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2" extrusionOk="0">
                  <a:moveTo>
                    <a:pt x="0" y="16602"/>
                  </a:moveTo>
                  <a:cubicBezTo>
                    <a:pt x="0" y="7962"/>
                    <a:pt x="0" y="-678"/>
                    <a:pt x="3600" y="42"/>
                  </a:cubicBezTo>
                  <a:cubicBezTo>
                    <a:pt x="7200" y="762"/>
                    <a:pt x="14400" y="10842"/>
                    <a:pt x="21600" y="209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" name="Line"/>
            <p:cNvSpPr/>
            <p:nvPr/>
          </p:nvSpPr>
          <p:spPr>
            <a:xfrm>
              <a:off x="6860643" y="510191"/>
              <a:ext cx="346570" cy="37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2107" y="2298"/>
                  </a:moveTo>
                  <a:cubicBezTo>
                    <a:pt x="1362" y="1149"/>
                    <a:pt x="617" y="0"/>
                    <a:pt x="244" y="0"/>
                  </a:cubicBezTo>
                  <a:cubicBezTo>
                    <a:pt x="-128" y="0"/>
                    <a:pt x="-128" y="1149"/>
                    <a:pt x="617" y="3791"/>
                  </a:cubicBezTo>
                  <a:cubicBezTo>
                    <a:pt x="1362" y="6434"/>
                    <a:pt x="2851" y="10570"/>
                    <a:pt x="3969" y="13213"/>
                  </a:cubicBezTo>
                  <a:cubicBezTo>
                    <a:pt x="5086" y="15855"/>
                    <a:pt x="5831" y="17004"/>
                    <a:pt x="6575" y="17004"/>
                  </a:cubicBezTo>
                  <a:cubicBezTo>
                    <a:pt x="7320" y="17004"/>
                    <a:pt x="8065" y="15855"/>
                    <a:pt x="8810" y="14017"/>
                  </a:cubicBezTo>
                  <a:cubicBezTo>
                    <a:pt x="9555" y="12179"/>
                    <a:pt x="10300" y="9651"/>
                    <a:pt x="11169" y="7813"/>
                  </a:cubicBezTo>
                  <a:cubicBezTo>
                    <a:pt x="12038" y="5974"/>
                    <a:pt x="13031" y="4826"/>
                    <a:pt x="13900" y="5055"/>
                  </a:cubicBezTo>
                  <a:cubicBezTo>
                    <a:pt x="14769" y="5285"/>
                    <a:pt x="15513" y="6894"/>
                    <a:pt x="16755" y="9881"/>
                  </a:cubicBezTo>
                  <a:cubicBezTo>
                    <a:pt x="17996" y="12868"/>
                    <a:pt x="19734" y="17234"/>
                    <a:pt x="21472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" name="Line"/>
            <p:cNvSpPr/>
            <p:nvPr/>
          </p:nvSpPr>
          <p:spPr>
            <a:xfrm>
              <a:off x="7286600" y="562376"/>
              <a:ext cx="307157" cy="69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474" extrusionOk="0">
                  <a:moveTo>
                    <a:pt x="8527" y="1479"/>
                  </a:moveTo>
                  <a:cubicBezTo>
                    <a:pt x="7981" y="861"/>
                    <a:pt x="7434" y="244"/>
                    <a:pt x="6477" y="59"/>
                  </a:cubicBezTo>
                  <a:cubicBezTo>
                    <a:pt x="5520" y="-126"/>
                    <a:pt x="4153" y="121"/>
                    <a:pt x="2922" y="861"/>
                  </a:cubicBezTo>
                  <a:cubicBezTo>
                    <a:pt x="1692" y="1602"/>
                    <a:pt x="598" y="2836"/>
                    <a:pt x="188" y="3824"/>
                  </a:cubicBezTo>
                  <a:cubicBezTo>
                    <a:pt x="-222" y="4811"/>
                    <a:pt x="51" y="5552"/>
                    <a:pt x="872" y="5675"/>
                  </a:cubicBezTo>
                  <a:cubicBezTo>
                    <a:pt x="1692" y="5799"/>
                    <a:pt x="3059" y="5305"/>
                    <a:pt x="4016" y="4688"/>
                  </a:cubicBezTo>
                  <a:cubicBezTo>
                    <a:pt x="4973" y="4071"/>
                    <a:pt x="5520" y="3330"/>
                    <a:pt x="6067" y="2589"/>
                  </a:cubicBezTo>
                  <a:cubicBezTo>
                    <a:pt x="6613" y="1849"/>
                    <a:pt x="7160" y="1108"/>
                    <a:pt x="7844" y="1047"/>
                  </a:cubicBezTo>
                  <a:cubicBezTo>
                    <a:pt x="8527" y="985"/>
                    <a:pt x="9348" y="1602"/>
                    <a:pt x="11535" y="3947"/>
                  </a:cubicBezTo>
                  <a:cubicBezTo>
                    <a:pt x="13722" y="6292"/>
                    <a:pt x="17277" y="10365"/>
                    <a:pt x="19191" y="13204"/>
                  </a:cubicBezTo>
                  <a:cubicBezTo>
                    <a:pt x="21105" y="16043"/>
                    <a:pt x="21378" y="17648"/>
                    <a:pt x="20421" y="18759"/>
                  </a:cubicBezTo>
                  <a:cubicBezTo>
                    <a:pt x="19464" y="19869"/>
                    <a:pt x="17277" y="20487"/>
                    <a:pt x="13859" y="20857"/>
                  </a:cubicBezTo>
                  <a:cubicBezTo>
                    <a:pt x="10441" y="21227"/>
                    <a:pt x="5793" y="21351"/>
                    <a:pt x="1145" y="214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" name="Line"/>
            <p:cNvSpPr/>
            <p:nvPr/>
          </p:nvSpPr>
          <p:spPr>
            <a:xfrm>
              <a:off x="7845421" y="602358"/>
              <a:ext cx="436627" cy="32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040" extrusionOk="0">
                  <a:moveTo>
                    <a:pt x="537" y="5205"/>
                  </a:moveTo>
                  <a:cubicBezTo>
                    <a:pt x="341" y="2863"/>
                    <a:pt x="144" y="521"/>
                    <a:pt x="46" y="130"/>
                  </a:cubicBezTo>
                  <a:cubicBezTo>
                    <a:pt x="-52" y="-260"/>
                    <a:pt x="-52" y="1301"/>
                    <a:pt x="635" y="4554"/>
                  </a:cubicBezTo>
                  <a:cubicBezTo>
                    <a:pt x="1323" y="7807"/>
                    <a:pt x="2697" y="12752"/>
                    <a:pt x="3777" y="15875"/>
                  </a:cubicBezTo>
                  <a:cubicBezTo>
                    <a:pt x="4857" y="18998"/>
                    <a:pt x="5643" y="20299"/>
                    <a:pt x="6526" y="20820"/>
                  </a:cubicBezTo>
                  <a:cubicBezTo>
                    <a:pt x="7410" y="21340"/>
                    <a:pt x="8392" y="21080"/>
                    <a:pt x="9079" y="18477"/>
                  </a:cubicBezTo>
                  <a:cubicBezTo>
                    <a:pt x="9766" y="15875"/>
                    <a:pt x="10159" y="10930"/>
                    <a:pt x="10159" y="7677"/>
                  </a:cubicBezTo>
                  <a:cubicBezTo>
                    <a:pt x="10159" y="4424"/>
                    <a:pt x="9766" y="2863"/>
                    <a:pt x="9570" y="2733"/>
                  </a:cubicBezTo>
                  <a:cubicBezTo>
                    <a:pt x="9373" y="2603"/>
                    <a:pt x="9373" y="3904"/>
                    <a:pt x="9766" y="5986"/>
                  </a:cubicBezTo>
                  <a:cubicBezTo>
                    <a:pt x="10159" y="8068"/>
                    <a:pt x="10944" y="10930"/>
                    <a:pt x="12613" y="12882"/>
                  </a:cubicBezTo>
                  <a:cubicBezTo>
                    <a:pt x="14283" y="14834"/>
                    <a:pt x="16835" y="15875"/>
                    <a:pt x="18504" y="14704"/>
                  </a:cubicBezTo>
                  <a:cubicBezTo>
                    <a:pt x="20173" y="13533"/>
                    <a:pt x="20959" y="10150"/>
                    <a:pt x="21253" y="7677"/>
                  </a:cubicBezTo>
                  <a:cubicBezTo>
                    <a:pt x="21548" y="5205"/>
                    <a:pt x="21352" y="3644"/>
                    <a:pt x="20959" y="2342"/>
                  </a:cubicBezTo>
                  <a:cubicBezTo>
                    <a:pt x="20566" y="1041"/>
                    <a:pt x="19977" y="0"/>
                    <a:pt x="19290" y="0"/>
                  </a:cubicBezTo>
                  <a:cubicBezTo>
                    <a:pt x="18603" y="0"/>
                    <a:pt x="17817" y="1041"/>
                    <a:pt x="17424" y="2473"/>
                  </a:cubicBezTo>
                  <a:cubicBezTo>
                    <a:pt x="17032" y="3904"/>
                    <a:pt x="17032" y="5726"/>
                    <a:pt x="17032" y="75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" name="Line"/>
            <p:cNvSpPr/>
            <p:nvPr/>
          </p:nvSpPr>
          <p:spPr>
            <a:xfrm>
              <a:off x="8289171" y="598441"/>
              <a:ext cx="353017" cy="312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077" extrusionOk="0">
                  <a:moveTo>
                    <a:pt x="11649" y="8904"/>
                  </a:moveTo>
                  <a:cubicBezTo>
                    <a:pt x="10436" y="6204"/>
                    <a:pt x="9222" y="3504"/>
                    <a:pt x="8009" y="1884"/>
                  </a:cubicBezTo>
                  <a:cubicBezTo>
                    <a:pt x="6796" y="264"/>
                    <a:pt x="5582" y="-276"/>
                    <a:pt x="4733" y="129"/>
                  </a:cubicBezTo>
                  <a:cubicBezTo>
                    <a:pt x="3883" y="534"/>
                    <a:pt x="3398" y="1884"/>
                    <a:pt x="3398" y="4854"/>
                  </a:cubicBezTo>
                  <a:cubicBezTo>
                    <a:pt x="3398" y="7824"/>
                    <a:pt x="3883" y="12414"/>
                    <a:pt x="6431" y="15789"/>
                  </a:cubicBezTo>
                  <a:cubicBezTo>
                    <a:pt x="8980" y="19164"/>
                    <a:pt x="13591" y="21324"/>
                    <a:pt x="16746" y="21054"/>
                  </a:cubicBezTo>
                  <a:cubicBezTo>
                    <a:pt x="19901" y="20784"/>
                    <a:pt x="21600" y="18084"/>
                    <a:pt x="21357" y="14304"/>
                  </a:cubicBezTo>
                  <a:cubicBezTo>
                    <a:pt x="21115" y="10524"/>
                    <a:pt x="18930" y="5664"/>
                    <a:pt x="15775" y="2964"/>
                  </a:cubicBezTo>
                  <a:cubicBezTo>
                    <a:pt x="12620" y="264"/>
                    <a:pt x="8494" y="-276"/>
                    <a:pt x="5703" y="939"/>
                  </a:cubicBezTo>
                  <a:cubicBezTo>
                    <a:pt x="2912" y="2154"/>
                    <a:pt x="1456" y="5124"/>
                    <a:pt x="0" y="80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" name="Line"/>
            <p:cNvSpPr/>
            <p:nvPr/>
          </p:nvSpPr>
          <p:spPr>
            <a:xfrm>
              <a:off x="8677875" y="522050"/>
              <a:ext cx="248451" cy="371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4" extrusionOk="0">
                  <a:moveTo>
                    <a:pt x="697" y="7823"/>
                  </a:moveTo>
                  <a:cubicBezTo>
                    <a:pt x="348" y="6674"/>
                    <a:pt x="0" y="5525"/>
                    <a:pt x="0" y="5525"/>
                  </a:cubicBezTo>
                  <a:cubicBezTo>
                    <a:pt x="0" y="5525"/>
                    <a:pt x="348" y="6674"/>
                    <a:pt x="1742" y="9201"/>
                  </a:cubicBezTo>
                  <a:cubicBezTo>
                    <a:pt x="3135" y="11729"/>
                    <a:pt x="5574" y="15635"/>
                    <a:pt x="7665" y="18048"/>
                  </a:cubicBezTo>
                  <a:cubicBezTo>
                    <a:pt x="9755" y="20461"/>
                    <a:pt x="11497" y="21380"/>
                    <a:pt x="11845" y="21265"/>
                  </a:cubicBezTo>
                  <a:cubicBezTo>
                    <a:pt x="12194" y="21150"/>
                    <a:pt x="11148" y="20001"/>
                    <a:pt x="9581" y="16899"/>
                  </a:cubicBezTo>
                  <a:cubicBezTo>
                    <a:pt x="8013" y="13797"/>
                    <a:pt x="5923" y="8742"/>
                    <a:pt x="5052" y="5640"/>
                  </a:cubicBezTo>
                  <a:cubicBezTo>
                    <a:pt x="4181" y="2537"/>
                    <a:pt x="4529" y="1389"/>
                    <a:pt x="5574" y="699"/>
                  </a:cubicBezTo>
                  <a:cubicBezTo>
                    <a:pt x="6619" y="10"/>
                    <a:pt x="8361" y="-220"/>
                    <a:pt x="11148" y="240"/>
                  </a:cubicBezTo>
                  <a:cubicBezTo>
                    <a:pt x="13936" y="699"/>
                    <a:pt x="17768" y="1848"/>
                    <a:pt x="21600" y="29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" name="Line"/>
            <p:cNvSpPr/>
            <p:nvPr/>
          </p:nvSpPr>
          <p:spPr>
            <a:xfrm>
              <a:off x="9003990" y="377951"/>
              <a:ext cx="643642" cy="493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457" extrusionOk="0">
                  <a:moveTo>
                    <a:pt x="620" y="1742"/>
                  </a:moveTo>
                  <a:cubicBezTo>
                    <a:pt x="351" y="871"/>
                    <a:pt x="83" y="0"/>
                    <a:pt x="16" y="0"/>
                  </a:cubicBezTo>
                  <a:cubicBezTo>
                    <a:pt x="-51" y="0"/>
                    <a:pt x="83" y="871"/>
                    <a:pt x="620" y="3832"/>
                  </a:cubicBezTo>
                  <a:cubicBezTo>
                    <a:pt x="1156" y="6794"/>
                    <a:pt x="2096" y="11845"/>
                    <a:pt x="2968" y="15155"/>
                  </a:cubicBezTo>
                  <a:cubicBezTo>
                    <a:pt x="3840" y="18465"/>
                    <a:pt x="4645" y="20032"/>
                    <a:pt x="5383" y="20816"/>
                  </a:cubicBezTo>
                  <a:cubicBezTo>
                    <a:pt x="6120" y="21600"/>
                    <a:pt x="6791" y="21600"/>
                    <a:pt x="7261" y="21165"/>
                  </a:cubicBezTo>
                  <a:cubicBezTo>
                    <a:pt x="7730" y="20729"/>
                    <a:pt x="7999" y="19858"/>
                    <a:pt x="8468" y="18116"/>
                  </a:cubicBezTo>
                  <a:cubicBezTo>
                    <a:pt x="8938" y="16374"/>
                    <a:pt x="9609" y="13761"/>
                    <a:pt x="10011" y="11932"/>
                  </a:cubicBezTo>
                  <a:cubicBezTo>
                    <a:pt x="10414" y="10103"/>
                    <a:pt x="10548" y="9058"/>
                    <a:pt x="10548" y="8971"/>
                  </a:cubicBezTo>
                  <a:cubicBezTo>
                    <a:pt x="10548" y="8884"/>
                    <a:pt x="10414" y="9755"/>
                    <a:pt x="10145" y="11148"/>
                  </a:cubicBezTo>
                  <a:cubicBezTo>
                    <a:pt x="9877" y="12542"/>
                    <a:pt x="9474" y="14458"/>
                    <a:pt x="9273" y="16026"/>
                  </a:cubicBezTo>
                  <a:cubicBezTo>
                    <a:pt x="9072" y="17594"/>
                    <a:pt x="9072" y="18813"/>
                    <a:pt x="9407" y="19684"/>
                  </a:cubicBezTo>
                  <a:cubicBezTo>
                    <a:pt x="9743" y="20555"/>
                    <a:pt x="10414" y="21077"/>
                    <a:pt x="12493" y="20990"/>
                  </a:cubicBezTo>
                  <a:cubicBezTo>
                    <a:pt x="14573" y="20903"/>
                    <a:pt x="18061" y="20206"/>
                    <a:pt x="21549" y="195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" name="Line"/>
            <p:cNvSpPr/>
            <p:nvPr/>
          </p:nvSpPr>
          <p:spPr>
            <a:xfrm>
              <a:off x="523107" y="1187918"/>
              <a:ext cx="8635640" cy="227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0" y="21553"/>
                  </a:moveTo>
                  <a:cubicBezTo>
                    <a:pt x="180" y="20037"/>
                    <a:pt x="361" y="18521"/>
                    <a:pt x="641" y="17385"/>
                  </a:cubicBezTo>
                  <a:cubicBezTo>
                    <a:pt x="922" y="16248"/>
                    <a:pt x="1303" y="15490"/>
                    <a:pt x="1664" y="14542"/>
                  </a:cubicBezTo>
                  <a:cubicBezTo>
                    <a:pt x="2025" y="13595"/>
                    <a:pt x="2365" y="12458"/>
                    <a:pt x="2706" y="11511"/>
                  </a:cubicBezTo>
                  <a:cubicBezTo>
                    <a:pt x="3047" y="10564"/>
                    <a:pt x="3388" y="9806"/>
                    <a:pt x="3754" y="9048"/>
                  </a:cubicBezTo>
                  <a:cubicBezTo>
                    <a:pt x="4120" y="8290"/>
                    <a:pt x="4510" y="7532"/>
                    <a:pt x="4871" y="6774"/>
                  </a:cubicBezTo>
                  <a:cubicBezTo>
                    <a:pt x="5232" y="6016"/>
                    <a:pt x="5563" y="5258"/>
                    <a:pt x="5919" y="4311"/>
                  </a:cubicBezTo>
                  <a:cubicBezTo>
                    <a:pt x="6275" y="3364"/>
                    <a:pt x="6655" y="2227"/>
                    <a:pt x="7056" y="1658"/>
                  </a:cubicBezTo>
                  <a:cubicBezTo>
                    <a:pt x="7457" y="1090"/>
                    <a:pt x="7878" y="1090"/>
                    <a:pt x="8284" y="900"/>
                  </a:cubicBezTo>
                  <a:cubicBezTo>
                    <a:pt x="8690" y="711"/>
                    <a:pt x="9081" y="332"/>
                    <a:pt x="9487" y="142"/>
                  </a:cubicBezTo>
                  <a:cubicBezTo>
                    <a:pt x="9893" y="-47"/>
                    <a:pt x="10314" y="-47"/>
                    <a:pt x="10730" y="142"/>
                  </a:cubicBezTo>
                  <a:cubicBezTo>
                    <a:pt x="11146" y="332"/>
                    <a:pt x="11557" y="711"/>
                    <a:pt x="11938" y="1090"/>
                  </a:cubicBezTo>
                  <a:cubicBezTo>
                    <a:pt x="12319" y="1469"/>
                    <a:pt x="12669" y="1848"/>
                    <a:pt x="13000" y="2227"/>
                  </a:cubicBezTo>
                  <a:cubicBezTo>
                    <a:pt x="13331" y="2606"/>
                    <a:pt x="13642" y="2985"/>
                    <a:pt x="13987" y="3742"/>
                  </a:cubicBezTo>
                  <a:cubicBezTo>
                    <a:pt x="14333" y="4500"/>
                    <a:pt x="14714" y="5637"/>
                    <a:pt x="15100" y="6585"/>
                  </a:cubicBezTo>
                  <a:cubicBezTo>
                    <a:pt x="15486" y="7532"/>
                    <a:pt x="15877" y="8290"/>
                    <a:pt x="16253" y="8858"/>
                  </a:cubicBezTo>
                  <a:cubicBezTo>
                    <a:pt x="16628" y="9427"/>
                    <a:pt x="16989" y="9806"/>
                    <a:pt x="17335" y="10374"/>
                  </a:cubicBezTo>
                  <a:cubicBezTo>
                    <a:pt x="17681" y="10942"/>
                    <a:pt x="18012" y="11700"/>
                    <a:pt x="18378" y="12079"/>
                  </a:cubicBezTo>
                  <a:cubicBezTo>
                    <a:pt x="18743" y="12458"/>
                    <a:pt x="19144" y="12458"/>
                    <a:pt x="19550" y="12458"/>
                  </a:cubicBezTo>
                  <a:cubicBezTo>
                    <a:pt x="19956" y="12458"/>
                    <a:pt x="20367" y="12458"/>
                    <a:pt x="20693" y="12458"/>
                  </a:cubicBezTo>
                  <a:cubicBezTo>
                    <a:pt x="21019" y="12458"/>
                    <a:pt x="21259" y="12458"/>
                    <a:pt x="21405" y="12648"/>
                  </a:cubicBezTo>
                  <a:cubicBezTo>
                    <a:pt x="21550" y="12837"/>
                    <a:pt x="21600" y="13216"/>
                    <a:pt x="21600" y="13595"/>
                  </a:cubicBezTo>
                  <a:cubicBezTo>
                    <a:pt x="21600" y="13974"/>
                    <a:pt x="21550" y="14353"/>
                    <a:pt x="21480" y="15111"/>
                  </a:cubicBezTo>
                  <a:cubicBezTo>
                    <a:pt x="21410" y="15869"/>
                    <a:pt x="21319" y="17006"/>
                    <a:pt x="21229" y="181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" name="Line"/>
            <p:cNvSpPr/>
            <p:nvPr/>
          </p:nvSpPr>
          <p:spPr>
            <a:xfrm>
              <a:off x="979934" y="1439874"/>
              <a:ext cx="8077691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0" y="21600"/>
                  </a:moveTo>
                  <a:cubicBezTo>
                    <a:pt x="418" y="20160"/>
                    <a:pt x="835" y="18720"/>
                    <a:pt x="1215" y="17100"/>
                  </a:cubicBezTo>
                  <a:cubicBezTo>
                    <a:pt x="1596" y="15480"/>
                    <a:pt x="1938" y="13680"/>
                    <a:pt x="2308" y="12060"/>
                  </a:cubicBezTo>
                  <a:cubicBezTo>
                    <a:pt x="2677" y="10440"/>
                    <a:pt x="3073" y="9000"/>
                    <a:pt x="3464" y="7920"/>
                  </a:cubicBezTo>
                  <a:cubicBezTo>
                    <a:pt x="3855" y="6840"/>
                    <a:pt x="4241" y="6120"/>
                    <a:pt x="4658" y="5220"/>
                  </a:cubicBezTo>
                  <a:cubicBezTo>
                    <a:pt x="5076" y="4320"/>
                    <a:pt x="5526" y="3240"/>
                    <a:pt x="5976" y="2520"/>
                  </a:cubicBezTo>
                  <a:cubicBezTo>
                    <a:pt x="6425" y="1800"/>
                    <a:pt x="6875" y="1440"/>
                    <a:pt x="7330" y="1080"/>
                  </a:cubicBezTo>
                  <a:cubicBezTo>
                    <a:pt x="7785" y="720"/>
                    <a:pt x="8246" y="360"/>
                    <a:pt x="8706" y="180"/>
                  </a:cubicBezTo>
                  <a:cubicBezTo>
                    <a:pt x="9167" y="0"/>
                    <a:pt x="9627" y="0"/>
                    <a:pt x="10082" y="0"/>
                  </a:cubicBezTo>
                  <a:cubicBezTo>
                    <a:pt x="10538" y="0"/>
                    <a:pt x="10987" y="0"/>
                    <a:pt x="11421" y="0"/>
                  </a:cubicBezTo>
                  <a:cubicBezTo>
                    <a:pt x="11855" y="0"/>
                    <a:pt x="12272" y="0"/>
                    <a:pt x="12695" y="360"/>
                  </a:cubicBezTo>
                  <a:cubicBezTo>
                    <a:pt x="13118" y="720"/>
                    <a:pt x="13547" y="1440"/>
                    <a:pt x="13959" y="1980"/>
                  </a:cubicBezTo>
                  <a:cubicBezTo>
                    <a:pt x="14371" y="2520"/>
                    <a:pt x="14768" y="2880"/>
                    <a:pt x="15159" y="3420"/>
                  </a:cubicBezTo>
                  <a:cubicBezTo>
                    <a:pt x="15549" y="3960"/>
                    <a:pt x="15935" y="4680"/>
                    <a:pt x="16315" y="5220"/>
                  </a:cubicBezTo>
                  <a:cubicBezTo>
                    <a:pt x="16695" y="5760"/>
                    <a:pt x="17070" y="6120"/>
                    <a:pt x="17477" y="6480"/>
                  </a:cubicBezTo>
                  <a:cubicBezTo>
                    <a:pt x="17884" y="6840"/>
                    <a:pt x="18323" y="7200"/>
                    <a:pt x="18735" y="7560"/>
                  </a:cubicBezTo>
                  <a:cubicBezTo>
                    <a:pt x="19148" y="7920"/>
                    <a:pt x="19533" y="8280"/>
                    <a:pt x="19929" y="8640"/>
                  </a:cubicBezTo>
                  <a:cubicBezTo>
                    <a:pt x="20326" y="9000"/>
                    <a:pt x="20733" y="9360"/>
                    <a:pt x="20995" y="9540"/>
                  </a:cubicBezTo>
                  <a:cubicBezTo>
                    <a:pt x="21257" y="9720"/>
                    <a:pt x="21375" y="9720"/>
                    <a:pt x="21461" y="9720"/>
                  </a:cubicBezTo>
                  <a:cubicBezTo>
                    <a:pt x="21546" y="9720"/>
                    <a:pt x="21600" y="9720"/>
                    <a:pt x="21584" y="10080"/>
                  </a:cubicBezTo>
                  <a:cubicBezTo>
                    <a:pt x="21568" y="10440"/>
                    <a:pt x="21482" y="11160"/>
                    <a:pt x="21397" y="118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" name="Line"/>
            <p:cNvSpPr/>
            <p:nvPr/>
          </p:nvSpPr>
          <p:spPr>
            <a:xfrm>
              <a:off x="9996263" y="562285"/>
              <a:ext cx="2055036" cy="74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0" y="21600"/>
                  </a:moveTo>
                  <a:cubicBezTo>
                    <a:pt x="925" y="20090"/>
                    <a:pt x="1849" y="18581"/>
                    <a:pt x="2984" y="16897"/>
                  </a:cubicBezTo>
                  <a:cubicBezTo>
                    <a:pt x="4118" y="15213"/>
                    <a:pt x="5463" y="13355"/>
                    <a:pt x="6913" y="11671"/>
                  </a:cubicBezTo>
                  <a:cubicBezTo>
                    <a:pt x="8363" y="9987"/>
                    <a:pt x="9918" y="8477"/>
                    <a:pt x="11409" y="7200"/>
                  </a:cubicBezTo>
                  <a:cubicBezTo>
                    <a:pt x="12901" y="5923"/>
                    <a:pt x="14330" y="4877"/>
                    <a:pt x="15759" y="3948"/>
                  </a:cubicBezTo>
                  <a:cubicBezTo>
                    <a:pt x="17188" y="3019"/>
                    <a:pt x="18616" y="2206"/>
                    <a:pt x="19478" y="1742"/>
                  </a:cubicBezTo>
                  <a:cubicBezTo>
                    <a:pt x="20339" y="1277"/>
                    <a:pt x="20633" y="1161"/>
                    <a:pt x="20907" y="987"/>
                  </a:cubicBezTo>
                  <a:cubicBezTo>
                    <a:pt x="21180" y="813"/>
                    <a:pt x="21432" y="581"/>
                    <a:pt x="21516" y="406"/>
                  </a:cubicBezTo>
                  <a:cubicBezTo>
                    <a:pt x="21600" y="232"/>
                    <a:pt x="21516" y="116"/>
                    <a:pt x="21432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" name="Line"/>
            <p:cNvSpPr/>
            <p:nvPr/>
          </p:nvSpPr>
          <p:spPr>
            <a:xfrm>
              <a:off x="11977723" y="419399"/>
              <a:ext cx="314699" cy="299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501" extrusionOk="0">
                  <a:moveTo>
                    <a:pt x="1764" y="5085"/>
                  </a:moveTo>
                  <a:cubicBezTo>
                    <a:pt x="684" y="3933"/>
                    <a:pt x="-396" y="2781"/>
                    <a:pt x="144" y="1917"/>
                  </a:cubicBezTo>
                  <a:cubicBezTo>
                    <a:pt x="684" y="1053"/>
                    <a:pt x="2844" y="477"/>
                    <a:pt x="6354" y="189"/>
                  </a:cubicBezTo>
                  <a:cubicBezTo>
                    <a:pt x="9864" y="-99"/>
                    <a:pt x="14724" y="-99"/>
                    <a:pt x="17559" y="477"/>
                  </a:cubicBezTo>
                  <a:cubicBezTo>
                    <a:pt x="20394" y="1053"/>
                    <a:pt x="21204" y="2205"/>
                    <a:pt x="21204" y="4509"/>
                  </a:cubicBezTo>
                  <a:cubicBezTo>
                    <a:pt x="21204" y="6813"/>
                    <a:pt x="20394" y="10269"/>
                    <a:pt x="18369" y="13293"/>
                  </a:cubicBezTo>
                  <a:cubicBezTo>
                    <a:pt x="16344" y="16317"/>
                    <a:pt x="13104" y="18909"/>
                    <a:pt x="9864" y="21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" name="Line"/>
            <p:cNvSpPr/>
            <p:nvPr/>
          </p:nvSpPr>
          <p:spPr>
            <a:xfrm>
              <a:off x="13195964" y="246891"/>
              <a:ext cx="159756" cy="69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439" extrusionOk="0">
                  <a:moveTo>
                    <a:pt x="17134" y="3439"/>
                  </a:moveTo>
                  <a:cubicBezTo>
                    <a:pt x="17134" y="2818"/>
                    <a:pt x="17134" y="2198"/>
                    <a:pt x="17925" y="1453"/>
                  </a:cubicBezTo>
                  <a:cubicBezTo>
                    <a:pt x="18715" y="708"/>
                    <a:pt x="20295" y="-161"/>
                    <a:pt x="20822" y="25"/>
                  </a:cubicBezTo>
                  <a:cubicBezTo>
                    <a:pt x="21349" y="211"/>
                    <a:pt x="20822" y="1453"/>
                    <a:pt x="17925" y="4246"/>
                  </a:cubicBezTo>
                  <a:cubicBezTo>
                    <a:pt x="15027" y="7039"/>
                    <a:pt x="9759" y="11384"/>
                    <a:pt x="6334" y="14301"/>
                  </a:cubicBezTo>
                  <a:cubicBezTo>
                    <a:pt x="2910" y="17218"/>
                    <a:pt x="1329" y="18708"/>
                    <a:pt x="539" y="19763"/>
                  </a:cubicBezTo>
                  <a:cubicBezTo>
                    <a:pt x="-251" y="20818"/>
                    <a:pt x="-251" y="21439"/>
                    <a:pt x="1066" y="21439"/>
                  </a:cubicBezTo>
                  <a:cubicBezTo>
                    <a:pt x="2383" y="21439"/>
                    <a:pt x="5017" y="20818"/>
                    <a:pt x="7651" y="201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" name="Line"/>
            <p:cNvSpPr/>
            <p:nvPr/>
          </p:nvSpPr>
          <p:spPr>
            <a:xfrm>
              <a:off x="13287199" y="108647"/>
              <a:ext cx="376679" cy="39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8" h="21212" extrusionOk="0">
                  <a:moveTo>
                    <a:pt x="167" y="10844"/>
                  </a:moveTo>
                  <a:cubicBezTo>
                    <a:pt x="-54" y="9764"/>
                    <a:pt x="-274" y="8684"/>
                    <a:pt x="1048" y="6956"/>
                  </a:cubicBezTo>
                  <a:cubicBezTo>
                    <a:pt x="2371" y="5228"/>
                    <a:pt x="5236" y="2852"/>
                    <a:pt x="8432" y="1448"/>
                  </a:cubicBezTo>
                  <a:cubicBezTo>
                    <a:pt x="11628" y="44"/>
                    <a:pt x="15155" y="-388"/>
                    <a:pt x="17579" y="368"/>
                  </a:cubicBezTo>
                  <a:cubicBezTo>
                    <a:pt x="20004" y="1124"/>
                    <a:pt x="21326" y="3068"/>
                    <a:pt x="20444" y="5984"/>
                  </a:cubicBezTo>
                  <a:cubicBezTo>
                    <a:pt x="19563" y="8900"/>
                    <a:pt x="16477" y="12788"/>
                    <a:pt x="13061" y="15488"/>
                  </a:cubicBezTo>
                  <a:cubicBezTo>
                    <a:pt x="9644" y="18188"/>
                    <a:pt x="5897" y="19700"/>
                    <a:pt x="2150" y="2121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" name="Line"/>
            <p:cNvSpPr/>
            <p:nvPr/>
          </p:nvSpPr>
          <p:spPr>
            <a:xfrm>
              <a:off x="13569981" y="563972"/>
              <a:ext cx="296013" cy="31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0241" extrusionOk="0">
                  <a:moveTo>
                    <a:pt x="12558" y="9920"/>
                  </a:moveTo>
                  <a:cubicBezTo>
                    <a:pt x="11706" y="8891"/>
                    <a:pt x="10853" y="7863"/>
                    <a:pt x="9006" y="7091"/>
                  </a:cubicBezTo>
                  <a:cubicBezTo>
                    <a:pt x="7158" y="6320"/>
                    <a:pt x="4316" y="5806"/>
                    <a:pt x="2469" y="6320"/>
                  </a:cubicBezTo>
                  <a:cubicBezTo>
                    <a:pt x="622" y="6834"/>
                    <a:pt x="-231" y="8377"/>
                    <a:pt x="53" y="10820"/>
                  </a:cubicBezTo>
                  <a:cubicBezTo>
                    <a:pt x="337" y="13263"/>
                    <a:pt x="1758" y="16606"/>
                    <a:pt x="4743" y="18534"/>
                  </a:cubicBezTo>
                  <a:cubicBezTo>
                    <a:pt x="7727" y="20463"/>
                    <a:pt x="12274" y="20977"/>
                    <a:pt x="15685" y="18920"/>
                  </a:cubicBezTo>
                  <a:cubicBezTo>
                    <a:pt x="19095" y="16863"/>
                    <a:pt x="21369" y="12234"/>
                    <a:pt x="20943" y="8377"/>
                  </a:cubicBezTo>
                  <a:cubicBezTo>
                    <a:pt x="20516" y="4520"/>
                    <a:pt x="17390" y="1434"/>
                    <a:pt x="13980" y="406"/>
                  </a:cubicBezTo>
                  <a:cubicBezTo>
                    <a:pt x="10569" y="-623"/>
                    <a:pt x="6874" y="406"/>
                    <a:pt x="4601" y="2334"/>
                  </a:cubicBezTo>
                  <a:cubicBezTo>
                    <a:pt x="2327" y="4263"/>
                    <a:pt x="1474" y="7091"/>
                    <a:pt x="622" y="99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" name="Line"/>
            <p:cNvSpPr/>
            <p:nvPr/>
          </p:nvSpPr>
          <p:spPr>
            <a:xfrm>
              <a:off x="14180527" y="414016"/>
              <a:ext cx="83467" cy="50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0" h="21600" extrusionOk="0">
                  <a:moveTo>
                    <a:pt x="20450" y="1701"/>
                  </a:moveTo>
                  <a:cubicBezTo>
                    <a:pt x="19468" y="850"/>
                    <a:pt x="18486" y="0"/>
                    <a:pt x="17504" y="0"/>
                  </a:cubicBezTo>
                  <a:cubicBezTo>
                    <a:pt x="16523" y="0"/>
                    <a:pt x="15541" y="850"/>
                    <a:pt x="12105" y="3572"/>
                  </a:cubicBezTo>
                  <a:cubicBezTo>
                    <a:pt x="8668" y="6293"/>
                    <a:pt x="2777" y="10885"/>
                    <a:pt x="814" y="14202"/>
                  </a:cubicBezTo>
                  <a:cubicBezTo>
                    <a:pt x="-1150" y="17518"/>
                    <a:pt x="814" y="19559"/>
                    <a:pt x="277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" name="Line"/>
            <p:cNvSpPr/>
            <p:nvPr/>
          </p:nvSpPr>
          <p:spPr>
            <a:xfrm>
              <a:off x="13999513" y="678418"/>
              <a:ext cx="396720" cy="7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41" extrusionOk="0">
                  <a:moveTo>
                    <a:pt x="0" y="20541"/>
                  </a:moveTo>
                  <a:cubicBezTo>
                    <a:pt x="0" y="14061"/>
                    <a:pt x="0" y="7581"/>
                    <a:pt x="1855" y="3801"/>
                  </a:cubicBezTo>
                  <a:cubicBezTo>
                    <a:pt x="3709" y="21"/>
                    <a:pt x="7418" y="-1059"/>
                    <a:pt x="11018" y="1101"/>
                  </a:cubicBezTo>
                  <a:cubicBezTo>
                    <a:pt x="14618" y="3261"/>
                    <a:pt x="18109" y="8661"/>
                    <a:pt x="21600" y="140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" name="Line"/>
            <p:cNvSpPr/>
            <p:nvPr/>
          </p:nvSpPr>
          <p:spPr>
            <a:xfrm>
              <a:off x="14408254" y="570299"/>
              <a:ext cx="576090" cy="40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386" extrusionOk="0">
                  <a:moveTo>
                    <a:pt x="0" y="9196"/>
                  </a:moveTo>
                  <a:cubicBezTo>
                    <a:pt x="1650" y="8554"/>
                    <a:pt x="3300" y="7913"/>
                    <a:pt x="4575" y="7164"/>
                  </a:cubicBezTo>
                  <a:cubicBezTo>
                    <a:pt x="5850" y="6416"/>
                    <a:pt x="6750" y="5560"/>
                    <a:pt x="7275" y="4384"/>
                  </a:cubicBezTo>
                  <a:cubicBezTo>
                    <a:pt x="7800" y="3208"/>
                    <a:pt x="7950" y="1711"/>
                    <a:pt x="7650" y="855"/>
                  </a:cubicBezTo>
                  <a:cubicBezTo>
                    <a:pt x="7350" y="0"/>
                    <a:pt x="6600" y="-214"/>
                    <a:pt x="5625" y="214"/>
                  </a:cubicBezTo>
                  <a:cubicBezTo>
                    <a:pt x="4650" y="641"/>
                    <a:pt x="3450" y="1711"/>
                    <a:pt x="2475" y="3422"/>
                  </a:cubicBezTo>
                  <a:cubicBezTo>
                    <a:pt x="1500" y="5133"/>
                    <a:pt x="750" y="7485"/>
                    <a:pt x="750" y="9944"/>
                  </a:cubicBezTo>
                  <a:cubicBezTo>
                    <a:pt x="750" y="12404"/>
                    <a:pt x="1500" y="14970"/>
                    <a:pt x="3075" y="15612"/>
                  </a:cubicBezTo>
                  <a:cubicBezTo>
                    <a:pt x="4650" y="16253"/>
                    <a:pt x="7050" y="14970"/>
                    <a:pt x="8700" y="13366"/>
                  </a:cubicBezTo>
                  <a:cubicBezTo>
                    <a:pt x="10350" y="11762"/>
                    <a:pt x="11250" y="9837"/>
                    <a:pt x="11775" y="8340"/>
                  </a:cubicBezTo>
                  <a:cubicBezTo>
                    <a:pt x="12300" y="6843"/>
                    <a:pt x="12450" y="5774"/>
                    <a:pt x="12450" y="5881"/>
                  </a:cubicBezTo>
                  <a:cubicBezTo>
                    <a:pt x="12450" y="5988"/>
                    <a:pt x="12300" y="7271"/>
                    <a:pt x="12000" y="9410"/>
                  </a:cubicBezTo>
                  <a:cubicBezTo>
                    <a:pt x="11700" y="11548"/>
                    <a:pt x="11250" y="14542"/>
                    <a:pt x="11100" y="16574"/>
                  </a:cubicBezTo>
                  <a:cubicBezTo>
                    <a:pt x="10950" y="18606"/>
                    <a:pt x="11100" y="19675"/>
                    <a:pt x="11400" y="19675"/>
                  </a:cubicBezTo>
                  <a:cubicBezTo>
                    <a:pt x="11700" y="19675"/>
                    <a:pt x="12150" y="18606"/>
                    <a:pt x="13500" y="16253"/>
                  </a:cubicBezTo>
                  <a:cubicBezTo>
                    <a:pt x="14850" y="13901"/>
                    <a:pt x="17100" y="10265"/>
                    <a:pt x="18600" y="8127"/>
                  </a:cubicBezTo>
                  <a:cubicBezTo>
                    <a:pt x="20100" y="5988"/>
                    <a:pt x="20850" y="5346"/>
                    <a:pt x="21225" y="5988"/>
                  </a:cubicBezTo>
                  <a:cubicBezTo>
                    <a:pt x="21600" y="6630"/>
                    <a:pt x="21600" y="8554"/>
                    <a:pt x="21525" y="11335"/>
                  </a:cubicBezTo>
                  <a:cubicBezTo>
                    <a:pt x="21450" y="14115"/>
                    <a:pt x="21300" y="17750"/>
                    <a:pt x="21150" y="213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" name="Line"/>
            <p:cNvSpPr/>
            <p:nvPr/>
          </p:nvSpPr>
          <p:spPr>
            <a:xfrm>
              <a:off x="15220281" y="514198"/>
              <a:ext cx="89607" cy="44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extrusionOk="0">
                  <a:moveTo>
                    <a:pt x="21000" y="0"/>
                  </a:moveTo>
                  <a:cubicBezTo>
                    <a:pt x="14426" y="2724"/>
                    <a:pt x="7852" y="5449"/>
                    <a:pt x="4096" y="8659"/>
                  </a:cubicBezTo>
                  <a:cubicBezTo>
                    <a:pt x="339" y="11870"/>
                    <a:pt x="-600" y="15568"/>
                    <a:pt x="339" y="17805"/>
                  </a:cubicBezTo>
                  <a:cubicBezTo>
                    <a:pt x="1278" y="20043"/>
                    <a:pt x="4096" y="20822"/>
                    <a:pt x="691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" name="Line"/>
            <p:cNvSpPr/>
            <p:nvPr/>
          </p:nvSpPr>
          <p:spPr>
            <a:xfrm>
              <a:off x="15057430" y="764515"/>
              <a:ext cx="447121" cy="26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450" extrusionOk="0">
                  <a:moveTo>
                    <a:pt x="0" y="6943"/>
                  </a:moveTo>
                  <a:cubicBezTo>
                    <a:pt x="579" y="5653"/>
                    <a:pt x="1157" y="4363"/>
                    <a:pt x="2989" y="3396"/>
                  </a:cubicBezTo>
                  <a:cubicBezTo>
                    <a:pt x="4821" y="2429"/>
                    <a:pt x="7907" y="1784"/>
                    <a:pt x="10318" y="1946"/>
                  </a:cubicBezTo>
                  <a:cubicBezTo>
                    <a:pt x="12729" y="2107"/>
                    <a:pt x="14464" y="3074"/>
                    <a:pt x="16007" y="3557"/>
                  </a:cubicBezTo>
                  <a:cubicBezTo>
                    <a:pt x="17550" y="4041"/>
                    <a:pt x="18900" y="4041"/>
                    <a:pt x="19864" y="3074"/>
                  </a:cubicBezTo>
                  <a:cubicBezTo>
                    <a:pt x="20829" y="2107"/>
                    <a:pt x="21407" y="172"/>
                    <a:pt x="21504" y="11"/>
                  </a:cubicBezTo>
                  <a:cubicBezTo>
                    <a:pt x="21600" y="-150"/>
                    <a:pt x="21214" y="1462"/>
                    <a:pt x="20829" y="5331"/>
                  </a:cubicBezTo>
                  <a:cubicBezTo>
                    <a:pt x="20443" y="9199"/>
                    <a:pt x="20057" y="15325"/>
                    <a:pt x="19671" y="214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" name="Line"/>
            <p:cNvSpPr/>
            <p:nvPr/>
          </p:nvSpPr>
          <p:spPr>
            <a:xfrm>
              <a:off x="15598409" y="658459"/>
              <a:ext cx="84153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" name="Line"/>
            <p:cNvSpPr/>
            <p:nvPr/>
          </p:nvSpPr>
          <p:spPr>
            <a:xfrm>
              <a:off x="15697526" y="443957"/>
              <a:ext cx="670278" cy="675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13" extrusionOk="0">
                  <a:moveTo>
                    <a:pt x="5692" y="10613"/>
                  </a:moveTo>
                  <a:cubicBezTo>
                    <a:pt x="5306" y="10105"/>
                    <a:pt x="4920" y="9596"/>
                    <a:pt x="4406" y="9406"/>
                  </a:cubicBezTo>
                  <a:cubicBezTo>
                    <a:pt x="3892" y="9215"/>
                    <a:pt x="3249" y="9342"/>
                    <a:pt x="2477" y="10168"/>
                  </a:cubicBezTo>
                  <a:cubicBezTo>
                    <a:pt x="1706" y="10994"/>
                    <a:pt x="806" y="12519"/>
                    <a:pt x="356" y="13599"/>
                  </a:cubicBezTo>
                  <a:cubicBezTo>
                    <a:pt x="-94" y="14679"/>
                    <a:pt x="-94" y="15314"/>
                    <a:pt x="227" y="15695"/>
                  </a:cubicBezTo>
                  <a:cubicBezTo>
                    <a:pt x="549" y="16076"/>
                    <a:pt x="1192" y="16204"/>
                    <a:pt x="2092" y="15949"/>
                  </a:cubicBezTo>
                  <a:cubicBezTo>
                    <a:pt x="2992" y="15695"/>
                    <a:pt x="4149" y="15060"/>
                    <a:pt x="5049" y="14107"/>
                  </a:cubicBezTo>
                  <a:cubicBezTo>
                    <a:pt x="5949" y="13154"/>
                    <a:pt x="6592" y="11884"/>
                    <a:pt x="6977" y="10931"/>
                  </a:cubicBezTo>
                  <a:cubicBezTo>
                    <a:pt x="7363" y="9978"/>
                    <a:pt x="7492" y="9342"/>
                    <a:pt x="7363" y="9342"/>
                  </a:cubicBezTo>
                  <a:cubicBezTo>
                    <a:pt x="7235" y="9342"/>
                    <a:pt x="6849" y="9978"/>
                    <a:pt x="6399" y="10994"/>
                  </a:cubicBezTo>
                  <a:cubicBezTo>
                    <a:pt x="5949" y="12011"/>
                    <a:pt x="5435" y="13408"/>
                    <a:pt x="5113" y="14552"/>
                  </a:cubicBezTo>
                  <a:cubicBezTo>
                    <a:pt x="4792" y="15695"/>
                    <a:pt x="4663" y="16585"/>
                    <a:pt x="4920" y="17156"/>
                  </a:cubicBezTo>
                  <a:cubicBezTo>
                    <a:pt x="5177" y="17728"/>
                    <a:pt x="5820" y="17982"/>
                    <a:pt x="6977" y="17347"/>
                  </a:cubicBezTo>
                  <a:cubicBezTo>
                    <a:pt x="8135" y="16712"/>
                    <a:pt x="9806" y="15187"/>
                    <a:pt x="11477" y="12455"/>
                  </a:cubicBezTo>
                  <a:cubicBezTo>
                    <a:pt x="13149" y="9724"/>
                    <a:pt x="14820" y="5785"/>
                    <a:pt x="15785" y="3371"/>
                  </a:cubicBezTo>
                  <a:cubicBezTo>
                    <a:pt x="16749" y="956"/>
                    <a:pt x="17006" y="67"/>
                    <a:pt x="17006" y="4"/>
                  </a:cubicBezTo>
                  <a:cubicBezTo>
                    <a:pt x="17006" y="-60"/>
                    <a:pt x="16749" y="702"/>
                    <a:pt x="16106" y="3307"/>
                  </a:cubicBezTo>
                  <a:cubicBezTo>
                    <a:pt x="15463" y="5912"/>
                    <a:pt x="14435" y="10359"/>
                    <a:pt x="13856" y="13281"/>
                  </a:cubicBezTo>
                  <a:cubicBezTo>
                    <a:pt x="13277" y="16204"/>
                    <a:pt x="13149" y="17601"/>
                    <a:pt x="13663" y="18745"/>
                  </a:cubicBezTo>
                  <a:cubicBezTo>
                    <a:pt x="14177" y="19888"/>
                    <a:pt x="15335" y="20778"/>
                    <a:pt x="16749" y="21159"/>
                  </a:cubicBezTo>
                  <a:cubicBezTo>
                    <a:pt x="18163" y="21540"/>
                    <a:pt x="19835" y="21413"/>
                    <a:pt x="21506" y="212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" name="Line"/>
            <p:cNvSpPr/>
            <p:nvPr/>
          </p:nvSpPr>
          <p:spPr>
            <a:xfrm>
              <a:off x="10044350" y="1355722"/>
              <a:ext cx="1214200" cy="63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2" extrusionOk="0">
                  <a:moveTo>
                    <a:pt x="0" y="0"/>
                  </a:moveTo>
                  <a:cubicBezTo>
                    <a:pt x="71" y="675"/>
                    <a:pt x="143" y="1350"/>
                    <a:pt x="962" y="2363"/>
                  </a:cubicBezTo>
                  <a:cubicBezTo>
                    <a:pt x="1782" y="3375"/>
                    <a:pt x="3350" y="4725"/>
                    <a:pt x="5240" y="6412"/>
                  </a:cubicBezTo>
                  <a:cubicBezTo>
                    <a:pt x="7129" y="8100"/>
                    <a:pt x="9339" y="10125"/>
                    <a:pt x="11406" y="12150"/>
                  </a:cubicBezTo>
                  <a:cubicBezTo>
                    <a:pt x="13473" y="14175"/>
                    <a:pt x="15398" y="16200"/>
                    <a:pt x="17038" y="17887"/>
                  </a:cubicBezTo>
                  <a:cubicBezTo>
                    <a:pt x="18677" y="19575"/>
                    <a:pt x="20032" y="20925"/>
                    <a:pt x="20745" y="21262"/>
                  </a:cubicBezTo>
                  <a:cubicBezTo>
                    <a:pt x="21457" y="21600"/>
                    <a:pt x="21529" y="20925"/>
                    <a:pt x="21600" y="202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>
              <a:off x="11330679" y="1752440"/>
              <a:ext cx="354598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712" y="0"/>
                  </a:moveTo>
                  <a:cubicBezTo>
                    <a:pt x="4035" y="720"/>
                    <a:pt x="7358" y="1440"/>
                    <a:pt x="10681" y="2700"/>
                  </a:cubicBezTo>
                  <a:cubicBezTo>
                    <a:pt x="14004" y="3960"/>
                    <a:pt x="17327" y="5760"/>
                    <a:pt x="19226" y="7110"/>
                  </a:cubicBezTo>
                  <a:cubicBezTo>
                    <a:pt x="21125" y="8460"/>
                    <a:pt x="21600" y="9360"/>
                    <a:pt x="20176" y="10980"/>
                  </a:cubicBezTo>
                  <a:cubicBezTo>
                    <a:pt x="18752" y="12600"/>
                    <a:pt x="15429" y="14940"/>
                    <a:pt x="11749" y="16830"/>
                  </a:cubicBezTo>
                  <a:cubicBezTo>
                    <a:pt x="8070" y="18720"/>
                    <a:pt x="4035" y="201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Line"/>
            <p:cNvSpPr/>
            <p:nvPr/>
          </p:nvSpPr>
          <p:spPr>
            <a:xfrm>
              <a:off x="12200208" y="1490306"/>
              <a:ext cx="669260" cy="7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23" extrusionOk="0">
                  <a:moveTo>
                    <a:pt x="6430" y="2285"/>
                  </a:moveTo>
                  <a:cubicBezTo>
                    <a:pt x="6816" y="1278"/>
                    <a:pt x="7202" y="271"/>
                    <a:pt x="7330" y="47"/>
                  </a:cubicBezTo>
                  <a:cubicBezTo>
                    <a:pt x="7459" y="-177"/>
                    <a:pt x="7330" y="383"/>
                    <a:pt x="6623" y="2285"/>
                  </a:cubicBezTo>
                  <a:cubicBezTo>
                    <a:pt x="5916" y="4188"/>
                    <a:pt x="4630" y="7433"/>
                    <a:pt x="3409" y="10343"/>
                  </a:cubicBezTo>
                  <a:cubicBezTo>
                    <a:pt x="2187" y="13253"/>
                    <a:pt x="1030" y="15827"/>
                    <a:pt x="452" y="17450"/>
                  </a:cubicBezTo>
                  <a:cubicBezTo>
                    <a:pt x="-127" y="19073"/>
                    <a:pt x="-127" y="19744"/>
                    <a:pt x="323" y="19744"/>
                  </a:cubicBezTo>
                  <a:cubicBezTo>
                    <a:pt x="773" y="19744"/>
                    <a:pt x="1673" y="19073"/>
                    <a:pt x="4116" y="17450"/>
                  </a:cubicBezTo>
                  <a:cubicBezTo>
                    <a:pt x="6559" y="15827"/>
                    <a:pt x="10544" y="13253"/>
                    <a:pt x="12923" y="11742"/>
                  </a:cubicBezTo>
                  <a:cubicBezTo>
                    <a:pt x="15302" y="10231"/>
                    <a:pt x="16073" y="9784"/>
                    <a:pt x="16780" y="9336"/>
                  </a:cubicBezTo>
                  <a:cubicBezTo>
                    <a:pt x="17487" y="8888"/>
                    <a:pt x="18130" y="8441"/>
                    <a:pt x="18066" y="8385"/>
                  </a:cubicBezTo>
                  <a:cubicBezTo>
                    <a:pt x="18002" y="8329"/>
                    <a:pt x="17230" y="8664"/>
                    <a:pt x="15494" y="9672"/>
                  </a:cubicBezTo>
                  <a:cubicBezTo>
                    <a:pt x="13759" y="10679"/>
                    <a:pt x="11059" y="12358"/>
                    <a:pt x="9387" y="13757"/>
                  </a:cubicBezTo>
                  <a:cubicBezTo>
                    <a:pt x="7716" y="15156"/>
                    <a:pt x="7073" y="16275"/>
                    <a:pt x="6880" y="17114"/>
                  </a:cubicBezTo>
                  <a:cubicBezTo>
                    <a:pt x="6687" y="17954"/>
                    <a:pt x="6944" y="18513"/>
                    <a:pt x="8423" y="19017"/>
                  </a:cubicBezTo>
                  <a:cubicBezTo>
                    <a:pt x="9902" y="19520"/>
                    <a:pt x="12602" y="19968"/>
                    <a:pt x="14980" y="20360"/>
                  </a:cubicBezTo>
                  <a:cubicBezTo>
                    <a:pt x="17359" y="20751"/>
                    <a:pt x="19416" y="21087"/>
                    <a:pt x="21473" y="214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Line"/>
            <p:cNvSpPr/>
            <p:nvPr/>
          </p:nvSpPr>
          <p:spPr>
            <a:xfrm>
              <a:off x="12929575" y="2016919"/>
              <a:ext cx="56103" cy="33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3086"/>
                  </a:moveTo>
                  <a:cubicBezTo>
                    <a:pt x="20057" y="1543"/>
                    <a:pt x="21600" y="0"/>
                    <a:pt x="21600" y="0"/>
                  </a:cubicBezTo>
                  <a:cubicBezTo>
                    <a:pt x="21600" y="0"/>
                    <a:pt x="20057" y="1543"/>
                    <a:pt x="16200" y="5400"/>
                  </a:cubicBezTo>
                  <a:cubicBezTo>
                    <a:pt x="12343" y="9257"/>
                    <a:pt x="6171" y="154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Line"/>
            <p:cNvSpPr/>
            <p:nvPr/>
          </p:nvSpPr>
          <p:spPr>
            <a:xfrm>
              <a:off x="13025749" y="1932767"/>
              <a:ext cx="12024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Line"/>
            <p:cNvSpPr/>
            <p:nvPr/>
          </p:nvSpPr>
          <p:spPr>
            <a:xfrm>
              <a:off x="13158946" y="2038823"/>
              <a:ext cx="299589" cy="33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82" extrusionOk="0">
                  <a:moveTo>
                    <a:pt x="795" y="898"/>
                  </a:moveTo>
                  <a:cubicBezTo>
                    <a:pt x="507" y="5981"/>
                    <a:pt x="219" y="11063"/>
                    <a:pt x="75" y="14367"/>
                  </a:cubicBezTo>
                  <a:cubicBezTo>
                    <a:pt x="-69" y="17670"/>
                    <a:pt x="-69" y="19195"/>
                    <a:pt x="651" y="19322"/>
                  </a:cubicBezTo>
                  <a:cubicBezTo>
                    <a:pt x="1371" y="19449"/>
                    <a:pt x="2811" y="18178"/>
                    <a:pt x="5259" y="15256"/>
                  </a:cubicBezTo>
                  <a:cubicBezTo>
                    <a:pt x="7707" y="12334"/>
                    <a:pt x="11163" y="7760"/>
                    <a:pt x="13467" y="4710"/>
                  </a:cubicBezTo>
                  <a:cubicBezTo>
                    <a:pt x="15771" y="1661"/>
                    <a:pt x="16923" y="136"/>
                    <a:pt x="17499" y="9"/>
                  </a:cubicBezTo>
                  <a:cubicBezTo>
                    <a:pt x="18075" y="-118"/>
                    <a:pt x="18075" y="1153"/>
                    <a:pt x="18075" y="3821"/>
                  </a:cubicBezTo>
                  <a:cubicBezTo>
                    <a:pt x="18075" y="6489"/>
                    <a:pt x="18075" y="10555"/>
                    <a:pt x="18651" y="13731"/>
                  </a:cubicBezTo>
                  <a:cubicBezTo>
                    <a:pt x="19227" y="16908"/>
                    <a:pt x="20379" y="19195"/>
                    <a:pt x="21531" y="214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Line"/>
            <p:cNvSpPr/>
            <p:nvPr/>
          </p:nvSpPr>
          <p:spPr>
            <a:xfrm>
              <a:off x="13542687" y="2069128"/>
              <a:ext cx="372676" cy="33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6" extrusionOk="0">
                  <a:moveTo>
                    <a:pt x="0" y="11307"/>
                  </a:moveTo>
                  <a:cubicBezTo>
                    <a:pt x="929" y="10536"/>
                    <a:pt x="1858" y="9765"/>
                    <a:pt x="5110" y="8993"/>
                  </a:cubicBezTo>
                  <a:cubicBezTo>
                    <a:pt x="8361" y="8222"/>
                    <a:pt x="13935" y="7450"/>
                    <a:pt x="17071" y="6550"/>
                  </a:cubicBezTo>
                  <a:cubicBezTo>
                    <a:pt x="20206" y="5650"/>
                    <a:pt x="20903" y="4622"/>
                    <a:pt x="21135" y="3465"/>
                  </a:cubicBezTo>
                  <a:cubicBezTo>
                    <a:pt x="21368" y="2307"/>
                    <a:pt x="21135" y="1022"/>
                    <a:pt x="18813" y="379"/>
                  </a:cubicBezTo>
                  <a:cubicBezTo>
                    <a:pt x="16490" y="-264"/>
                    <a:pt x="12077" y="-264"/>
                    <a:pt x="9058" y="1793"/>
                  </a:cubicBezTo>
                  <a:cubicBezTo>
                    <a:pt x="6039" y="3850"/>
                    <a:pt x="4413" y="7965"/>
                    <a:pt x="4065" y="11436"/>
                  </a:cubicBezTo>
                  <a:cubicBezTo>
                    <a:pt x="3716" y="14907"/>
                    <a:pt x="4645" y="17736"/>
                    <a:pt x="7781" y="19279"/>
                  </a:cubicBezTo>
                  <a:cubicBezTo>
                    <a:pt x="10916" y="20822"/>
                    <a:pt x="16258" y="21079"/>
                    <a:pt x="21600" y="213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Line"/>
            <p:cNvSpPr/>
            <p:nvPr/>
          </p:nvSpPr>
          <p:spPr>
            <a:xfrm>
              <a:off x="14109713" y="1966008"/>
              <a:ext cx="82150" cy="43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346" extrusionOk="0">
                  <a:moveTo>
                    <a:pt x="21086" y="2495"/>
                  </a:moveTo>
                  <a:cubicBezTo>
                    <a:pt x="21086" y="1121"/>
                    <a:pt x="21086" y="-254"/>
                    <a:pt x="19543" y="41"/>
                  </a:cubicBezTo>
                  <a:cubicBezTo>
                    <a:pt x="18000" y="335"/>
                    <a:pt x="14914" y="2299"/>
                    <a:pt x="11314" y="5637"/>
                  </a:cubicBezTo>
                  <a:cubicBezTo>
                    <a:pt x="7714" y="8975"/>
                    <a:pt x="3600" y="13688"/>
                    <a:pt x="1543" y="16535"/>
                  </a:cubicBezTo>
                  <a:cubicBezTo>
                    <a:pt x="-514" y="19382"/>
                    <a:pt x="-514" y="20364"/>
                    <a:pt x="1543" y="20855"/>
                  </a:cubicBezTo>
                  <a:cubicBezTo>
                    <a:pt x="3600" y="21346"/>
                    <a:pt x="7714" y="21346"/>
                    <a:pt x="11829" y="213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Line"/>
            <p:cNvSpPr/>
            <p:nvPr/>
          </p:nvSpPr>
          <p:spPr>
            <a:xfrm>
              <a:off x="14035579" y="2203658"/>
              <a:ext cx="413229" cy="25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076" extrusionOk="0">
                  <a:moveTo>
                    <a:pt x="0" y="4385"/>
                  </a:moveTo>
                  <a:cubicBezTo>
                    <a:pt x="623" y="3076"/>
                    <a:pt x="1246" y="1767"/>
                    <a:pt x="3219" y="1112"/>
                  </a:cubicBezTo>
                  <a:cubicBezTo>
                    <a:pt x="5192" y="458"/>
                    <a:pt x="8515" y="458"/>
                    <a:pt x="11319" y="949"/>
                  </a:cubicBezTo>
                  <a:cubicBezTo>
                    <a:pt x="14123" y="1440"/>
                    <a:pt x="16408" y="2421"/>
                    <a:pt x="18069" y="2912"/>
                  </a:cubicBezTo>
                  <a:cubicBezTo>
                    <a:pt x="19731" y="3403"/>
                    <a:pt x="20769" y="3403"/>
                    <a:pt x="21185" y="2421"/>
                  </a:cubicBezTo>
                  <a:cubicBezTo>
                    <a:pt x="21600" y="1440"/>
                    <a:pt x="21392" y="-524"/>
                    <a:pt x="21081" y="131"/>
                  </a:cubicBezTo>
                  <a:cubicBezTo>
                    <a:pt x="20769" y="785"/>
                    <a:pt x="20354" y="4058"/>
                    <a:pt x="20354" y="7985"/>
                  </a:cubicBezTo>
                  <a:cubicBezTo>
                    <a:pt x="20354" y="11912"/>
                    <a:pt x="20769" y="16494"/>
                    <a:pt x="21185" y="210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14516449" y="2052984"/>
              <a:ext cx="6011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Line"/>
            <p:cNvSpPr/>
            <p:nvPr/>
          </p:nvSpPr>
          <p:spPr>
            <a:xfrm>
              <a:off x="14592294" y="2201253"/>
              <a:ext cx="272788" cy="35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17972" y="3398"/>
                  </a:moveTo>
                  <a:cubicBezTo>
                    <a:pt x="16451" y="1699"/>
                    <a:pt x="14930" y="0"/>
                    <a:pt x="11887" y="0"/>
                  </a:cubicBezTo>
                  <a:cubicBezTo>
                    <a:pt x="8845" y="0"/>
                    <a:pt x="4282" y="1699"/>
                    <a:pt x="1848" y="4247"/>
                  </a:cubicBezTo>
                  <a:cubicBezTo>
                    <a:pt x="-586" y="6795"/>
                    <a:pt x="-890" y="10193"/>
                    <a:pt x="2609" y="13227"/>
                  </a:cubicBezTo>
                  <a:cubicBezTo>
                    <a:pt x="6107" y="16261"/>
                    <a:pt x="13409" y="18930"/>
                    <a:pt x="2071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Line"/>
            <p:cNvSpPr/>
            <p:nvPr/>
          </p:nvSpPr>
          <p:spPr>
            <a:xfrm>
              <a:off x="9948176" y="1379250"/>
              <a:ext cx="637154" cy="1298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0" y="607"/>
                  </a:moveTo>
                  <a:cubicBezTo>
                    <a:pt x="136" y="274"/>
                    <a:pt x="272" y="-58"/>
                    <a:pt x="475" y="8"/>
                  </a:cubicBezTo>
                  <a:cubicBezTo>
                    <a:pt x="679" y="75"/>
                    <a:pt x="951" y="540"/>
                    <a:pt x="1698" y="1969"/>
                  </a:cubicBezTo>
                  <a:cubicBezTo>
                    <a:pt x="2445" y="3398"/>
                    <a:pt x="3668" y="5791"/>
                    <a:pt x="5366" y="7984"/>
                  </a:cubicBezTo>
                  <a:cubicBezTo>
                    <a:pt x="7064" y="10177"/>
                    <a:pt x="9238" y="12171"/>
                    <a:pt x="11411" y="14032"/>
                  </a:cubicBezTo>
                  <a:cubicBezTo>
                    <a:pt x="13585" y="15893"/>
                    <a:pt x="15758" y="17621"/>
                    <a:pt x="17457" y="18850"/>
                  </a:cubicBezTo>
                  <a:cubicBezTo>
                    <a:pt x="19155" y="20080"/>
                    <a:pt x="20377" y="20811"/>
                    <a:pt x="21600" y="215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Line"/>
            <p:cNvSpPr/>
            <p:nvPr/>
          </p:nvSpPr>
          <p:spPr>
            <a:xfrm>
              <a:off x="10465112" y="2486041"/>
              <a:ext cx="539477" cy="58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44" extrusionOk="0">
                  <a:moveTo>
                    <a:pt x="11520" y="1741"/>
                  </a:moveTo>
                  <a:cubicBezTo>
                    <a:pt x="10720" y="1012"/>
                    <a:pt x="9920" y="282"/>
                    <a:pt x="10000" y="63"/>
                  </a:cubicBezTo>
                  <a:cubicBezTo>
                    <a:pt x="10080" y="-156"/>
                    <a:pt x="11040" y="136"/>
                    <a:pt x="12960" y="1887"/>
                  </a:cubicBezTo>
                  <a:cubicBezTo>
                    <a:pt x="14880" y="3639"/>
                    <a:pt x="17760" y="6849"/>
                    <a:pt x="19360" y="8893"/>
                  </a:cubicBezTo>
                  <a:cubicBezTo>
                    <a:pt x="20960" y="10936"/>
                    <a:pt x="21280" y="11812"/>
                    <a:pt x="21440" y="12614"/>
                  </a:cubicBezTo>
                  <a:cubicBezTo>
                    <a:pt x="21600" y="13417"/>
                    <a:pt x="21600" y="14147"/>
                    <a:pt x="21200" y="14803"/>
                  </a:cubicBezTo>
                  <a:cubicBezTo>
                    <a:pt x="20800" y="15460"/>
                    <a:pt x="20000" y="16044"/>
                    <a:pt x="17440" y="16774"/>
                  </a:cubicBezTo>
                  <a:cubicBezTo>
                    <a:pt x="14880" y="17503"/>
                    <a:pt x="10560" y="18379"/>
                    <a:pt x="7360" y="19182"/>
                  </a:cubicBezTo>
                  <a:cubicBezTo>
                    <a:pt x="4160" y="19985"/>
                    <a:pt x="2080" y="20714"/>
                    <a:pt x="0" y="214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Line"/>
            <p:cNvSpPr/>
            <p:nvPr/>
          </p:nvSpPr>
          <p:spPr>
            <a:xfrm>
              <a:off x="11679311" y="2845936"/>
              <a:ext cx="77201" cy="637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481" extrusionOk="0">
                  <a:moveTo>
                    <a:pt x="16200" y="2041"/>
                  </a:moveTo>
                  <a:cubicBezTo>
                    <a:pt x="17280" y="1096"/>
                    <a:pt x="18360" y="151"/>
                    <a:pt x="19440" y="16"/>
                  </a:cubicBezTo>
                  <a:cubicBezTo>
                    <a:pt x="20520" y="-119"/>
                    <a:pt x="21600" y="556"/>
                    <a:pt x="19980" y="2986"/>
                  </a:cubicBezTo>
                  <a:cubicBezTo>
                    <a:pt x="18360" y="5416"/>
                    <a:pt x="14040" y="9601"/>
                    <a:pt x="10260" y="12976"/>
                  </a:cubicBezTo>
                  <a:cubicBezTo>
                    <a:pt x="6480" y="16351"/>
                    <a:pt x="3240" y="18916"/>
                    <a:pt x="0" y="214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>
              <a:off x="11450898" y="2890502"/>
              <a:ext cx="528959" cy="12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14850"/>
                  </a:moveTo>
                  <a:cubicBezTo>
                    <a:pt x="164" y="10125"/>
                    <a:pt x="327" y="5400"/>
                    <a:pt x="900" y="2700"/>
                  </a:cubicBezTo>
                  <a:cubicBezTo>
                    <a:pt x="1473" y="0"/>
                    <a:pt x="2455" y="-675"/>
                    <a:pt x="4991" y="675"/>
                  </a:cubicBezTo>
                  <a:cubicBezTo>
                    <a:pt x="7527" y="2025"/>
                    <a:pt x="11618" y="5400"/>
                    <a:pt x="14645" y="9112"/>
                  </a:cubicBezTo>
                  <a:cubicBezTo>
                    <a:pt x="17673" y="12825"/>
                    <a:pt x="19636" y="16875"/>
                    <a:pt x="21600" y="209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>
              <a:off x="12088052" y="2858443"/>
              <a:ext cx="360655" cy="642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0" y="0"/>
                  </a:moveTo>
                  <a:cubicBezTo>
                    <a:pt x="0" y="4964"/>
                    <a:pt x="0" y="9928"/>
                    <a:pt x="0" y="12745"/>
                  </a:cubicBezTo>
                  <a:cubicBezTo>
                    <a:pt x="0" y="15563"/>
                    <a:pt x="0" y="16234"/>
                    <a:pt x="0" y="17173"/>
                  </a:cubicBezTo>
                  <a:cubicBezTo>
                    <a:pt x="0" y="18112"/>
                    <a:pt x="0" y="19319"/>
                    <a:pt x="120" y="19588"/>
                  </a:cubicBezTo>
                  <a:cubicBezTo>
                    <a:pt x="240" y="19856"/>
                    <a:pt x="480" y="19185"/>
                    <a:pt x="2040" y="17709"/>
                  </a:cubicBezTo>
                  <a:cubicBezTo>
                    <a:pt x="3600" y="16234"/>
                    <a:pt x="6480" y="13953"/>
                    <a:pt x="8520" y="12477"/>
                  </a:cubicBezTo>
                  <a:cubicBezTo>
                    <a:pt x="10560" y="11001"/>
                    <a:pt x="11760" y="10330"/>
                    <a:pt x="12480" y="10330"/>
                  </a:cubicBezTo>
                  <a:cubicBezTo>
                    <a:pt x="13200" y="10330"/>
                    <a:pt x="13440" y="11001"/>
                    <a:pt x="13680" y="12745"/>
                  </a:cubicBezTo>
                  <a:cubicBezTo>
                    <a:pt x="13920" y="14489"/>
                    <a:pt x="14160" y="17307"/>
                    <a:pt x="14760" y="18984"/>
                  </a:cubicBezTo>
                  <a:cubicBezTo>
                    <a:pt x="15360" y="20661"/>
                    <a:pt x="16320" y="21198"/>
                    <a:pt x="17520" y="21399"/>
                  </a:cubicBezTo>
                  <a:cubicBezTo>
                    <a:pt x="18720" y="21600"/>
                    <a:pt x="20160" y="21466"/>
                    <a:pt x="21600" y="213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" name="Line"/>
            <p:cNvSpPr/>
            <p:nvPr/>
          </p:nvSpPr>
          <p:spPr>
            <a:xfrm>
              <a:off x="12435007" y="3135768"/>
              <a:ext cx="614786" cy="37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326" extrusionOk="0">
                  <a:moveTo>
                    <a:pt x="2149" y="12913"/>
                  </a:moveTo>
                  <a:cubicBezTo>
                    <a:pt x="2149" y="11777"/>
                    <a:pt x="2149" y="10640"/>
                    <a:pt x="2497" y="9958"/>
                  </a:cubicBezTo>
                  <a:cubicBezTo>
                    <a:pt x="2846" y="9275"/>
                    <a:pt x="3543" y="9048"/>
                    <a:pt x="4657" y="8139"/>
                  </a:cubicBezTo>
                  <a:cubicBezTo>
                    <a:pt x="5772" y="7229"/>
                    <a:pt x="7305" y="5638"/>
                    <a:pt x="8141" y="4273"/>
                  </a:cubicBezTo>
                  <a:cubicBezTo>
                    <a:pt x="8977" y="2909"/>
                    <a:pt x="9117" y="1772"/>
                    <a:pt x="8838" y="977"/>
                  </a:cubicBezTo>
                  <a:cubicBezTo>
                    <a:pt x="8559" y="181"/>
                    <a:pt x="7863" y="-274"/>
                    <a:pt x="6748" y="181"/>
                  </a:cubicBezTo>
                  <a:cubicBezTo>
                    <a:pt x="5633" y="635"/>
                    <a:pt x="4100" y="2000"/>
                    <a:pt x="2846" y="4501"/>
                  </a:cubicBezTo>
                  <a:cubicBezTo>
                    <a:pt x="1592" y="7002"/>
                    <a:pt x="616" y="10640"/>
                    <a:pt x="198" y="13141"/>
                  </a:cubicBezTo>
                  <a:cubicBezTo>
                    <a:pt x="-220" y="15642"/>
                    <a:pt x="-81" y="17006"/>
                    <a:pt x="1661" y="17574"/>
                  </a:cubicBezTo>
                  <a:cubicBezTo>
                    <a:pt x="3403" y="18143"/>
                    <a:pt x="6748" y="17915"/>
                    <a:pt x="8977" y="16210"/>
                  </a:cubicBezTo>
                  <a:cubicBezTo>
                    <a:pt x="11207" y="14505"/>
                    <a:pt x="12322" y="11322"/>
                    <a:pt x="12879" y="9162"/>
                  </a:cubicBezTo>
                  <a:cubicBezTo>
                    <a:pt x="13437" y="7002"/>
                    <a:pt x="13437" y="5865"/>
                    <a:pt x="13367" y="5865"/>
                  </a:cubicBezTo>
                  <a:cubicBezTo>
                    <a:pt x="13297" y="5865"/>
                    <a:pt x="13158" y="7002"/>
                    <a:pt x="13158" y="9389"/>
                  </a:cubicBezTo>
                  <a:cubicBezTo>
                    <a:pt x="13158" y="11777"/>
                    <a:pt x="13297" y="15414"/>
                    <a:pt x="13506" y="17802"/>
                  </a:cubicBezTo>
                  <a:cubicBezTo>
                    <a:pt x="13716" y="20189"/>
                    <a:pt x="13994" y="21326"/>
                    <a:pt x="14134" y="21326"/>
                  </a:cubicBezTo>
                  <a:cubicBezTo>
                    <a:pt x="14273" y="21326"/>
                    <a:pt x="14273" y="20189"/>
                    <a:pt x="14343" y="18257"/>
                  </a:cubicBezTo>
                  <a:cubicBezTo>
                    <a:pt x="14412" y="16324"/>
                    <a:pt x="14552" y="13595"/>
                    <a:pt x="15318" y="11208"/>
                  </a:cubicBezTo>
                  <a:cubicBezTo>
                    <a:pt x="16085" y="8821"/>
                    <a:pt x="17478" y="6774"/>
                    <a:pt x="18593" y="6092"/>
                  </a:cubicBezTo>
                  <a:cubicBezTo>
                    <a:pt x="19708" y="5410"/>
                    <a:pt x="20544" y="6092"/>
                    <a:pt x="21380" y="67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" name="Line"/>
            <p:cNvSpPr/>
            <p:nvPr/>
          </p:nvSpPr>
          <p:spPr>
            <a:xfrm>
              <a:off x="13218099" y="3204936"/>
              <a:ext cx="468850" cy="3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9" extrusionOk="0">
                  <a:moveTo>
                    <a:pt x="2215" y="2707"/>
                  </a:moveTo>
                  <a:cubicBezTo>
                    <a:pt x="1477" y="1411"/>
                    <a:pt x="738" y="115"/>
                    <a:pt x="369" y="7"/>
                  </a:cubicBezTo>
                  <a:cubicBezTo>
                    <a:pt x="0" y="-101"/>
                    <a:pt x="0" y="979"/>
                    <a:pt x="0" y="4003"/>
                  </a:cubicBezTo>
                  <a:cubicBezTo>
                    <a:pt x="0" y="7027"/>
                    <a:pt x="0" y="11995"/>
                    <a:pt x="0" y="15019"/>
                  </a:cubicBezTo>
                  <a:cubicBezTo>
                    <a:pt x="0" y="18043"/>
                    <a:pt x="0" y="19123"/>
                    <a:pt x="369" y="19231"/>
                  </a:cubicBezTo>
                  <a:cubicBezTo>
                    <a:pt x="738" y="19339"/>
                    <a:pt x="1477" y="18475"/>
                    <a:pt x="2862" y="15991"/>
                  </a:cubicBezTo>
                  <a:cubicBezTo>
                    <a:pt x="4246" y="13507"/>
                    <a:pt x="6277" y="9403"/>
                    <a:pt x="7662" y="6919"/>
                  </a:cubicBezTo>
                  <a:cubicBezTo>
                    <a:pt x="9046" y="4435"/>
                    <a:pt x="9785" y="3571"/>
                    <a:pt x="10154" y="3679"/>
                  </a:cubicBezTo>
                  <a:cubicBezTo>
                    <a:pt x="10523" y="3787"/>
                    <a:pt x="10523" y="4867"/>
                    <a:pt x="10431" y="6055"/>
                  </a:cubicBezTo>
                  <a:cubicBezTo>
                    <a:pt x="10338" y="7243"/>
                    <a:pt x="10154" y="8539"/>
                    <a:pt x="9785" y="10807"/>
                  </a:cubicBezTo>
                  <a:cubicBezTo>
                    <a:pt x="9415" y="13075"/>
                    <a:pt x="8861" y="16315"/>
                    <a:pt x="8954" y="17395"/>
                  </a:cubicBezTo>
                  <a:cubicBezTo>
                    <a:pt x="9046" y="18475"/>
                    <a:pt x="9785" y="17395"/>
                    <a:pt x="10985" y="15451"/>
                  </a:cubicBezTo>
                  <a:cubicBezTo>
                    <a:pt x="12185" y="13507"/>
                    <a:pt x="13846" y="10699"/>
                    <a:pt x="15046" y="8863"/>
                  </a:cubicBezTo>
                  <a:cubicBezTo>
                    <a:pt x="16246" y="7027"/>
                    <a:pt x="16985" y="6163"/>
                    <a:pt x="17631" y="6271"/>
                  </a:cubicBezTo>
                  <a:cubicBezTo>
                    <a:pt x="18277" y="6379"/>
                    <a:pt x="18831" y="7459"/>
                    <a:pt x="18923" y="9403"/>
                  </a:cubicBezTo>
                  <a:cubicBezTo>
                    <a:pt x="19015" y="11347"/>
                    <a:pt x="18646" y="14155"/>
                    <a:pt x="18462" y="16099"/>
                  </a:cubicBezTo>
                  <a:cubicBezTo>
                    <a:pt x="18277" y="18043"/>
                    <a:pt x="18277" y="19123"/>
                    <a:pt x="18831" y="19879"/>
                  </a:cubicBezTo>
                  <a:cubicBezTo>
                    <a:pt x="19385" y="20635"/>
                    <a:pt x="20492" y="21067"/>
                    <a:pt x="21600" y="214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" name="Line"/>
            <p:cNvSpPr/>
            <p:nvPr/>
          </p:nvSpPr>
          <p:spPr>
            <a:xfrm>
              <a:off x="13771099" y="3220086"/>
              <a:ext cx="757374" cy="5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7" extrusionOk="0">
                  <a:moveTo>
                    <a:pt x="5829" y="6022"/>
                  </a:moveTo>
                  <a:cubicBezTo>
                    <a:pt x="5600" y="5245"/>
                    <a:pt x="5371" y="4468"/>
                    <a:pt x="4971" y="4157"/>
                  </a:cubicBezTo>
                  <a:cubicBezTo>
                    <a:pt x="4571" y="3846"/>
                    <a:pt x="4000" y="4002"/>
                    <a:pt x="3143" y="5089"/>
                  </a:cubicBezTo>
                  <a:cubicBezTo>
                    <a:pt x="2286" y="6177"/>
                    <a:pt x="1143" y="8197"/>
                    <a:pt x="571" y="9596"/>
                  </a:cubicBezTo>
                  <a:cubicBezTo>
                    <a:pt x="0" y="10994"/>
                    <a:pt x="0" y="11771"/>
                    <a:pt x="0" y="12626"/>
                  </a:cubicBezTo>
                  <a:cubicBezTo>
                    <a:pt x="0" y="13481"/>
                    <a:pt x="0" y="14413"/>
                    <a:pt x="286" y="14957"/>
                  </a:cubicBezTo>
                  <a:cubicBezTo>
                    <a:pt x="571" y="15501"/>
                    <a:pt x="1143" y="15656"/>
                    <a:pt x="2229" y="14413"/>
                  </a:cubicBezTo>
                  <a:cubicBezTo>
                    <a:pt x="3314" y="13170"/>
                    <a:pt x="4914" y="10528"/>
                    <a:pt x="5829" y="8664"/>
                  </a:cubicBezTo>
                  <a:cubicBezTo>
                    <a:pt x="6743" y="6799"/>
                    <a:pt x="6971" y="5711"/>
                    <a:pt x="6857" y="5478"/>
                  </a:cubicBezTo>
                  <a:cubicBezTo>
                    <a:pt x="6743" y="5245"/>
                    <a:pt x="6286" y="5866"/>
                    <a:pt x="5829" y="6954"/>
                  </a:cubicBezTo>
                  <a:cubicBezTo>
                    <a:pt x="5371" y="8042"/>
                    <a:pt x="4914" y="9596"/>
                    <a:pt x="4686" y="11072"/>
                  </a:cubicBezTo>
                  <a:cubicBezTo>
                    <a:pt x="4457" y="12548"/>
                    <a:pt x="4457" y="13947"/>
                    <a:pt x="5029" y="14646"/>
                  </a:cubicBezTo>
                  <a:cubicBezTo>
                    <a:pt x="5600" y="15346"/>
                    <a:pt x="6743" y="15346"/>
                    <a:pt x="8229" y="13248"/>
                  </a:cubicBezTo>
                  <a:cubicBezTo>
                    <a:pt x="9714" y="11150"/>
                    <a:pt x="11543" y="6954"/>
                    <a:pt x="12571" y="4235"/>
                  </a:cubicBezTo>
                  <a:cubicBezTo>
                    <a:pt x="13600" y="1515"/>
                    <a:pt x="13829" y="272"/>
                    <a:pt x="13829" y="39"/>
                  </a:cubicBezTo>
                  <a:cubicBezTo>
                    <a:pt x="13829" y="-194"/>
                    <a:pt x="13600" y="583"/>
                    <a:pt x="13200" y="3069"/>
                  </a:cubicBezTo>
                  <a:cubicBezTo>
                    <a:pt x="12800" y="5556"/>
                    <a:pt x="12229" y="9751"/>
                    <a:pt x="12057" y="12859"/>
                  </a:cubicBezTo>
                  <a:cubicBezTo>
                    <a:pt x="11886" y="15967"/>
                    <a:pt x="12114" y="17987"/>
                    <a:pt x="13029" y="19308"/>
                  </a:cubicBezTo>
                  <a:cubicBezTo>
                    <a:pt x="13943" y="20629"/>
                    <a:pt x="15543" y="21251"/>
                    <a:pt x="17086" y="21328"/>
                  </a:cubicBezTo>
                  <a:cubicBezTo>
                    <a:pt x="18629" y="21406"/>
                    <a:pt x="20114" y="20940"/>
                    <a:pt x="21600" y="204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>
              <a:off x="9687135" y="1508827"/>
              <a:ext cx="287401" cy="172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40" extrusionOk="0">
                  <a:moveTo>
                    <a:pt x="20162" y="792"/>
                  </a:moveTo>
                  <a:cubicBezTo>
                    <a:pt x="20754" y="441"/>
                    <a:pt x="21346" y="90"/>
                    <a:pt x="21198" y="15"/>
                  </a:cubicBezTo>
                  <a:cubicBezTo>
                    <a:pt x="21050" y="-60"/>
                    <a:pt x="20162" y="140"/>
                    <a:pt x="18239" y="917"/>
                  </a:cubicBezTo>
                  <a:cubicBezTo>
                    <a:pt x="16316" y="1694"/>
                    <a:pt x="13357" y="3047"/>
                    <a:pt x="10842" y="4526"/>
                  </a:cubicBezTo>
                  <a:cubicBezTo>
                    <a:pt x="8327" y="6004"/>
                    <a:pt x="6256" y="7608"/>
                    <a:pt x="4480" y="9337"/>
                  </a:cubicBezTo>
                  <a:cubicBezTo>
                    <a:pt x="2705" y="11066"/>
                    <a:pt x="1225" y="12920"/>
                    <a:pt x="486" y="14549"/>
                  </a:cubicBezTo>
                  <a:cubicBezTo>
                    <a:pt x="-254" y="16178"/>
                    <a:pt x="-254" y="17581"/>
                    <a:pt x="1225" y="18708"/>
                  </a:cubicBezTo>
                  <a:cubicBezTo>
                    <a:pt x="2705" y="19836"/>
                    <a:pt x="5664" y="20688"/>
                    <a:pt x="8623" y="2154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" name="Line"/>
            <p:cNvSpPr/>
            <p:nvPr/>
          </p:nvSpPr>
          <p:spPr>
            <a:xfrm>
              <a:off x="9719762" y="3104725"/>
              <a:ext cx="387437" cy="42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507" extrusionOk="0">
                  <a:moveTo>
                    <a:pt x="9918" y="2128"/>
                  </a:moveTo>
                  <a:cubicBezTo>
                    <a:pt x="9257" y="1118"/>
                    <a:pt x="8596" y="109"/>
                    <a:pt x="8596" y="8"/>
                  </a:cubicBezTo>
                  <a:cubicBezTo>
                    <a:pt x="8596" y="-93"/>
                    <a:pt x="9257" y="714"/>
                    <a:pt x="11461" y="3238"/>
                  </a:cubicBezTo>
                  <a:cubicBezTo>
                    <a:pt x="13665" y="5761"/>
                    <a:pt x="17412" y="10000"/>
                    <a:pt x="19396" y="12827"/>
                  </a:cubicBezTo>
                  <a:cubicBezTo>
                    <a:pt x="21380" y="15653"/>
                    <a:pt x="21600" y="17066"/>
                    <a:pt x="21049" y="18075"/>
                  </a:cubicBezTo>
                  <a:cubicBezTo>
                    <a:pt x="20498" y="19085"/>
                    <a:pt x="19176" y="19690"/>
                    <a:pt x="15539" y="20195"/>
                  </a:cubicBezTo>
                  <a:cubicBezTo>
                    <a:pt x="11902" y="20700"/>
                    <a:pt x="5951" y="21103"/>
                    <a:pt x="0" y="215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9" name="Line"/>
            <p:cNvSpPr/>
            <p:nvPr/>
          </p:nvSpPr>
          <p:spPr>
            <a:xfrm>
              <a:off x="10298810" y="3477465"/>
              <a:ext cx="178233" cy="65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370" extrusionOk="0">
                  <a:moveTo>
                    <a:pt x="15261" y="2176"/>
                  </a:moveTo>
                  <a:cubicBezTo>
                    <a:pt x="17608" y="1122"/>
                    <a:pt x="19956" y="69"/>
                    <a:pt x="20661" y="3"/>
                  </a:cubicBezTo>
                  <a:cubicBezTo>
                    <a:pt x="21365" y="-63"/>
                    <a:pt x="20426" y="859"/>
                    <a:pt x="17608" y="3164"/>
                  </a:cubicBezTo>
                  <a:cubicBezTo>
                    <a:pt x="14791" y="5469"/>
                    <a:pt x="10095" y="9157"/>
                    <a:pt x="6808" y="12186"/>
                  </a:cubicBezTo>
                  <a:cubicBezTo>
                    <a:pt x="3522" y="15215"/>
                    <a:pt x="1643" y="17586"/>
                    <a:pt x="704" y="19166"/>
                  </a:cubicBezTo>
                  <a:cubicBezTo>
                    <a:pt x="-235" y="20747"/>
                    <a:pt x="-235" y="21537"/>
                    <a:pt x="704" y="21339"/>
                  </a:cubicBezTo>
                  <a:cubicBezTo>
                    <a:pt x="1643" y="21142"/>
                    <a:pt x="3522" y="19957"/>
                    <a:pt x="4930" y="19035"/>
                  </a:cubicBezTo>
                  <a:cubicBezTo>
                    <a:pt x="6339" y="18113"/>
                    <a:pt x="7278" y="17454"/>
                    <a:pt x="8217" y="167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>
              <a:off x="10376675" y="3501107"/>
              <a:ext cx="361717" cy="90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248" extrusionOk="0">
                  <a:moveTo>
                    <a:pt x="251" y="21248"/>
                  </a:moveTo>
                  <a:cubicBezTo>
                    <a:pt x="16" y="15613"/>
                    <a:pt x="-219" y="9978"/>
                    <a:pt x="368" y="7161"/>
                  </a:cubicBezTo>
                  <a:cubicBezTo>
                    <a:pt x="955" y="4344"/>
                    <a:pt x="2364" y="4344"/>
                    <a:pt x="5533" y="3405"/>
                  </a:cubicBezTo>
                  <a:cubicBezTo>
                    <a:pt x="8703" y="2465"/>
                    <a:pt x="13633" y="587"/>
                    <a:pt x="16685" y="118"/>
                  </a:cubicBezTo>
                  <a:cubicBezTo>
                    <a:pt x="19738" y="-352"/>
                    <a:pt x="20911" y="587"/>
                    <a:pt x="21146" y="2935"/>
                  </a:cubicBezTo>
                  <a:cubicBezTo>
                    <a:pt x="21381" y="5283"/>
                    <a:pt x="20677" y="9039"/>
                    <a:pt x="19972" y="127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" name="Line"/>
            <p:cNvSpPr/>
            <p:nvPr/>
          </p:nvSpPr>
          <p:spPr>
            <a:xfrm>
              <a:off x="10308830" y="3856250"/>
              <a:ext cx="408741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18" y="3086"/>
                    <a:pt x="4235" y="6171"/>
                    <a:pt x="7412" y="7714"/>
                  </a:cubicBezTo>
                  <a:cubicBezTo>
                    <a:pt x="10588" y="9257"/>
                    <a:pt x="14824" y="9257"/>
                    <a:pt x="17365" y="11314"/>
                  </a:cubicBezTo>
                  <a:cubicBezTo>
                    <a:pt x="19906" y="13371"/>
                    <a:pt x="20753" y="174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" name="Line"/>
            <p:cNvSpPr/>
            <p:nvPr/>
          </p:nvSpPr>
          <p:spPr>
            <a:xfrm>
              <a:off x="10292178" y="4060620"/>
              <a:ext cx="461458" cy="9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0982" extrusionOk="0">
                  <a:moveTo>
                    <a:pt x="1333" y="10800"/>
                  </a:moveTo>
                  <a:cubicBezTo>
                    <a:pt x="588" y="14400"/>
                    <a:pt x="-157" y="18000"/>
                    <a:pt x="29" y="19800"/>
                  </a:cubicBezTo>
                  <a:cubicBezTo>
                    <a:pt x="215" y="21600"/>
                    <a:pt x="1333" y="21600"/>
                    <a:pt x="5057" y="18000"/>
                  </a:cubicBezTo>
                  <a:cubicBezTo>
                    <a:pt x="8781" y="14400"/>
                    <a:pt x="15112" y="7200"/>
                    <a:pt x="2144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" name="Line"/>
            <p:cNvSpPr/>
            <p:nvPr/>
          </p:nvSpPr>
          <p:spPr>
            <a:xfrm>
              <a:off x="10909917" y="3507619"/>
              <a:ext cx="72132" cy="60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032"/>
                    <a:pt x="7200" y="8064"/>
                    <a:pt x="3600" y="11664"/>
                  </a:cubicBezTo>
                  <a:cubicBezTo>
                    <a:pt x="0" y="15264"/>
                    <a:pt x="0" y="1843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" name="Line"/>
            <p:cNvSpPr/>
            <p:nvPr/>
          </p:nvSpPr>
          <p:spPr>
            <a:xfrm>
              <a:off x="10945983" y="3830814"/>
              <a:ext cx="372676" cy="37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3" extrusionOk="0">
                  <a:moveTo>
                    <a:pt x="0" y="8946"/>
                  </a:moveTo>
                  <a:cubicBezTo>
                    <a:pt x="2090" y="9856"/>
                    <a:pt x="4181" y="10765"/>
                    <a:pt x="7432" y="10424"/>
                  </a:cubicBezTo>
                  <a:cubicBezTo>
                    <a:pt x="10684" y="10083"/>
                    <a:pt x="15097" y="8491"/>
                    <a:pt x="17419" y="7013"/>
                  </a:cubicBezTo>
                  <a:cubicBezTo>
                    <a:pt x="19742" y="5536"/>
                    <a:pt x="19974" y="4171"/>
                    <a:pt x="19161" y="2693"/>
                  </a:cubicBezTo>
                  <a:cubicBezTo>
                    <a:pt x="18348" y="1216"/>
                    <a:pt x="16490" y="-376"/>
                    <a:pt x="13587" y="79"/>
                  </a:cubicBezTo>
                  <a:cubicBezTo>
                    <a:pt x="10684" y="533"/>
                    <a:pt x="6735" y="3035"/>
                    <a:pt x="4877" y="6559"/>
                  </a:cubicBezTo>
                  <a:cubicBezTo>
                    <a:pt x="3019" y="10083"/>
                    <a:pt x="3252" y="14630"/>
                    <a:pt x="5458" y="17359"/>
                  </a:cubicBezTo>
                  <a:cubicBezTo>
                    <a:pt x="7665" y="20087"/>
                    <a:pt x="11845" y="20997"/>
                    <a:pt x="14865" y="21110"/>
                  </a:cubicBezTo>
                  <a:cubicBezTo>
                    <a:pt x="17884" y="21224"/>
                    <a:pt x="19742" y="20542"/>
                    <a:pt x="21600" y="198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>
              <a:off x="11324421" y="3932388"/>
              <a:ext cx="415000" cy="346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013" extrusionOk="0">
                  <a:moveTo>
                    <a:pt x="8961" y="1942"/>
                  </a:moveTo>
                  <a:cubicBezTo>
                    <a:pt x="8344" y="971"/>
                    <a:pt x="7727" y="0"/>
                    <a:pt x="6801" y="0"/>
                  </a:cubicBezTo>
                  <a:cubicBezTo>
                    <a:pt x="5875" y="0"/>
                    <a:pt x="4641" y="971"/>
                    <a:pt x="3304" y="3398"/>
                  </a:cubicBezTo>
                  <a:cubicBezTo>
                    <a:pt x="1967" y="5825"/>
                    <a:pt x="527" y="9708"/>
                    <a:pt x="115" y="13106"/>
                  </a:cubicBezTo>
                  <a:cubicBezTo>
                    <a:pt x="-296" y="16503"/>
                    <a:pt x="321" y="19416"/>
                    <a:pt x="3098" y="20508"/>
                  </a:cubicBezTo>
                  <a:cubicBezTo>
                    <a:pt x="5875" y="21600"/>
                    <a:pt x="10813" y="20872"/>
                    <a:pt x="14207" y="18809"/>
                  </a:cubicBezTo>
                  <a:cubicBezTo>
                    <a:pt x="17601" y="16746"/>
                    <a:pt x="19453" y="13348"/>
                    <a:pt x="21304" y="99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>
              <a:off x="11775486" y="3940403"/>
              <a:ext cx="60110" cy="420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1" extrusionOk="0">
                  <a:moveTo>
                    <a:pt x="0" y="0"/>
                  </a:moveTo>
                  <a:cubicBezTo>
                    <a:pt x="0" y="5298"/>
                    <a:pt x="0" y="10596"/>
                    <a:pt x="720" y="13755"/>
                  </a:cubicBezTo>
                  <a:cubicBezTo>
                    <a:pt x="1440" y="16913"/>
                    <a:pt x="2880" y="17932"/>
                    <a:pt x="5040" y="18951"/>
                  </a:cubicBezTo>
                  <a:cubicBezTo>
                    <a:pt x="7200" y="19970"/>
                    <a:pt x="10080" y="20989"/>
                    <a:pt x="12960" y="21294"/>
                  </a:cubicBezTo>
                  <a:cubicBezTo>
                    <a:pt x="15840" y="21600"/>
                    <a:pt x="18720" y="21192"/>
                    <a:pt x="21600" y="207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" name="Line"/>
            <p:cNvSpPr/>
            <p:nvPr/>
          </p:nvSpPr>
          <p:spPr>
            <a:xfrm>
              <a:off x="11609067" y="4104700"/>
              <a:ext cx="767508" cy="37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297" y="7123"/>
                  </a:moveTo>
                  <a:cubicBezTo>
                    <a:pt x="622" y="6664"/>
                    <a:pt x="-53" y="6204"/>
                    <a:pt x="3" y="5860"/>
                  </a:cubicBezTo>
                  <a:cubicBezTo>
                    <a:pt x="59" y="5515"/>
                    <a:pt x="847" y="5285"/>
                    <a:pt x="2422" y="4826"/>
                  </a:cubicBezTo>
                  <a:cubicBezTo>
                    <a:pt x="3997" y="4366"/>
                    <a:pt x="6359" y="3677"/>
                    <a:pt x="7822" y="3217"/>
                  </a:cubicBezTo>
                  <a:cubicBezTo>
                    <a:pt x="9284" y="2757"/>
                    <a:pt x="9847" y="2528"/>
                    <a:pt x="10241" y="1838"/>
                  </a:cubicBezTo>
                  <a:cubicBezTo>
                    <a:pt x="10634" y="1149"/>
                    <a:pt x="10859" y="0"/>
                    <a:pt x="10859" y="0"/>
                  </a:cubicBezTo>
                  <a:cubicBezTo>
                    <a:pt x="10859" y="0"/>
                    <a:pt x="10634" y="1149"/>
                    <a:pt x="10522" y="3447"/>
                  </a:cubicBezTo>
                  <a:cubicBezTo>
                    <a:pt x="10409" y="5745"/>
                    <a:pt x="10409" y="9191"/>
                    <a:pt x="10466" y="11489"/>
                  </a:cubicBezTo>
                  <a:cubicBezTo>
                    <a:pt x="10522" y="13787"/>
                    <a:pt x="10634" y="14936"/>
                    <a:pt x="10747" y="14821"/>
                  </a:cubicBezTo>
                  <a:cubicBezTo>
                    <a:pt x="10859" y="14706"/>
                    <a:pt x="10972" y="13328"/>
                    <a:pt x="11028" y="11489"/>
                  </a:cubicBezTo>
                  <a:cubicBezTo>
                    <a:pt x="11084" y="9651"/>
                    <a:pt x="11084" y="7353"/>
                    <a:pt x="11197" y="5630"/>
                  </a:cubicBezTo>
                  <a:cubicBezTo>
                    <a:pt x="11309" y="3906"/>
                    <a:pt x="11534" y="2757"/>
                    <a:pt x="11984" y="2068"/>
                  </a:cubicBezTo>
                  <a:cubicBezTo>
                    <a:pt x="12434" y="1379"/>
                    <a:pt x="13109" y="1149"/>
                    <a:pt x="14009" y="1609"/>
                  </a:cubicBezTo>
                  <a:cubicBezTo>
                    <a:pt x="14909" y="2068"/>
                    <a:pt x="16034" y="3217"/>
                    <a:pt x="16878" y="3792"/>
                  </a:cubicBezTo>
                  <a:cubicBezTo>
                    <a:pt x="17722" y="4366"/>
                    <a:pt x="18284" y="4366"/>
                    <a:pt x="18903" y="3906"/>
                  </a:cubicBezTo>
                  <a:cubicBezTo>
                    <a:pt x="19522" y="3447"/>
                    <a:pt x="20197" y="2528"/>
                    <a:pt x="20478" y="2757"/>
                  </a:cubicBezTo>
                  <a:cubicBezTo>
                    <a:pt x="20759" y="2987"/>
                    <a:pt x="20647" y="4366"/>
                    <a:pt x="20534" y="6894"/>
                  </a:cubicBezTo>
                  <a:cubicBezTo>
                    <a:pt x="20422" y="9421"/>
                    <a:pt x="20309" y="13098"/>
                    <a:pt x="20253" y="15511"/>
                  </a:cubicBezTo>
                  <a:cubicBezTo>
                    <a:pt x="20197" y="17923"/>
                    <a:pt x="20197" y="19072"/>
                    <a:pt x="20422" y="19877"/>
                  </a:cubicBezTo>
                  <a:cubicBezTo>
                    <a:pt x="20647" y="20681"/>
                    <a:pt x="21097" y="21140"/>
                    <a:pt x="2154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" name="Line"/>
            <p:cNvSpPr/>
            <p:nvPr/>
          </p:nvSpPr>
          <p:spPr>
            <a:xfrm>
              <a:off x="12340509" y="4048598"/>
              <a:ext cx="48088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ne"/>
            <p:cNvSpPr/>
            <p:nvPr/>
          </p:nvSpPr>
          <p:spPr>
            <a:xfrm>
              <a:off x="12578150" y="4200252"/>
              <a:ext cx="291318" cy="32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170" extrusionOk="0">
                  <a:moveTo>
                    <a:pt x="11588" y="1862"/>
                  </a:moveTo>
                  <a:cubicBezTo>
                    <a:pt x="10712" y="821"/>
                    <a:pt x="9836" y="-220"/>
                    <a:pt x="8669" y="40"/>
                  </a:cubicBezTo>
                  <a:cubicBezTo>
                    <a:pt x="7501" y="300"/>
                    <a:pt x="6042" y="1862"/>
                    <a:pt x="4436" y="4725"/>
                  </a:cubicBezTo>
                  <a:cubicBezTo>
                    <a:pt x="2831" y="7587"/>
                    <a:pt x="1079" y="11751"/>
                    <a:pt x="350" y="14484"/>
                  </a:cubicBezTo>
                  <a:cubicBezTo>
                    <a:pt x="-380" y="17216"/>
                    <a:pt x="-88" y="18517"/>
                    <a:pt x="2393" y="19558"/>
                  </a:cubicBezTo>
                  <a:cubicBezTo>
                    <a:pt x="4874" y="20599"/>
                    <a:pt x="9544" y="21380"/>
                    <a:pt x="13047" y="21120"/>
                  </a:cubicBezTo>
                  <a:cubicBezTo>
                    <a:pt x="16550" y="20860"/>
                    <a:pt x="18885" y="19558"/>
                    <a:pt x="21220" y="182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>
              <a:off x="12862964" y="4144434"/>
              <a:ext cx="884093" cy="53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090" extrusionOk="0">
                  <a:moveTo>
                    <a:pt x="3091" y="7527"/>
                  </a:moveTo>
                  <a:cubicBezTo>
                    <a:pt x="2602" y="7370"/>
                    <a:pt x="2113" y="7214"/>
                    <a:pt x="1673" y="7683"/>
                  </a:cubicBezTo>
                  <a:cubicBezTo>
                    <a:pt x="1234" y="8153"/>
                    <a:pt x="843" y="9248"/>
                    <a:pt x="549" y="10500"/>
                  </a:cubicBezTo>
                  <a:cubicBezTo>
                    <a:pt x="256" y="11753"/>
                    <a:pt x="61" y="13161"/>
                    <a:pt x="12" y="14257"/>
                  </a:cubicBezTo>
                  <a:cubicBezTo>
                    <a:pt x="-37" y="15353"/>
                    <a:pt x="61" y="16135"/>
                    <a:pt x="354" y="16527"/>
                  </a:cubicBezTo>
                  <a:cubicBezTo>
                    <a:pt x="647" y="16918"/>
                    <a:pt x="1136" y="16918"/>
                    <a:pt x="1722" y="15666"/>
                  </a:cubicBezTo>
                  <a:cubicBezTo>
                    <a:pt x="2309" y="14414"/>
                    <a:pt x="2993" y="11909"/>
                    <a:pt x="3384" y="10109"/>
                  </a:cubicBezTo>
                  <a:cubicBezTo>
                    <a:pt x="3775" y="8309"/>
                    <a:pt x="3872" y="7214"/>
                    <a:pt x="3921" y="7057"/>
                  </a:cubicBezTo>
                  <a:cubicBezTo>
                    <a:pt x="3970" y="6900"/>
                    <a:pt x="3970" y="7683"/>
                    <a:pt x="3921" y="9327"/>
                  </a:cubicBezTo>
                  <a:cubicBezTo>
                    <a:pt x="3872" y="10970"/>
                    <a:pt x="3775" y="13474"/>
                    <a:pt x="3726" y="15353"/>
                  </a:cubicBezTo>
                  <a:cubicBezTo>
                    <a:pt x="3677" y="17231"/>
                    <a:pt x="3677" y="18483"/>
                    <a:pt x="3873" y="19344"/>
                  </a:cubicBezTo>
                  <a:cubicBezTo>
                    <a:pt x="4068" y="20205"/>
                    <a:pt x="4459" y="20674"/>
                    <a:pt x="4899" y="20440"/>
                  </a:cubicBezTo>
                  <a:cubicBezTo>
                    <a:pt x="5339" y="20205"/>
                    <a:pt x="5827" y="19266"/>
                    <a:pt x="6560" y="17074"/>
                  </a:cubicBezTo>
                  <a:cubicBezTo>
                    <a:pt x="7293" y="14883"/>
                    <a:pt x="8271" y="11440"/>
                    <a:pt x="9053" y="8779"/>
                  </a:cubicBezTo>
                  <a:cubicBezTo>
                    <a:pt x="9835" y="6118"/>
                    <a:pt x="10421" y="4240"/>
                    <a:pt x="10958" y="2674"/>
                  </a:cubicBezTo>
                  <a:cubicBezTo>
                    <a:pt x="11496" y="1109"/>
                    <a:pt x="11985" y="-143"/>
                    <a:pt x="12180" y="14"/>
                  </a:cubicBezTo>
                  <a:cubicBezTo>
                    <a:pt x="12376" y="170"/>
                    <a:pt x="12278" y="1735"/>
                    <a:pt x="12131" y="4709"/>
                  </a:cubicBezTo>
                  <a:cubicBezTo>
                    <a:pt x="11985" y="7683"/>
                    <a:pt x="11789" y="12066"/>
                    <a:pt x="12278" y="15196"/>
                  </a:cubicBezTo>
                  <a:cubicBezTo>
                    <a:pt x="12767" y="18327"/>
                    <a:pt x="13939" y="20205"/>
                    <a:pt x="15601" y="20831"/>
                  </a:cubicBezTo>
                  <a:cubicBezTo>
                    <a:pt x="17263" y="21457"/>
                    <a:pt x="19413" y="20831"/>
                    <a:pt x="21563" y="202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" name="Line"/>
            <p:cNvSpPr/>
            <p:nvPr/>
          </p:nvSpPr>
          <p:spPr>
            <a:xfrm>
              <a:off x="9045477" y="1467925"/>
              <a:ext cx="808668" cy="176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24" extrusionOk="0">
                  <a:moveTo>
                    <a:pt x="20458" y="686"/>
                  </a:moveTo>
                  <a:cubicBezTo>
                    <a:pt x="20990" y="343"/>
                    <a:pt x="21522" y="0"/>
                    <a:pt x="21469" y="0"/>
                  </a:cubicBezTo>
                  <a:cubicBezTo>
                    <a:pt x="21416" y="0"/>
                    <a:pt x="20777" y="343"/>
                    <a:pt x="19607" y="1200"/>
                  </a:cubicBezTo>
                  <a:cubicBezTo>
                    <a:pt x="18436" y="2057"/>
                    <a:pt x="16734" y="3429"/>
                    <a:pt x="14978" y="5020"/>
                  </a:cubicBezTo>
                  <a:cubicBezTo>
                    <a:pt x="13223" y="6612"/>
                    <a:pt x="11414" y="8424"/>
                    <a:pt x="9871" y="10065"/>
                  </a:cubicBezTo>
                  <a:cubicBezTo>
                    <a:pt x="8328" y="11706"/>
                    <a:pt x="7051" y="13176"/>
                    <a:pt x="5934" y="14596"/>
                  </a:cubicBezTo>
                  <a:cubicBezTo>
                    <a:pt x="4817" y="16016"/>
                    <a:pt x="3859" y="17388"/>
                    <a:pt x="3061" y="18367"/>
                  </a:cubicBezTo>
                  <a:cubicBezTo>
                    <a:pt x="2263" y="19347"/>
                    <a:pt x="1624" y="19935"/>
                    <a:pt x="1092" y="20449"/>
                  </a:cubicBezTo>
                  <a:cubicBezTo>
                    <a:pt x="560" y="20963"/>
                    <a:pt x="135" y="21404"/>
                    <a:pt x="28" y="21502"/>
                  </a:cubicBezTo>
                  <a:cubicBezTo>
                    <a:pt x="-78" y="21600"/>
                    <a:pt x="135" y="21355"/>
                    <a:pt x="348" y="211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" name="Line"/>
            <p:cNvSpPr/>
            <p:nvPr/>
          </p:nvSpPr>
          <p:spPr>
            <a:xfrm>
              <a:off x="8854195" y="3267183"/>
              <a:ext cx="348632" cy="30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0" y="0"/>
                  </a:moveTo>
                  <a:cubicBezTo>
                    <a:pt x="248" y="5815"/>
                    <a:pt x="497" y="11631"/>
                    <a:pt x="869" y="15231"/>
                  </a:cubicBezTo>
                  <a:cubicBezTo>
                    <a:pt x="1241" y="18831"/>
                    <a:pt x="1738" y="20215"/>
                    <a:pt x="2607" y="20908"/>
                  </a:cubicBezTo>
                  <a:cubicBezTo>
                    <a:pt x="3476" y="21600"/>
                    <a:pt x="4717" y="21600"/>
                    <a:pt x="7945" y="20215"/>
                  </a:cubicBezTo>
                  <a:cubicBezTo>
                    <a:pt x="11172" y="18831"/>
                    <a:pt x="16386" y="16062"/>
                    <a:pt x="21600" y="132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" name="Line"/>
            <p:cNvSpPr/>
            <p:nvPr/>
          </p:nvSpPr>
          <p:spPr>
            <a:xfrm>
              <a:off x="7472379" y="4079899"/>
              <a:ext cx="552315" cy="7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446" extrusionOk="0">
                  <a:moveTo>
                    <a:pt x="14322" y="1965"/>
                  </a:moveTo>
                  <a:cubicBezTo>
                    <a:pt x="14631" y="1358"/>
                    <a:pt x="14939" y="751"/>
                    <a:pt x="14708" y="387"/>
                  </a:cubicBezTo>
                  <a:cubicBezTo>
                    <a:pt x="14476" y="23"/>
                    <a:pt x="13705" y="-98"/>
                    <a:pt x="12471" y="84"/>
                  </a:cubicBezTo>
                  <a:cubicBezTo>
                    <a:pt x="11236" y="266"/>
                    <a:pt x="9539" y="751"/>
                    <a:pt x="7302" y="2754"/>
                  </a:cubicBezTo>
                  <a:cubicBezTo>
                    <a:pt x="5065" y="4756"/>
                    <a:pt x="2288" y="8275"/>
                    <a:pt x="976" y="11430"/>
                  </a:cubicBezTo>
                  <a:cubicBezTo>
                    <a:pt x="-335" y="14585"/>
                    <a:pt x="-181" y="17376"/>
                    <a:pt x="591" y="19075"/>
                  </a:cubicBezTo>
                  <a:cubicBezTo>
                    <a:pt x="1362" y="20774"/>
                    <a:pt x="2751" y="21381"/>
                    <a:pt x="5219" y="21441"/>
                  </a:cubicBezTo>
                  <a:cubicBezTo>
                    <a:pt x="7688" y="21502"/>
                    <a:pt x="11236" y="21017"/>
                    <a:pt x="14091" y="20167"/>
                  </a:cubicBezTo>
                  <a:cubicBezTo>
                    <a:pt x="16945" y="19318"/>
                    <a:pt x="19105" y="18104"/>
                    <a:pt x="21265" y="168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Line"/>
            <p:cNvSpPr/>
            <p:nvPr/>
          </p:nvSpPr>
          <p:spPr>
            <a:xfrm>
              <a:off x="8205019" y="4216904"/>
              <a:ext cx="288524" cy="60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800" y="5184"/>
                    <a:pt x="900" y="10368"/>
                    <a:pt x="450" y="13320"/>
                  </a:cubicBezTo>
                  <a:cubicBezTo>
                    <a:pt x="0" y="16272"/>
                    <a:pt x="0" y="16992"/>
                    <a:pt x="0" y="17784"/>
                  </a:cubicBezTo>
                  <a:cubicBezTo>
                    <a:pt x="0" y="18576"/>
                    <a:pt x="0" y="19440"/>
                    <a:pt x="150" y="19512"/>
                  </a:cubicBezTo>
                  <a:cubicBezTo>
                    <a:pt x="300" y="19584"/>
                    <a:pt x="600" y="18864"/>
                    <a:pt x="2400" y="17064"/>
                  </a:cubicBezTo>
                  <a:cubicBezTo>
                    <a:pt x="4200" y="15264"/>
                    <a:pt x="7500" y="12384"/>
                    <a:pt x="9750" y="10728"/>
                  </a:cubicBezTo>
                  <a:cubicBezTo>
                    <a:pt x="12000" y="9072"/>
                    <a:pt x="13200" y="8640"/>
                    <a:pt x="13950" y="9072"/>
                  </a:cubicBezTo>
                  <a:cubicBezTo>
                    <a:pt x="14700" y="9504"/>
                    <a:pt x="15000" y="10800"/>
                    <a:pt x="15600" y="12816"/>
                  </a:cubicBezTo>
                  <a:cubicBezTo>
                    <a:pt x="16200" y="14832"/>
                    <a:pt x="17100" y="17568"/>
                    <a:pt x="18150" y="19152"/>
                  </a:cubicBezTo>
                  <a:cubicBezTo>
                    <a:pt x="19200" y="20736"/>
                    <a:pt x="20400" y="211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Line"/>
            <p:cNvSpPr/>
            <p:nvPr/>
          </p:nvSpPr>
          <p:spPr>
            <a:xfrm>
              <a:off x="8592320" y="4482900"/>
              <a:ext cx="321984" cy="39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17" extrusionOk="0">
                  <a:moveTo>
                    <a:pt x="2199" y="10616"/>
                  </a:moveTo>
                  <a:cubicBezTo>
                    <a:pt x="3516" y="10825"/>
                    <a:pt x="4833" y="11035"/>
                    <a:pt x="6545" y="10196"/>
                  </a:cubicBezTo>
                  <a:cubicBezTo>
                    <a:pt x="8258" y="9357"/>
                    <a:pt x="10365" y="7470"/>
                    <a:pt x="11419" y="5792"/>
                  </a:cubicBezTo>
                  <a:cubicBezTo>
                    <a:pt x="12472" y="4115"/>
                    <a:pt x="12472" y="2647"/>
                    <a:pt x="12077" y="1493"/>
                  </a:cubicBezTo>
                  <a:cubicBezTo>
                    <a:pt x="11682" y="340"/>
                    <a:pt x="10892" y="-499"/>
                    <a:pt x="8916" y="340"/>
                  </a:cubicBezTo>
                  <a:cubicBezTo>
                    <a:pt x="6941" y="1179"/>
                    <a:pt x="3780" y="3695"/>
                    <a:pt x="1936" y="6946"/>
                  </a:cubicBezTo>
                  <a:cubicBezTo>
                    <a:pt x="92" y="10196"/>
                    <a:pt x="-435" y="14181"/>
                    <a:pt x="355" y="16907"/>
                  </a:cubicBezTo>
                  <a:cubicBezTo>
                    <a:pt x="1145" y="19633"/>
                    <a:pt x="3253" y="21101"/>
                    <a:pt x="6809" y="20472"/>
                  </a:cubicBezTo>
                  <a:cubicBezTo>
                    <a:pt x="10365" y="19843"/>
                    <a:pt x="15370" y="17117"/>
                    <a:pt x="18004" y="15019"/>
                  </a:cubicBezTo>
                  <a:cubicBezTo>
                    <a:pt x="20638" y="12922"/>
                    <a:pt x="20902" y="11454"/>
                    <a:pt x="21165" y="99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" name="Line"/>
            <p:cNvSpPr/>
            <p:nvPr/>
          </p:nvSpPr>
          <p:spPr>
            <a:xfrm>
              <a:off x="8856198" y="4517448"/>
              <a:ext cx="466847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2123" y="0"/>
                  </a:moveTo>
                  <a:cubicBezTo>
                    <a:pt x="1385" y="5040"/>
                    <a:pt x="646" y="10080"/>
                    <a:pt x="277" y="13050"/>
                  </a:cubicBezTo>
                  <a:cubicBezTo>
                    <a:pt x="-92" y="16020"/>
                    <a:pt x="-92" y="16920"/>
                    <a:pt x="277" y="16920"/>
                  </a:cubicBezTo>
                  <a:cubicBezTo>
                    <a:pt x="646" y="16920"/>
                    <a:pt x="1385" y="16020"/>
                    <a:pt x="2493" y="13950"/>
                  </a:cubicBezTo>
                  <a:cubicBezTo>
                    <a:pt x="3600" y="11880"/>
                    <a:pt x="5077" y="8640"/>
                    <a:pt x="6093" y="6660"/>
                  </a:cubicBezTo>
                  <a:cubicBezTo>
                    <a:pt x="7108" y="4680"/>
                    <a:pt x="7662" y="3960"/>
                    <a:pt x="7939" y="4140"/>
                  </a:cubicBezTo>
                  <a:cubicBezTo>
                    <a:pt x="8216" y="4320"/>
                    <a:pt x="8216" y="5400"/>
                    <a:pt x="8216" y="6840"/>
                  </a:cubicBezTo>
                  <a:cubicBezTo>
                    <a:pt x="8216" y="8280"/>
                    <a:pt x="8216" y="10080"/>
                    <a:pt x="8123" y="11430"/>
                  </a:cubicBezTo>
                  <a:cubicBezTo>
                    <a:pt x="8031" y="12780"/>
                    <a:pt x="7846" y="13680"/>
                    <a:pt x="8216" y="13860"/>
                  </a:cubicBezTo>
                  <a:cubicBezTo>
                    <a:pt x="8585" y="14040"/>
                    <a:pt x="9508" y="13500"/>
                    <a:pt x="10523" y="12330"/>
                  </a:cubicBezTo>
                  <a:cubicBezTo>
                    <a:pt x="11539" y="11160"/>
                    <a:pt x="12646" y="9360"/>
                    <a:pt x="13662" y="8010"/>
                  </a:cubicBezTo>
                  <a:cubicBezTo>
                    <a:pt x="14677" y="6660"/>
                    <a:pt x="15600" y="5760"/>
                    <a:pt x="16062" y="5850"/>
                  </a:cubicBezTo>
                  <a:cubicBezTo>
                    <a:pt x="16523" y="5940"/>
                    <a:pt x="16523" y="7020"/>
                    <a:pt x="16431" y="8550"/>
                  </a:cubicBezTo>
                  <a:cubicBezTo>
                    <a:pt x="16339" y="10080"/>
                    <a:pt x="16154" y="12060"/>
                    <a:pt x="16062" y="13500"/>
                  </a:cubicBezTo>
                  <a:cubicBezTo>
                    <a:pt x="15970" y="14940"/>
                    <a:pt x="15970" y="15840"/>
                    <a:pt x="16339" y="15930"/>
                  </a:cubicBezTo>
                  <a:cubicBezTo>
                    <a:pt x="16708" y="16020"/>
                    <a:pt x="17446" y="15300"/>
                    <a:pt x="18093" y="14400"/>
                  </a:cubicBezTo>
                  <a:cubicBezTo>
                    <a:pt x="18739" y="13500"/>
                    <a:pt x="19293" y="12420"/>
                    <a:pt x="19846" y="11160"/>
                  </a:cubicBezTo>
                  <a:cubicBezTo>
                    <a:pt x="20400" y="9900"/>
                    <a:pt x="20954" y="8460"/>
                    <a:pt x="21139" y="8280"/>
                  </a:cubicBezTo>
                  <a:cubicBezTo>
                    <a:pt x="21323" y="8100"/>
                    <a:pt x="21139" y="9180"/>
                    <a:pt x="21139" y="11610"/>
                  </a:cubicBezTo>
                  <a:cubicBezTo>
                    <a:pt x="21139" y="14040"/>
                    <a:pt x="21323" y="17820"/>
                    <a:pt x="2150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" name="Line"/>
            <p:cNvSpPr/>
            <p:nvPr/>
          </p:nvSpPr>
          <p:spPr>
            <a:xfrm>
              <a:off x="9431239" y="4385208"/>
              <a:ext cx="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" name="Line"/>
            <p:cNvSpPr/>
            <p:nvPr/>
          </p:nvSpPr>
          <p:spPr>
            <a:xfrm>
              <a:off x="9530703" y="4750297"/>
              <a:ext cx="309278" cy="346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0974" extrusionOk="0">
                  <a:moveTo>
                    <a:pt x="14727" y="4828"/>
                  </a:moveTo>
                  <a:cubicBezTo>
                    <a:pt x="14727" y="3614"/>
                    <a:pt x="14727" y="2401"/>
                    <a:pt x="14173" y="1430"/>
                  </a:cubicBezTo>
                  <a:cubicBezTo>
                    <a:pt x="13619" y="459"/>
                    <a:pt x="12511" y="-269"/>
                    <a:pt x="10711" y="95"/>
                  </a:cubicBezTo>
                  <a:cubicBezTo>
                    <a:pt x="8911" y="459"/>
                    <a:pt x="6419" y="1915"/>
                    <a:pt x="4481" y="4706"/>
                  </a:cubicBezTo>
                  <a:cubicBezTo>
                    <a:pt x="2542" y="7497"/>
                    <a:pt x="1158" y="11623"/>
                    <a:pt x="465" y="14293"/>
                  </a:cubicBezTo>
                  <a:cubicBezTo>
                    <a:pt x="-227" y="16962"/>
                    <a:pt x="-227" y="18176"/>
                    <a:pt x="1019" y="19268"/>
                  </a:cubicBezTo>
                  <a:cubicBezTo>
                    <a:pt x="2265" y="20360"/>
                    <a:pt x="4758" y="21331"/>
                    <a:pt x="8358" y="20846"/>
                  </a:cubicBezTo>
                  <a:cubicBezTo>
                    <a:pt x="11958" y="20360"/>
                    <a:pt x="16665" y="18419"/>
                    <a:pt x="21373" y="164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" name="Line"/>
            <p:cNvSpPr/>
            <p:nvPr/>
          </p:nvSpPr>
          <p:spPr>
            <a:xfrm>
              <a:off x="9866761" y="4777919"/>
              <a:ext cx="922940" cy="51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3302" y="3684"/>
                  </a:moveTo>
                  <a:cubicBezTo>
                    <a:pt x="3115" y="2679"/>
                    <a:pt x="2928" y="1674"/>
                    <a:pt x="2648" y="1423"/>
                  </a:cubicBezTo>
                  <a:cubicBezTo>
                    <a:pt x="2367" y="1172"/>
                    <a:pt x="1993" y="1674"/>
                    <a:pt x="1526" y="3181"/>
                  </a:cubicBezTo>
                  <a:cubicBezTo>
                    <a:pt x="1058" y="4688"/>
                    <a:pt x="497" y="7200"/>
                    <a:pt x="217" y="8874"/>
                  </a:cubicBezTo>
                  <a:cubicBezTo>
                    <a:pt x="-64" y="10549"/>
                    <a:pt x="-64" y="11386"/>
                    <a:pt x="170" y="11972"/>
                  </a:cubicBezTo>
                  <a:cubicBezTo>
                    <a:pt x="404" y="12558"/>
                    <a:pt x="871" y="12893"/>
                    <a:pt x="1292" y="12809"/>
                  </a:cubicBezTo>
                  <a:cubicBezTo>
                    <a:pt x="1713" y="12726"/>
                    <a:pt x="2087" y="12223"/>
                    <a:pt x="2601" y="11051"/>
                  </a:cubicBezTo>
                  <a:cubicBezTo>
                    <a:pt x="3115" y="9879"/>
                    <a:pt x="3770" y="8037"/>
                    <a:pt x="4144" y="6698"/>
                  </a:cubicBezTo>
                  <a:cubicBezTo>
                    <a:pt x="4518" y="5358"/>
                    <a:pt x="4611" y="4521"/>
                    <a:pt x="4565" y="4521"/>
                  </a:cubicBezTo>
                  <a:cubicBezTo>
                    <a:pt x="4518" y="4521"/>
                    <a:pt x="4331" y="5358"/>
                    <a:pt x="4097" y="7033"/>
                  </a:cubicBezTo>
                  <a:cubicBezTo>
                    <a:pt x="3863" y="8707"/>
                    <a:pt x="3583" y="11219"/>
                    <a:pt x="3489" y="12893"/>
                  </a:cubicBezTo>
                  <a:cubicBezTo>
                    <a:pt x="3396" y="14567"/>
                    <a:pt x="3489" y="15405"/>
                    <a:pt x="3770" y="15907"/>
                  </a:cubicBezTo>
                  <a:cubicBezTo>
                    <a:pt x="4050" y="16409"/>
                    <a:pt x="4518" y="16577"/>
                    <a:pt x="5500" y="15070"/>
                  </a:cubicBezTo>
                  <a:cubicBezTo>
                    <a:pt x="6481" y="13563"/>
                    <a:pt x="7978" y="10381"/>
                    <a:pt x="8913" y="7870"/>
                  </a:cubicBezTo>
                  <a:cubicBezTo>
                    <a:pt x="9848" y="5358"/>
                    <a:pt x="10222" y="3516"/>
                    <a:pt x="10455" y="2177"/>
                  </a:cubicBezTo>
                  <a:cubicBezTo>
                    <a:pt x="10689" y="837"/>
                    <a:pt x="10783" y="0"/>
                    <a:pt x="10783" y="0"/>
                  </a:cubicBezTo>
                  <a:cubicBezTo>
                    <a:pt x="10783" y="0"/>
                    <a:pt x="10689" y="837"/>
                    <a:pt x="10549" y="3433"/>
                  </a:cubicBezTo>
                  <a:cubicBezTo>
                    <a:pt x="10409" y="6028"/>
                    <a:pt x="10222" y="10381"/>
                    <a:pt x="10268" y="13479"/>
                  </a:cubicBezTo>
                  <a:cubicBezTo>
                    <a:pt x="10315" y="16577"/>
                    <a:pt x="10596" y="18419"/>
                    <a:pt x="11531" y="19674"/>
                  </a:cubicBezTo>
                  <a:cubicBezTo>
                    <a:pt x="12466" y="20930"/>
                    <a:pt x="14055" y="21600"/>
                    <a:pt x="15832" y="21600"/>
                  </a:cubicBezTo>
                  <a:cubicBezTo>
                    <a:pt x="17609" y="21600"/>
                    <a:pt x="19572" y="20930"/>
                    <a:pt x="21536" y="202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>
              <a:off x="6546015" y="1624208"/>
              <a:ext cx="3170182" cy="187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20864" y="370"/>
                  </a:moveTo>
                  <a:cubicBezTo>
                    <a:pt x="21000" y="370"/>
                    <a:pt x="21136" y="370"/>
                    <a:pt x="21286" y="278"/>
                  </a:cubicBezTo>
                  <a:cubicBezTo>
                    <a:pt x="21436" y="185"/>
                    <a:pt x="21600" y="0"/>
                    <a:pt x="21573" y="0"/>
                  </a:cubicBezTo>
                  <a:cubicBezTo>
                    <a:pt x="21545" y="0"/>
                    <a:pt x="21327" y="185"/>
                    <a:pt x="20850" y="740"/>
                  </a:cubicBezTo>
                  <a:cubicBezTo>
                    <a:pt x="20373" y="1295"/>
                    <a:pt x="19636" y="2220"/>
                    <a:pt x="18873" y="3099"/>
                  </a:cubicBezTo>
                  <a:cubicBezTo>
                    <a:pt x="18109" y="3978"/>
                    <a:pt x="17318" y="4810"/>
                    <a:pt x="16459" y="5643"/>
                  </a:cubicBezTo>
                  <a:cubicBezTo>
                    <a:pt x="15600" y="6475"/>
                    <a:pt x="14673" y="7308"/>
                    <a:pt x="13786" y="8071"/>
                  </a:cubicBezTo>
                  <a:cubicBezTo>
                    <a:pt x="12900" y="8834"/>
                    <a:pt x="12055" y="9528"/>
                    <a:pt x="11114" y="10268"/>
                  </a:cubicBezTo>
                  <a:cubicBezTo>
                    <a:pt x="10173" y="11008"/>
                    <a:pt x="9136" y="11794"/>
                    <a:pt x="8182" y="12581"/>
                  </a:cubicBezTo>
                  <a:cubicBezTo>
                    <a:pt x="7227" y="13367"/>
                    <a:pt x="6355" y="14153"/>
                    <a:pt x="5509" y="14986"/>
                  </a:cubicBezTo>
                  <a:cubicBezTo>
                    <a:pt x="4664" y="15818"/>
                    <a:pt x="3845" y="16697"/>
                    <a:pt x="3055" y="17622"/>
                  </a:cubicBezTo>
                  <a:cubicBezTo>
                    <a:pt x="2264" y="18547"/>
                    <a:pt x="1500" y="19519"/>
                    <a:pt x="995" y="20189"/>
                  </a:cubicBezTo>
                  <a:cubicBezTo>
                    <a:pt x="491" y="20860"/>
                    <a:pt x="245" y="2123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" name="Line"/>
            <p:cNvSpPr/>
            <p:nvPr/>
          </p:nvSpPr>
          <p:spPr>
            <a:xfrm>
              <a:off x="6192618" y="3315270"/>
              <a:ext cx="401485" cy="54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12445" y="0"/>
                  </a:moveTo>
                  <a:cubicBezTo>
                    <a:pt x="9023" y="4000"/>
                    <a:pt x="5601" y="8000"/>
                    <a:pt x="3463" y="10880"/>
                  </a:cubicBezTo>
                  <a:cubicBezTo>
                    <a:pt x="1324" y="13760"/>
                    <a:pt x="469" y="15520"/>
                    <a:pt x="148" y="16960"/>
                  </a:cubicBezTo>
                  <a:cubicBezTo>
                    <a:pt x="-173" y="18400"/>
                    <a:pt x="41" y="19520"/>
                    <a:pt x="682" y="20240"/>
                  </a:cubicBezTo>
                  <a:cubicBezTo>
                    <a:pt x="1324" y="20960"/>
                    <a:pt x="2393" y="21280"/>
                    <a:pt x="5922" y="21440"/>
                  </a:cubicBezTo>
                  <a:cubicBezTo>
                    <a:pt x="9451" y="21600"/>
                    <a:pt x="15439" y="21600"/>
                    <a:pt x="2142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" name="Line"/>
            <p:cNvSpPr/>
            <p:nvPr/>
          </p:nvSpPr>
          <p:spPr>
            <a:xfrm>
              <a:off x="4237835" y="4649197"/>
              <a:ext cx="263251" cy="39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95" extrusionOk="0">
                  <a:moveTo>
                    <a:pt x="0" y="3266"/>
                  </a:moveTo>
                  <a:cubicBezTo>
                    <a:pt x="655" y="1754"/>
                    <a:pt x="1309" y="242"/>
                    <a:pt x="1473" y="26"/>
                  </a:cubicBezTo>
                  <a:cubicBezTo>
                    <a:pt x="1636" y="-190"/>
                    <a:pt x="1309" y="890"/>
                    <a:pt x="1145" y="4238"/>
                  </a:cubicBezTo>
                  <a:cubicBezTo>
                    <a:pt x="982" y="7586"/>
                    <a:pt x="982" y="13202"/>
                    <a:pt x="1473" y="16442"/>
                  </a:cubicBezTo>
                  <a:cubicBezTo>
                    <a:pt x="1964" y="19682"/>
                    <a:pt x="2945" y="20546"/>
                    <a:pt x="4255" y="20978"/>
                  </a:cubicBezTo>
                  <a:cubicBezTo>
                    <a:pt x="5564" y="21410"/>
                    <a:pt x="7200" y="21410"/>
                    <a:pt x="10145" y="18926"/>
                  </a:cubicBezTo>
                  <a:cubicBezTo>
                    <a:pt x="13091" y="16442"/>
                    <a:pt x="17345" y="11474"/>
                    <a:pt x="19473" y="8450"/>
                  </a:cubicBezTo>
                  <a:cubicBezTo>
                    <a:pt x="21600" y="5426"/>
                    <a:pt x="21600" y="4346"/>
                    <a:pt x="21436" y="3266"/>
                  </a:cubicBezTo>
                  <a:cubicBezTo>
                    <a:pt x="21273" y="2186"/>
                    <a:pt x="20945" y="1106"/>
                    <a:pt x="20455" y="1106"/>
                  </a:cubicBezTo>
                  <a:cubicBezTo>
                    <a:pt x="19964" y="1106"/>
                    <a:pt x="19309" y="2186"/>
                    <a:pt x="18655" y="32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" name="Line"/>
            <p:cNvSpPr/>
            <p:nvPr/>
          </p:nvSpPr>
          <p:spPr>
            <a:xfrm>
              <a:off x="4557004" y="4701782"/>
              <a:ext cx="305964" cy="35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302" extrusionOk="0">
                  <a:moveTo>
                    <a:pt x="11175" y="1920"/>
                  </a:moveTo>
                  <a:cubicBezTo>
                    <a:pt x="10344" y="960"/>
                    <a:pt x="9513" y="0"/>
                    <a:pt x="8544" y="0"/>
                  </a:cubicBezTo>
                  <a:cubicBezTo>
                    <a:pt x="7575" y="0"/>
                    <a:pt x="6467" y="960"/>
                    <a:pt x="4806" y="3480"/>
                  </a:cubicBezTo>
                  <a:cubicBezTo>
                    <a:pt x="3144" y="6000"/>
                    <a:pt x="929" y="10080"/>
                    <a:pt x="236" y="13200"/>
                  </a:cubicBezTo>
                  <a:cubicBezTo>
                    <a:pt x="-456" y="16320"/>
                    <a:pt x="375" y="18480"/>
                    <a:pt x="2729" y="19800"/>
                  </a:cubicBezTo>
                  <a:cubicBezTo>
                    <a:pt x="5082" y="21120"/>
                    <a:pt x="8959" y="21600"/>
                    <a:pt x="12282" y="21120"/>
                  </a:cubicBezTo>
                  <a:cubicBezTo>
                    <a:pt x="15606" y="20640"/>
                    <a:pt x="18375" y="19200"/>
                    <a:pt x="21144" y="177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" name="Line"/>
            <p:cNvSpPr/>
            <p:nvPr/>
          </p:nvSpPr>
          <p:spPr>
            <a:xfrm>
              <a:off x="5019250" y="4369179"/>
              <a:ext cx="84153" cy="64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9" extrusionOk="0">
                  <a:moveTo>
                    <a:pt x="21600" y="2133"/>
                  </a:moveTo>
                  <a:cubicBezTo>
                    <a:pt x="18514" y="1067"/>
                    <a:pt x="15429" y="0"/>
                    <a:pt x="13371" y="0"/>
                  </a:cubicBezTo>
                  <a:cubicBezTo>
                    <a:pt x="11314" y="0"/>
                    <a:pt x="10286" y="1067"/>
                    <a:pt x="8229" y="3600"/>
                  </a:cubicBezTo>
                  <a:cubicBezTo>
                    <a:pt x="6171" y="6133"/>
                    <a:pt x="3086" y="10133"/>
                    <a:pt x="1543" y="13133"/>
                  </a:cubicBezTo>
                  <a:cubicBezTo>
                    <a:pt x="0" y="16133"/>
                    <a:pt x="0" y="18133"/>
                    <a:pt x="0" y="19467"/>
                  </a:cubicBezTo>
                  <a:cubicBezTo>
                    <a:pt x="0" y="20800"/>
                    <a:pt x="0" y="21467"/>
                    <a:pt x="3600" y="21533"/>
                  </a:cubicBezTo>
                  <a:cubicBezTo>
                    <a:pt x="7200" y="21600"/>
                    <a:pt x="14400" y="21067"/>
                    <a:pt x="21600" y="2053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>
              <a:off x="5122819" y="4732634"/>
              <a:ext cx="425390" cy="362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0372" extrusionOk="0">
                  <a:moveTo>
                    <a:pt x="233" y="6818"/>
                  </a:moveTo>
                  <a:cubicBezTo>
                    <a:pt x="31" y="7943"/>
                    <a:pt x="-171" y="9068"/>
                    <a:pt x="233" y="9856"/>
                  </a:cubicBezTo>
                  <a:cubicBezTo>
                    <a:pt x="636" y="10643"/>
                    <a:pt x="1646" y="11093"/>
                    <a:pt x="3160" y="11318"/>
                  </a:cubicBezTo>
                  <a:cubicBezTo>
                    <a:pt x="4674" y="11543"/>
                    <a:pt x="6693" y="11543"/>
                    <a:pt x="8408" y="10531"/>
                  </a:cubicBezTo>
                  <a:cubicBezTo>
                    <a:pt x="10124" y="9518"/>
                    <a:pt x="11537" y="7493"/>
                    <a:pt x="12244" y="5918"/>
                  </a:cubicBezTo>
                  <a:cubicBezTo>
                    <a:pt x="12950" y="4343"/>
                    <a:pt x="12950" y="3218"/>
                    <a:pt x="11840" y="1980"/>
                  </a:cubicBezTo>
                  <a:cubicBezTo>
                    <a:pt x="10730" y="743"/>
                    <a:pt x="8509" y="-607"/>
                    <a:pt x="6793" y="293"/>
                  </a:cubicBezTo>
                  <a:cubicBezTo>
                    <a:pt x="5078" y="1193"/>
                    <a:pt x="3866" y="4343"/>
                    <a:pt x="3261" y="7718"/>
                  </a:cubicBezTo>
                  <a:cubicBezTo>
                    <a:pt x="2655" y="11093"/>
                    <a:pt x="2655" y="14693"/>
                    <a:pt x="3564" y="17168"/>
                  </a:cubicBezTo>
                  <a:cubicBezTo>
                    <a:pt x="4472" y="19643"/>
                    <a:pt x="6289" y="20993"/>
                    <a:pt x="9418" y="20093"/>
                  </a:cubicBezTo>
                  <a:cubicBezTo>
                    <a:pt x="12547" y="19193"/>
                    <a:pt x="16988" y="16043"/>
                    <a:pt x="21429" y="128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" name="Line"/>
            <p:cNvSpPr/>
            <p:nvPr/>
          </p:nvSpPr>
          <p:spPr>
            <a:xfrm>
              <a:off x="5429994" y="4817061"/>
              <a:ext cx="647172" cy="37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187" extrusionOk="0">
                  <a:moveTo>
                    <a:pt x="4733" y="2099"/>
                  </a:moveTo>
                  <a:cubicBezTo>
                    <a:pt x="4333" y="1189"/>
                    <a:pt x="3933" y="280"/>
                    <a:pt x="3400" y="52"/>
                  </a:cubicBezTo>
                  <a:cubicBezTo>
                    <a:pt x="2866" y="-175"/>
                    <a:pt x="2200" y="280"/>
                    <a:pt x="1600" y="2440"/>
                  </a:cubicBezTo>
                  <a:cubicBezTo>
                    <a:pt x="1000" y="4600"/>
                    <a:pt x="466" y="8465"/>
                    <a:pt x="200" y="10966"/>
                  </a:cubicBezTo>
                  <a:cubicBezTo>
                    <a:pt x="-67" y="13467"/>
                    <a:pt x="-67" y="14604"/>
                    <a:pt x="200" y="15513"/>
                  </a:cubicBezTo>
                  <a:cubicBezTo>
                    <a:pt x="466" y="16423"/>
                    <a:pt x="1000" y="17105"/>
                    <a:pt x="1533" y="16991"/>
                  </a:cubicBezTo>
                  <a:cubicBezTo>
                    <a:pt x="2066" y="16878"/>
                    <a:pt x="2600" y="15968"/>
                    <a:pt x="3266" y="13467"/>
                  </a:cubicBezTo>
                  <a:cubicBezTo>
                    <a:pt x="3933" y="10966"/>
                    <a:pt x="4733" y="6873"/>
                    <a:pt x="5133" y="4145"/>
                  </a:cubicBezTo>
                  <a:cubicBezTo>
                    <a:pt x="5533" y="1417"/>
                    <a:pt x="5533" y="52"/>
                    <a:pt x="5466" y="52"/>
                  </a:cubicBezTo>
                  <a:cubicBezTo>
                    <a:pt x="5400" y="52"/>
                    <a:pt x="5266" y="1417"/>
                    <a:pt x="5066" y="4713"/>
                  </a:cubicBezTo>
                  <a:cubicBezTo>
                    <a:pt x="4866" y="8010"/>
                    <a:pt x="4600" y="13240"/>
                    <a:pt x="4600" y="16423"/>
                  </a:cubicBezTo>
                  <a:cubicBezTo>
                    <a:pt x="4600" y="19606"/>
                    <a:pt x="4866" y="20743"/>
                    <a:pt x="5333" y="21084"/>
                  </a:cubicBezTo>
                  <a:cubicBezTo>
                    <a:pt x="5800" y="21425"/>
                    <a:pt x="6466" y="20970"/>
                    <a:pt x="7066" y="18924"/>
                  </a:cubicBezTo>
                  <a:cubicBezTo>
                    <a:pt x="7666" y="16878"/>
                    <a:pt x="8200" y="13240"/>
                    <a:pt x="8533" y="10852"/>
                  </a:cubicBezTo>
                  <a:cubicBezTo>
                    <a:pt x="8866" y="8465"/>
                    <a:pt x="9000" y="7328"/>
                    <a:pt x="9066" y="6191"/>
                  </a:cubicBezTo>
                  <a:cubicBezTo>
                    <a:pt x="9133" y="5055"/>
                    <a:pt x="9133" y="3918"/>
                    <a:pt x="9133" y="3918"/>
                  </a:cubicBezTo>
                  <a:cubicBezTo>
                    <a:pt x="9133" y="3918"/>
                    <a:pt x="9133" y="5055"/>
                    <a:pt x="9066" y="7328"/>
                  </a:cubicBezTo>
                  <a:cubicBezTo>
                    <a:pt x="9000" y="9602"/>
                    <a:pt x="8866" y="13012"/>
                    <a:pt x="9000" y="15513"/>
                  </a:cubicBezTo>
                  <a:cubicBezTo>
                    <a:pt x="9133" y="18014"/>
                    <a:pt x="9533" y="19606"/>
                    <a:pt x="9800" y="19720"/>
                  </a:cubicBezTo>
                  <a:cubicBezTo>
                    <a:pt x="10066" y="19833"/>
                    <a:pt x="10200" y="18469"/>
                    <a:pt x="10666" y="15854"/>
                  </a:cubicBezTo>
                  <a:cubicBezTo>
                    <a:pt x="11133" y="13240"/>
                    <a:pt x="11933" y="9374"/>
                    <a:pt x="13000" y="7101"/>
                  </a:cubicBezTo>
                  <a:cubicBezTo>
                    <a:pt x="14066" y="4827"/>
                    <a:pt x="15400" y="4145"/>
                    <a:pt x="16866" y="3918"/>
                  </a:cubicBezTo>
                  <a:cubicBezTo>
                    <a:pt x="18333" y="3690"/>
                    <a:pt x="19933" y="3918"/>
                    <a:pt x="21533" y="41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" name="Line"/>
            <p:cNvSpPr/>
            <p:nvPr/>
          </p:nvSpPr>
          <p:spPr>
            <a:xfrm>
              <a:off x="3468441" y="3938260"/>
              <a:ext cx="166696" cy="9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556" extrusionOk="0">
                  <a:moveTo>
                    <a:pt x="18514" y="899"/>
                  </a:moveTo>
                  <a:cubicBezTo>
                    <a:pt x="19543" y="428"/>
                    <a:pt x="20571" y="-44"/>
                    <a:pt x="21086" y="3"/>
                  </a:cubicBezTo>
                  <a:cubicBezTo>
                    <a:pt x="21600" y="50"/>
                    <a:pt x="21600" y="616"/>
                    <a:pt x="20057" y="2314"/>
                  </a:cubicBezTo>
                  <a:cubicBezTo>
                    <a:pt x="18514" y="4012"/>
                    <a:pt x="15429" y="6842"/>
                    <a:pt x="12857" y="9813"/>
                  </a:cubicBezTo>
                  <a:cubicBezTo>
                    <a:pt x="10286" y="12784"/>
                    <a:pt x="8229" y="15897"/>
                    <a:pt x="6943" y="17689"/>
                  </a:cubicBezTo>
                  <a:cubicBezTo>
                    <a:pt x="5657" y="19481"/>
                    <a:pt x="5143" y="19952"/>
                    <a:pt x="4114" y="20377"/>
                  </a:cubicBezTo>
                  <a:cubicBezTo>
                    <a:pt x="3086" y="20801"/>
                    <a:pt x="1543" y="21179"/>
                    <a:pt x="771" y="21367"/>
                  </a:cubicBezTo>
                  <a:cubicBezTo>
                    <a:pt x="0" y="21556"/>
                    <a:pt x="0" y="21556"/>
                    <a:pt x="0" y="215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" name="Line"/>
            <p:cNvSpPr/>
            <p:nvPr/>
          </p:nvSpPr>
          <p:spPr>
            <a:xfrm>
              <a:off x="3624724" y="3940403"/>
              <a:ext cx="324589" cy="83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0" y="0"/>
                  </a:moveTo>
                  <a:cubicBezTo>
                    <a:pt x="1867" y="2804"/>
                    <a:pt x="3733" y="5608"/>
                    <a:pt x="5733" y="8723"/>
                  </a:cubicBezTo>
                  <a:cubicBezTo>
                    <a:pt x="7733" y="11838"/>
                    <a:pt x="9867" y="15265"/>
                    <a:pt x="11333" y="17238"/>
                  </a:cubicBezTo>
                  <a:cubicBezTo>
                    <a:pt x="12800" y="19212"/>
                    <a:pt x="13600" y="19731"/>
                    <a:pt x="14800" y="20302"/>
                  </a:cubicBezTo>
                  <a:cubicBezTo>
                    <a:pt x="16000" y="20873"/>
                    <a:pt x="17600" y="21496"/>
                    <a:pt x="18533" y="21548"/>
                  </a:cubicBezTo>
                  <a:cubicBezTo>
                    <a:pt x="19467" y="21600"/>
                    <a:pt x="19733" y="21081"/>
                    <a:pt x="20133" y="20562"/>
                  </a:cubicBezTo>
                  <a:cubicBezTo>
                    <a:pt x="20533" y="20042"/>
                    <a:pt x="21067" y="19523"/>
                    <a:pt x="21600" y="190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" name="Line"/>
            <p:cNvSpPr/>
            <p:nvPr/>
          </p:nvSpPr>
          <p:spPr>
            <a:xfrm>
              <a:off x="3961334" y="3879954"/>
              <a:ext cx="174849" cy="108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27" extrusionOk="0">
                  <a:moveTo>
                    <a:pt x="20618" y="1202"/>
                  </a:moveTo>
                  <a:cubicBezTo>
                    <a:pt x="21109" y="565"/>
                    <a:pt x="21600" y="-73"/>
                    <a:pt x="21355" y="7"/>
                  </a:cubicBezTo>
                  <a:cubicBezTo>
                    <a:pt x="21109" y="86"/>
                    <a:pt x="20127" y="883"/>
                    <a:pt x="17918" y="2358"/>
                  </a:cubicBezTo>
                  <a:cubicBezTo>
                    <a:pt x="15709" y="3833"/>
                    <a:pt x="12273" y="5985"/>
                    <a:pt x="9818" y="8535"/>
                  </a:cubicBezTo>
                  <a:cubicBezTo>
                    <a:pt x="7364" y="11086"/>
                    <a:pt x="5891" y="14035"/>
                    <a:pt x="5645" y="15948"/>
                  </a:cubicBezTo>
                  <a:cubicBezTo>
                    <a:pt x="5400" y="17861"/>
                    <a:pt x="6382" y="18737"/>
                    <a:pt x="5645" y="19495"/>
                  </a:cubicBezTo>
                  <a:cubicBezTo>
                    <a:pt x="4909" y="20252"/>
                    <a:pt x="2455" y="20889"/>
                    <a:pt x="0" y="215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" name="Line"/>
            <p:cNvSpPr/>
            <p:nvPr/>
          </p:nvSpPr>
          <p:spPr>
            <a:xfrm>
              <a:off x="3348223" y="1683566"/>
              <a:ext cx="6323453" cy="164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7" extrusionOk="0">
                  <a:moveTo>
                    <a:pt x="21600" y="588"/>
                  </a:moveTo>
                  <a:cubicBezTo>
                    <a:pt x="21600" y="325"/>
                    <a:pt x="21600" y="62"/>
                    <a:pt x="21566" y="10"/>
                  </a:cubicBezTo>
                  <a:cubicBezTo>
                    <a:pt x="21532" y="-43"/>
                    <a:pt x="21463" y="115"/>
                    <a:pt x="21217" y="483"/>
                  </a:cubicBezTo>
                  <a:cubicBezTo>
                    <a:pt x="20970" y="850"/>
                    <a:pt x="20546" y="1429"/>
                    <a:pt x="20074" y="2007"/>
                  </a:cubicBezTo>
                  <a:cubicBezTo>
                    <a:pt x="19602" y="2585"/>
                    <a:pt x="19081" y="3163"/>
                    <a:pt x="18554" y="3741"/>
                  </a:cubicBezTo>
                  <a:cubicBezTo>
                    <a:pt x="18027" y="4319"/>
                    <a:pt x="17494" y="4897"/>
                    <a:pt x="16987" y="5423"/>
                  </a:cubicBezTo>
                  <a:cubicBezTo>
                    <a:pt x="16481" y="5948"/>
                    <a:pt x="16002" y="6421"/>
                    <a:pt x="15536" y="6868"/>
                  </a:cubicBezTo>
                  <a:cubicBezTo>
                    <a:pt x="15071" y="7315"/>
                    <a:pt x="14619" y="7735"/>
                    <a:pt x="14154" y="8208"/>
                  </a:cubicBezTo>
                  <a:cubicBezTo>
                    <a:pt x="13688" y="8681"/>
                    <a:pt x="13209" y="9207"/>
                    <a:pt x="12710" y="9758"/>
                  </a:cubicBezTo>
                  <a:cubicBezTo>
                    <a:pt x="12210" y="10310"/>
                    <a:pt x="11690" y="10888"/>
                    <a:pt x="11197" y="11440"/>
                  </a:cubicBezTo>
                  <a:cubicBezTo>
                    <a:pt x="10704" y="11992"/>
                    <a:pt x="10239" y="12518"/>
                    <a:pt x="9767" y="13069"/>
                  </a:cubicBezTo>
                  <a:cubicBezTo>
                    <a:pt x="9294" y="13621"/>
                    <a:pt x="8815" y="14199"/>
                    <a:pt x="8295" y="14777"/>
                  </a:cubicBezTo>
                  <a:cubicBezTo>
                    <a:pt x="7775" y="15356"/>
                    <a:pt x="7214" y="15934"/>
                    <a:pt x="6694" y="16459"/>
                  </a:cubicBezTo>
                  <a:cubicBezTo>
                    <a:pt x="6173" y="16985"/>
                    <a:pt x="5694" y="17458"/>
                    <a:pt x="5215" y="17931"/>
                  </a:cubicBezTo>
                  <a:cubicBezTo>
                    <a:pt x="4736" y="18404"/>
                    <a:pt x="4257" y="18877"/>
                    <a:pt x="3764" y="19297"/>
                  </a:cubicBezTo>
                  <a:cubicBezTo>
                    <a:pt x="3271" y="19718"/>
                    <a:pt x="2765" y="20085"/>
                    <a:pt x="2354" y="20269"/>
                  </a:cubicBezTo>
                  <a:cubicBezTo>
                    <a:pt x="1944" y="20453"/>
                    <a:pt x="1629" y="20453"/>
                    <a:pt x="1314" y="20532"/>
                  </a:cubicBezTo>
                  <a:cubicBezTo>
                    <a:pt x="999" y="20611"/>
                    <a:pt x="684" y="20769"/>
                    <a:pt x="465" y="20953"/>
                  </a:cubicBezTo>
                  <a:cubicBezTo>
                    <a:pt x="246" y="21137"/>
                    <a:pt x="123" y="21347"/>
                    <a:pt x="0" y="215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>
              <a:off x="2943919" y="3146966"/>
              <a:ext cx="500480" cy="20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55" extrusionOk="0">
                  <a:moveTo>
                    <a:pt x="11639" y="0"/>
                  </a:moveTo>
                  <a:cubicBezTo>
                    <a:pt x="8896" y="3812"/>
                    <a:pt x="6153" y="7624"/>
                    <a:pt x="4353" y="10376"/>
                  </a:cubicBezTo>
                  <a:cubicBezTo>
                    <a:pt x="2553" y="13129"/>
                    <a:pt x="1696" y="14823"/>
                    <a:pt x="1010" y="16518"/>
                  </a:cubicBezTo>
                  <a:cubicBezTo>
                    <a:pt x="324" y="18212"/>
                    <a:pt x="-190" y="19906"/>
                    <a:pt x="67" y="20753"/>
                  </a:cubicBezTo>
                  <a:cubicBezTo>
                    <a:pt x="324" y="21600"/>
                    <a:pt x="1353" y="21600"/>
                    <a:pt x="4610" y="21176"/>
                  </a:cubicBezTo>
                  <a:cubicBezTo>
                    <a:pt x="7867" y="20753"/>
                    <a:pt x="13353" y="19906"/>
                    <a:pt x="16524" y="19271"/>
                  </a:cubicBezTo>
                  <a:cubicBezTo>
                    <a:pt x="19696" y="18635"/>
                    <a:pt x="20553" y="18212"/>
                    <a:pt x="21410" y="177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>
              <a:off x="2953288" y="3387401"/>
              <a:ext cx="599306" cy="160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110" extrusionOk="0">
                  <a:moveTo>
                    <a:pt x="800" y="0"/>
                  </a:moveTo>
                  <a:cubicBezTo>
                    <a:pt x="368" y="2107"/>
                    <a:pt x="-64" y="4215"/>
                    <a:pt x="8" y="6322"/>
                  </a:cubicBezTo>
                  <a:cubicBezTo>
                    <a:pt x="80" y="8429"/>
                    <a:pt x="656" y="10537"/>
                    <a:pt x="2312" y="13171"/>
                  </a:cubicBezTo>
                  <a:cubicBezTo>
                    <a:pt x="3968" y="15805"/>
                    <a:pt x="6704" y="18966"/>
                    <a:pt x="10088" y="20283"/>
                  </a:cubicBezTo>
                  <a:cubicBezTo>
                    <a:pt x="13472" y="21600"/>
                    <a:pt x="17504" y="21073"/>
                    <a:pt x="21536" y="205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>
              <a:off x="555252" y="2890975"/>
              <a:ext cx="410215" cy="48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5" h="20874" extrusionOk="0">
                  <a:moveTo>
                    <a:pt x="9887" y="4857"/>
                  </a:moveTo>
                  <a:cubicBezTo>
                    <a:pt x="8878" y="4160"/>
                    <a:pt x="7869" y="3463"/>
                    <a:pt x="6355" y="3289"/>
                  </a:cubicBezTo>
                  <a:cubicBezTo>
                    <a:pt x="4841" y="3115"/>
                    <a:pt x="2822" y="3463"/>
                    <a:pt x="1510" y="5641"/>
                  </a:cubicBezTo>
                  <a:cubicBezTo>
                    <a:pt x="198" y="7818"/>
                    <a:pt x="-408" y="11825"/>
                    <a:pt x="299" y="14960"/>
                  </a:cubicBezTo>
                  <a:cubicBezTo>
                    <a:pt x="1005" y="18096"/>
                    <a:pt x="3024" y="20360"/>
                    <a:pt x="6254" y="20796"/>
                  </a:cubicBezTo>
                  <a:cubicBezTo>
                    <a:pt x="9484" y="21231"/>
                    <a:pt x="13925" y="19837"/>
                    <a:pt x="16852" y="17137"/>
                  </a:cubicBezTo>
                  <a:cubicBezTo>
                    <a:pt x="19779" y="14437"/>
                    <a:pt x="21192" y="10431"/>
                    <a:pt x="20485" y="7296"/>
                  </a:cubicBezTo>
                  <a:cubicBezTo>
                    <a:pt x="19779" y="4160"/>
                    <a:pt x="16953" y="1896"/>
                    <a:pt x="14328" y="763"/>
                  </a:cubicBezTo>
                  <a:cubicBezTo>
                    <a:pt x="11704" y="-369"/>
                    <a:pt x="9282" y="-369"/>
                    <a:pt x="7061" y="1634"/>
                  </a:cubicBezTo>
                  <a:cubicBezTo>
                    <a:pt x="4841" y="3637"/>
                    <a:pt x="2822" y="7644"/>
                    <a:pt x="803" y="116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Line"/>
            <p:cNvSpPr/>
            <p:nvPr/>
          </p:nvSpPr>
          <p:spPr>
            <a:xfrm>
              <a:off x="1010332" y="2986676"/>
              <a:ext cx="137908" cy="38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extrusionOk="0">
                  <a:moveTo>
                    <a:pt x="872" y="2227"/>
                  </a:moveTo>
                  <a:cubicBezTo>
                    <a:pt x="255" y="1113"/>
                    <a:pt x="-362" y="0"/>
                    <a:pt x="255" y="0"/>
                  </a:cubicBezTo>
                  <a:cubicBezTo>
                    <a:pt x="872" y="0"/>
                    <a:pt x="2724" y="1113"/>
                    <a:pt x="6118" y="4342"/>
                  </a:cubicBezTo>
                  <a:cubicBezTo>
                    <a:pt x="9512" y="7571"/>
                    <a:pt x="14449" y="12915"/>
                    <a:pt x="17227" y="16144"/>
                  </a:cubicBezTo>
                  <a:cubicBezTo>
                    <a:pt x="20004" y="19373"/>
                    <a:pt x="20621" y="20487"/>
                    <a:pt x="2123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Line"/>
            <p:cNvSpPr/>
            <p:nvPr/>
          </p:nvSpPr>
          <p:spPr>
            <a:xfrm>
              <a:off x="951500" y="3195053"/>
              <a:ext cx="232805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4794" y="21600"/>
                  </a:moveTo>
                  <a:cubicBezTo>
                    <a:pt x="2232" y="19800"/>
                    <a:pt x="-331" y="18000"/>
                    <a:pt x="35" y="16650"/>
                  </a:cubicBezTo>
                  <a:cubicBezTo>
                    <a:pt x="401" y="15300"/>
                    <a:pt x="3696" y="14400"/>
                    <a:pt x="7723" y="11700"/>
                  </a:cubicBezTo>
                  <a:cubicBezTo>
                    <a:pt x="11750" y="9000"/>
                    <a:pt x="16510" y="4500"/>
                    <a:pt x="21269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Line"/>
            <p:cNvSpPr/>
            <p:nvPr/>
          </p:nvSpPr>
          <p:spPr>
            <a:xfrm>
              <a:off x="1280478" y="2918552"/>
              <a:ext cx="324589" cy="37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0" y="0"/>
                  </a:moveTo>
                  <a:cubicBezTo>
                    <a:pt x="1600" y="4826"/>
                    <a:pt x="3200" y="9651"/>
                    <a:pt x="4133" y="12638"/>
                  </a:cubicBezTo>
                  <a:cubicBezTo>
                    <a:pt x="5067" y="15626"/>
                    <a:pt x="5333" y="16774"/>
                    <a:pt x="5867" y="18153"/>
                  </a:cubicBezTo>
                  <a:cubicBezTo>
                    <a:pt x="6400" y="19532"/>
                    <a:pt x="7200" y="21140"/>
                    <a:pt x="7600" y="21370"/>
                  </a:cubicBezTo>
                  <a:cubicBezTo>
                    <a:pt x="8000" y="21600"/>
                    <a:pt x="8000" y="20451"/>
                    <a:pt x="8267" y="18613"/>
                  </a:cubicBezTo>
                  <a:cubicBezTo>
                    <a:pt x="8533" y="16774"/>
                    <a:pt x="9067" y="14247"/>
                    <a:pt x="9733" y="12294"/>
                  </a:cubicBezTo>
                  <a:cubicBezTo>
                    <a:pt x="10400" y="10340"/>
                    <a:pt x="11200" y="8962"/>
                    <a:pt x="12000" y="8847"/>
                  </a:cubicBezTo>
                  <a:cubicBezTo>
                    <a:pt x="12800" y="8732"/>
                    <a:pt x="13600" y="9881"/>
                    <a:pt x="14533" y="11489"/>
                  </a:cubicBezTo>
                  <a:cubicBezTo>
                    <a:pt x="15467" y="13098"/>
                    <a:pt x="16533" y="15166"/>
                    <a:pt x="17733" y="16660"/>
                  </a:cubicBezTo>
                  <a:cubicBezTo>
                    <a:pt x="18933" y="18153"/>
                    <a:pt x="20267" y="19072"/>
                    <a:pt x="21600" y="199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" name="Line"/>
            <p:cNvSpPr/>
            <p:nvPr/>
          </p:nvSpPr>
          <p:spPr>
            <a:xfrm>
              <a:off x="1641131" y="2972994"/>
              <a:ext cx="516938" cy="26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2" extrusionOk="0">
                  <a:moveTo>
                    <a:pt x="0" y="14322"/>
                  </a:moveTo>
                  <a:cubicBezTo>
                    <a:pt x="837" y="14630"/>
                    <a:pt x="1674" y="14939"/>
                    <a:pt x="2763" y="13242"/>
                  </a:cubicBezTo>
                  <a:cubicBezTo>
                    <a:pt x="3851" y="11545"/>
                    <a:pt x="5191" y="7842"/>
                    <a:pt x="5777" y="5219"/>
                  </a:cubicBezTo>
                  <a:cubicBezTo>
                    <a:pt x="6363" y="2596"/>
                    <a:pt x="6195" y="1053"/>
                    <a:pt x="5693" y="436"/>
                  </a:cubicBezTo>
                  <a:cubicBezTo>
                    <a:pt x="5191" y="-181"/>
                    <a:pt x="4353" y="128"/>
                    <a:pt x="3516" y="1670"/>
                  </a:cubicBezTo>
                  <a:cubicBezTo>
                    <a:pt x="2679" y="3213"/>
                    <a:pt x="1842" y="5990"/>
                    <a:pt x="1423" y="9076"/>
                  </a:cubicBezTo>
                  <a:cubicBezTo>
                    <a:pt x="1005" y="12162"/>
                    <a:pt x="1005" y="15556"/>
                    <a:pt x="1926" y="17870"/>
                  </a:cubicBezTo>
                  <a:cubicBezTo>
                    <a:pt x="2847" y="20185"/>
                    <a:pt x="4688" y="21419"/>
                    <a:pt x="6279" y="20185"/>
                  </a:cubicBezTo>
                  <a:cubicBezTo>
                    <a:pt x="7870" y="18950"/>
                    <a:pt x="9209" y="15248"/>
                    <a:pt x="9963" y="12625"/>
                  </a:cubicBezTo>
                  <a:cubicBezTo>
                    <a:pt x="10716" y="10002"/>
                    <a:pt x="10884" y="8459"/>
                    <a:pt x="11051" y="8459"/>
                  </a:cubicBezTo>
                  <a:cubicBezTo>
                    <a:pt x="11219" y="8459"/>
                    <a:pt x="11386" y="10002"/>
                    <a:pt x="11637" y="11699"/>
                  </a:cubicBezTo>
                  <a:cubicBezTo>
                    <a:pt x="11888" y="13396"/>
                    <a:pt x="12223" y="15248"/>
                    <a:pt x="12809" y="16945"/>
                  </a:cubicBezTo>
                  <a:cubicBezTo>
                    <a:pt x="13395" y="18642"/>
                    <a:pt x="14233" y="20185"/>
                    <a:pt x="14651" y="20185"/>
                  </a:cubicBezTo>
                  <a:cubicBezTo>
                    <a:pt x="15070" y="20185"/>
                    <a:pt x="15070" y="18642"/>
                    <a:pt x="14819" y="16173"/>
                  </a:cubicBezTo>
                  <a:cubicBezTo>
                    <a:pt x="14567" y="13705"/>
                    <a:pt x="14065" y="10310"/>
                    <a:pt x="13814" y="7842"/>
                  </a:cubicBezTo>
                  <a:cubicBezTo>
                    <a:pt x="13563" y="5373"/>
                    <a:pt x="13563" y="3830"/>
                    <a:pt x="14400" y="2596"/>
                  </a:cubicBezTo>
                  <a:cubicBezTo>
                    <a:pt x="15237" y="1362"/>
                    <a:pt x="16912" y="436"/>
                    <a:pt x="18251" y="128"/>
                  </a:cubicBezTo>
                  <a:cubicBezTo>
                    <a:pt x="19591" y="-181"/>
                    <a:pt x="20595" y="128"/>
                    <a:pt x="21600" y="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" name="Line"/>
            <p:cNvSpPr/>
            <p:nvPr/>
          </p:nvSpPr>
          <p:spPr>
            <a:xfrm>
              <a:off x="607259" y="3633677"/>
              <a:ext cx="264480" cy="358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extrusionOk="0">
                  <a:moveTo>
                    <a:pt x="0" y="4638"/>
                  </a:moveTo>
                  <a:cubicBezTo>
                    <a:pt x="0" y="2739"/>
                    <a:pt x="0" y="840"/>
                    <a:pt x="164" y="603"/>
                  </a:cubicBezTo>
                  <a:cubicBezTo>
                    <a:pt x="327" y="366"/>
                    <a:pt x="655" y="1790"/>
                    <a:pt x="2618" y="5232"/>
                  </a:cubicBezTo>
                  <a:cubicBezTo>
                    <a:pt x="4582" y="8673"/>
                    <a:pt x="8182" y="14133"/>
                    <a:pt x="10636" y="17337"/>
                  </a:cubicBezTo>
                  <a:cubicBezTo>
                    <a:pt x="13091" y="20542"/>
                    <a:pt x="14400" y="21491"/>
                    <a:pt x="15382" y="21135"/>
                  </a:cubicBezTo>
                  <a:cubicBezTo>
                    <a:pt x="16364" y="20779"/>
                    <a:pt x="17018" y="19117"/>
                    <a:pt x="17345" y="15794"/>
                  </a:cubicBezTo>
                  <a:cubicBezTo>
                    <a:pt x="17673" y="12471"/>
                    <a:pt x="17673" y="7487"/>
                    <a:pt x="17673" y="4401"/>
                  </a:cubicBezTo>
                  <a:cubicBezTo>
                    <a:pt x="17673" y="1315"/>
                    <a:pt x="17673" y="128"/>
                    <a:pt x="18327" y="10"/>
                  </a:cubicBezTo>
                  <a:cubicBezTo>
                    <a:pt x="18982" y="-109"/>
                    <a:pt x="20291" y="840"/>
                    <a:pt x="21600" y="17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Line"/>
            <p:cNvSpPr/>
            <p:nvPr/>
          </p:nvSpPr>
          <p:spPr>
            <a:xfrm>
              <a:off x="992958" y="3691953"/>
              <a:ext cx="407739" cy="33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37" extrusionOk="0">
                  <a:moveTo>
                    <a:pt x="3759" y="3643"/>
                  </a:moveTo>
                  <a:cubicBezTo>
                    <a:pt x="2912" y="2863"/>
                    <a:pt x="2065" y="2082"/>
                    <a:pt x="1429" y="2342"/>
                  </a:cubicBezTo>
                  <a:cubicBezTo>
                    <a:pt x="794" y="2602"/>
                    <a:pt x="371" y="3904"/>
                    <a:pt x="159" y="6636"/>
                  </a:cubicBezTo>
                  <a:cubicBezTo>
                    <a:pt x="-53" y="9369"/>
                    <a:pt x="-53" y="13533"/>
                    <a:pt x="159" y="16265"/>
                  </a:cubicBezTo>
                  <a:cubicBezTo>
                    <a:pt x="371" y="18998"/>
                    <a:pt x="794" y="20299"/>
                    <a:pt x="1535" y="20949"/>
                  </a:cubicBezTo>
                  <a:cubicBezTo>
                    <a:pt x="2276" y="21600"/>
                    <a:pt x="3335" y="21600"/>
                    <a:pt x="4182" y="20949"/>
                  </a:cubicBezTo>
                  <a:cubicBezTo>
                    <a:pt x="5029" y="20299"/>
                    <a:pt x="5665" y="18998"/>
                    <a:pt x="6194" y="16135"/>
                  </a:cubicBezTo>
                  <a:cubicBezTo>
                    <a:pt x="6723" y="13272"/>
                    <a:pt x="7147" y="8848"/>
                    <a:pt x="7147" y="5986"/>
                  </a:cubicBezTo>
                  <a:cubicBezTo>
                    <a:pt x="7147" y="3123"/>
                    <a:pt x="6723" y="1822"/>
                    <a:pt x="6512" y="1822"/>
                  </a:cubicBezTo>
                  <a:cubicBezTo>
                    <a:pt x="6300" y="1822"/>
                    <a:pt x="6300" y="3123"/>
                    <a:pt x="6406" y="5205"/>
                  </a:cubicBezTo>
                  <a:cubicBezTo>
                    <a:pt x="6512" y="7287"/>
                    <a:pt x="6723" y="10149"/>
                    <a:pt x="7253" y="12101"/>
                  </a:cubicBezTo>
                  <a:cubicBezTo>
                    <a:pt x="7782" y="14053"/>
                    <a:pt x="8629" y="15094"/>
                    <a:pt x="9582" y="15484"/>
                  </a:cubicBezTo>
                  <a:cubicBezTo>
                    <a:pt x="10535" y="15875"/>
                    <a:pt x="11594" y="15614"/>
                    <a:pt x="12229" y="13923"/>
                  </a:cubicBezTo>
                  <a:cubicBezTo>
                    <a:pt x="12865" y="12231"/>
                    <a:pt x="13076" y="9108"/>
                    <a:pt x="13182" y="6896"/>
                  </a:cubicBezTo>
                  <a:cubicBezTo>
                    <a:pt x="13288" y="4684"/>
                    <a:pt x="13288" y="3383"/>
                    <a:pt x="13288" y="3383"/>
                  </a:cubicBezTo>
                  <a:cubicBezTo>
                    <a:pt x="13288" y="3383"/>
                    <a:pt x="13288" y="4684"/>
                    <a:pt x="13606" y="6766"/>
                  </a:cubicBezTo>
                  <a:cubicBezTo>
                    <a:pt x="13923" y="8848"/>
                    <a:pt x="14559" y="11711"/>
                    <a:pt x="15406" y="14053"/>
                  </a:cubicBezTo>
                  <a:cubicBezTo>
                    <a:pt x="16253" y="16395"/>
                    <a:pt x="17312" y="18217"/>
                    <a:pt x="17629" y="18477"/>
                  </a:cubicBezTo>
                  <a:cubicBezTo>
                    <a:pt x="17947" y="18737"/>
                    <a:pt x="17523" y="17436"/>
                    <a:pt x="16782" y="14964"/>
                  </a:cubicBezTo>
                  <a:cubicBezTo>
                    <a:pt x="16041" y="12492"/>
                    <a:pt x="14982" y="8848"/>
                    <a:pt x="14453" y="6246"/>
                  </a:cubicBezTo>
                  <a:cubicBezTo>
                    <a:pt x="13923" y="3643"/>
                    <a:pt x="13923" y="2082"/>
                    <a:pt x="14453" y="1171"/>
                  </a:cubicBezTo>
                  <a:cubicBezTo>
                    <a:pt x="14982" y="260"/>
                    <a:pt x="16041" y="0"/>
                    <a:pt x="17312" y="0"/>
                  </a:cubicBezTo>
                  <a:cubicBezTo>
                    <a:pt x="18582" y="0"/>
                    <a:pt x="20065" y="260"/>
                    <a:pt x="21547" y="5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>
              <a:off x="1508892" y="3699967"/>
              <a:ext cx="72132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760"/>
                    <a:pt x="4800" y="11520"/>
                    <a:pt x="8400" y="15120"/>
                  </a:cubicBezTo>
                  <a:cubicBezTo>
                    <a:pt x="12000" y="18720"/>
                    <a:pt x="1680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Line"/>
            <p:cNvSpPr/>
            <p:nvPr/>
          </p:nvSpPr>
          <p:spPr>
            <a:xfrm>
              <a:off x="1526392" y="3579234"/>
              <a:ext cx="18567" cy="6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0424" extrusionOk="0">
                  <a:moveTo>
                    <a:pt x="7055" y="12324"/>
                  </a:moveTo>
                  <a:cubicBezTo>
                    <a:pt x="2735" y="5574"/>
                    <a:pt x="-1585" y="-1176"/>
                    <a:pt x="575" y="174"/>
                  </a:cubicBezTo>
                  <a:cubicBezTo>
                    <a:pt x="2735" y="1524"/>
                    <a:pt x="11375" y="10974"/>
                    <a:pt x="20015" y="2042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>
              <a:off x="1653153" y="3661132"/>
              <a:ext cx="208379" cy="26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3" extrusionOk="0">
                  <a:moveTo>
                    <a:pt x="8723" y="1139"/>
                  </a:moveTo>
                  <a:cubicBezTo>
                    <a:pt x="6231" y="4842"/>
                    <a:pt x="3738" y="8545"/>
                    <a:pt x="3115" y="11785"/>
                  </a:cubicBezTo>
                  <a:cubicBezTo>
                    <a:pt x="2492" y="15025"/>
                    <a:pt x="3738" y="17802"/>
                    <a:pt x="6438" y="19345"/>
                  </a:cubicBezTo>
                  <a:cubicBezTo>
                    <a:pt x="9138" y="20887"/>
                    <a:pt x="13292" y="21196"/>
                    <a:pt x="16408" y="19962"/>
                  </a:cubicBezTo>
                  <a:cubicBezTo>
                    <a:pt x="19523" y="18727"/>
                    <a:pt x="21600" y="15950"/>
                    <a:pt x="21600" y="13019"/>
                  </a:cubicBezTo>
                  <a:cubicBezTo>
                    <a:pt x="21600" y="10087"/>
                    <a:pt x="19523" y="7002"/>
                    <a:pt x="17446" y="4842"/>
                  </a:cubicBezTo>
                  <a:cubicBezTo>
                    <a:pt x="15369" y="2682"/>
                    <a:pt x="13292" y="1447"/>
                    <a:pt x="11215" y="676"/>
                  </a:cubicBezTo>
                  <a:cubicBezTo>
                    <a:pt x="9138" y="-95"/>
                    <a:pt x="7062" y="-404"/>
                    <a:pt x="5192" y="830"/>
                  </a:cubicBezTo>
                  <a:cubicBezTo>
                    <a:pt x="3323" y="2065"/>
                    <a:pt x="1662" y="4842"/>
                    <a:pt x="0" y="76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1906298" y="3671916"/>
              <a:ext cx="201451" cy="233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0967" extrusionOk="0">
                  <a:moveTo>
                    <a:pt x="1175" y="4680"/>
                  </a:moveTo>
                  <a:cubicBezTo>
                    <a:pt x="344" y="6480"/>
                    <a:pt x="-487" y="8280"/>
                    <a:pt x="344" y="10980"/>
                  </a:cubicBezTo>
                  <a:cubicBezTo>
                    <a:pt x="1175" y="13680"/>
                    <a:pt x="3667" y="17280"/>
                    <a:pt x="6367" y="19260"/>
                  </a:cubicBezTo>
                  <a:cubicBezTo>
                    <a:pt x="9067" y="21240"/>
                    <a:pt x="11975" y="21600"/>
                    <a:pt x="14467" y="19800"/>
                  </a:cubicBezTo>
                  <a:cubicBezTo>
                    <a:pt x="16959" y="18000"/>
                    <a:pt x="19036" y="14040"/>
                    <a:pt x="20075" y="10980"/>
                  </a:cubicBezTo>
                  <a:cubicBezTo>
                    <a:pt x="21113" y="7920"/>
                    <a:pt x="21113" y="5760"/>
                    <a:pt x="20282" y="3780"/>
                  </a:cubicBezTo>
                  <a:cubicBezTo>
                    <a:pt x="19451" y="1800"/>
                    <a:pt x="17790" y="0"/>
                    <a:pt x="17582" y="0"/>
                  </a:cubicBezTo>
                  <a:cubicBezTo>
                    <a:pt x="17375" y="0"/>
                    <a:pt x="18621" y="1800"/>
                    <a:pt x="19867" y="3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" name="Line"/>
            <p:cNvSpPr/>
            <p:nvPr/>
          </p:nvSpPr>
          <p:spPr>
            <a:xfrm>
              <a:off x="2109981" y="3630587"/>
              <a:ext cx="128263" cy="36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41" extrusionOk="0">
                  <a:moveTo>
                    <a:pt x="5891" y="4718"/>
                  </a:moveTo>
                  <a:cubicBezTo>
                    <a:pt x="8509" y="4022"/>
                    <a:pt x="11127" y="3325"/>
                    <a:pt x="13418" y="2512"/>
                  </a:cubicBezTo>
                  <a:cubicBezTo>
                    <a:pt x="15709" y="1699"/>
                    <a:pt x="17673" y="770"/>
                    <a:pt x="17018" y="306"/>
                  </a:cubicBezTo>
                  <a:cubicBezTo>
                    <a:pt x="16364" y="-159"/>
                    <a:pt x="13091" y="-159"/>
                    <a:pt x="11455" y="770"/>
                  </a:cubicBezTo>
                  <a:cubicBezTo>
                    <a:pt x="9818" y="1699"/>
                    <a:pt x="9818" y="3557"/>
                    <a:pt x="11782" y="5531"/>
                  </a:cubicBezTo>
                  <a:cubicBezTo>
                    <a:pt x="13745" y="7506"/>
                    <a:pt x="17673" y="9596"/>
                    <a:pt x="19636" y="11454"/>
                  </a:cubicBezTo>
                  <a:cubicBezTo>
                    <a:pt x="21600" y="13312"/>
                    <a:pt x="21600" y="14938"/>
                    <a:pt x="18000" y="16564"/>
                  </a:cubicBezTo>
                  <a:cubicBezTo>
                    <a:pt x="14400" y="18189"/>
                    <a:pt x="7200" y="19815"/>
                    <a:pt x="0" y="214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" name="Line"/>
            <p:cNvSpPr/>
            <p:nvPr/>
          </p:nvSpPr>
          <p:spPr>
            <a:xfrm>
              <a:off x="596741" y="4044429"/>
              <a:ext cx="202868" cy="722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391" extrusionOk="0">
                  <a:moveTo>
                    <a:pt x="21441" y="5464"/>
                  </a:moveTo>
                  <a:cubicBezTo>
                    <a:pt x="19747" y="4277"/>
                    <a:pt x="18053" y="3090"/>
                    <a:pt x="15935" y="2200"/>
                  </a:cubicBezTo>
                  <a:cubicBezTo>
                    <a:pt x="13817" y="1310"/>
                    <a:pt x="11276" y="717"/>
                    <a:pt x="8947" y="361"/>
                  </a:cubicBezTo>
                  <a:cubicBezTo>
                    <a:pt x="6617" y="5"/>
                    <a:pt x="4500" y="-114"/>
                    <a:pt x="3017" y="123"/>
                  </a:cubicBezTo>
                  <a:cubicBezTo>
                    <a:pt x="1535" y="361"/>
                    <a:pt x="688" y="954"/>
                    <a:pt x="265" y="3150"/>
                  </a:cubicBezTo>
                  <a:cubicBezTo>
                    <a:pt x="-159" y="5345"/>
                    <a:pt x="-159" y="9143"/>
                    <a:pt x="900" y="11992"/>
                  </a:cubicBezTo>
                  <a:cubicBezTo>
                    <a:pt x="1959" y="14840"/>
                    <a:pt x="4076" y="16739"/>
                    <a:pt x="5770" y="17926"/>
                  </a:cubicBezTo>
                  <a:cubicBezTo>
                    <a:pt x="7465" y="19112"/>
                    <a:pt x="8735" y="19587"/>
                    <a:pt x="9794" y="20121"/>
                  </a:cubicBezTo>
                  <a:cubicBezTo>
                    <a:pt x="10853" y="20655"/>
                    <a:pt x="11700" y="21249"/>
                    <a:pt x="10853" y="21367"/>
                  </a:cubicBezTo>
                  <a:cubicBezTo>
                    <a:pt x="10006" y="21486"/>
                    <a:pt x="7465" y="21130"/>
                    <a:pt x="4923" y="207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" name="Line"/>
            <p:cNvSpPr/>
            <p:nvPr/>
          </p:nvSpPr>
          <p:spPr>
            <a:xfrm>
              <a:off x="499751" y="4433295"/>
              <a:ext cx="504228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extrusionOk="0">
                  <a:moveTo>
                    <a:pt x="481" y="21600"/>
                  </a:moveTo>
                  <a:cubicBezTo>
                    <a:pt x="141" y="19029"/>
                    <a:pt x="-199" y="16457"/>
                    <a:pt x="141" y="14914"/>
                  </a:cubicBezTo>
                  <a:cubicBezTo>
                    <a:pt x="481" y="13371"/>
                    <a:pt x="1502" y="12857"/>
                    <a:pt x="4733" y="11314"/>
                  </a:cubicBezTo>
                  <a:cubicBezTo>
                    <a:pt x="7965" y="9771"/>
                    <a:pt x="13407" y="7200"/>
                    <a:pt x="16554" y="5143"/>
                  </a:cubicBezTo>
                  <a:cubicBezTo>
                    <a:pt x="19700" y="3086"/>
                    <a:pt x="20551" y="1543"/>
                    <a:pt x="2140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>
              <a:off x="829129" y="4326883"/>
              <a:ext cx="147240" cy="30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165" extrusionOk="0">
                  <a:moveTo>
                    <a:pt x="19686" y="1539"/>
                  </a:moveTo>
                  <a:cubicBezTo>
                    <a:pt x="16275" y="708"/>
                    <a:pt x="12865" y="-123"/>
                    <a:pt x="10307" y="15"/>
                  </a:cubicBezTo>
                  <a:cubicBezTo>
                    <a:pt x="7749" y="154"/>
                    <a:pt x="6044" y="1262"/>
                    <a:pt x="4623" y="3754"/>
                  </a:cubicBezTo>
                  <a:cubicBezTo>
                    <a:pt x="3202" y="6246"/>
                    <a:pt x="2065" y="10123"/>
                    <a:pt x="2349" y="13308"/>
                  </a:cubicBezTo>
                  <a:cubicBezTo>
                    <a:pt x="2633" y="16492"/>
                    <a:pt x="4338" y="18985"/>
                    <a:pt x="6612" y="20231"/>
                  </a:cubicBezTo>
                  <a:cubicBezTo>
                    <a:pt x="8886" y="21477"/>
                    <a:pt x="11728" y="21477"/>
                    <a:pt x="14854" y="20231"/>
                  </a:cubicBezTo>
                  <a:cubicBezTo>
                    <a:pt x="17980" y="18985"/>
                    <a:pt x="21391" y="16492"/>
                    <a:pt x="20823" y="13169"/>
                  </a:cubicBezTo>
                  <a:cubicBezTo>
                    <a:pt x="20254" y="9846"/>
                    <a:pt x="15707" y="5692"/>
                    <a:pt x="12012" y="3477"/>
                  </a:cubicBezTo>
                  <a:cubicBezTo>
                    <a:pt x="8317" y="1262"/>
                    <a:pt x="5475" y="985"/>
                    <a:pt x="3486" y="1539"/>
                  </a:cubicBezTo>
                  <a:cubicBezTo>
                    <a:pt x="1496" y="2092"/>
                    <a:pt x="359" y="3477"/>
                    <a:pt x="75" y="5000"/>
                  </a:cubicBezTo>
                  <a:cubicBezTo>
                    <a:pt x="-209" y="6523"/>
                    <a:pt x="359" y="8185"/>
                    <a:pt x="928" y="98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>
              <a:off x="1016000" y="4344859"/>
              <a:ext cx="156284" cy="24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4" extrusionOk="0">
                  <a:moveTo>
                    <a:pt x="0" y="4411"/>
                  </a:moveTo>
                  <a:cubicBezTo>
                    <a:pt x="3877" y="9136"/>
                    <a:pt x="7754" y="13861"/>
                    <a:pt x="10523" y="16899"/>
                  </a:cubicBezTo>
                  <a:cubicBezTo>
                    <a:pt x="13292" y="19936"/>
                    <a:pt x="14954" y="21286"/>
                    <a:pt x="14954" y="20780"/>
                  </a:cubicBezTo>
                  <a:cubicBezTo>
                    <a:pt x="14954" y="20274"/>
                    <a:pt x="13292" y="17911"/>
                    <a:pt x="11908" y="15042"/>
                  </a:cubicBezTo>
                  <a:cubicBezTo>
                    <a:pt x="10523" y="12174"/>
                    <a:pt x="9415" y="8798"/>
                    <a:pt x="9138" y="6098"/>
                  </a:cubicBezTo>
                  <a:cubicBezTo>
                    <a:pt x="8862" y="3398"/>
                    <a:pt x="9415" y="1373"/>
                    <a:pt x="11631" y="530"/>
                  </a:cubicBezTo>
                  <a:cubicBezTo>
                    <a:pt x="13846" y="-314"/>
                    <a:pt x="17723" y="23"/>
                    <a:pt x="21600" y="3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>
              <a:off x="1340587" y="4322958"/>
              <a:ext cx="540981" cy="25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0" extrusionOk="0">
                  <a:moveTo>
                    <a:pt x="0" y="172"/>
                  </a:moveTo>
                  <a:cubicBezTo>
                    <a:pt x="160" y="3719"/>
                    <a:pt x="320" y="7265"/>
                    <a:pt x="1040" y="10811"/>
                  </a:cubicBezTo>
                  <a:cubicBezTo>
                    <a:pt x="1760" y="14357"/>
                    <a:pt x="3040" y="17904"/>
                    <a:pt x="3600" y="18226"/>
                  </a:cubicBezTo>
                  <a:cubicBezTo>
                    <a:pt x="4160" y="18549"/>
                    <a:pt x="4000" y="15647"/>
                    <a:pt x="3840" y="12584"/>
                  </a:cubicBezTo>
                  <a:cubicBezTo>
                    <a:pt x="3680" y="9522"/>
                    <a:pt x="3520" y="6298"/>
                    <a:pt x="3680" y="4041"/>
                  </a:cubicBezTo>
                  <a:cubicBezTo>
                    <a:pt x="3840" y="1784"/>
                    <a:pt x="4320" y="495"/>
                    <a:pt x="4720" y="656"/>
                  </a:cubicBezTo>
                  <a:cubicBezTo>
                    <a:pt x="5120" y="817"/>
                    <a:pt x="5440" y="2429"/>
                    <a:pt x="5680" y="4041"/>
                  </a:cubicBezTo>
                  <a:cubicBezTo>
                    <a:pt x="5920" y="5653"/>
                    <a:pt x="6080" y="7265"/>
                    <a:pt x="6320" y="9360"/>
                  </a:cubicBezTo>
                  <a:cubicBezTo>
                    <a:pt x="6560" y="11456"/>
                    <a:pt x="6880" y="14035"/>
                    <a:pt x="7120" y="14357"/>
                  </a:cubicBezTo>
                  <a:cubicBezTo>
                    <a:pt x="7360" y="14680"/>
                    <a:pt x="7520" y="12746"/>
                    <a:pt x="7760" y="10489"/>
                  </a:cubicBezTo>
                  <a:cubicBezTo>
                    <a:pt x="8000" y="8232"/>
                    <a:pt x="8320" y="5653"/>
                    <a:pt x="8720" y="3557"/>
                  </a:cubicBezTo>
                  <a:cubicBezTo>
                    <a:pt x="9120" y="1462"/>
                    <a:pt x="9600" y="-150"/>
                    <a:pt x="10080" y="11"/>
                  </a:cubicBezTo>
                  <a:cubicBezTo>
                    <a:pt x="10560" y="172"/>
                    <a:pt x="11040" y="2107"/>
                    <a:pt x="11600" y="5653"/>
                  </a:cubicBezTo>
                  <a:cubicBezTo>
                    <a:pt x="12160" y="9199"/>
                    <a:pt x="12800" y="14357"/>
                    <a:pt x="13440" y="17420"/>
                  </a:cubicBezTo>
                  <a:cubicBezTo>
                    <a:pt x="14080" y="20483"/>
                    <a:pt x="14720" y="21450"/>
                    <a:pt x="16080" y="19677"/>
                  </a:cubicBezTo>
                  <a:cubicBezTo>
                    <a:pt x="17440" y="17904"/>
                    <a:pt x="19520" y="13390"/>
                    <a:pt x="21600" y="88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>
              <a:off x="1820404" y="4224160"/>
              <a:ext cx="133295" cy="353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403" extrusionOk="0">
                  <a:moveTo>
                    <a:pt x="21132" y="3929"/>
                  </a:moveTo>
                  <a:cubicBezTo>
                    <a:pt x="19861" y="2715"/>
                    <a:pt x="18591" y="1502"/>
                    <a:pt x="16367" y="774"/>
                  </a:cubicBezTo>
                  <a:cubicBezTo>
                    <a:pt x="14144" y="46"/>
                    <a:pt x="10967" y="-197"/>
                    <a:pt x="8426" y="167"/>
                  </a:cubicBezTo>
                  <a:cubicBezTo>
                    <a:pt x="5885" y="531"/>
                    <a:pt x="3979" y="1502"/>
                    <a:pt x="2391" y="3443"/>
                  </a:cubicBezTo>
                  <a:cubicBezTo>
                    <a:pt x="803" y="5385"/>
                    <a:pt x="-468" y="8297"/>
                    <a:pt x="167" y="10239"/>
                  </a:cubicBezTo>
                  <a:cubicBezTo>
                    <a:pt x="803" y="12181"/>
                    <a:pt x="3344" y="13151"/>
                    <a:pt x="6520" y="14243"/>
                  </a:cubicBezTo>
                  <a:cubicBezTo>
                    <a:pt x="9697" y="15336"/>
                    <a:pt x="13508" y="16549"/>
                    <a:pt x="13826" y="17763"/>
                  </a:cubicBezTo>
                  <a:cubicBezTo>
                    <a:pt x="14144" y="18976"/>
                    <a:pt x="10967" y="20190"/>
                    <a:pt x="7791" y="214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Carbohyd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Carbohydrate</a:t>
            </a:r>
          </a:p>
        </p:txBody>
      </p:sp>
      <p:pic>
        <p:nvPicPr>
          <p:cNvPr id="1305" name="IMG_0187.jpeg" descr="IMG_018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07" y="4415947"/>
            <a:ext cx="11833015" cy="8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G_0189.gif" descr="IMG_018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813" y="4633519"/>
            <a:ext cx="11517894" cy="8428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4381" y="1522121"/>
            <a:ext cx="8612666" cy="106548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60148" y="2230803"/>
            <a:ext cx="5751852" cy="92501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5900" spc="13" dirty="0" err="1">
                <a:latin typeface="Abadi" panose="020F0502020204030204" pitchFamily="34" charset="0"/>
              </a:rPr>
              <a:t>Glikolisis</a:t>
            </a:r>
            <a:endParaRPr sz="5900" spc="13" dirty="0">
              <a:latin typeface="Abad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60148" y="3814951"/>
            <a:ext cx="8077388" cy="4607798"/>
          </a:xfrm>
          <a:prstGeom prst="rect">
            <a:avLst/>
          </a:prstGeom>
        </p:spPr>
        <p:txBody>
          <a:bodyPr vert="horz" wrap="square" lIns="0" tIns="930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2400"/>
              </a:lnSpc>
              <a:spcBef>
                <a:spcPts val="73"/>
              </a:spcBef>
            </a:pPr>
            <a:r>
              <a:rPr sz="3263" spc="-20" dirty="0">
                <a:latin typeface="Verdana"/>
                <a:cs typeface="Verdana"/>
              </a:rPr>
              <a:t>Glikolisis </a:t>
            </a:r>
            <a:r>
              <a:rPr sz="3263" spc="47" dirty="0">
                <a:latin typeface="Verdana"/>
                <a:cs typeface="Verdana"/>
              </a:rPr>
              <a:t>adalah </a:t>
            </a:r>
            <a:r>
              <a:rPr sz="3263" spc="73" dirty="0">
                <a:latin typeface="Verdana"/>
                <a:cs typeface="Verdana"/>
              </a:rPr>
              <a:t>tahap </a:t>
            </a:r>
            <a:r>
              <a:rPr sz="3263" spc="20" dirty="0">
                <a:latin typeface="Verdana"/>
                <a:cs typeface="Verdana"/>
              </a:rPr>
              <a:t>awal </a:t>
            </a:r>
            <a:r>
              <a:rPr sz="3263" spc="27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ma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spc="100" dirty="0">
                <a:latin typeface="Verdana"/>
                <a:cs typeface="Verdana"/>
              </a:rPr>
              <a:t>glu</a:t>
            </a:r>
            <a:r>
              <a:rPr sz="3263" spc="40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52" dirty="0">
                <a:latin typeface="Verdana"/>
                <a:cs typeface="Verdana"/>
              </a:rPr>
              <a:t>c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l 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dirty="0">
                <a:latin typeface="Verdana"/>
                <a:cs typeface="Verdana"/>
              </a:rPr>
              <a:t>u</a:t>
            </a:r>
            <a:r>
              <a:rPr sz="3263" spc="-53" dirty="0">
                <a:latin typeface="Verdana"/>
                <a:cs typeface="Verdana"/>
              </a:rPr>
              <a:t>v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73" dirty="0">
                <a:latin typeface="Verdana"/>
                <a:cs typeface="Verdana"/>
              </a:rPr>
              <a:t>t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20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07" dirty="0">
                <a:latin typeface="Verdana"/>
                <a:cs typeface="Verdana"/>
              </a:rPr>
              <a:t>ma  </a:t>
            </a:r>
            <a:r>
              <a:rPr sz="3263" spc="-140" dirty="0">
                <a:latin typeface="Verdana"/>
                <a:cs typeface="Verdana"/>
              </a:rPr>
              <a:t>sel. </a:t>
            </a:r>
            <a:r>
              <a:rPr sz="3263" spc="-20" dirty="0">
                <a:latin typeface="Verdana"/>
                <a:cs typeface="Verdana"/>
              </a:rPr>
              <a:t>Glikolisis </a:t>
            </a:r>
            <a:r>
              <a:rPr sz="3263" spc="80" dirty="0">
                <a:latin typeface="Verdana"/>
                <a:cs typeface="Verdana"/>
              </a:rPr>
              <a:t>menghasilkan </a:t>
            </a:r>
            <a:r>
              <a:rPr sz="3263" spc="27" dirty="0">
                <a:latin typeface="Verdana"/>
                <a:cs typeface="Verdana"/>
              </a:rPr>
              <a:t>sedikit </a:t>
            </a:r>
            <a:r>
              <a:rPr sz="3263" spc="33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A</a:t>
            </a:r>
            <a:r>
              <a:rPr sz="3263" spc="-120" dirty="0">
                <a:latin typeface="Verdana"/>
                <a:cs typeface="Verdana"/>
              </a:rPr>
              <a:t>T</a:t>
            </a:r>
            <a:r>
              <a:rPr sz="3263" spc="393" dirty="0">
                <a:latin typeface="Verdana"/>
                <a:cs typeface="Verdana"/>
              </a:rPr>
              <a:t>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33" dirty="0">
                <a:latin typeface="Verdana"/>
                <a:cs typeface="Verdana"/>
              </a:rPr>
              <a:t>N</a:t>
            </a:r>
            <a:r>
              <a:rPr sz="3263" spc="127" dirty="0">
                <a:latin typeface="Verdana"/>
                <a:cs typeface="Verdana"/>
              </a:rPr>
              <a:t>A</a:t>
            </a:r>
            <a:r>
              <a:rPr sz="3263" spc="206" dirty="0">
                <a:latin typeface="Verdana"/>
                <a:cs typeface="Verdana"/>
              </a:rPr>
              <a:t>D</a:t>
            </a:r>
            <a:r>
              <a:rPr sz="3263" spc="226" dirty="0">
                <a:latin typeface="Verdana"/>
                <a:cs typeface="Verdana"/>
              </a:rPr>
              <a:t>H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13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200" dirty="0">
                <a:latin typeface="Verdana"/>
                <a:cs typeface="Verdana"/>
              </a:rPr>
              <a:t>v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60" dirty="0">
                <a:latin typeface="Verdana"/>
                <a:cs typeface="Verdana"/>
              </a:rPr>
              <a:t>g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ma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33" dirty="0">
                <a:latin typeface="Verdana"/>
                <a:cs typeface="Verdana"/>
              </a:rPr>
              <a:t>e 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0" dirty="0">
                <a:latin typeface="Verdana"/>
                <a:cs typeface="Verdana"/>
              </a:rPr>
              <a:t>un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683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016500" y="12345458"/>
            <a:ext cx="14351000" cy="0"/>
          </a:xfrm>
          <a:custGeom>
            <a:avLst/>
            <a:gdLst/>
            <a:ahLst/>
            <a:cxnLst/>
            <a:rect l="l" t="t" r="r" b="b"/>
            <a:pathLst>
              <a:path w="8610600">
                <a:moveTo>
                  <a:pt x="0" y="0"/>
                </a:moveTo>
                <a:lnTo>
                  <a:pt x="86106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6578"/>
          </a:p>
        </p:txBody>
      </p:sp>
      <p:grpSp>
        <p:nvGrpSpPr>
          <p:cNvPr id="15" name="object 15"/>
          <p:cNvGrpSpPr/>
          <p:nvPr/>
        </p:nvGrpSpPr>
        <p:grpSpPr>
          <a:xfrm>
            <a:off x="4508500" y="1043410"/>
            <a:ext cx="15240000" cy="12800542"/>
            <a:chOff x="0" y="549275"/>
            <a:chExt cx="9144000" cy="7680325"/>
          </a:xfrm>
        </p:grpSpPr>
        <p:sp>
          <p:nvSpPr>
            <p:cNvPr id="16" name="object 16"/>
            <p:cNvSpPr/>
            <p:nvPr/>
          </p:nvSpPr>
          <p:spPr>
            <a:xfrm>
              <a:off x="1231900" y="549275"/>
              <a:ext cx="43180" cy="1391920"/>
            </a:xfrm>
            <a:custGeom>
              <a:avLst/>
              <a:gdLst/>
              <a:ahLst/>
              <a:cxnLst/>
              <a:rect l="l" t="t" r="r" b="b"/>
              <a:pathLst>
                <a:path w="43180" h="1391920">
                  <a:moveTo>
                    <a:pt x="42862" y="0"/>
                  </a:moveTo>
                  <a:lnTo>
                    <a:pt x="0" y="0"/>
                  </a:lnTo>
                  <a:lnTo>
                    <a:pt x="0" y="1391539"/>
                  </a:lnTo>
                  <a:lnTo>
                    <a:pt x="42862" y="1391539"/>
                  </a:lnTo>
                  <a:lnTo>
                    <a:pt x="42862" y="0"/>
                  </a:lnTo>
                  <a:close/>
                </a:path>
              </a:pathLst>
            </a:custGeom>
            <a:solidFill>
              <a:srgbClr val="0078E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02594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05188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07782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10376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12969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015563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018157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020751" algn="l" defTabSz="2005188" rtl="0" eaLnBrk="1" latinLnBrk="0" hangingPunct="1">
                <a:defRPr sz="394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578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76398"/>
              <a:ext cx="9144000" cy="655319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250858" y="11026351"/>
            <a:ext cx="1645708" cy="551392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67"/>
              </a:spcBef>
            </a:pPr>
            <a:r>
              <a:rPr sz="3333" b="1" u="heavy" dirty="0">
                <a:solidFill>
                  <a:srgbClr val="3399FF"/>
                </a:solidFill>
                <a:uFill>
                  <a:solidFill>
                    <a:srgbClr val="3399FF"/>
                  </a:solidFill>
                </a:uFill>
                <a:latin typeface="Arial"/>
                <a:cs typeface="Arial"/>
                <a:hlinkClick r:id="rId3"/>
              </a:rPr>
              <a:t>glucose</a:t>
            </a:r>
            <a:endParaRPr sz="333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97256" y="11655214"/>
            <a:ext cx="2511425" cy="551392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67"/>
              </a:spcBef>
            </a:pPr>
            <a:r>
              <a:rPr sz="3333" b="1" spc="-17" dirty="0">
                <a:solidFill>
                  <a:srgbClr val="FF0000"/>
                </a:solidFill>
                <a:latin typeface="Arial"/>
                <a:cs typeface="Arial"/>
              </a:rPr>
              <a:t>pyruvic</a:t>
            </a:r>
            <a:r>
              <a:rPr sz="3333" b="1" spc="-5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333" b="1" dirty="0">
                <a:solidFill>
                  <a:srgbClr val="FF0000"/>
                </a:solidFill>
                <a:latin typeface="Arial"/>
                <a:cs typeface="Arial"/>
              </a:rPr>
              <a:t>acid</a:t>
            </a:r>
            <a:endParaRPr sz="33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89450" y="3917866"/>
            <a:ext cx="1924050" cy="500592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67"/>
              </a:spcBef>
            </a:pPr>
            <a:r>
              <a:rPr sz="3000" b="1" spc="-17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000" b="1" spc="-33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top</a:t>
            </a:r>
            <a:r>
              <a:rPr sz="3000" b="1" spc="8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000" b="1" spc="-17" dirty="0">
                <a:solidFill>
                  <a:srgbClr val="FF0000"/>
                </a:solidFill>
                <a:latin typeface="Arial"/>
                <a:cs typeface="Arial"/>
              </a:rPr>
              <a:t>as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endParaRPr sz="3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895793" y="3890009"/>
            <a:ext cx="255058" cy="499533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67"/>
              </a:spcBef>
            </a:pPr>
            <a:r>
              <a:rPr sz="3000" b="1" spc="-8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endParaRPr sz="3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561011" y="3959014"/>
            <a:ext cx="255058" cy="499533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67"/>
              </a:spcBef>
            </a:pPr>
            <a:r>
              <a:rPr sz="3000" b="1" spc="-8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endParaRPr sz="30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682142" y="1132627"/>
            <a:ext cx="8133927" cy="943634"/>
          </a:xfrm>
          <a:prstGeom prst="rect">
            <a:avLst/>
          </a:prstGeom>
        </p:spPr>
        <p:txBody>
          <a:bodyPr vert="horz" wrap="square" lIns="0" tIns="20108" rIns="0" bIns="0" rtlCol="0">
            <a:spAutoFit/>
          </a:bodyPr>
          <a:lstStyle>
            <a:defPPr>
              <a:defRPr lang="en-US"/>
            </a:defPPr>
            <a:lvl1pPr marL="0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2594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5188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07782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10376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2969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5563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18157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20751" algn="l" defTabSz="2005188" rtl="0" eaLnBrk="1" latinLnBrk="0" hangingPunct="1">
              <a:defRPr sz="39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67">
              <a:lnSpc>
                <a:spcPct val="100000"/>
              </a:lnSpc>
              <a:spcBef>
                <a:spcPts val="158"/>
              </a:spcBef>
            </a:pPr>
            <a:r>
              <a:rPr sz="6000" b="1" u="heavy" spc="-17" dirty="0">
                <a:solidFill>
                  <a:srgbClr val="3399FF"/>
                </a:solidFill>
                <a:uFill>
                  <a:solidFill>
                    <a:srgbClr val="3399FF"/>
                  </a:solidFill>
                </a:uFill>
                <a:latin typeface="Arial"/>
                <a:cs typeface="Arial"/>
                <a:hlinkClick r:id="rId4"/>
              </a:rPr>
              <a:t>Glycolysis</a:t>
            </a:r>
            <a:r>
              <a:rPr sz="6000" b="1" spc="17" dirty="0">
                <a:solidFill>
                  <a:srgbClr val="3399FF"/>
                </a:solidFill>
                <a:latin typeface="Arial"/>
                <a:cs typeface="Arial"/>
                <a:hlinkClick r:id="rId4"/>
              </a:rPr>
              <a:t> </a:t>
            </a:r>
            <a:r>
              <a:rPr sz="6000" b="1" spc="-8" dirty="0">
                <a:latin typeface="Arial"/>
                <a:cs typeface="Arial"/>
              </a:rPr>
              <a:t>Outline</a:t>
            </a:r>
            <a:endParaRPr sz="6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9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7" y="0"/>
            <a:ext cx="24353933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r>
              <a:rPr lang="en-ID" b="0" i="0" u="none" strike="noStrike">
                <a:solidFill>
                  <a:srgbClr val="040C28"/>
                </a:solidFill>
                <a:effectLst/>
                <a:latin typeface="Google Sans"/>
              </a:rPr>
              <a:t>hexokinase is an enzyme present in all cells whereas the glucokinase is an enzyme only present in the liver</a:t>
            </a:r>
            <a:endParaRPr lang="en-ID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41376" y="880872"/>
            <a:ext cx="3960051" cy="1257440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 marR="6765">
              <a:lnSpc>
                <a:spcPct val="100000"/>
              </a:lnSpc>
              <a:spcBef>
                <a:spcPts val="166"/>
              </a:spcBef>
            </a:pPr>
            <a:r>
              <a:rPr sz="3995" spc="140" dirty="0">
                <a:solidFill>
                  <a:srgbClr val="FFFFFF"/>
                </a:solidFill>
                <a:latin typeface="Times New Roman"/>
                <a:cs typeface="Times New Roman"/>
              </a:rPr>
              <a:t>Step</a:t>
            </a:r>
            <a:r>
              <a:rPr sz="3995" spc="-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95" spc="-326" dirty="0">
                <a:solidFill>
                  <a:srgbClr val="FFFFFF"/>
                </a:solidFill>
                <a:latin typeface="Times New Roman"/>
                <a:cs typeface="Times New Roman"/>
              </a:rPr>
              <a:t>1:</a:t>
            </a:r>
            <a:r>
              <a:rPr sz="3995" spc="-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95" spc="146" dirty="0">
                <a:solidFill>
                  <a:srgbClr val="FFFFFF"/>
                </a:solidFill>
                <a:latin typeface="Times New Roman"/>
                <a:cs typeface="Times New Roman"/>
              </a:rPr>
              <a:t>Glucose Phosphorylation</a:t>
            </a:r>
            <a:endParaRPr sz="399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12334" y="2530431"/>
            <a:ext cx="9315175" cy="5090014"/>
          </a:xfrm>
          <a:prstGeom prst="rect">
            <a:avLst/>
          </a:prstGeom>
        </p:spPr>
        <p:txBody>
          <a:bodyPr vert="horz" wrap="square" lIns="0" tIns="9302" rIns="0" bIns="0" rtlCol="0">
            <a:spAutoFit/>
          </a:bodyPr>
          <a:lstStyle/>
          <a:p>
            <a:pPr marL="16913" marR="6765">
              <a:lnSpc>
                <a:spcPct val="102299"/>
              </a:lnSpc>
              <a:spcBef>
                <a:spcPts val="73"/>
              </a:spcBef>
            </a:pP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first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step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glycolysis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3263" b="1" spc="113" dirty="0">
                <a:solidFill>
                  <a:srgbClr val="FFFFFF"/>
                </a:solidFill>
                <a:latin typeface="Tahoma"/>
                <a:cs typeface="Tahoma"/>
              </a:rPr>
              <a:t>phosphorylation</a:t>
            </a:r>
            <a:r>
              <a:rPr sz="3263" b="1" spc="-5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glucose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 form</a:t>
            </a:r>
            <a:r>
              <a:rPr sz="3263" spc="-1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spc="100" dirty="0">
                <a:solidFill>
                  <a:srgbClr val="FFFFFF"/>
                </a:solidFill>
                <a:latin typeface="Tahoma"/>
                <a:cs typeface="Tahoma"/>
              </a:rPr>
              <a:t>glucose-</a:t>
            </a:r>
            <a:r>
              <a:rPr sz="3263" b="1" spc="-67" dirty="0">
                <a:solidFill>
                  <a:srgbClr val="FFFFFF"/>
                </a:solidFill>
                <a:latin typeface="Tahoma"/>
                <a:cs typeface="Tahoma"/>
              </a:rPr>
              <a:t>6-</a:t>
            </a:r>
            <a:r>
              <a:rPr sz="3263" b="1" spc="67" dirty="0">
                <a:solidFill>
                  <a:srgbClr val="FFFFFF"/>
                </a:solidFill>
                <a:latin typeface="Tahoma"/>
                <a:cs typeface="Tahoma"/>
              </a:rPr>
              <a:t>phosphate</a:t>
            </a:r>
            <a:r>
              <a:rPr sz="3263" spc="67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263" spc="-10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This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reaction</a:t>
            </a:r>
            <a:r>
              <a:rPr sz="3263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3263" spc="-1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catalyzed</a:t>
            </a:r>
            <a:r>
              <a:rPr sz="3263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3263" spc="-1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63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enzyme </a:t>
            </a:r>
            <a:r>
              <a:rPr sz="3263" b="1" dirty="0">
                <a:solidFill>
                  <a:srgbClr val="FFFFFF"/>
                </a:solidFill>
                <a:latin typeface="Tahoma"/>
                <a:cs typeface="Tahoma"/>
              </a:rPr>
              <a:t>hexokinase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263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FFFFF"/>
                </a:solidFill>
                <a:latin typeface="Verdana"/>
                <a:cs typeface="Verdana"/>
              </a:rPr>
              <a:t>Phosphorylation</a:t>
            </a:r>
            <a:r>
              <a:rPr sz="3263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helps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trap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glucose</a:t>
            </a:r>
            <a:r>
              <a:rPr sz="3263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inside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63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cell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primes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subsequent</a:t>
            </a:r>
            <a:r>
              <a:rPr sz="3263" spc="-1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metabolic </a:t>
            </a:r>
            <a:r>
              <a:rPr sz="3263" spc="-40" dirty="0">
                <a:solidFill>
                  <a:srgbClr val="FFFFFF"/>
                </a:solidFill>
                <a:latin typeface="Verdana"/>
                <a:cs typeface="Verdana"/>
              </a:rPr>
              <a:t>reactions.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Hexokinase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subject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3263" b="1" spc="140" dirty="0">
                <a:solidFill>
                  <a:srgbClr val="FFFFFF"/>
                </a:solidFill>
                <a:latin typeface="Tahoma"/>
                <a:cs typeface="Tahoma"/>
              </a:rPr>
              <a:t>feedback</a:t>
            </a:r>
            <a:r>
              <a:rPr sz="3263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63" b="1" spc="93" dirty="0">
                <a:solidFill>
                  <a:srgbClr val="FFFFFF"/>
                </a:solidFill>
                <a:latin typeface="Tahoma"/>
                <a:cs typeface="Tahoma"/>
              </a:rPr>
              <a:t>inhibition</a:t>
            </a:r>
            <a:r>
              <a:rPr sz="3263" b="1" spc="-6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its</a:t>
            </a:r>
            <a:r>
              <a:rPr sz="3263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product,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glucose-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6-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phosphate,</a:t>
            </a:r>
            <a:r>
              <a:rPr sz="3263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ensuring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regulation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glycolysis.</a:t>
            </a:r>
            <a:endParaRPr sz="3263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" y="1"/>
            <a:ext cx="12176965" cy="13699086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7EC59D13-0E45-7E60-7A1C-1DEE5EFF005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844" y="8155717"/>
            <a:ext cx="15261123" cy="5485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F53E4-3BB2-367D-9F28-0DFDEB505CBF}"/>
              </a:ext>
            </a:extLst>
          </p:cNvPr>
          <p:cNvSpPr txBox="1"/>
          <p:nvPr/>
        </p:nvSpPr>
        <p:spPr>
          <a:xfrm>
            <a:off x="17301427" y="10150876"/>
            <a:ext cx="54871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D" sz="31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hexokinase is an enzyme present in all cells whereas the glucokinase is an enzyme only present in the liver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2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3544" y="0"/>
            <a:ext cx="12176967" cy="13699088"/>
            <a:chOff x="9144000" y="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3197" y="1143000"/>
              <a:ext cx="6496049" cy="7962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9851" y="629977"/>
            <a:ext cx="20551721" cy="103842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592" spc="80" dirty="0"/>
              <a:t>Step</a:t>
            </a:r>
            <a:r>
              <a:rPr sz="6592" spc="-120" dirty="0"/>
              <a:t> </a:t>
            </a:r>
            <a:r>
              <a:rPr sz="6592" dirty="0"/>
              <a:t>2:</a:t>
            </a:r>
            <a:r>
              <a:rPr sz="6592" spc="-33" dirty="0"/>
              <a:t> </a:t>
            </a:r>
            <a:r>
              <a:rPr sz="6592" spc="-13" dirty="0"/>
              <a:t>Isomerization</a:t>
            </a:r>
            <a:endParaRPr sz="6592" dirty="0"/>
          </a:p>
        </p:txBody>
      </p:sp>
      <p:sp>
        <p:nvSpPr>
          <p:cNvPr id="6" name="object 6"/>
          <p:cNvSpPr txBox="1"/>
          <p:nvPr/>
        </p:nvSpPr>
        <p:spPr>
          <a:xfrm>
            <a:off x="1407289" y="2104157"/>
            <a:ext cx="8492589" cy="5716409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 marR="6765">
              <a:lnSpc>
                <a:spcPct val="116799"/>
              </a:lnSpc>
              <a:spcBef>
                <a:spcPts val="146"/>
              </a:spcBef>
            </a:pP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second</a:t>
            </a:r>
            <a:r>
              <a:rPr sz="3196" spc="-12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step,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87" dirty="0">
                <a:solidFill>
                  <a:schemeClr val="tx1"/>
                </a:solidFill>
                <a:latin typeface="Tahoma"/>
                <a:cs typeface="Tahoma"/>
              </a:rPr>
              <a:t>glucose-</a:t>
            </a:r>
            <a:r>
              <a:rPr sz="3196" b="1" spc="-80" dirty="0">
                <a:solidFill>
                  <a:schemeClr val="tx1"/>
                </a:solidFill>
                <a:latin typeface="Tahoma"/>
                <a:cs typeface="Tahoma"/>
              </a:rPr>
              <a:t>6-</a:t>
            </a:r>
            <a:r>
              <a:rPr sz="3196" b="1" spc="93" dirty="0">
                <a:solidFill>
                  <a:schemeClr val="tx1"/>
                </a:solidFill>
                <a:latin typeface="Tahoma"/>
                <a:cs typeface="Tahoma"/>
              </a:rPr>
              <a:t>phosphate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converted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its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67" dirty="0">
                <a:solidFill>
                  <a:schemeClr val="tx1"/>
                </a:solidFill>
                <a:latin typeface="Verdana"/>
                <a:cs typeface="Verdana"/>
              </a:rPr>
              <a:t>isomer,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80" dirty="0">
                <a:solidFill>
                  <a:schemeClr val="tx1"/>
                </a:solidFill>
                <a:latin typeface="Tahoma"/>
                <a:cs typeface="Tahoma"/>
              </a:rPr>
              <a:t>fructose-</a:t>
            </a:r>
            <a:r>
              <a:rPr sz="3196" b="1" spc="-33" dirty="0">
                <a:solidFill>
                  <a:schemeClr val="tx1"/>
                </a:solidFill>
                <a:latin typeface="Tahoma"/>
                <a:cs typeface="Tahoma"/>
              </a:rPr>
              <a:t>6- </a:t>
            </a:r>
            <a:r>
              <a:rPr sz="3196" b="1" dirty="0">
                <a:solidFill>
                  <a:schemeClr val="tx1"/>
                </a:solidFill>
                <a:latin typeface="Tahoma"/>
                <a:cs typeface="Tahoma"/>
              </a:rPr>
              <a:t>phosphate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,</a:t>
            </a:r>
            <a:r>
              <a:rPr sz="3196" spc="-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196" spc="-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enzyme </a:t>
            </a:r>
            <a:r>
              <a:rPr sz="3196" b="1" spc="127" dirty="0">
                <a:solidFill>
                  <a:schemeClr val="tx1"/>
                </a:solidFill>
                <a:latin typeface="Tahoma"/>
                <a:cs typeface="Tahoma"/>
              </a:rPr>
              <a:t>phosphoglucose</a:t>
            </a:r>
            <a:r>
              <a:rPr sz="3196" b="1" spc="113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b="1" dirty="0">
                <a:solidFill>
                  <a:schemeClr val="tx1"/>
                </a:solidFill>
                <a:latin typeface="Tahoma"/>
                <a:cs typeface="Tahoma"/>
              </a:rPr>
              <a:t>isomerase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196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27" dirty="0">
                <a:solidFill>
                  <a:schemeClr val="tx1"/>
                </a:solidFill>
                <a:latin typeface="Verdana"/>
                <a:cs typeface="Verdana"/>
              </a:rPr>
              <a:t>This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isomerization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reaction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53" dirty="0">
                <a:solidFill>
                  <a:schemeClr val="tx1"/>
                </a:solidFill>
                <a:latin typeface="Verdana"/>
                <a:cs typeface="Verdana"/>
              </a:rPr>
              <a:t>reversible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47" dirty="0">
                <a:solidFill>
                  <a:schemeClr val="tx1"/>
                </a:solidFill>
                <a:latin typeface="Verdana"/>
                <a:cs typeface="Verdana"/>
              </a:rPr>
              <a:t>and </a:t>
            </a:r>
            <a:r>
              <a:rPr sz="3196" spc="-60" dirty="0">
                <a:solidFill>
                  <a:schemeClr val="tx1"/>
                </a:solidFill>
                <a:latin typeface="Verdana"/>
                <a:cs typeface="Verdana"/>
              </a:rPr>
              <a:t>plays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crucial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role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further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53" dirty="0">
                <a:solidFill>
                  <a:schemeClr val="tx1"/>
                </a:solidFill>
                <a:latin typeface="Verdana"/>
                <a:cs typeface="Verdana"/>
              </a:rPr>
              <a:t>metabolic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transformations.</a:t>
            </a:r>
            <a:r>
              <a:rPr sz="3196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interconversion </a:t>
            </a:r>
            <a:r>
              <a:rPr sz="3196" spc="67" dirty="0">
                <a:solidFill>
                  <a:schemeClr val="tx1"/>
                </a:solidFill>
                <a:latin typeface="Verdana"/>
                <a:cs typeface="Verdana"/>
              </a:rPr>
              <a:t>between</a:t>
            </a:r>
            <a:r>
              <a:rPr sz="3196" spc="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glucose-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6-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phosphate</a:t>
            </a:r>
            <a:r>
              <a:rPr sz="3196" spc="47" dirty="0">
                <a:solidFill>
                  <a:schemeClr val="tx1"/>
                </a:solidFill>
                <a:latin typeface="Verdana"/>
                <a:cs typeface="Verdana"/>
              </a:rPr>
              <a:t> and</a:t>
            </a:r>
            <a:endParaRPr sz="3196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6913" marR="16067">
              <a:lnSpc>
                <a:spcPts val="4500"/>
              </a:lnSpc>
              <a:spcBef>
                <a:spcPts val="20"/>
              </a:spcBef>
            </a:pP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fructose-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6-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phosphate</a:t>
            </a:r>
            <a:r>
              <a:rPr sz="3196" spc="-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allows</a:t>
            </a:r>
            <a:r>
              <a:rPr sz="3196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for</a:t>
            </a:r>
            <a:r>
              <a:rPr sz="3196" spc="-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entry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fructose</a:t>
            </a:r>
            <a:r>
              <a:rPr sz="3196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glycolytic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pathway.</a:t>
            </a:r>
            <a:endParaRPr sz="3196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98AF7D67-669D-59EE-AC27-D943947DBAC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155" y="8362066"/>
            <a:ext cx="13584833" cy="4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9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7" y="0"/>
            <a:ext cx="24353933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6210" y="1079154"/>
            <a:ext cx="22274666" cy="80190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2833273">
              <a:lnSpc>
                <a:spcPct val="100000"/>
              </a:lnSpc>
              <a:spcBef>
                <a:spcPts val="133"/>
              </a:spcBef>
            </a:pPr>
            <a:r>
              <a:rPr sz="5100" dirty="0">
                <a:solidFill>
                  <a:srgbClr val="FFFFFF"/>
                </a:solidFill>
              </a:rPr>
              <a:t>Step</a:t>
            </a:r>
            <a:r>
              <a:rPr sz="5100" spc="87" dirty="0">
                <a:solidFill>
                  <a:srgbClr val="FFFFFF"/>
                </a:solidFill>
              </a:rPr>
              <a:t> </a:t>
            </a:r>
            <a:r>
              <a:rPr sz="5100" spc="-146" dirty="0">
                <a:solidFill>
                  <a:srgbClr val="FFFFFF"/>
                </a:solidFill>
              </a:rPr>
              <a:t>3:</a:t>
            </a:r>
            <a:r>
              <a:rPr sz="5100" spc="133" dirty="0">
                <a:solidFill>
                  <a:srgbClr val="FFFFFF"/>
                </a:solidFill>
              </a:rPr>
              <a:t> </a:t>
            </a:r>
            <a:r>
              <a:rPr sz="5100" spc="67" dirty="0">
                <a:solidFill>
                  <a:srgbClr val="FFFFFF"/>
                </a:solidFill>
              </a:rPr>
              <a:t>Rate-</a:t>
            </a:r>
            <a:r>
              <a:rPr sz="5100" dirty="0">
                <a:solidFill>
                  <a:srgbClr val="FFFFFF"/>
                </a:solidFill>
              </a:rPr>
              <a:t>Limiting</a:t>
            </a:r>
            <a:r>
              <a:rPr sz="5100" spc="140" dirty="0">
                <a:solidFill>
                  <a:srgbClr val="FFFFFF"/>
                </a:solidFill>
              </a:rPr>
              <a:t> </a:t>
            </a:r>
            <a:r>
              <a:rPr sz="5100" spc="-13" dirty="0">
                <a:solidFill>
                  <a:srgbClr val="FFFFFF"/>
                </a:solidFill>
              </a:rPr>
              <a:t>Enzyme</a:t>
            </a:r>
            <a:endParaRPr sz="5100" dirty="0"/>
          </a:p>
        </p:txBody>
      </p:sp>
      <p:sp>
        <p:nvSpPr>
          <p:cNvPr id="4" name="object 4"/>
          <p:cNvSpPr txBox="1"/>
          <p:nvPr/>
        </p:nvSpPr>
        <p:spPr>
          <a:xfrm>
            <a:off x="14562702" y="2583289"/>
            <a:ext cx="8758174" cy="5660789"/>
          </a:xfrm>
          <a:prstGeom prst="rect">
            <a:avLst/>
          </a:prstGeom>
        </p:spPr>
        <p:txBody>
          <a:bodyPr vert="horz" wrap="square" lIns="0" tIns="10993" rIns="0" bIns="0" rtlCol="0">
            <a:spAutoFit/>
          </a:bodyPr>
          <a:lstStyle/>
          <a:p>
            <a:pPr marL="16913" marR="273137">
              <a:lnSpc>
                <a:spcPct val="102000"/>
              </a:lnSpc>
              <a:spcBef>
                <a:spcPts val="87"/>
              </a:spcBef>
            </a:pP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third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step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glycolysis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catalyzed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3263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dirty="0">
                <a:solidFill>
                  <a:srgbClr val="FFFFFF"/>
                </a:solidFill>
                <a:latin typeface="Tahoma"/>
                <a:cs typeface="Tahoma"/>
              </a:rPr>
              <a:t>rate-</a:t>
            </a:r>
            <a:r>
              <a:rPr sz="3263" b="1" spc="93" dirty="0">
                <a:solidFill>
                  <a:srgbClr val="FFFFFF"/>
                </a:solidFill>
                <a:latin typeface="Tahoma"/>
                <a:cs typeface="Tahoma"/>
              </a:rPr>
              <a:t>limiting </a:t>
            </a:r>
            <a:r>
              <a:rPr sz="3263" b="1" spc="60" dirty="0">
                <a:solidFill>
                  <a:srgbClr val="FFFFFF"/>
                </a:solidFill>
                <a:latin typeface="Tahoma"/>
                <a:cs typeface="Tahoma"/>
              </a:rPr>
              <a:t>enzyme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263" spc="-20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spc="120" dirty="0">
                <a:solidFill>
                  <a:srgbClr val="FFFFFF"/>
                </a:solidFill>
                <a:latin typeface="Tahoma"/>
                <a:cs typeface="Tahoma"/>
              </a:rPr>
              <a:t>phosphofructokinase-</a:t>
            </a:r>
            <a:r>
              <a:rPr sz="3263" b="1" spc="-859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263" b="1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63" spc="-47" dirty="0">
                <a:solidFill>
                  <a:srgbClr val="FFFFFF"/>
                </a:solidFill>
                <a:latin typeface="Verdana"/>
                <a:cs typeface="Verdana"/>
              </a:rPr>
              <a:t>(PFK-</a:t>
            </a:r>
            <a:r>
              <a:rPr sz="3263" spc="-599" dirty="0">
                <a:solidFill>
                  <a:srgbClr val="FFFFFF"/>
                </a:solidFill>
                <a:latin typeface="Verdana"/>
                <a:cs typeface="Verdana"/>
              </a:rPr>
              <a:t>1).</a:t>
            </a:r>
            <a:r>
              <a:rPr sz="3263" spc="-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PFK-</a:t>
            </a:r>
            <a:r>
              <a:rPr sz="3263" spc="-892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3263" spc="-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converts</a:t>
            </a:r>
            <a:r>
              <a:rPr sz="3263" spc="-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fructose-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6-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phosphate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3263" spc="-2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spc="93" dirty="0">
                <a:solidFill>
                  <a:srgbClr val="FFFFFF"/>
                </a:solidFill>
                <a:latin typeface="Tahoma"/>
                <a:cs typeface="Tahoma"/>
              </a:rPr>
              <a:t>fructose-</a:t>
            </a:r>
            <a:r>
              <a:rPr sz="3263" b="1" spc="-27" dirty="0">
                <a:solidFill>
                  <a:srgbClr val="FFFFFF"/>
                </a:solidFill>
                <a:latin typeface="Tahoma"/>
                <a:cs typeface="Tahoma"/>
              </a:rPr>
              <a:t>1,6- </a:t>
            </a:r>
            <a:r>
              <a:rPr sz="3263" b="1" spc="73" dirty="0">
                <a:solidFill>
                  <a:srgbClr val="FFFFFF"/>
                </a:solidFill>
                <a:latin typeface="Tahoma"/>
                <a:cs typeface="Tahoma"/>
              </a:rPr>
              <a:t>bisphosphate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reaction</a:t>
            </a:r>
            <a:r>
              <a:rPr sz="3263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highly</a:t>
            </a:r>
            <a:r>
              <a:rPr sz="3263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regulated</a:t>
            </a:r>
            <a:r>
              <a:rPr sz="3263" spc="-1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3263" spc="-1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73" dirty="0">
                <a:solidFill>
                  <a:srgbClr val="FFFFFF"/>
                </a:solidFill>
                <a:latin typeface="Verdana"/>
                <a:cs typeface="Verdana"/>
              </a:rPr>
              <a:t>serves</a:t>
            </a:r>
            <a:r>
              <a:rPr sz="3263" spc="-1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73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3263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major</a:t>
            </a:r>
            <a:r>
              <a:rPr sz="3263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3263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rgbClr val="FFFFFF"/>
                </a:solidFill>
                <a:latin typeface="Verdana"/>
                <a:cs typeface="Verdana"/>
              </a:rPr>
              <a:t>point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3263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glycolysis.</a:t>
            </a:r>
            <a:endParaRPr sz="3263" dirty="0">
              <a:latin typeface="Verdana"/>
              <a:cs typeface="Verdana"/>
            </a:endParaRPr>
          </a:p>
          <a:p>
            <a:pPr marL="16913" marR="6765">
              <a:lnSpc>
                <a:spcPct val="102000"/>
              </a:lnSpc>
              <a:spcBef>
                <a:spcPts val="100"/>
              </a:spcBef>
            </a:pP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PFK-</a:t>
            </a:r>
            <a:r>
              <a:rPr sz="3263" spc="-892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allosterically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inhibited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rgbClr val="FFFFFF"/>
                </a:solidFill>
                <a:latin typeface="Verdana"/>
                <a:cs typeface="Verdana"/>
              </a:rPr>
              <a:t>by </a:t>
            </a:r>
            <a:r>
              <a:rPr sz="3263" spc="127" dirty="0">
                <a:solidFill>
                  <a:srgbClr val="FFFFFF"/>
                </a:solidFill>
                <a:latin typeface="Verdana"/>
                <a:cs typeface="Verdana"/>
              </a:rPr>
              <a:t>high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0" dirty="0">
                <a:solidFill>
                  <a:srgbClr val="FFFFFF"/>
                </a:solidFill>
                <a:latin typeface="Verdana"/>
                <a:cs typeface="Verdana"/>
              </a:rPr>
              <a:t>levels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3263" spc="-24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ATP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3263" spc="-24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0" dirty="0">
                <a:solidFill>
                  <a:srgbClr val="FFFFFF"/>
                </a:solidFill>
                <a:latin typeface="Verdana"/>
                <a:cs typeface="Verdana"/>
              </a:rPr>
              <a:t>citrate,</a:t>
            </a:r>
            <a:r>
              <a:rPr sz="3263" spc="-2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FFFFF"/>
                </a:solidFill>
                <a:latin typeface="Verdana"/>
                <a:cs typeface="Verdana"/>
              </a:rPr>
              <a:t>while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activated</a:t>
            </a:r>
            <a:r>
              <a:rPr sz="3263" spc="-2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3263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spc="240" dirty="0">
                <a:solidFill>
                  <a:srgbClr val="FFFFFF"/>
                </a:solidFill>
                <a:latin typeface="Tahoma"/>
                <a:cs typeface="Tahoma"/>
              </a:rPr>
              <a:t>AMP</a:t>
            </a:r>
            <a:r>
              <a:rPr sz="3263" b="1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63" spc="73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endParaRPr sz="3263" dirty="0">
              <a:latin typeface="Verdana"/>
              <a:cs typeface="Verdana"/>
            </a:endParaRPr>
          </a:p>
          <a:p>
            <a:pPr marL="16913">
              <a:lnSpc>
                <a:spcPct val="100000"/>
              </a:lnSpc>
              <a:spcBef>
                <a:spcPts val="80"/>
              </a:spcBef>
            </a:pPr>
            <a:r>
              <a:rPr sz="3263" b="1" spc="93" dirty="0">
                <a:solidFill>
                  <a:srgbClr val="FFFFFF"/>
                </a:solidFill>
                <a:latin typeface="Tahoma"/>
                <a:cs typeface="Tahoma"/>
              </a:rPr>
              <a:t>fructose-</a:t>
            </a:r>
            <a:r>
              <a:rPr sz="3263" b="1" spc="-120" dirty="0">
                <a:solidFill>
                  <a:srgbClr val="FFFFFF"/>
                </a:solidFill>
                <a:latin typeface="Tahoma"/>
                <a:cs typeface="Tahoma"/>
              </a:rPr>
              <a:t>2,6-</a:t>
            </a:r>
            <a:r>
              <a:rPr sz="3263" b="1" spc="60" dirty="0">
                <a:solidFill>
                  <a:srgbClr val="FFFFFF"/>
                </a:solidFill>
                <a:latin typeface="Tahoma"/>
                <a:cs typeface="Tahoma"/>
              </a:rPr>
              <a:t>bisphosphate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263" dirty="0">
              <a:latin typeface="Verdana"/>
              <a:cs typeface="Verdana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3DA3EFA7-009A-7DC3-8128-98FC5E3793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0460" y="8946307"/>
            <a:ext cx="11570668" cy="4232528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7776960D-BD4E-19D2-63F4-462EE2CA866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8" y="1"/>
            <a:ext cx="12176965" cy="136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09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592" spc="-13" dirty="0">
                <a:latin typeface="Trebuchet MS"/>
                <a:cs typeface="Trebuchet MS"/>
              </a:rPr>
              <a:t>Step</a:t>
            </a:r>
            <a:r>
              <a:rPr sz="6592" spc="-659" dirty="0">
                <a:latin typeface="Trebuchet MS"/>
                <a:cs typeface="Trebuchet MS"/>
              </a:rPr>
              <a:t> </a:t>
            </a:r>
            <a:r>
              <a:rPr sz="6592" spc="-346" dirty="0">
                <a:latin typeface="Trebuchet MS"/>
                <a:cs typeface="Trebuchet MS"/>
              </a:rPr>
              <a:t>4:</a:t>
            </a:r>
            <a:r>
              <a:rPr sz="6592" spc="-499" dirty="0">
                <a:latin typeface="Trebuchet MS"/>
                <a:cs typeface="Trebuchet MS"/>
              </a:rPr>
              <a:t> </a:t>
            </a:r>
            <a:r>
              <a:rPr sz="6592" spc="-13" dirty="0">
                <a:latin typeface="Trebuchet MS"/>
                <a:cs typeface="Trebuchet MS"/>
              </a:rPr>
              <a:t>Cleavage</a:t>
            </a:r>
            <a:endParaRPr sz="6592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5289" y="4314784"/>
            <a:ext cx="8475676" cy="6287205"/>
          </a:xfrm>
          <a:prstGeom prst="rect">
            <a:avLst/>
          </a:prstGeom>
        </p:spPr>
        <p:txBody>
          <a:bodyPr vert="horz" wrap="square" lIns="0" tIns="19449" rIns="0" bIns="0" rtlCol="0">
            <a:spAutoFit/>
          </a:bodyPr>
          <a:lstStyle/>
          <a:p>
            <a:pPr marL="16913" marR="6765">
              <a:lnSpc>
                <a:spcPct val="116700"/>
              </a:lnSpc>
              <a:spcBef>
                <a:spcPts val="153"/>
              </a:spcBef>
            </a:pP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fourth</a:t>
            </a:r>
            <a:r>
              <a:rPr sz="3196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step,</a:t>
            </a:r>
            <a:r>
              <a:rPr sz="3196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fructose-</a:t>
            </a:r>
            <a:r>
              <a:rPr sz="3196" spc="-466" dirty="0">
                <a:solidFill>
                  <a:schemeClr val="tx1"/>
                </a:solidFill>
                <a:latin typeface="Verdana"/>
                <a:cs typeface="Verdana"/>
              </a:rPr>
              <a:t>1,6-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bisphosphate</a:t>
            </a:r>
            <a:r>
              <a:rPr sz="3196" spc="-1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cleaved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two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-13" dirty="0">
                <a:solidFill>
                  <a:schemeClr val="tx1"/>
                </a:solidFill>
                <a:latin typeface="Tahoma"/>
                <a:cs typeface="Tahoma"/>
              </a:rPr>
              <a:t>three- </a:t>
            </a:r>
            <a:r>
              <a:rPr sz="3196" b="1" spc="107" dirty="0">
                <a:solidFill>
                  <a:schemeClr val="tx1"/>
                </a:solidFill>
                <a:latin typeface="Tahoma"/>
                <a:cs typeface="Tahoma"/>
              </a:rPr>
              <a:t>carbon</a:t>
            </a:r>
            <a:r>
              <a:rPr sz="3196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molecules:</a:t>
            </a:r>
            <a:r>
              <a:rPr sz="3196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53" dirty="0">
                <a:solidFill>
                  <a:schemeClr val="tx1"/>
                </a:solidFill>
                <a:latin typeface="Tahoma"/>
                <a:cs typeface="Tahoma"/>
              </a:rPr>
              <a:t>dihydroxyacetone </a:t>
            </a:r>
            <a:r>
              <a:rPr sz="3196" b="1" spc="107" dirty="0">
                <a:solidFill>
                  <a:schemeClr val="tx1"/>
                </a:solidFill>
                <a:latin typeface="Tahoma"/>
                <a:cs typeface="Tahoma"/>
              </a:rPr>
              <a:t>phosphate</a:t>
            </a:r>
            <a:r>
              <a:rPr sz="3196" b="1" spc="-73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(DHAP)</a:t>
            </a:r>
            <a:r>
              <a:rPr sz="3196" spc="-2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80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r>
              <a:rPr sz="3196" spc="-2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53" dirty="0">
                <a:solidFill>
                  <a:schemeClr val="tx1"/>
                </a:solidFill>
                <a:latin typeface="Tahoma"/>
                <a:cs typeface="Tahoma"/>
              </a:rPr>
              <a:t>glyceraldehyde- </a:t>
            </a:r>
            <a:r>
              <a:rPr sz="3196" b="1" spc="-166" dirty="0">
                <a:solidFill>
                  <a:schemeClr val="tx1"/>
                </a:solidFill>
                <a:latin typeface="Tahoma"/>
                <a:cs typeface="Tahoma"/>
              </a:rPr>
              <a:t>3-</a:t>
            </a:r>
            <a:r>
              <a:rPr sz="3196" b="1" spc="107" dirty="0">
                <a:solidFill>
                  <a:schemeClr val="tx1"/>
                </a:solidFill>
                <a:latin typeface="Tahoma"/>
                <a:cs typeface="Tahoma"/>
              </a:rPr>
              <a:t>phosphate</a:t>
            </a:r>
            <a:r>
              <a:rPr sz="3196" b="1" spc="-2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spc="-220" dirty="0">
                <a:solidFill>
                  <a:schemeClr val="tx1"/>
                </a:solidFill>
                <a:latin typeface="Verdana"/>
                <a:cs typeface="Verdana"/>
              </a:rPr>
              <a:t>(G3P).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reaction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is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catalyzed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enzyme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dirty="0">
                <a:solidFill>
                  <a:schemeClr val="tx1"/>
                </a:solidFill>
                <a:latin typeface="Tahoma"/>
                <a:cs typeface="Tahoma"/>
              </a:rPr>
              <a:t>aldolase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chemeClr val="tx1"/>
                </a:solidFill>
                <a:latin typeface="Verdana"/>
                <a:cs typeface="Verdana"/>
              </a:rPr>
              <a:t>DHAP </a:t>
            </a:r>
            <a:r>
              <a:rPr sz="3196" spc="67" dirty="0">
                <a:solidFill>
                  <a:schemeClr val="tx1"/>
                </a:solidFill>
                <a:latin typeface="Verdana"/>
                <a:cs typeface="Verdana"/>
              </a:rPr>
              <a:t>can</a:t>
            </a:r>
            <a:r>
              <a:rPr sz="3196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87" dirty="0">
                <a:solidFill>
                  <a:schemeClr val="tx1"/>
                </a:solidFill>
                <a:latin typeface="Verdana"/>
                <a:cs typeface="Verdana"/>
              </a:rPr>
              <a:t>be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readily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converted</a:t>
            </a:r>
            <a:r>
              <a:rPr sz="3196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to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3" dirty="0">
                <a:solidFill>
                  <a:schemeClr val="tx1"/>
                </a:solidFill>
                <a:latin typeface="Verdana"/>
                <a:cs typeface="Verdana"/>
              </a:rPr>
              <a:t>G3P,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ensuring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continuation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87" dirty="0">
                <a:solidFill>
                  <a:schemeClr val="tx1"/>
                </a:solidFill>
                <a:latin typeface="Verdana"/>
                <a:cs typeface="Verdana"/>
              </a:rPr>
              <a:t>glycolysis.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 The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interconversion</a:t>
            </a:r>
            <a:r>
              <a:rPr sz="3196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67" dirty="0">
                <a:solidFill>
                  <a:schemeClr val="tx1"/>
                </a:solidFill>
                <a:latin typeface="Verdana"/>
                <a:cs typeface="Verdana"/>
              </a:rPr>
              <a:t>between</a:t>
            </a:r>
            <a:r>
              <a:rPr sz="3196" spc="-2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200" dirty="0">
                <a:solidFill>
                  <a:schemeClr val="tx1"/>
                </a:solidFill>
                <a:latin typeface="Verdana"/>
                <a:cs typeface="Verdana"/>
              </a:rPr>
              <a:t>DHAP</a:t>
            </a:r>
            <a:r>
              <a:rPr sz="3196" spc="-2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80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r>
              <a:rPr sz="3196" spc="-2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G3P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facilitated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196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enzyme</a:t>
            </a:r>
            <a:r>
              <a:rPr sz="3196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-13" dirty="0">
                <a:solidFill>
                  <a:schemeClr val="tx1"/>
                </a:solidFill>
                <a:latin typeface="Tahoma"/>
                <a:cs typeface="Tahoma"/>
              </a:rPr>
              <a:t>triose </a:t>
            </a:r>
            <a:r>
              <a:rPr sz="3196" b="1" spc="107" dirty="0">
                <a:solidFill>
                  <a:schemeClr val="tx1"/>
                </a:solidFill>
                <a:latin typeface="Tahoma"/>
                <a:cs typeface="Tahoma"/>
              </a:rPr>
              <a:t>phosphate</a:t>
            </a:r>
            <a:r>
              <a:rPr sz="3196" b="1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b="1" spc="-13" dirty="0">
                <a:solidFill>
                  <a:schemeClr val="tx1"/>
                </a:solidFill>
                <a:latin typeface="Tahoma"/>
                <a:cs typeface="Tahoma"/>
              </a:rPr>
              <a:t>isomerase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endParaRPr sz="3196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A7968DF3-2C57-0813-969C-F79F36DF1C1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6332" y="1100667"/>
            <a:ext cx="11895667" cy="116416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55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lyco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Glycolysis</a:t>
            </a:r>
          </a:p>
        </p:txBody>
      </p:sp>
      <p:pic>
        <p:nvPicPr>
          <p:cNvPr id="1309" name="IMG_0210.jpeg" descr="IMG_02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70" y="2370237"/>
            <a:ext cx="11134526" cy="10773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object 11">
            <a:extLst>
              <a:ext uri="{FF2B5EF4-FFF2-40B4-BE49-F238E27FC236}">
                <a16:creationId xmlns:a16="http://schemas.microsoft.com/office/drawing/2014/main" id="{3378562F-9E8A-7BB2-BA48-686FAF2C446F}"/>
              </a:ext>
            </a:extLst>
          </p:cNvPr>
          <p:cNvGrpSpPr/>
          <p:nvPr/>
        </p:nvGrpSpPr>
        <p:grpSpPr>
          <a:xfrm>
            <a:off x="12301515" y="3217333"/>
            <a:ext cx="11786152" cy="9685867"/>
            <a:chOff x="28955" y="152400"/>
            <a:chExt cx="9115044" cy="6172237"/>
          </a:xfrm>
        </p:grpSpPr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44F687A6-61D8-154B-3126-9DBE44D98C7B}"/>
                </a:ext>
              </a:extLst>
            </p:cNvPr>
            <p:cNvSpPr/>
            <p:nvPr/>
          </p:nvSpPr>
          <p:spPr>
            <a:xfrm>
              <a:off x="8122570" y="2662494"/>
              <a:ext cx="106045" cy="804545"/>
            </a:xfrm>
            <a:custGeom>
              <a:avLst/>
              <a:gdLst/>
              <a:ahLst/>
              <a:cxnLst/>
              <a:rect l="l" t="t" r="r" b="b"/>
              <a:pathLst>
                <a:path w="106045" h="804545">
                  <a:moveTo>
                    <a:pt x="61823" y="10058"/>
                  </a:moveTo>
                  <a:lnTo>
                    <a:pt x="51955" y="10058"/>
                  </a:lnTo>
                  <a:lnTo>
                    <a:pt x="51955" y="50457"/>
                  </a:lnTo>
                  <a:lnTo>
                    <a:pt x="61823" y="50457"/>
                  </a:lnTo>
                  <a:lnTo>
                    <a:pt x="61823" y="10058"/>
                  </a:lnTo>
                  <a:close/>
                </a:path>
                <a:path w="106045" h="804545">
                  <a:moveTo>
                    <a:pt x="103238" y="0"/>
                  </a:moveTo>
                  <a:lnTo>
                    <a:pt x="2527" y="0"/>
                  </a:lnTo>
                  <a:lnTo>
                    <a:pt x="2527" y="10058"/>
                  </a:lnTo>
                  <a:lnTo>
                    <a:pt x="93383" y="10058"/>
                  </a:lnTo>
                  <a:lnTo>
                    <a:pt x="93383" y="50457"/>
                  </a:lnTo>
                  <a:lnTo>
                    <a:pt x="103238" y="50457"/>
                  </a:lnTo>
                  <a:lnTo>
                    <a:pt x="103238" y="0"/>
                  </a:lnTo>
                  <a:close/>
                </a:path>
                <a:path w="106045" h="804545">
                  <a:moveTo>
                    <a:pt x="65443" y="78854"/>
                  </a:moveTo>
                  <a:lnTo>
                    <a:pt x="49441" y="78854"/>
                  </a:lnTo>
                  <a:lnTo>
                    <a:pt x="2527" y="122986"/>
                  </a:lnTo>
                  <a:lnTo>
                    <a:pt x="2527" y="136385"/>
                  </a:lnTo>
                  <a:lnTo>
                    <a:pt x="58051" y="84251"/>
                  </a:lnTo>
                  <a:lnTo>
                    <a:pt x="70511" y="84251"/>
                  </a:lnTo>
                  <a:lnTo>
                    <a:pt x="65443" y="78854"/>
                  </a:lnTo>
                  <a:close/>
                </a:path>
                <a:path w="106045" h="804545">
                  <a:moveTo>
                    <a:pt x="70511" y="84251"/>
                  </a:moveTo>
                  <a:lnTo>
                    <a:pt x="58051" y="84251"/>
                  </a:lnTo>
                  <a:lnTo>
                    <a:pt x="103238" y="132626"/>
                  </a:lnTo>
                  <a:lnTo>
                    <a:pt x="103238" y="119100"/>
                  </a:lnTo>
                  <a:lnTo>
                    <a:pt x="70511" y="84251"/>
                  </a:lnTo>
                  <a:close/>
                </a:path>
                <a:path w="106045" h="804545">
                  <a:moveTo>
                    <a:pt x="103238" y="68580"/>
                  </a:moveTo>
                  <a:lnTo>
                    <a:pt x="2527" y="68580"/>
                  </a:lnTo>
                  <a:lnTo>
                    <a:pt x="2527" y="78854"/>
                  </a:lnTo>
                  <a:lnTo>
                    <a:pt x="103238" y="78854"/>
                  </a:lnTo>
                  <a:lnTo>
                    <a:pt x="103238" y="68580"/>
                  </a:lnTo>
                  <a:close/>
                </a:path>
                <a:path w="106045" h="804545">
                  <a:moveTo>
                    <a:pt x="103238" y="189318"/>
                  </a:moveTo>
                  <a:lnTo>
                    <a:pt x="32219" y="189318"/>
                  </a:lnTo>
                  <a:lnTo>
                    <a:pt x="25146" y="189928"/>
                  </a:lnTo>
                  <a:lnTo>
                    <a:pt x="0" y="231165"/>
                  </a:lnTo>
                  <a:lnTo>
                    <a:pt x="2057" y="237553"/>
                  </a:lnTo>
                  <a:lnTo>
                    <a:pt x="10274" y="248094"/>
                  </a:lnTo>
                  <a:lnTo>
                    <a:pt x="15100" y="251612"/>
                  </a:lnTo>
                  <a:lnTo>
                    <a:pt x="26187" y="255117"/>
                  </a:lnTo>
                  <a:lnTo>
                    <a:pt x="33451" y="255993"/>
                  </a:lnTo>
                  <a:lnTo>
                    <a:pt x="103238" y="255993"/>
                  </a:lnTo>
                  <a:lnTo>
                    <a:pt x="103238" y="245935"/>
                  </a:lnTo>
                  <a:lnTo>
                    <a:pt x="34505" y="245935"/>
                  </a:lnTo>
                  <a:lnTo>
                    <a:pt x="29248" y="245592"/>
                  </a:lnTo>
                  <a:lnTo>
                    <a:pt x="9588" y="226466"/>
                  </a:lnTo>
                  <a:lnTo>
                    <a:pt x="9588" y="219303"/>
                  </a:lnTo>
                  <a:lnTo>
                    <a:pt x="28956" y="199796"/>
                  </a:lnTo>
                  <a:lnTo>
                    <a:pt x="30734" y="199517"/>
                  </a:lnTo>
                  <a:lnTo>
                    <a:pt x="35229" y="199377"/>
                  </a:lnTo>
                  <a:lnTo>
                    <a:pt x="103238" y="199377"/>
                  </a:lnTo>
                  <a:lnTo>
                    <a:pt x="103238" y="189318"/>
                  </a:lnTo>
                  <a:close/>
                </a:path>
                <a:path w="106045" h="804545">
                  <a:moveTo>
                    <a:pt x="103238" y="280479"/>
                  </a:moveTo>
                  <a:lnTo>
                    <a:pt x="2527" y="280479"/>
                  </a:lnTo>
                  <a:lnTo>
                    <a:pt x="2527" y="290893"/>
                  </a:lnTo>
                  <a:lnTo>
                    <a:pt x="78790" y="290893"/>
                  </a:lnTo>
                  <a:lnTo>
                    <a:pt x="2527" y="357365"/>
                  </a:lnTo>
                  <a:lnTo>
                    <a:pt x="2527" y="359625"/>
                  </a:lnTo>
                  <a:lnTo>
                    <a:pt x="103238" y="359625"/>
                  </a:lnTo>
                  <a:lnTo>
                    <a:pt x="103238" y="349694"/>
                  </a:lnTo>
                  <a:lnTo>
                    <a:pt x="26047" y="349694"/>
                  </a:lnTo>
                  <a:lnTo>
                    <a:pt x="103238" y="282676"/>
                  </a:lnTo>
                  <a:lnTo>
                    <a:pt x="103238" y="280479"/>
                  </a:lnTo>
                  <a:close/>
                </a:path>
                <a:path w="106045" h="804545">
                  <a:moveTo>
                    <a:pt x="103238" y="382612"/>
                  </a:moveTo>
                  <a:lnTo>
                    <a:pt x="2527" y="382612"/>
                  </a:lnTo>
                  <a:lnTo>
                    <a:pt x="2527" y="392671"/>
                  </a:lnTo>
                  <a:lnTo>
                    <a:pt x="103238" y="392671"/>
                  </a:lnTo>
                  <a:lnTo>
                    <a:pt x="103238" y="382612"/>
                  </a:lnTo>
                  <a:close/>
                </a:path>
                <a:path w="106045" h="804545">
                  <a:moveTo>
                    <a:pt x="21285" y="408698"/>
                  </a:moveTo>
                  <a:lnTo>
                    <a:pt x="13627" y="412889"/>
                  </a:lnTo>
                  <a:lnTo>
                    <a:pt x="8153" y="417474"/>
                  </a:lnTo>
                  <a:lnTo>
                    <a:pt x="1625" y="427431"/>
                  </a:lnTo>
                  <a:lnTo>
                    <a:pt x="0" y="432968"/>
                  </a:lnTo>
                  <a:lnTo>
                    <a:pt x="0" y="447027"/>
                  </a:lnTo>
                  <a:lnTo>
                    <a:pt x="2692" y="453770"/>
                  </a:lnTo>
                  <a:lnTo>
                    <a:pt x="13462" y="464870"/>
                  </a:lnTo>
                  <a:lnTo>
                    <a:pt x="19812" y="467639"/>
                  </a:lnTo>
                  <a:lnTo>
                    <a:pt x="32181" y="467639"/>
                  </a:lnTo>
                  <a:lnTo>
                    <a:pt x="37223" y="466013"/>
                  </a:lnTo>
                  <a:lnTo>
                    <a:pt x="47256" y="459536"/>
                  </a:lnTo>
                  <a:lnTo>
                    <a:pt x="49919" y="456755"/>
                  </a:lnTo>
                  <a:lnTo>
                    <a:pt x="23939" y="456755"/>
                  </a:lnTo>
                  <a:lnTo>
                    <a:pt x="21132" y="455980"/>
                  </a:lnTo>
                  <a:lnTo>
                    <a:pt x="15836" y="452869"/>
                  </a:lnTo>
                  <a:lnTo>
                    <a:pt x="13728" y="450608"/>
                  </a:lnTo>
                  <a:lnTo>
                    <a:pt x="10579" y="444677"/>
                  </a:lnTo>
                  <a:lnTo>
                    <a:pt x="9791" y="441515"/>
                  </a:lnTo>
                  <a:lnTo>
                    <a:pt x="9908" y="437489"/>
                  </a:lnTo>
                  <a:lnTo>
                    <a:pt x="10830" y="432388"/>
                  </a:lnTo>
                  <a:lnTo>
                    <a:pt x="13947" y="426991"/>
                  </a:lnTo>
                  <a:lnTo>
                    <a:pt x="19146" y="421944"/>
                  </a:lnTo>
                  <a:lnTo>
                    <a:pt x="26428" y="417245"/>
                  </a:lnTo>
                  <a:lnTo>
                    <a:pt x="21285" y="408698"/>
                  </a:lnTo>
                  <a:close/>
                </a:path>
                <a:path w="106045" h="804545">
                  <a:moveTo>
                    <a:pt x="101781" y="425462"/>
                  </a:moveTo>
                  <a:lnTo>
                    <a:pt x="86169" y="425462"/>
                  </a:lnTo>
                  <a:lnTo>
                    <a:pt x="89204" y="426758"/>
                  </a:lnTo>
                  <a:lnTo>
                    <a:pt x="94132" y="431914"/>
                  </a:lnTo>
                  <a:lnTo>
                    <a:pt x="95288" y="435025"/>
                  </a:lnTo>
                  <a:lnTo>
                    <a:pt x="95364" y="442442"/>
                  </a:lnTo>
                  <a:lnTo>
                    <a:pt x="94564" y="445350"/>
                  </a:lnTo>
                  <a:lnTo>
                    <a:pt x="91376" y="450697"/>
                  </a:lnTo>
                  <a:lnTo>
                    <a:pt x="88061" y="453923"/>
                  </a:lnTo>
                  <a:lnTo>
                    <a:pt x="83045" y="457708"/>
                  </a:lnTo>
                  <a:lnTo>
                    <a:pt x="89268" y="465924"/>
                  </a:lnTo>
                  <a:lnTo>
                    <a:pt x="105765" y="435025"/>
                  </a:lnTo>
                  <a:lnTo>
                    <a:pt x="104736" y="430885"/>
                  </a:lnTo>
                  <a:lnTo>
                    <a:pt x="101781" y="425462"/>
                  </a:lnTo>
                  <a:close/>
                </a:path>
                <a:path w="106045" h="804545">
                  <a:moveTo>
                    <a:pt x="86537" y="415061"/>
                  </a:moveTo>
                  <a:lnTo>
                    <a:pt x="76631" y="415061"/>
                  </a:lnTo>
                  <a:lnTo>
                    <a:pt x="71501" y="416839"/>
                  </a:lnTo>
                  <a:lnTo>
                    <a:pt x="66751" y="420395"/>
                  </a:lnTo>
                  <a:lnTo>
                    <a:pt x="63919" y="422452"/>
                  </a:lnTo>
                  <a:lnTo>
                    <a:pt x="59286" y="427748"/>
                  </a:lnTo>
                  <a:lnTo>
                    <a:pt x="46685" y="444436"/>
                  </a:lnTo>
                  <a:lnTo>
                    <a:pt x="41300" y="450176"/>
                  </a:lnTo>
                  <a:lnTo>
                    <a:pt x="33591" y="455612"/>
                  </a:lnTo>
                  <a:lnTo>
                    <a:pt x="30276" y="456755"/>
                  </a:lnTo>
                  <a:lnTo>
                    <a:pt x="49919" y="456755"/>
                  </a:lnTo>
                  <a:lnTo>
                    <a:pt x="52984" y="453555"/>
                  </a:lnTo>
                  <a:lnTo>
                    <a:pt x="64858" y="437489"/>
                  </a:lnTo>
                  <a:lnTo>
                    <a:pt x="68211" y="433158"/>
                  </a:lnTo>
                  <a:lnTo>
                    <a:pt x="80378" y="425462"/>
                  </a:lnTo>
                  <a:lnTo>
                    <a:pt x="101781" y="425462"/>
                  </a:lnTo>
                  <a:lnTo>
                    <a:pt x="100584" y="423265"/>
                  </a:lnTo>
                  <a:lnTo>
                    <a:pt x="97739" y="420306"/>
                  </a:lnTo>
                  <a:lnTo>
                    <a:pt x="90525" y="416115"/>
                  </a:lnTo>
                  <a:lnTo>
                    <a:pt x="86537" y="415061"/>
                  </a:lnTo>
                  <a:close/>
                </a:path>
                <a:path w="106045" h="804545">
                  <a:moveTo>
                    <a:pt x="21285" y="478802"/>
                  </a:moveTo>
                  <a:lnTo>
                    <a:pt x="13627" y="482993"/>
                  </a:lnTo>
                  <a:lnTo>
                    <a:pt x="8153" y="487578"/>
                  </a:lnTo>
                  <a:lnTo>
                    <a:pt x="1625" y="497535"/>
                  </a:lnTo>
                  <a:lnTo>
                    <a:pt x="0" y="503072"/>
                  </a:lnTo>
                  <a:lnTo>
                    <a:pt x="0" y="517131"/>
                  </a:lnTo>
                  <a:lnTo>
                    <a:pt x="2692" y="523875"/>
                  </a:lnTo>
                  <a:lnTo>
                    <a:pt x="13462" y="534974"/>
                  </a:lnTo>
                  <a:lnTo>
                    <a:pt x="19812" y="537743"/>
                  </a:lnTo>
                  <a:lnTo>
                    <a:pt x="32181" y="537743"/>
                  </a:lnTo>
                  <a:lnTo>
                    <a:pt x="37223" y="536117"/>
                  </a:lnTo>
                  <a:lnTo>
                    <a:pt x="47256" y="529640"/>
                  </a:lnTo>
                  <a:lnTo>
                    <a:pt x="49919" y="526859"/>
                  </a:lnTo>
                  <a:lnTo>
                    <a:pt x="23939" y="526859"/>
                  </a:lnTo>
                  <a:lnTo>
                    <a:pt x="21132" y="526084"/>
                  </a:lnTo>
                  <a:lnTo>
                    <a:pt x="15836" y="522973"/>
                  </a:lnTo>
                  <a:lnTo>
                    <a:pt x="13728" y="520712"/>
                  </a:lnTo>
                  <a:lnTo>
                    <a:pt x="10579" y="514781"/>
                  </a:lnTo>
                  <a:lnTo>
                    <a:pt x="9791" y="511619"/>
                  </a:lnTo>
                  <a:lnTo>
                    <a:pt x="9908" y="507593"/>
                  </a:lnTo>
                  <a:lnTo>
                    <a:pt x="10830" y="502492"/>
                  </a:lnTo>
                  <a:lnTo>
                    <a:pt x="13947" y="497095"/>
                  </a:lnTo>
                  <a:lnTo>
                    <a:pt x="19146" y="492048"/>
                  </a:lnTo>
                  <a:lnTo>
                    <a:pt x="26428" y="487349"/>
                  </a:lnTo>
                  <a:lnTo>
                    <a:pt x="21285" y="478802"/>
                  </a:lnTo>
                  <a:close/>
                </a:path>
                <a:path w="106045" h="804545">
                  <a:moveTo>
                    <a:pt x="101781" y="495566"/>
                  </a:moveTo>
                  <a:lnTo>
                    <a:pt x="86169" y="495566"/>
                  </a:lnTo>
                  <a:lnTo>
                    <a:pt x="89204" y="496862"/>
                  </a:lnTo>
                  <a:lnTo>
                    <a:pt x="94132" y="502018"/>
                  </a:lnTo>
                  <a:lnTo>
                    <a:pt x="95288" y="505129"/>
                  </a:lnTo>
                  <a:lnTo>
                    <a:pt x="95364" y="512546"/>
                  </a:lnTo>
                  <a:lnTo>
                    <a:pt x="94564" y="515454"/>
                  </a:lnTo>
                  <a:lnTo>
                    <a:pt x="91376" y="520801"/>
                  </a:lnTo>
                  <a:lnTo>
                    <a:pt x="88061" y="524027"/>
                  </a:lnTo>
                  <a:lnTo>
                    <a:pt x="83045" y="527812"/>
                  </a:lnTo>
                  <a:lnTo>
                    <a:pt x="89268" y="536028"/>
                  </a:lnTo>
                  <a:lnTo>
                    <a:pt x="105765" y="505129"/>
                  </a:lnTo>
                  <a:lnTo>
                    <a:pt x="104736" y="500989"/>
                  </a:lnTo>
                  <a:lnTo>
                    <a:pt x="101781" y="495566"/>
                  </a:lnTo>
                  <a:close/>
                </a:path>
                <a:path w="106045" h="804545">
                  <a:moveTo>
                    <a:pt x="86537" y="485165"/>
                  </a:moveTo>
                  <a:lnTo>
                    <a:pt x="76631" y="485165"/>
                  </a:lnTo>
                  <a:lnTo>
                    <a:pt x="71501" y="486943"/>
                  </a:lnTo>
                  <a:lnTo>
                    <a:pt x="66751" y="490499"/>
                  </a:lnTo>
                  <a:lnTo>
                    <a:pt x="63919" y="492556"/>
                  </a:lnTo>
                  <a:lnTo>
                    <a:pt x="59286" y="497852"/>
                  </a:lnTo>
                  <a:lnTo>
                    <a:pt x="46685" y="514540"/>
                  </a:lnTo>
                  <a:lnTo>
                    <a:pt x="41300" y="520280"/>
                  </a:lnTo>
                  <a:lnTo>
                    <a:pt x="33591" y="525716"/>
                  </a:lnTo>
                  <a:lnTo>
                    <a:pt x="30276" y="526859"/>
                  </a:lnTo>
                  <a:lnTo>
                    <a:pt x="49919" y="526859"/>
                  </a:lnTo>
                  <a:lnTo>
                    <a:pt x="52984" y="523659"/>
                  </a:lnTo>
                  <a:lnTo>
                    <a:pt x="64858" y="507593"/>
                  </a:lnTo>
                  <a:lnTo>
                    <a:pt x="68211" y="503262"/>
                  </a:lnTo>
                  <a:lnTo>
                    <a:pt x="80378" y="495566"/>
                  </a:lnTo>
                  <a:lnTo>
                    <a:pt x="101781" y="495566"/>
                  </a:lnTo>
                  <a:lnTo>
                    <a:pt x="100584" y="493369"/>
                  </a:lnTo>
                  <a:lnTo>
                    <a:pt x="97739" y="490410"/>
                  </a:lnTo>
                  <a:lnTo>
                    <a:pt x="90525" y="486219"/>
                  </a:lnTo>
                  <a:lnTo>
                    <a:pt x="86537" y="485165"/>
                  </a:lnTo>
                  <a:close/>
                </a:path>
                <a:path w="106045" h="804545">
                  <a:moveTo>
                    <a:pt x="103238" y="559650"/>
                  </a:moveTo>
                  <a:lnTo>
                    <a:pt x="32219" y="559650"/>
                  </a:lnTo>
                  <a:lnTo>
                    <a:pt x="25146" y="560260"/>
                  </a:lnTo>
                  <a:lnTo>
                    <a:pt x="0" y="601497"/>
                  </a:lnTo>
                  <a:lnTo>
                    <a:pt x="2057" y="607885"/>
                  </a:lnTo>
                  <a:lnTo>
                    <a:pt x="10274" y="618426"/>
                  </a:lnTo>
                  <a:lnTo>
                    <a:pt x="15100" y="621931"/>
                  </a:lnTo>
                  <a:lnTo>
                    <a:pt x="26187" y="625449"/>
                  </a:lnTo>
                  <a:lnTo>
                    <a:pt x="33451" y="626325"/>
                  </a:lnTo>
                  <a:lnTo>
                    <a:pt x="103238" y="626325"/>
                  </a:lnTo>
                  <a:lnTo>
                    <a:pt x="103238" y="616267"/>
                  </a:lnTo>
                  <a:lnTo>
                    <a:pt x="34505" y="616267"/>
                  </a:lnTo>
                  <a:lnTo>
                    <a:pt x="29248" y="615924"/>
                  </a:lnTo>
                  <a:lnTo>
                    <a:pt x="9588" y="596798"/>
                  </a:lnTo>
                  <a:lnTo>
                    <a:pt x="9588" y="589635"/>
                  </a:lnTo>
                  <a:lnTo>
                    <a:pt x="28956" y="570128"/>
                  </a:lnTo>
                  <a:lnTo>
                    <a:pt x="30734" y="569849"/>
                  </a:lnTo>
                  <a:lnTo>
                    <a:pt x="35229" y="569709"/>
                  </a:lnTo>
                  <a:lnTo>
                    <a:pt x="103238" y="569709"/>
                  </a:lnTo>
                  <a:lnTo>
                    <a:pt x="103238" y="559650"/>
                  </a:lnTo>
                  <a:close/>
                </a:path>
                <a:path w="106045" h="804545">
                  <a:moveTo>
                    <a:pt x="103238" y="650748"/>
                  </a:moveTo>
                  <a:lnTo>
                    <a:pt x="2527" y="650748"/>
                  </a:lnTo>
                  <a:lnTo>
                    <a:pt x="2527" y="699554"/>
                  </a:lnTo>
                  <a:lnTo>
                    <a:pt x="12255" y="699554"/>
                  </a:lnTo>
                  <a:lnTo>
                    <a:pt x="12255" y="660806"/>
                  </a:lnTo>
                  <a:lnTo>
                    <a:pt x="103238" y="660806"/>
                  </a:lnTo>
                  <a:lnTo>
                    <a:pt x="103238" y="650748"/>
                  </a:lnTo>
                  <a:close/>
                </a:path>
                <a:path w="106045" h="804545">
                  <a:moveTo>
                    <a:pt x="2527" y="707377"/>
                  </a:moveTo>
                  <a:lnTo>
                    <a:pt x="2527" y="718604"/>
                  </a:lnTo>
                  <a:lnTo>
                    <a:pt x="35661" y="734301"/>
                  </a:lnTo>
                  <a:lnTo>
                    <a:pt x="35661" y="777684"/>
                  </a:lnTo>
                  <a:lnTo>
                    <a:pt x="2527" y="793521"/>
                  </a:lnTo>
                  <a:lnTo>
                    <a:pt x="2527" y="804392"/>
                  </a:lnTo>
                  <a:lnTo>
                    <a:pt x="69141" y="773328"/>
                  </a:lnTo>
                  <a:lnTo>
                    <a:pt x="45389" y="773328"/>
                  </a:lnTo>
                  <a:lnTo>
                    <a:pt x="45389" y="738898"/>
                  </a:lnTo>
                  <a:lnTo>
                    <a:pt x="69237" y="738898"/>
                  </a:lnTo>
                  <a:lnTo>
                    <a:pt x="2527" y="707377"/>
                  </a:lnTo>
                  <a:close/>
                </a:path>
                <a:path w="106045" h="804545">
                  <a:moveTo>
                    <a:pt x="69237" y="738898"/>
                  </a:moveTo>
                  <a:lnTo>
                    <a:pt x="45389" y="738898"/>
                  </a:lnTo>
                  <a:lnTo>
                    <a:pt x="81838" y="756158"/>
                  </a:lnTo>
                  <a:lnTo>
                    <a:pt x="45389" y="773328"/>
                  </a:lnTo>
                  <a:lnTo>
                    <a:pt x="69141" y="773328"/>
                  </a:lnTo>
                  <a:lnTo>
                    <a:pt x="103238" y="757428"/>
                  </a:lnTo>
                  <a:lnTo>
                    <a:pt x="103238" y="754964"/>
                  </a:lnTo>
                  <a:lnTo>
                    <a:pt x="69237" y="73889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34C197F6-7860-EEA4-9419-752DA1B4085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55" y="152400"/>
              <a:ext cx="9115044" cy="617223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60148" y="2230803"/>
            <a:ext cx="8337840" cy="870991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66"/>
              </a:spcBef>
            </a:pPr>
            <a:r>
              <a:rPr sz="5460" spc="200" dirty="0">
                <a:latin typeface="Times New Roman"/>
                <a:cs typeface="Times New Roman"/>
              </a:rPr>
              <a:t>Step</a:t>
            </a:r>
            <a:r>
              <a:rPr sz="5460" spc="-87" dirty="0">
                <a:latin typeface="Times New Roman"/>
                <a:cs typeface="Times New Roman"/>
              </a:rPr>
              <a:t> </a:t>
            </a:r>
            <a:r>
              <a:rPr sz="5460" spc="-213" dirty="0">
                <a:latin typeface="Times New Roman"/>
                <a:cs typeface="Times New Roman"/>
              </a:rPr>
              <a:t>5:</a:t>
            </a:r>
            <a:r>
              <a:rPr sz="5460" spc="-80" dirty="0">
                <a:latin typeface="Times New Roman"/>
                <a:cs typeface="Times New Roman"/>
              </a:rPr>
              <a:t> </a:t>
            </a:r>
            <a:r>
              <a:rPr sz="5460" spc="146" dirty="0">
                <a:latin typeface="Times New Roman"/>
                <a:cs typeface="Times New Roman"/>
              </a:rPr>
              <a:t>Energy</a:t>
            </a:r>
            <a:r>
              <a:rPr sz="5460" spc="-233" dirty="0">
                <a:latin typeface="Times New Roman"/>
                <a:cs typeface="Times New Roman"/>
              </a:rPr>
              <a:t> </a:t>
            </a:r>
            <a:r>
              <a:rPr sz="5460" spc="180" dirty="0">
                <a:latin typeface="Times New Roman"/>
                <a:cs typeface="Times New Roman"/>
              </a:rPr>
              <a:t>Generation</a:t>
            </a:r>
            <a:endParaRPr sz="546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60148" y="3814951"/>
            <a:ext cx="7982678" cy="6637292"/>
          </a:xfrm>
          <a:prstGeom prst="rect">
            <a:avLst/>
          </a:prstGeom>
        </p:spPr>
        <p:txBody>
          <a:bodyPr vert="horz" wrap="square" lIns="0" tIns="10993" rIns="0" bIns="0" rtlCol="0">
            <a:spAutoFit/>
          </a:bodyPr>
          <a:lstStyle/>
          <a:p>
            <a:pPr marL="16913" marR="1370765">
              <a:lnSpc>
                <a:spcPct val="102000"/>
              </a:lnSpc>
              <a:spcBef>
                <a:spcPts val="87"/>
              </a:spcBef>
            </a:pPr>
            <a:r>
              <a:rPr sz="3263" spc="-120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263" spc="-2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fifth</a:t>
            </a:r>
            <a:r>
              <a:rPr sz="3263" spc="-2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00" dirty="0">
                <a:solidFill>
                  <a:schemeClr val="tx1"/>
                </a:solidFill>
                <a:latin typeface="Verdana"/>
                <a:cs typeface="Verdana"/>
              </a:rPr>
              <a:t>step,</a:t>
            </a:r>
            <a:r>
              <a:rPr sz="3263" spc="-2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each </a:t>
            </a:r>
            <a:r>
              <a:rPr sz="3263" b="1" spc="87" dirty="0">
                <a:solidFill>
                  <a:schemeClr val="tx1"/>
                </a:solidFill>
                <a:latin typeface="Tahoma"/>
                <a:cs typeface="Tahoma"/>
              </a:rPr>
              <a:t>glyceraldehyde-</a:t>
            </a:r>
            <a:r>
              <a:rPr sz="3263" b="1" spc="-152" dirty="0">
                <a:solidFill>
                  <a:schemeClr val="tx1"/>
                </a:solidFill>
                <a:latin typeface="Tahoma"/>
                <a:cs typeface="Tahoma"/>
              </a:rPr>
              <a:t>3-</a:t>
            </a:r>
            <a:r>
              <a:rPr sz="3263" b="1" spc="120" dirty="0">
                <a:solidFill>
                  <a:schemeClr val="tx1"/>
                </a:solidFill>
                <a:latin typeface="Tahoma"/>
                <a:cs typeface="Tahoma"/>
              </a:rPr>
              <a:t>phosphate </a:t>
            </a:r>
            <a:r>
              <a:rPr sz="3263" spc="87" dirty="0">
                <a:solidFill>
                  <a:schemeClr val="tx1"/>
                </a:solidFill>
                <a:latin typeface="Verdana"/>
                <a:cs typeface="Verdana"/>
              </a:rPr>
              <a:t>molecule</a:t>
            </a:r>
            <a:r>
              <a:rPr sz="3263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converted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-27" dirty="0">
                <a:solidFill>
                  <a:schemeClr val="tx1"/>
                </a:solidFill>
                <a:latin typeface="Tahoma"/>
                <a:cs typeface="Tahoma"/>
              </a:rPr>
              <a:t>1,3- </a:t>
            </a:r>
            <a:r>
              <a:rPr sz="3263" b="1" spc="113" dirty="0">
                <a:solidFill>
                  <a:schemeClr val="tx1"/>
                </a:solidFill>
                <a:latin typeface="Tahoma"/>
                <a:cs typeface="Tahoma"/>
              </a:rPr>
              <a:t>bisphosphoglycerate</a:t>
            </a:r>
            <a:r>
              <a:rPr sz="3263" b="1" spc="13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-446" dirty="0">
                <a:solidFill>
                  <a:schemeClr val="tx1"/>
                </a:solidFill>
                <a:latin typeface="Verdana"/>
                <a:cs typeface="Verdana"/>
              </a:rPr>
              <a:t>(1,3-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BPG)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6913" marR="6765">
              <a:lnSpc>
                <a:spcPct val="102000"/>
              </a:lnSpc>
            </a:pPr>
            <a:r>
              <a:rPr sz="3263" spc="93" dirty="0">
                <a:solidFill>
                  <a:schemeClr val="tx1"/>
                </a:solidFill>
                <a:latin typeface="Verdana"/>
                <a:cs typeface="Verdana"/>
              </a:rPr>
              <a:t>through</a:t>
            </a:r>
            <a:r>
              <a:rPr sz="3263" spc="-22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53" dirty="0">
                <a:solidFill>
                  <a:schemeClr val="tx1"/>
                </a:solidFill>
                <a:latin typeface="Verdana"/>
                <a:cs typeface="Verdana"/>
              </a:rPr>
              <a:t>series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reactions</a:t>
            </a:r>
            <a:r>
              <a:rPr sz="3263" spc="-22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involving </a:t>
            </a:r>
            <a:r>
              <a:rPr sz="3263" b="1" spc="80" dirty="0">
                <a:solidFill>
                  <a:schemeClr val="tx1"/>
                </a:solidFill>
                <a:latin typeface="Tahoma"/>
                <a:cs typeface="Tahoma"/>
              </a:rPr>
              <a:t>oxidation</a:t>
            </a:r>
            <a:r>
              <a:rPr sz="3263" b="1" spc="-4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107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73" dirty="0">
                <a:solidFill>
                  <a:schemeClr val="tx1"/>
                </a:solidFill>
                <a:latin typeface="Tahoma"/>
                <a:cs typeface="Tahoma"/>
              </a:rPr>
              <a:t>phosphorylation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This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process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generates</a:t>
            </a:r>
            <a:r>
              <a:rPr sz="32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193" dirty="0">
                <a:solidFill>
                  <a:schemeClr val="tx1"/>
                </a:solidFill>
                <a:latin typeface="Tahoma"/>
                <a:cs typeface="Tahoma"/>
              </a:rPr>
              <a:t>NADH</a:t>
            </a:r>
            <a:r>
              <a:rPr sz="3263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and </a:t>
            </a:r>
            <a:r>
              <a:rPr sz="3263" spc="60" dirty="0">
                <a:solidFill>
                  <a:schemeClr val="tx1"/>
                </a:solidFill>
                <a:latin typeface="Verdana"/>
                <a:cs typeface="Verdana"/>
              </a:rPr>
              <a:t>produces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146" dirty="0">
                <a:solidFill>
                  <a:schemeClr val="tx1"/>
                </a:solidFill>
                <a:latin typeface="Tahoma"/>
                <a:cs typeface="Tahoma"/>
              </a:rPr>
              <a:t>ATP</a:t>
            </a:r>
            <a:r>
              <a:rPr sz="3263" b="1" spc="-2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-73" dirty="0">
                <a:solidFill>
                  <a:schemeClr val="tx1"/>
                </a:solidFill>
                <a:latin typeface="Verdana"/>
                <a:cs typeface="Verdana"/>
              </a:rPr>
              <a:t>via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substrate-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level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6913" marR="1539891">
              <a:lnSpc>
                <a:spcPct val="102000"/>
              </a:lnSpc>
              <a:spcBef>
                <a:spcPts val="100"/>
              </a:spcBef>
            </a:pP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phosphorylation.</a:t>
            </a:r>
            <a:r>
              <a:rPr sz="3263" spc="-8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8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enzymes involved</a:t>
            </a:r>
            <a:r>
              <a:rPr sz="3263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263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263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step</a:t>
            </a:r>
            <a:r>
              <a:rPr sz="3263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are </a:t>
            </a:r>
            <a:r>
              <a:rPr sz="3263" b="1" spc="87" dirty="0">
                <a:solidFill>
                  <a:schemeClr val="tx1"/>
                </a:solidFill>
                <a:latin typeface="Tahoma"/>
                <a:cs typeface="Tahoma"/>
              </a:rPr>
              <a:t>glyceraldehyde-</a:t>
            </a:r>
            <a:r>
              <a:rPr sz="3263" b="1" spc="-152" dirty="0">
                <a:solidFill>
                  <a:schemeClr val="tx1"/>
                </a:solidFill>
                <a:latin typeface="Tahoma"/>
                <a:cs typeface="Tahoma"/>
              </a:rPr>
              <a:t>3-</a:t>
            </a:r>
            <a:r>
              <a:rPr sz="3263" b="1" spc="120" dirty="0">
                <a:solidFill>
                  <a:schemeClr val="tx1"/>
                </a:solidFill>
                <a:latin typeface="Tahoma"/>
                <a:cs typeface="Tahoma"/>
              </a:rPr>
              <a:t>phosphate </a:t>
            </a:r>
            <a:r>
              <a:rPr sz="3263" b="1" spc="127" dirty="0">
                <a:solidFill>
                  <a:schemeClr val="tx1"/>
                </a:solidFill>
                <a:latin typeface="Tahoma"/>
                <a:cs typeface="Tahoma"/>
              </a:rPr>
              <a:t>dehydrogenase</a:t>
            </a:r>
            <a:r>
              <a:rPr sz="3263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and </a:t>
            </a:r>
            <a:r>
              <a:rPr sz="3263" b="1" spc="120" dirty="0">
                <a:solidFill>
                  <a:schemeClr val="tx1"/>
                </a:solidFill>
                <a:latin typeface="Tahoma"/>
                <a:cs typeface="Tahoma"/>
              </a:rPr>
              <a:t>phosphoglycerate</a:t>
            </a:r>
            <a:r>
              <a:rPr sz="3263" b="1" spc="13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b="1" spc="-13" dirty="0">
                <a:solidFill>
                  <a:schemeClr val="tx1"/>
                </a:solidFill>
                <a:latin typeface="Tahoma"/>
                <a:cs typeface="Tahoma"/>
              </a:rPr>
              <a:t>kinase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244390C7-C7EA-EAC7-44FC-4AF2480CD6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751" y="1034009"/>
            <a:ext cx="12062915" cy="109899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973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3544" y="0"/>
            <a:ext cx="12176967" cy="13699088"/>
            <a:chOff x="9144000" y="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3197" y="1143000"/>
              <a:ext cx="6496049" cy="7962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140" y="635989"/>
            <a:ext cx="20551721" cy="953782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66"/>
              </a:spcBef>
            </a:pPr>
            <a:r>
              <a:rPr spc="293" dirty="0"/>
              <a:t>St</a:t>
            </a:r>
            <a:r>
              <a:rPr lang="en-US" spc="293" dirty="0"/>
              <a:t>ep</a:t>
            </a:r>
            <a:r>
              <a:rPr lang="en-US" spc="73" dirty="0"/>
              <a:t> 6</a:t>
            </a:r>
            <a:r>
              <a:rPr spc="73" dirty="0"/>
              <a:t>:</a:t>
            </a:r>
            <a:r>
              <a:rPr spc="-226" dirty="0"/>
              <a:t> </a:t>
            </a:r>
            <a:r>
              <a:rPr spc="166" dirty="0"/>
              <a:t>ATP</a:t>
            </a:r>
            <a:r>
              <a:rPr spc="-152" dirty="0"/>
              <a:t> </a:t>
            </a:r>
            <a:r>
              <a:rPr spc="67" dirty="0"/>
              <a:t>Pro</a:t>
            </a:r>
            <a:r>
              <a:rPr lang="en-US" spc="67" dirty="0"/>
              <a:t>duction</a:t>
            </a:r>
            <a:endParaRPr spc="67" dirty="0"/>
          </a:p>
        </p:txBody>
      </p:sp>
      <p:sp>
        <p:nvSpPr>
          <p:cNvPr id="6" name="object 6"/>
          <p:cNvSpPr txBox="1"/>
          <p:nvPr/>
        </p:nvSpPr>
        <p:spPr>
          <a:xfrm>
            <a:off x="320928" y="1929427"/>
            <a:ext cx="10990894" cy="4566121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 marR="6765">
              <a:lnSpc>
                <a:spcPct val="116799"/>
              </a:lnSpc>
              <a:spcBef>
                <a:spcPts val="146"/>
              </a:spcBef>
            </a:pP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sixth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13" dirty="0">
                <a:solidFill>
                  <a:schemeClr val="tx1"/>
                </a:solidFill>
                <a:latin typeface="Verdana"/>
                <a:cs typeface="Verdana"/>
              </a:rPr>
              <a:t>step,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-27" dirty="0">
                <a:solidFill>
                  <a:schemeClr val="tx1"/>
                </a:solidFill>
                <a:latin typeface="Tahoma"/>
                <a:cs typeface="Tahoma"/>
              </a:rPr>
              <a:t>1,3- </a:t>
            </a:r>
            <a:r>
              <a:rPr sz="3196" b="1" spc="93" dirty="0">
                <a:solidFill>
                  <a:schemeClr val="tx1"/>
                </a:solidFill>
                <a:latin typeface="Tahoma"/>
                <a:cs typeface="Tahoma"/>
              </a:rPr>
              <a:t>bisphosphoglycerate</a:t>
            </a:r>
            <a:r>
              <a:rPr sz="3196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converted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196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b="1" spc="-33" dirty="0">
                <a:solidFill>
                  <a:schemeClr val="tx1"/>
                </a:solidFill>
                <a:latin typeface="Tahoma"/>
                <a:cs typeface="Tahoma"/>
              </a:rPr>
              <a:t>3- </a:t>
            </a:r>
            <a:r>
              <a:rPr sz="3196" b="1" spc="93" dirty="0">
                <a:solidFill>
                  <a:schemeClr val="tx1"/>
                </a:solidFill>
                <a:latin typeface="Tahoma"/>
                <a:cs typeface="Tahoma"/>
              </a:rPr>
              <a:t>phosphoglycerate</a:t>
            </a:r>
            <a:r>
              <a:rPr sz="3196" b="1" spc="-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spc="-40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196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enzyme </a:t>
            </a:r>
            <a:r>
              <a:rPr sz="3196" b="1" spc="93" dirty="0">
                <a:solidFill>
                  <a:schemeClr val="tx1"/>
                </a:solidFill>
                <a:latin typeface="Tahoma"/>
                <a:cs typeface="Tahoma"/>
              </a:rPr>
              <a:t>phosphoglycerate</a:t>
            </a:r>
            <a:r>
              <a:rPr sz="3196" b="1" spc="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196" b="1" dirty="0">
                <a:solidFill>
                  <a:schemeClr val="tx1"/>
                </a:solidFill>
                <a:latin typeface="Tahoma"/>
                <a:cs typeface="Tahoma"/>
              </a:rPr>
              <a:t>kinase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196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reaction </a:t>
            </a:r>
            <a:r>
              <a:rPr sz="3196" spc="-67" dirty="0">
                <a:solidFill>
                  <a:schemeClr val="tx1"/>
                </a:solidFill>
                <a:latin typeface="Verdana"/>
                <a:cs typeface="Verdana"/>
              </a:rPr>
              <a:t>involves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transfer</a:t>
            </a:r>
            <a:r>
              <a:rPr sz="3196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196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phosphate</a:t>
            </a:r>
            <a:r>
              <a:rPr sz="3196" spc="73" dirty="0">
                <a:solidFill>
                  <a:schemeClr val="tx1"/>
                </a:solidFill>
                <a:latin typeface="Verdana"/>
                <a:cs typeface="Verdana"/>
              </a:rPr>
              <a:t> group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100" dirty="0">
                <a:solidFill>
                  <a:schemeClr val="tx1"/>
                </a:solidFill>
                <a:latin typeface="Verdana"/>
                <a:cs typeface="Verdana"/>
              </a:rPr>
              <a:t>from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59" dirty="0">
                <a:solidFill>
                  <a:schemeClr val="tx1"/>
                </a:solidFill>
                <a:latin typeface="Verdana"/>
                <a:cs typeface="Verdana"/>
              </a:rPr>
              <a:t>1,3-</a:t>
            </a:r>
            <a:r>
              <a:rPr sz="3196" spc="173" dirty="0">
                <a:solidFill>
                  <a:schemeClr val="tx1"/>
                </a:solidFill>
                <a:latin typeface="Verdana"/>
                <a:cs typeface="Verdana"/>
              </a:rPr>
              <a:t>BPG</a:t>
            </a:r>
            <a:r>
              <a:rPr sz="3196" spc="-22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to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ADP,</a:t>
            </a:r>
            <a:r>
              <a:rPr sz="3196" spc="-22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resulting</a:t>
            </a:r>
            <a:r>
              <a:rPr sz="3196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in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formation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07" dirty="0">
                <a:solidFill>
                  <a:schemeClr val="tx1"/>
                </a:solidFill>
                <a:latin typeface="Verdana"/>
                <a:cs typeface="Verdana"/>
              </a:rPr>
              <a:t>ATP.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8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196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196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first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instance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196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67" dirty="0">
                <a:solidFill>
                  <a:schemeClr val="tx1"/>
                </a:solidFill>
                <a:latin typeface="Verdana"/>
                <a:cs typeface="Verdana"/>
              </a:rPr>
              <a:t>ATP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67" dirty="0">
                <a:solidFill>
                  <a:schemeClr val="tx1"/>
                </a:solidFill>
                <a:latin typeface="Verdana"/>
                <a:cs typeface="Verdana"/>
              </a:rPr>
              <a:t>production</a:t>
            </a:r>
            <a:r>
              <a:rPr sz="3196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glycolysis.</a:t>
            </a:r>
            <a:endParaRPr sz="3196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6913" marR="405902">
              <a:lnSpc>
                <a:spcPts val="4500"/>
              </a:lnSpc>
              <a:spcBef>
                <a:spcPts val="13"/>
              </a:spcBef>
            </a:pP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Phosphoglycerate</a:t>
            </a:r>
            <a:r>
              <a:rPr sz="3196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kinase</a:t>
            </a:r>
            <a:r>
              <a:rPr sz="3196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60" dirty="0">
                <a:solidFill>
                  <a:schemeClr val="tx1"/>
                </a:solidFill>
                <a:latin typeface="Verdana"/>
                <a:cs typeface="Verdana"/>
              </a:rPr>
              <a:t>plays</a:t>
            </a:r>
            <a:r>
              <a:rPr sz="3196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3196" spc="-8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crucial </a:t>
            </a:r>
            <a:r>
              <a:rPr sz="3196" spc="-33" dirty="0">
                <a:solidFill>
                  <a:schemeClr val="tx1"/>
                </a:solidFill>
                <a:latin typeface="Verdana"/>
                <a:cs typeface="Verdana"/>
              </a:rPr>
              <a:t>role</a:t>
            </a:r>
            <a:r>
              <a:rPr sz="3196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linking</a:t>
            </a: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-47" dirty="0">
                <a:solidFill>
                  <a:schemeClr val="tx1"/>
                </a:solidFill>
                <a:latin typeface="Verdana"/>
                <a:cs typeface="Verdana"/>
              </a:rPr>
              <a:t>glycolysis</a:t>
            </a:r>
            <a:r>
              <a:rPr sz="3196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dirty="0">
                <a:solidFill>
                  <a:schemeClr val="tx1"/>
                </a:solidFill>
                <a:latin typeface="Verdana"/>
                <a:cs typeface="Verdana"/>
              </a:rPr>
              <a:t>to</a:t>
            </a:r>
            <a:r>
              <a:rPr sz="3196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196" spc="33" dirty="0">
                <a:solidFill>
                  <a:schemeClr val="tx1"/>
                </a:solidFill>
                <a:latin typeface="Verdana"/>
                <a:cs typeface="Verdana"/>
              </a:rPr>
              <a:t>ATP </a:t>
            </a:r>
            <a:r>
              <a:rPr sz="3196" spc="-13" dirty="0">
                <a:solidFill>
                  <a:schemeClr val="tx1"/>
                </a:solidFill>
                <a:latin typeface="Verdana"/>
                <a:cs typeface="Verdana"/>
              </a:rPr>
              <a:t>production.</a:t>
            </a:r>
            <a:endParaRPr sz="3196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319EC931-6253-9AE6-23BE-69B88419B20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9699" y="6858000"/>
            <a:ext cx="12176967" cy="68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irst Law of Thermodynamic"/>
          <p:cNvSpPr txBox="1">
            <a:spLocks noGrp="1"/>
          </p:cNvSpPr>
          <p:nvPr>
            <p:ph type="title"/>
          </p:nvPr>
        </p:nvSpPr>
        <p:spPr>
          <a:xfrm>
            <a:off x="1270000" y="4275070"/>
            <a:ext cx="21844000" cy="1557437"/>
          </a:xfrm>
          <a:prstGeom prst="rect">
            <a:avLst/>
          </a:prstGeom>
        </p:spPr>
        <p:txBody>
          <a:bodyPr/>
          <a:lstStyle/>
          <a:p>
            <a:r>
              <a:t>First Law of Thermodynamic</a:t>
            </a:r>
          </a:p>
        </p:txBody>
      </p:sp>
      <p:sp>
        <p:nvSpPr>
          <p:cNvPr id="274" name="“Energy cannot be created or destroyed, it can only be changed from one form to another”."/>
          <p:cNvSpPr txBox="1">
            <a:spLocks noGrp="1"/>
          </p:cNvSpPr>
          <p:nvPr>
            <p:ph type="body" idx="21"/>
          </p:nvPr>
        </p:nvSpPr>
        <p:spPr>
          <a:xfrm>
            <a:off x="5038824" y="8481095"/>
            <a:ext cx="13681219" cy="21220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734694">
              <a:defRPr sz="4806"/>
            </a:lvl1pPr>
          </a:lstStyle>
          <a:p>
            <a:r>
              <a:t>“Energy cannot be created or destroyed, it can only be changed from one form to another”.</a:t>
            </a:r>
          </a:p>
        </p:txBody>
      </p:sp>
      <p:grpSp>
        <p:nvGrpSpPr>
          <p:cNvPr id="314" name="Drawing"/>
          <p:cNvGrpSpPr/>
          <p:nvPr/>
        </p:nvGrpSpPr>
        <p:grpSpPr>
          <a:xfrm>
            <a:off x="10885193" y="5638211"/>
            <a:ext cx="11739781" cy="1951534"/>
            <a:chOff x="0" y="0"/>
            <a:chExt cx="11739780" cy="1951533"/>
          </a:xfrm>
        </p:grpSpPr>
        <p:sp>
          <p:nvSpPr>
            <p:cNvPr id="275" name="Line"/>
            <p:cNvSpPr/>
            <p:nvPr/>
          </p:nvSpPr>
          <p:spPr>
            <a:xfrm>
              <a:off x="168655" y="12708"/>
              <a:ext cx="3434529" cy="143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497" extrusionOk="0">
                  <a:moveTo>
                    <a:pt x="567" y="21497"/>
                  </a:moveTo>
                  <a:cubicBezTo>
                    <a:pt x="441" y="20897"/>
                    <a:pt x="315" y="20297"/>
                    <a:pt x="202" y="19097"/>
                  </a:cubicBezTo>
                  <a:cubicBezTo>
                    <a:pt x="89" y="17897"/>
                    <a:pt x="-12" y="16097"/>
                    <a:pt x="1" y="14897"/>
                  </a:cubicBezTo>
                  <a:cubicBezTo>
                    <a:pt x="13" y="13697"/>
                    <a:pt x="139" y="13097"/>
                    <a:pt x="454" y="12497"/>
                  </a:cubicBezTo>
                  <a:cubicBezTo>
                    <a:pt x="768" y="11897"/>
                    <a:pt x="1272" y="11297"/>
                    <a:pt x="1864" y="10397"/>
                  </a:cubicBezTo>
                  <a:cubicBezTo>
                    <a:pt x="2455" y="9497"/>
                    <a:pt x="3135" y="8297"/>
                    <a:pt x="3789" y="7397"/>
                  </a:cubicBezTo>
                  <a:cubicBezTo>
                    <a:pt x="4444" y="6497"/>
                    <a:pt x="5073" y="5897"/>
                    <a:pt x="5728" y="5297"/>
                  </a:cubicBezTo>
                  <a:cubicBezTo>
                    <a:pt x="6382" y="4697"/>
                    <a:pt x="7062" y="4097"/>
                    <a:pt x="7893" y="3797"/>
                  </a:cubicBezTo>
                  <a:cubicBezTo>
                    <a:pt x="8724" y="3497"/>
                    <a:pt x="9705" y="3497"/>
                    <a:pt x="10561" y="3797"/>
                  </a:cubicBezTo>
                  <a:cubicBezTo>
                    <a:pt x="11417" y="4097"/>
                    <a:pt x="12147" y="4697"/>
                    <a:pt x="12840" y="4697"/>
                  </a:cubicBezTo>
                  <a:cubicBezTo>
                    <a:pt x="13532" y="4697"/>
                    <a:pt x="14187" y="4097"/>
                    <a:pt x="14816" y="3197"/>
                  </a:cubicBezTo>
                  <a:cubicBezTo>
                    <a:pt x="15445" y="2297"/>
                    <a:pt x="16050" y="1097"/>
                    <a:pt x="16679" y="497"/>
                  </a:cubicBezTo>
                  <a:cubicBezTo>
                    <a:pt x="17308" y="-103"/>
                    <a:pt x="17963" y="-103"/>
                    <a:pt x="18680" y="197"/>
                  </a:cubicBezTo>
                  <a:cubicBezTo>
                    <a:pt x="19398" y="497"/>
                    <a:pt x="20178" y="1097"/>
                    <a:pt x="20631" y="1397"/>
                  </a:cubicBezTo>
                  <a:cubicBezTo>
                    <a:pt x="21085" y="1697"/>
                    <a:pt x="21210" y="1697"/>
                    <a:pt x="21336" y="1697"/>
                  </a:cubicBezTo>
                  <a:cubicBezTo>
                    <a:pt x="21462" y="1697"/>
                    <a:pt x="21588" y="1697"/>
                    <a:pt x="21575" y="2597"/>
                  </a:cubicBezTo>
                  <a:cubicBezTo>
                    <a:pt x="21563" y="3497"/>
                    <a:pt x="21412" y="5297"/>
                    <a:pt x="21261" y="70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Line"/>
            <p:cNvSpPr/>
            <p:nvPr/>
          </p:nvSpPr>
          <p:spPr>
            <a:xfrm>
              <a:off x="1497231" y="156282"/>
              <a:ext cx="24045" cy="38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Line"/>
            <p:cNvSpPr/>
            <p:nvPr/>
          </p:nvSpPr>
          <p:spPr>
            <a:xfrm>
              <a:off x="1324919" y="456311"/>
              <a:ext cx="328596" cy="17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3" extrusionOk="0">
                  <a:moveTo>
                    <a:pt x="1054" y="4287"/>
                  </a:moveTo>
                  <a:cubicBezTo>
                    <a:pt x="527" y="1939"/>
                    <a:pt x="0" y="-409"/>
                    <a:pt x="0" y="61"/>
                  </a:cubicBezTo>
                  <a:cubicBezTo>
                    <a:pt x="0" y="530"/>
                    <a:pt x="527" y="3817"/>
                    <a:pt x="922" y="6869"/>
                  </a:cubicBezTo>
                  <a:cubicBezTo>
                    <a:pt x="1317" y="9921"/>
                    <a:pt x="1580" y="12739"/>
                    <a:pt x="2634" y="15556"/>
                  </a:cubicBezTo>
                  <a:cubicBezTo>
                    <a:pt x="3688" y="18374"/>
                    <a:pt x="5532" y="21191"/>
                    <a:pt x="8824" y="20721"/>
                  </a:cubicBezTo>
                  <a:cubicBezTo>
                    <a:pt x="12117" y="20252"/>
                    <a:pt x="16859" y="16495"/>
                    <a:pt x="21600" y="127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Line"/>
            <p:cNvSpPr/>
            <p:nvPr/>
          </p:nvSpPr>
          <p:spPr>
            <a:xfrm>
              <a:off x="-1" y="759260"/>
              <a:ext cx="150795" cy="55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526" extrusionOk="0">
                  <a:moveTo>
                    <a:pt x="21390" y="2274"/>
                  </a:moveTo>
                  <a:cubicBezTo>
                    <a:pt x="21390" y="1178"/>
                    <a:pt x="21390" y="83"/>
                    <a:pt x="21106" y="4"/>
                  </a:cubicBezTo>
                  <a:cubicBezTo>
                    <a:pt x="20822" y="-74"/>
                    <a:pt x="20253" y="865"/>
                    <a:pt x="17411" y="3683"/>
                  </a:cubicBezTo>
                  <a:cubicBezTo>
                    <a:pt x="14569" y="6500"/>
                    <a:pt x="9453" y="11196"/>
                    <a:pt x="6327" y="14169"/>
                  </a:cubicBezTo>
                  <a:cubicBezTo>
                    <a:pt x="3201" y="17143"/>
                    <a:pt x="2064" y="18396"/>
                    <a:pt x="1211" y="19491"/>
                  </a:cubicBezTo>
                  <a:cubicBezTo>
                    <a:pt x="358" y="20587"/>
                    <a:pt x="-210" y="21526"/>
                    <a:pt x="74" y="21526"/>
                  </a:cubicBezTo>
                  <a:cubicBezTo>
                    <a:pt x="358" y="21526"/>
                    <a:pt x="1495" y="20587"/>
                    <a:pt x="2632" y="196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Line"/>
            <p:cNvSpPr/>
            <p:nvPr/>
          </p:nvSpPr>
          <p:spPr>
            <a:xfrm>
              <a:off x="1904" y="1081959"/>
              <a:ext cx="377303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extrusionOk="0">
                  <a:moveTo>
                    <a:pt x="263" y="21600"/>
                  </a:moveTo>
                  <a:cubicBezTo>
                    <a:pt x="35" y="14400"/>
                    <a:pt x="-192" y="7200"/>
                    <a:pt x="263" y="3600"/>
                  </a:cubicBezTo>
                  <a:cubicBezTo>
                    <a:pt x="717" y="0"/>
                    <a:pt x="1854" y="0"/>
                    <a:pt x="5492" y="0"/>
                  </a:cubicBezTo>
                  <a:cubicBezTo>
                    <a:pt x="9130" y="0"/>
                    <a:pt x="15269" y="0"/>
                    <a:pt x="21408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Line"/>
            <p:cNvSpPr/>
            <p:nvPr/>
          </p:nvSpPr>
          <p:spPr>
            <a:xfrm>
              <a:off x="320107" y="845530"/>
              <a:ext cx="83144" cy="50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442" extrusionOk="0">
                  <a:moveTo>
                    <a:pt x="21341" y="2381"/>
                  </a:moveTo>
                  <a:cubicBezTo>
                    <a:pt x="20312" y="1191"/>
                    <a:pt x="19284" y="0"/>
                    <a:pt x="18770" y="0"/>
                  </a:cubicBezTo>
                  <a:cubicBezTo>
                    <a:pt x="18255" y="0"/>
                    <a:pt x="18255" y="1191"/>
                    <a:pt x="15684" y="3912"/>
                  </a:cubicBezTo>
                  <a:cubicBezTo>
                    <a:pt x="13112" y="6633"/>
                    <a:pt x="7970" y="10885"/>
                    <a:pt x="4884" y="13606"/>
                  </a:cubicBezTo>
                  <a:cubicBezTo>
                    <a:pt x="1798" y="16328"/>
                    <a:pt x="770" y="17518"/>
                    <a:pt x="255" y="18624"/>
                  </a:cubicBezTo>
                  <a:cubicBezTo>
                    <a:pt x="-259" y="19729"/>
                    <a:pt x="-259" y="20750"/>
                    <a:pt x="2827" y="21175"/>
                  </a:cubicBezTo>
                  <a:cubicBezTo>
                    <a:pt x="5912" y="21600"/>
                    <a:pt x="12084" y="21430"/>
                    <a:pt x="18255" y="212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Line"/>
            <p:cNvSpPr/>
            <p:nvPr/>
          </p:nvSpPr>
          <p:spPr>
            <a:xfrm>
              <a:off x="409097" y="1042782"/>
              <a:ext cx="294698" cy="328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097" extrusionOk="0">
                  <a:moveTo>
                    <a:pt x="5704" y="11771"/>
                  </a:moveTo>
                  <a:cubicBezTo>
                    <a:pt x="8915" y="9456"/>
                    <a:pt x="12125" y="7142"/>
                    <a:pt x="13731" y="5214"/>
                  </a:cubicBezTo>
                  <a:cubicBezTo>
                    <a:pt x="15336" y="3285"/>
                    <a:pt x="15336" y="1742"/>
                    <a:pt x="14607" y="842"/>
                  </a:cubicBezTo>
                  <a:cubicBezTo>
                    <a:pt x="13877" y="-58"/>
                    <a:pt x="12417" y="-315"/>
                    <a:pt x="10374" y="456"/>
                  </a:cubicBezTo>
                  <a:cubicBezTo>
                    <a:pt x="8331" y="1228"/>
                    <a:pt x="5704" y="3028"/>
                    <a:pt x="3661" y="6242"/>
                  </a:cubicBezTo>
                  <a:cubicBezTo>
                    <a:pt x="1617" y="9456"/>
                    <a:pt x="158" y="14085"/>
                    <a:pt x="12" y="16914"/>
                  </a:cubicBezTo>
                  <a:cubicBezTo>
                    <a:pt x="-134" y="19742"/>
                    <a:pt x="1034" y="20771"/>
                    <a:pt x="4828" y="21028"/>
                  </a:cubicBezTo>
                  <a:cubicBezTo>
                    <a:pt x="8623" y="21285"/>
                    <a:pt x="15044" y="20771"/>
                    <a:pt x="21466" y="202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Line"/>
            <p:cNvSpPr/>
            <p:nvPr/>
          </p:nvSpPr>
          <p:spPr>
            <a:xfrm>
              <a:off x="725121" y="1055776"/>
              <a:ext cx="395429" cy="374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493" extrusionOk="0">
                  <a:moveTo>
                    <a:pt x="10514" y="4948"/>
                  </a:moveTo>
                  <a:cubicBezTo>
                    <a:pt x="9434" y="4029"/>
                    <a:pt x="8354" y="3110"/>
                    <a:pt x="7382" y="2995"/>
                  </a:cubicBezTo>
                  <a:cubicBezTo>
                    <a:pt x="6410" y="2880"/>
                    <a:pt x="5546" y="3570"/>
                    <a:pt x="4250" y="5867"/>
                  </a:cubicBezTo>
                  <a:cubicBezTo>
                    <a:pt x="2954" y="8165"/>
                    <a:pt x="1226" y="12072"/>
                    <a:pt x="470" y="14599"/>
                  </a:cubicBezTo>
                  <a:cubicBezTo>
                    <a:pt x="-286" y="17127"/>
                    <a:pt x="-70" y="18276"/>
                    <a:pt x="686" y="18736"/>
                  </a:cubicBezTo>
                  <a:cubicBezTo>
                    <a:pt x="1442" y="19195"/>
                    <a:pt x="2738" y="18965"/>
                    <a:pt x="4898" y="17127"/>
                  </a:cubicBezTo>
                  <a:cubicBezTo>
                    <a:pt x="7058" y="15289"/>
                    <a:pt x="10082" y="11842"/>
                    <a:pt x="11702" y="9429"/>
                  </a:cubicBezTo>
                  <a:cubicBezTo>
                    <a:pt x="13322" y="7016"/>
                    <a:pt x="13538" y="5638"/>
                    <a:pt x="13322" y="5523"/>
                  </a:cubicBezTo>
                  <a:cubicBezTo>
                    <a:pt x="13106" y="5408"/>
                    <a:pt x="12458" y="6557"/>
                    <a:pt x="11810" y="8050"/>
                  </a:cubicBezTo>
                  <a:cubicBezTo>
                    <a:pt x="11162" y="9544"/>
                    <a:pt x="10514" y="11382"/>
                    <a:pt x="9974" y="12876"/>
                  </a:cubicBezTo>
                  <a:cubicBezTo>
                    <a:pt x="9434" y="14370"/>
                    <a:pt x="9002" y="15519"/>
                    <a:pt x="9218" y="16553"/>
                  </a:cubicBezTo>
                  <a:cubicBezTo>
                    <a:pt x="9434" y="17587"/>
                    <a:pt x="10298" y="18506"/>
                    <a:pt x="11162" y="18506"/>
                  </a:cubicBezTo>
                  <a:cubicBezTo>
                    <a:pt x="12026" y="18506"/>
                    <a:pt x="12890" y="17587"/>
                    <a:pt x="14510" y="14829"/>
                  </a:cubicBezTo>
                  <a:cubicBezTo>
                    <a:pt x="16130" y="12072"/>
                    <a:pt x="18506" y="7476"/>
                    <a:pt x="19802" y="4489"/>
                  </a:cubicBezTo>
                  <a:cubicBezTo>
                    <a:pt x="21098" y="1502"/>
                    <a:pt x="21314" y="123"/>
                    <a:pt x="21314" y="8"/>
                  </a:cubicBezTo>
                  <a:cubicBezTo>
                    <a:pt x="21314" y="-107"/>
                    <a:pt x="21098" y="1042"/>
                    <a:pt x="20774" y="4259"/>
                  </a:cubicBezTo>
                  <a:cubicBezTo>
                    <a:pt x="20450" y="7476"/>
                    <a:pt x="20018" y="12761"/>
                    <a:pt x="20018" y="15978"/>
                  </a:cubicBezTo>
                  <a:cubicBezTo>
                    <a:pt x="20018" y="19195"/>
                    <a:pt x="20450" y="20344"/>
                    <a:pt x="20882" y="21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Line"/>
            <p:cNvSpPr/>
            <p:nvPr/>
          </p:nvSpPr>
          <p:spPr>
            <a:xfrm>
              <a:off x="1004338" y="1234235"/>
              <a:ext cx="288524" cy="7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5916"/>
                    <a:pt x="0" y="10232"/>
                    <a:pt x="1050" y="6253"/>
                  </a:cubicBezTo>
                  <a:cubicBezTo>
                    <a:pt x="2100" y="2274"/>
                    <a:pt x="4200" y="0"/>
                    <a:pt x="7800" y="0"/>
                  </a:cubicBezTo>
                  <a:cubicBezTo>
                    <a:pt x="11400" y="0"/>
                    <a:pt x="16500" y="2274"/>
                    <a:pt x="21600" y="45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Line"/>
            <p:cNvSpPr/>
            <p:nvPr/>
          </p:nvSpPr>
          <p:spPr>
            <a:xfrm>
              <a:off x="1624861" y="887468"/>
              <a:ext cx="295422" cy="82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507" extrusionOk="0">
                  <a:moveTo>
                    <a:pt x="17611" y="2572"/>
                  </a:moveTo>
                  <a:cubicBezTo>
                    <a:pt x="18187" y="2048"/>
                    <a:pt x="18763" y="1524"/>
                    <a:pt x="19483" y="1000"/>
                  </a:cubicBezTo>
                  <a:cubicBezTo>
                    <a:pt x="20203" y="475"/>
                    <a:pt x="21067" y="-49"/>
                    <a:pt x="21211" y="3"/>
                  </a:cubicBezTo>
                  <a:cubicBezTo>
                    <a:pt x="21355" y="56"/>
                    <a:pt x="20779" y="685"/>
                    <a:pt x="18331" y="2782"/>
                  </a:cubicBezTo>
                  <a:cubicBezTo>
                    <a:pt x="15883" y="4879"/>
                    <a:pt x="11563" y="8444"/>
                    <a:pt x="8251" y="11433"/>
                  </a:cubicBezTo>
                  <a:cubicBezTo>
                    <a:pt x="4939" y="14421"/>
                    <a:pt x="2635" y="16833"/>
                    <a:pt x="1339" y="18301"/>
                  </a:cubicBezTo>
                  <a:cubicBezTo>
                    <a:pt x="43" y="19768"/>
                    <a:pt x="-245" y="20293"/>
                    <a:pt x="187" y="20712"/>
                  </a:cubicBezTo>
                  <a:cubicBezTo>
                    <a:pt x="619" y="21132"/>
                    <a:pt x="1771" y="21446"/>
                    <a:pt x="2491" y="21499"/>
                  </a:cubicBezTo>
                  <a:cubicBezTo>
                    <a:pt x="3211" y="21551"/>
                    <a:pt x="3499" y="21341"/>
                    <a:pt x="3787" y="211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2134385" y="1141415"/>
              <a:ext cx="36067" cy="54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6" extrusionOk="0">
                  <a:moveTo>
                    <a:pt x="0" y="5191"/>
                  </a:moveTo>
                  <a:cubicBezTo>
                    <a:pt x="7200" y="2999"/>
                    <a:pt x="14400" y="808"/>
                    <a:pt x="18000" y="182"/>
                  </a:cubicBezTo>
                  <a:cubicBezTo>
                    <a:pt x="21600" y="-444"/>
                    <a:pt x="21600" y="495"/>
                    <a:pt x="20400" y="3782"/>
                  </a:cubicBezTo>
                  <a:cubicBezTo>
                    <a:pt x="19200" y="7069"/>
                    <a:pt x="16800" y="12704"/>
                    <a:pt x="16800" y="15991"/>
                  </a:cubicBezTo>
                  <a:cubicBezTo>
                    <a:pt x="16800" y="19278"/>
                    <a:pt x="19200" y="20217"/>
                    <a:pt x="21600" y="211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1966080" y="1162104"/>
              <a:ext cx="390913" cy="76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1" extrusionOk="0">
                  <a:moveTo>
                    <a:pt x="0" y="21101"/>
                  </a:moveTo>
                  <a:cubicBezTo>
                    <a:pt x="3764" y="13327"/>
                    <a:pt x="7528" y="5553"/>
                    <a:pt x="11514" y="2222"/>
                  </a:cubicBezTo>
                  <a:cubicBezTo>
                    <a:pt x="14769" y="-499"/>
                    <a:pt x="18171" y="-257"/>
                    <a:pt x="21600" y="5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2334146" y="1409051"/>
              <a:ext cx="629742" cy="24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386" extrusionOk="0">
                  <a:moveTo>
                    <a:pt x="2618" y="12129"/>
                  </a:moveTo>
                  <a:cubicBezTo>
                    <a:pt x="2071" y="10757"/>
                    <a:pt x="1525" y="9386"/>
                    <a:pt x="1593" y="9043"/>
                  </a:cubicBezTo>
                  <a:cubicBezTo>
                    <a:pt x="1661" y="8700"/>
                    <a:pt x="2345" y="9386"/>
                    <a:pt x="3028" y="9557"/>
                  </a:cubicBezTo>
                  <a:cubicBezTo>
                    <a:pt x="3712" y="9729"/>
                    <a:pt x="4395" y="9386"/>
                    <a:pt x="4942" y="8529"/>
                  </a:cubicBezTo>
                  <a:cubicBezTo>
                    <a:pt x="5489" y="7672"/>
                    <a:pt x="5899" y="6300"/>
                    <a:pt x="5968" y="4757"/>
                  </a:cubicBezTo>
                  <a:cubicBezTo>
                    <a:pt x="6036" y="3215"/>
                    <a:pt x="5763" y="1500"/>
                    <a:pt x="5284" y="643"/>
                  </a:cubicBezTo>
                  <a:cubicBezTo>
                    <a:pt x="4806" y="-214"/>
                    <a:pt x="4122" y="-214"/>
                    <a:pt x="3233" y="643"/>
                  </a:cubicBezTo>
                  <a:cubicBezTo>
                    <a:pt x="2345" y="1500"/>
                    <a:pt x="1251" y="3215"/>
                    <a:pt x="636" y="4929"/>
                  </a:cubicBezTo>
                  <a:cubicBezTo>
                    <a:pt x="21" y="6643"/>
                    <a:pt x="-116" y="8357"/>
                    <a:pt x="89" y="10586"/>
                  </a:cubicBezTo>
                  <a:cubicBezTo>
                    <a:pt x="294" y="12815"/>
                    <a:pt x="841" y="15557"/>
                    <a:pt x="2140" y="16757"/>
                  </a:cubicBezTo>
                  <a:cubicBezTo>
                    <a:pt x="3438" y="17957"/>
                    <a:pt x="5489" y="17615"/>
                    <a:pt x="6788" y="16757"/>
                  </a:cubicBezTo>
                  <a:cubicBezTo>
                    <a:pt x="8087" y="15900"/>
                    <a:pt x="8633" y="14529"/>
                    <a:pt x="8907" y="12986"/>
                  </a:cubicBezTo>
                  <a:cubicBezTo>
                    <a:pt x="9180" y="11443"/>
                    <a:pt x="9180" y="9729"/>
                    <a:pt x="9112" y="8015"/>
                  </a:cubicBezTo>
                  <a:cubicBezTo>
                    <a:pt x="9043" y="6300"/>
                    <a:pt x="8907" y="4586"/>
                    <a:pt x="9043" y="4586"/>
                  </a:cubicBezTo>
                  <a:cubicBezTo>
                    <a:pt x="9180" y="4586"/>
                    <a:pt x="9590" y="6300"/>
                    <a:pt x="10000" y="8015"/>
                  </a:cubicBezTo>
                  <a:cubicBezTo>
                    <a:pt x="10411" y="9729"/>
                    <a:pt x="10821" y="11443"/>
                    <a:pt x="11162" y="13329"/>
                  </a:cubicBezTo>
                  <a:cubicBezTo>
                    <a:pt x="11504" y="15215"/>
                    <a:pt x="11778" y="17272"/>
                    <a:pt x="11914" y="17443"/>
                  </a:cubicBezTo>
                  <a:cubicBezTo>
                    <a:pt x="12051" y="17615"/>
                    <a:pt x="12051" y="15900"/>
                    <a:pt x="12119" y="14186"/>
                  </a:cubicBezTo>
                  <a:cubicBezTo>
                    <a:pt x="12188" y="12472"/>
                    <a:pt x="12324" y="10757"/>
                    <a:pt x="12666" y="9386"/>
                  </a:cubicBezTo>
                  <a:cubicBezTo>
                    <a:pt x="13008" y="8015"/>
                    <a:pt x="13555" y="6986"/>
                    <a:pt x="13897" y="7329"/>
                  </a:cubicBezTo>
                  <a:cubicBezTo>
                    <a:pt x="14238" y="7672"/>
                    <a:pt x="14375" y="9386"/>
                    <a:pt x="14785" y="9900"/>
                  </a:cubicBezTo>
                  <a:cubicBezTo>
                    <a:pt x="15195" y="10415"/>
                    <a:pt x="15879" y="9729"/>
                    <a:pt x="16562" y="8529"/>
                  </a:cubicBezTo>
                  <a:cubicBezTo>
                    <a:pt x="17246" y="7329"/>
                    <a:pt x="17930" y="5615"/>
                    <a:pt x="18340" y="5615"/>
                  </a:cubicBezTo>
                  <a:cubicBezTo>
                    <a:pt x="18750" y="5615"/>
                    <a:pt x="18887" y="7329"/>
                    <a:pt x="18955" y="9043"/>
                  </a:cubicBezTo>
                  <a:cubicBezTo>
                    <a:pt x="19023" y="10757"/>
                    <a:pt x="19023" y="12472"/>
                    <a:pt x="19092" y="14357"/>
                  </a:cubicBezTo>
                  <a:cubicBezTo>
                    <a:pt x="19160" y="16243"/>
                    <a:pt x="19297" y="18300"/>
                    <a:pt x="19707" y="19500"/>
                  </a:cubicBezTo>
                  <a:cubicBezTo>
                    <a:pt x="20117" y="20700"/>
                    <a:pt x="20800" y="21043"/>
                    <a:pt x="21484" y="213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3036018" y="1413058"/>
              <a:ext cx="165877" cy="52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209" extrusionOk="0">
                  <a:moveTo>
                    <a:pt x="0" y="1197"/>
                  </a:moveTo>
                  <a:cubicBezTo>
                    <a:pt x="514" y="4608"/>
                    <a:pt x="1029" y="8018"/>
                    <a:pt x="2571" y="11185"/>
                  </a:cubicBezTo>
                  <a:cubicBezTo>
                    <a:pt x="4114" y="14352"/>
                    <a:pt x="6686" y="17275"/>
                    <a:pt x="9000" y="19062"/>
                  </a:cubicBezTo>
                  <a:cubicBezTo>
                    <a:pt x="11314" y="20848"/>
                    <a:pt x="13371" y="21498"/>
                    <a:pt x="13114" y="21092"/>
                  </a:cubicBezTo>
                  <a:cubicBezTo>
                    <a:pt x="12857" y="20686"/>
                    <a:pt x="10286" y="19224"/>
                    <a:pt x="7971" y="16463"/>
                  </a:cubicBezTo>
                  <a:cubicBezTo>
                    <a:pt x="5657" y="13703"/>
                    <a:pt x="3600" y="9642"/>
                    <a:pt x="2571" y="7125"/>
                  </a:cubicBezTo>
                  <a:cubicBezTo>
                    <a:pt x="1543" y="4608"/>
                    <a:pt x="1543" y="3633"/>
                    <a:pt x="2314" y="2740"/>
                  </a:cubicBezTo>
                  <a:cubicBezTo>
                    <a:pt x="3086" y="1847"/>
                    <a:pt x="4629" y="1035"/>
                    <a:pt x="6943" y="548"/>
                  </a:cubicBezTo>
                  <a:cubicBezTo>
                    <a:pt x="9257" y="60"/>
                    <a:pt x="12343" y="-102"/>
                    <a:pt x="14914" y="60"/>
                  </a:cubicBezTo>
                  <a:cubicBezTo>
                    <a:pt x="17486" y="223"/>
                    <a:pt x="19543" y="710"/>
                    <a:pt x="20571" y="1360"/>
                  </a:cubicBezTo>
                  <a:cubicBezTo>
                    <a:pt x="21600" y="2009"/>
                    <a:pt x="21600" y="2821"/>
                    <a:pt x="20057" y="3958"/>
                  </a:cubicBezTo>
                  <a:cubicBezTo>
                    <a:pt x="18514" y="5095"/>
                    <a:pt x="15429" y="6557"/>
                    <a:pt x="13114" y="7612"/>
                  </a:cubicBezTo>
                  <a:cubicBezTo>
                    <a:pt x="10800" y="8668"/>
                    <a:pt x="9257" y="9318"/>
                    <a:pt x="8486" y="9724"/>
                  </a:cubicBezTo>
                  <a:cubicBezTo>
                    <a:pt x="7714" y="10130"/>
                    <a:pt x="7714" y="10292"/>
                    <a:pt x="7714" y="1045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3228366" y="1366474"/>
              <a:ext cx="877591" cy="364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67"/>
                  </a:moveTo>
                  <a:cubicBezTo>
                    <a:pt x="986" y="12580"/>
                    <a:pt x="1973" y="11393"/>
                    <a:pt x="2515" y="10207"/>
                  </a:cubicBezTo>
                  <a:cubicBezTo>
                    <a:pt x="3058" y="9020"/>
                    <a:pt x="3156" y="7833"/>
                    <a:pt x="3008" y="6765"/>
                  </a:cubicBezTo>
                  <a:cubicBezTo>
                    <a:pt x="2860" y="5697"/>
                    <a:pt x="2466" y="4747"/>
                    <a:pt x="2071" y="4629"/>
                  </a:cubicBezTo>
                  <a:cubicBezTo>
                    <a:pt x="1677" y="4510"/>
                    <a:pt x="1282" y="5222"/>
                    <a:pt x="986" y="6765"/>
                  </a:cubicBezTo>
                  <a:cubicBezTo>
                    <a:pt x="690" y="8308"/>
                    <a:pt x="493" y="10681"/>
                    <a:pt x="395" y="12462"/>
                  </a:cubicBezTo>
                  <a:cubicBezTo>
                    <a:pt x="296" y="14242"/>
                    <a:pt x="296" y="15429"/>
                    <a:pt x="542" y="16378"/>
                  </a:cubicBezTo>
                  <a:cubicBezTo>
                    <a:pt x="789" y="17327"/>
                    <a:pt x="1282" y="18040"/>
                    <a:pt x="2121" y="17090"/>
                  </a:cubicBezTo>
                  <a:cubicBezTo>
                    <a:pt x="2959" y="16141"/>
                    <a:pt x="4142" y="13530"/>
                    <a:pt x="4784" y="11631"/>
                  </a:cubicBezTo>
                  <a:cubicBezTo>
                    <a:pt x="5425" y="9732"/>
                    <a:pt x="5523" y="8545"/>
                    <a:pt x="5573" y="8664"/>
                  </a:cubicBezTo>
                  <a:cubicBezTo>
                    <a:pt x="5622" y="8782"/>
                    <a:pt x="5622" y="10207"/>
                    <a:pt x="5671" y="11512"/>
                  </a:cubicBezTo>
                  <a:cubicBezTo>
                    <a:pt x="5721" y="12818"/>
                    <a:pt x="5819" y="14004"/>
                    <a:pt x="5967" y="15191"/>
                  </a:cubicBezTo>
                  <a:cubicBezTo>
                    <a:pt x="6115" y="16378"/>
                    <a:pt x="6312" y="17565"/>
                    <a:pt x="6411" y="17565"/>
                  </a:cubicBezTo>
                  <a:cubicBezTo>
                    <a:pt x="6510" y="17565"/>
                    <a:pt x="6510" y="16378"/>
                    <a:pt x="6510" y="14954"/>
                  </a:cubicBezTo>
                  <a:cubicBezTo>
                    <a:pt x="6510" y="13530"/>
                    <a:pt x="6510" y="11868"/>
                    <a:pt x="6608" y="10444"/>
                  </a:cubicBezTo>
                  <a:cubicBezTo>
                    <a:pt x="6707" y="9020"/>
                    <a:pt x="6904" y="7833"/>
                    <a:pt x="7299" y="7002"/>
                  </a:cubicBezTo>
                  <a:cubicBezTo>
                    <a:pt x="7693" y="6171"/>
                    <a:pt x="8285" y="5697"/>
                    <a:pt x="8827" y="5459"/>
                  </a:cubicBezTo>
                  <a:cubicBezTo>
                    <a:pt x="9370" y="5222"/>
                    <a:pt x="9863" y="5222"/>
                    <a:pt x="10356" y="5459"/>
                  </a:cubicBezTo>
                  <a:cubicBezTo>
                    <a:pt x="10849" y="5697"/>
                    <a:pt x="11342" y="6171"/>
                    <a:pt x="11441" y="6884"/>
                  </a:cubicBezTo>
                  <a:cubicBezTo>
                    <a:pt x="11540" y="7596"/>
                    <a:pt x="11244" y="8545"/>
                    <a:pt x="11047" y="10088"/>
                  </a:cubicBezTo>
                  <a:cubicBezTo>
                    <a:pt x="10849" y="11631"/>
                    <a:pt x="10751" y="13767"/>
                    <a:pt x="10948" y="15073"/>
                  </a:cubicBezTo>
                  <a:cubicBezTo>
                    <a:pt x="11145" y="16378"/>
                    <a:pt x="11638" y="16853"/>
                    <a:pt x="12082" y="16734"/>
                  </a:cubicBezTo>
                  <a:cubicBezTo>
                    <a:pt x="12526" y="16615"/>
                    <a:pt x="12921" y="15903"/>
                    <a:pt x="13266" y="15073"/>
                  </a:cubicBezTo>
                  <a:cubicBezTo>
                    <a:pt x="13611" y="14242"/>
                    <a:pt x="13907" y="13292"/>
                    <a:pt x="14104" y="12224"/>
                  </a:cubicBezTo>
                  <a:cubicBezTo>
                    <a:pt x="14301" y="11156"/>
                    <a:pt x="14400" y="9969"/>
                    <a:pt x="14499" y="9969"/>
                  </a:cubicBezTo>
                  <a:cubicBezTo>
                    <a:pt x="14597" y="9969"/>
                    <a:pt x="14696" y="11156"/>
                    <a:pt x="14844" y="12462"/>
                  </a:cubicBezTo>
                  <a:cubicBezTo>
                    <a:pt x="14992" y="13767"/>
                    <a:pt x="15189" y="15191"/>
                    <a:pt x="15534" y="16022"/>
                  </a:cubicBezTo>
                  <a:cubicBezTo>
                    <a:pt x="15879" y="16853"/>
                    <a:pt x="16373" y="17090"/>
                    <a:pt x="16816" y="16734"/>
                  </a:cubicBezTo>
                  <a:cubicBezTo>
                    <a:pt x="17260" y="16378"/>
                    <a:pt x="17655" y="15429"/>
                    <a:pt x="18049" y="12936"/>
                  </a:cubicBezTo>
                  <a:cubicBezTo>
                    <a:pt x="18444" y="10444"/>
                    <a:pt x="18838" y="6409"/>
                    <a:pt x="19184" y="3798"/>
                  </a:cubicBezTo>
                  <a:cubicBezTo>
                    <a:pt x="19529" y="1187"/>
                    <a:pt x="19825" y="0"/>
                    <a:pt x="19973" y="0"/>
                  </a:cubicBezTo>
                  <a:cubicBezTo>
                    <a:pt x="20121" y="0"/>
                    <a:pt x="20121" y="1187"/>
                    <a:pt x="20219" y="4273"/>
                  </a:cubicBezTo>
                  <a:cubicBezTo>
                    <a:pt x="20318" y="7358"/>
                    <a:pt x="20515" y="12343"/>
                    <a:pt x="20712" y="15429"/>
                  </a:cubicBezTo>
                  <a:cubicBezTo>
                    <a:pt x="20910" y="18514"/>
                    <a:pt x="21107" y="19701"/>
                    <a:pt x="21255" y="20413"/>
                  </a:cubicBezTo>
                  <a:cubicBezTo>
                    <a:pt x="21403" y="21125"/>
                    <a:pt x="21501" y="2136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3957067" y="1481889"/>
              <a:ext cx="353260" cy="17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0383" extrusionOk="0">
                  <a:moveTo>
                    <a:pt x="280" y="13711"/>
                  </a:moveTo>
                  <a:cubicBezTo>
                    <a:pt x="38" y="11363"/>
                    <a:pt x="-205" y="9015"/>
                    <a:pt x="280" y="7372"/>
                  </a:cubicBezTo>
                  <a:cubicBezTo>
                    <a:pt x="766" y="5728"/>
                    <a:pt x="1979" y="4789"/>
                    <a:pt x="3800" y="4085"/>
                  </a:cubicBezTo>
                  <a:cubicBezTo>
                    <a:pt x="5620" y="3381"/>
                    <a:pt x="8047" y="2911"/>
                    <a:pt x="9746" y="1972"/>
                  </a:cubicBezTo>
                  <a:cubicBezTo>
                    <a:pt x="11444" y="1033"/>
                    <a:pt x="12415" y="-376"/>
                    <a:pt x="12901" y="94"/>
                  </a:cubicBezTo>
                  <a:cubicBezTo>
                    <a:pt x="13386" y="563"/>
                    <a:pt x="13386" y="2911"/>
                    <a:pt x="13386" y="5259"/>
                  </a:cubicBezTo>
                  <a:cubicBezTo>
                    <a:pt x="13386" y="7607"/>
                    <a:pt x="13386" y="9954"/>
                    <a:pt x="13629" y="12302"/>
                  </a:cubicBezTo>
                  <a:cubicBezTo>
                    <a:pt x="13871" y="14650"/>
                    <a:pt x="14357" y="16998"/>
                    <a:pt x="15206" y="18641"/>
                  </a:cubicBezTo>
                  <a:cubicBezTo>
                    <a:pt x="16056" y="20285"/>
                    <a:pt x="17269" y="21224"/>
                    <a:pt x="18361" y="19346"/>
                  </a:cubicBezTo>
                  <a:cubicBezTo>
                    <a:pt x="19453" y="17467"/>
                    <a:pt x="20424" y="12772"/>
                    <a:pt x="21395" y="80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>
              <a:off x="4358413" y="1490699"/>
              <a:ext cx="228414" cy="168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0" y="6028"/>
                  </a:moveTo>
                  <a:cubicBezTo>
                    <a:pt x="758" y="3516"/>
                    <a:pt x="1516" y="1005"/>
                    <a:pt x="2274" y="1005"/>
                  </a:cubicBezTo>
                  <a:cubicBezTo>
                    <a:pt x="3032" y="1005"/>
                    <a:pt x="3789" y="3516"/>
                    <a:pt x="4358" y="6028"/>
                  </a:cubicBezTo>
                  <a:cubicBezTo>
                    <a:pt x="4926" y="8540"/>
                    <a:pt x="5305" y="11051"/>
                    <a:pt x="6253" y="14065"/>
                  </a:cubicBezTo>
                  <a:cubicBezTo>
                    <a:pt x="7200" y="17079"/>
                    <a:pt x="8716" y="20595"/>
                    <a:pt x="9474" y="21098"/>
                  </a:cubicBezTo>
                  <a:cubicBezTo>
                    <a:pt x="10232" y="21600"/>
                    <a:pt x="10232" y="19088"/>
                    <a:pt x="10232" y="16577"/>
                  </a:cubicBezTo>
                  <a:cubicBezTo>
                    <a:pt x="10232" y="14065"/>
                    <a:pt x="10232" y="11553"/>
                    <a:pt x="10232" y="9042"/>
                  </a:cubicBezTo>
                  <a:cubicBezTo>
                    <a:pt x="10232" y="6530"/>
                    <a:pt x="10232" y="4019"/>
                    <a:pt x="12126" y="2512"/>
                  </a:cubicBezTo>
                  <a:cubicBezTo>
                    <a:pt x="14021" y="1005"/>
                    <a:pt x="17811" y="50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Line"/>
            <p:cNvSpPr/>
            <p:nvPr/>
          </p:nvSpPr>
          <p:spPr>
            <a:xfrm>
              <a:off x="4622892" y="1502213"/>
              <a:ext cx="204371" cy="22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5" extrusionOk="0">
                  <a:moveTo>
                    <a:pt x="0" y="5634"/>
                  </a:moveTo>
                  <a:cubicBezTo>
                    <a:pt x="2118" y="5634"/>
                    <a:pt x="4235" y="5634"/>
                    <a:pt x="5929" y="4330"/>
                  </a:cubicBezTo>
                  <a:cubicBezTo>
                    <a:pt x="7624" y="3027"/>
                    <a:pt x="8894" y="420"/>
                    <a:pt x="9106" y="47"/>
                  </a:cubicBezTo>
                  <a:cubicBezTo>
                    <a:pt x="9318" y="-325"/>
                    <a:pt x="8471" y="1537"/>
                    <a:pt x="8259" y="4516"/>
                  </a:cubicBezTo>
                  <a:cubicBezTo>
                    <a:pt x="8047" y="7496"/>
                    <a:pt x="8471" y="11592"/>
                    <a:pt x="10800" y="14572"/>
                  </a:cubicBezTo>
                  <a:cubicBezTo>
                    <a:pt x="13129" y="17551"/>
                    <a:pt x="17365" y="19413"/>
                    <a:pt x="21600" y="212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Line"/>
            <p:cNvSpPr/>
            <p:nvPr/>
          </p:nvSpPr>
          <p:spPr>
            <a:xfrm>
              <a:off x="4646935" y="1468439"/>
              <a:ext cx="165017" cy="154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353" extrusionOk="0">
                  <a:moveTo>
                    <a:pt x="0" y="3076"/>
                  </a:moveTo>
                  <a:cubicBezTo>
                    <a:pt x="2571" y="1415"/>
                    <a:pt x="5143" y="-247"/>
                    <a:pt x="8743" y="30"/>
                  </a:cubicBezTo>
                  <a:cubicBezTo>
                    <a:pt x="12343" y="307"/>
                    <a:pt x="16971" y="2522"/>
                    <a:pt x="19286" y="5015"/>
                  </a:cubicBezTo>
                  <a:cubicBezTo>
                    <a:pt x="21600" y="7507"/>
                    <a:pt x="21600" y="10276"/>
                    <a:pt x="20314" y="13045"/>
                  </a:cubicBezTo>
                  <a:cubicBezTo>
                    <a:pt x="19029" y="15815"/>
                    <a:pt x="16457" y="18584"/>
                    <a:pt x="13886" y="213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Line"/>
            <p:cNvSpPr/>
            <p:nvPr/>
          </p:nvSpPr>
          <p:spPr>
            <a:xfrm>
              <a:off x="4142020" y="0"/>
              <a:ext cx="3928902" cy="1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0" y="21600"/>
                  </a:moveTo>
                  <a:cubicBezTo>
                    <a:pt x="726" y="20880"/>
                    <a:pt x="1452" y="20160"/>
                    <a:pt x="2244" y="19800"/>
                  </a:cubicBezTo>
                  <a:cubicBezTo>
                    <a:pt x="3035" y="19440"/>
                    <a:pt x="3893" y="19440"/>
                    <a:pt x="4586" y="18360"/>
                  </a:cubicBezTo>
                  <a:cubicBezTo>
                    <a:pt x="5279" y="17280"/>
                    <a:pt x="5807" y="15120"/>
                    <a:pt x="6368" y="13680"/>
                  </a:cubicBezTo>
                  <a:cubicBezTo>
                    <a:pt x="6929" y="12240"/>
                    <a:pt x="7523" y="11520"/>
                    <a:pt x="8040" y="10440"/>
                  </a:cubicBezTo>
                  <a:cubicBezTo>
                    <a:pt x="8556" y="9360"/>
                    <a:pt x="8996" y="7920"/>
                    <a:pt x="9502" y="6840"/>
                  </a:cubicBezTo>
                  <a:cubicBezTo>
                    <a:pt x="10008" y="5760"/>
                    <a:pt x="10580" y="5040"/>
                    <a:pt x="11240" y="4320"/>
                  </a:cubicBezTo>
                  <a:cubicBezTo>
                    <a:pt x="11900" y="3600"/>
                    <a:pt x="12648" y="2880"/>
                    <a:pt x="13462" y="2520"/>
                  </a:cubicBezTo>
                  <a:cubicBezTo>
                    <a:pt x="14275" y="2160"/>
                    <a:pt x="15155" y="2160"/>
                    <a:pt x="15925" y="1800"/>
                  </a:cubicBezTo>
                  <a:cubicBezTo>
                    <a:pt x="16695" y="1440"/>
                    <a:pt x="17355" y="720"/>
                    <a:pt x="18147" y="360"/>
                  </a:cubicBezTo>
                  <a:cubicBezTo>
                    <a:pt x="18938" y="0"/>
                    <a:pt x="19862" y="0"/>
                    <a:pt x="20379" y="0"/>
                  </a:cubicBezTo>
                  <a:cubicBezTo>
                    <a:pt x="20896" y="0"/>
                    <a:pt x="21006" y="0"/>
                    <a:pt x="21160" y="360"/>
                  </a:cubicBezTo>
                  <a:cubicBezTo>
                    <a:pt x="21314" y="720"/>
                    <a:pt x="21512" y="1440"/>
                    <a:pt x="21556" y="1800"/>
                  </a:cubicBezTo>
                  <a:cubicBezTo>
                    <a:pt x="21600" y="2160"/>
                    <a:pt x="21490" y="2160"/>
                    <a:pt x="21347" y="3600"/>
                  </a:cubicBezTo>
                  <a:cubicBezTo>
                    <a:pt x="21204" y="5040"/>
                    <a:pt x="21028" y="7920"/>
                    <a:pt x="20852" y="108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>
              <a:off x="6726701" y="144260"/>
              <a:ext cx="841525" cy="56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49" y="2604"/>
                    <a:pt x="3497" y="5209"/>
                    <a:pt x="5606" y="7966"/>
                  </a:cubicBezTo>
                  <a:cubicBezTo>
                    <a:pt x="7714" y="10723"/>
                    <a:pt x="10183" y="13634"/>
                    <a:pt x="12806" y="15932"/>
                  </a:cubicBezTo>
                  <a:cubicBezTo>
                    <a:pt x="15429" y="18230"/>
                    <a:pt x="18206" y="19915"/>
                    <a:pt x="19697" y="20757"/>
                  </a:cubicBezTo>
                  <a:cubicBezTo>
                    <a:pt x="21189" y="21600"/>
                    <a:pt x="21394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7639290" y="508157"/>
              <a:ext cx="196531" cy="30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2" h="21376" extrusionOk="0">
                  <a:moveTo>
                    <a:pt x="1357" y="3099"/>
                  </a:moveTo>
                  <a:cubicBezTo>
                    <a:pt x="526" y="1714"/>
                    <a:pt x="-305" y="330"/>
                    <a:pt x="110" y="53"/>
                  </a:cubicBezTo>
                  <a:cubicBezTo>
                    <a:pt x="526" y="-224"/>
                    <a:pt x="2187" y="607"/>
                    <a:pt x="5510" y="2130"/>
                  </a:cubicBezTo>
                  <a:cubicBezTo>
                    <a:pt x="8833" y="3653"/>
                    <a:pt x="13818" y="5868"/>
                    <a:pt x="16933" y="7668"/>
                  </a:cubicBezTo>
                  <a:cubicBezTo>
                    <a:pt x="20049" y="9468"/>
                    <a:pt x="21295" y="10853"/>
                    <a:pt x="19633" y="13068"/>
                  </a:cubicBezTo>
                  <a:cubicBezTo>
                    <a:pt x="17972" y="15284"/>
                    <a:pt x="13403" y="18330"/>
                    <a:pt x="8833" y="213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8456487" y="404645"/>
              <a:ext cx="410090" cy="489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110" extrusionOk="0">
                  <a:moveTo>
                    <a:pt x="15647" y="7434"/>
                  </a:moveTo>
                  <a:cubicBezTo>
                    <a:pt x="15855" y="5533"/>
                    <a:pt x="16063" y="3633"/>
                    <a:pt x="15647" y="2337"/>
                  </a:cubicBezTo>
                  <a:cubicBezTo>
                    <a:pt x="15232" y="1041"/>
                    <a:pt x="14193" y="349"/>
                    <a:pt x="12324" y="90"/>
                  </a:cubicBezTo>
                  <a:cubicBezTo>
                    <a:pt x="10455" y="-169"/>
                    <a:pt x="7755" y="4"/>
                    <a:pt x="5263" y="2337"/>
                  </a:cubicBezTo>
                  <a:cubicBezTo>
                    <a:pt x="2770" y="4669"/>
                    <a:pt x="486" y="9162"/>
                    <a:pt x="70" y="12532"/>
                  </a:cubicBezTo>
                  <a:cubicBezTo>
                    <a:pt x="-345" y="15901"/>
                    <a:pt x="1109" y="18148"/>
                    <a:pt x="3913" y="19530"/>
                  </a:cubicBezTo>
                  <a:cubicBezTo>
                    <a:pt x="6717" y="20913"/>
                    <a:pt x="10870" y="21431"/>
                    <a:pt x="13986" y="20913"/>
                  </a:cubicBezTo>
                  <a:cubicBezTo>
                    <a:pt x="17101" y="20394"/>
                    <a:pt x="19178" y="18839"/>
                    <a:pt x="21255" y="172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Line"/>
            <p:cNvSpPr/>
            <p:nvPr/>
          </p:nvSpPr>
          <p:spPr>
            <a:xfrm>
              <a:off x="8914663" y="522670"/>
              <a:ext cx="360655" cy="34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3" extrusionOk="0">
                  <a:moveTo>
                    <a:pt x="0" y="385"/>
                  </a:moveTo>
                  <a:cubicBezTo>
                    <a:pt x="0" y="-106"/>
                    <a:pt x="0" y="-597"/>
                    <a:pt x="720" y="2103"/>
                  </a:cubicBezTo>
                  <a:cubicBezTo>
                    <a:pt x="1440" y="4803"/>
                    <a:pt x="2880" y="10694"/>
                    <a:pt x="3840" y="14253"/>
                  </a:cubicBezTo>
                  <a:cubicBezTo>
                    <a:pt x="4800" y="17812"/>
                    <a:pt x="5280" y="19039"/>
                    <a:pt x="5880" y="19162"/>
                  </a:cubicBezTo>
                  <a:cubicBezTo>
                    <a:pt x="6480" y="19285"/>
                    <a:pt x="7200" y="18303"/>
                    <a:pt x="8640" y="16708"/>
                  </a:cubicBezTo>
                  <a:cubicBezTo>
                    <a:pt x="10080" y="15112"/>
                    <a:pt x="12240" y="12903"/>
                    <a:pt x="14160" y="11676"/>
                  </a:cubicBezTo>
                  <a:cubicBezTo>
                    <a:pt x="16080" y="10448"/>
                    <a:pt x="17760" y="10203"/>
                    <a:pt x="18840" y="10694"/>
                  </a:cubicBezTo>
                  <a:cubicBezTo>
                    <a:pt x="19920" y="11185"/>
                    <a:pt x="20400" y="12412"/>
                    <a:pt x="20760" y="14253"/>
                  </a:cubicBezTo>
                  <a:cubicBezTo>
                    <a:pt x="21120" y="16094"/>
                    <a:pt x="21360" y="18548"/>
                    <a:pt x="21600" y="2100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9324295" y="658930"/>
              <a:ext cx="455937" cy="24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100" extrusionOk="0">
                  <a:moveTo>
                    <a:pt x="6779" y="5423"/>
                  </a:moveTo>
                  <a:cubicBezTo>
                    <a:pt x="6400" y="3681"/>
                    <a:pt x="6021" y="1939"/>
                    <a:pt x="5263" y="894"/>
                  </a:cubicBezTo>
                  <a:cubicBezTo>
                    <a:pt x="4505" y="-152"/>
                    <a:pt x="3369" y="-500"/>
                    <a:pt x="2421" y="1068"/>
                  </a:cubicBezTo>
                  <a:cubicBezTo>
                    <a:pt x="1474" y="2635"/>
                    <a:pt x="716" y="6119"/>
                    <a:pt x="337" y="8732"/>
                  </a:cubicBezTo>
                  <a:cubicBezTo>
                    <a:pt x="-42" y="11345"/>
                    <a:pt x="-42" y="13087"/>
                    <a:pt x="53" y="14829"/>
                  </a:cubicBezTo>
                  <a:cubicBezTo>
                    <a:pt x="147" y="16571"/>
                    <a:pt x="337" y="18313"/>
                    <a:pt x="905" y="19010"/>
                  </a:cubicBezTo>
                  <a:cubicBezTo>
                    <a:pt x="1474" y="19706"/>
                    <a:pt x="2421" y="19358"/>
                    <a:pt x="3842" y="16745"/>
                  </a:cubicBezTo>
                  <a:cubicBezTo>
                    <a:pt x="5263" y="14132"/>
                    <a:pt x="7158" y="9255"/>
                    <a:pt x="8295" y="5945"/>
                  </a:cubicBezTo>
                  <a:cubicBezTo>
                    <a:pt x="9432" y="2635"/>
                    <a:pt x="9811" y="894"/>
                    <a:pt x="10000" y="894"/>
                  </a:cubicBezTo>
                  <a:cubicBezTo>
                    <a:pt x="10190" y="894"/>
                    <a:pt x="10190" y="2635"/>
                    <a:pt x="10190" y="4377"/>
                  </a:cubicBezTo>
                  <a:cubicBezTo>
                    <a:pt x="10190" y="6119"/>
                    <a:pt x="10190" y="7861"/>
                    <a:pt x="10190" y="9777"/>
                  </a:cubicBezTo>
                  <a:cubicBezTo>
                    <a:pt x="10190" y="11694"/>
                    <a:pt x="10190" y="13784"/>
                    <a:pt x="10663" y="14829"/>
                  </a:cubicBezTo>
                  <a:cubicBezTo>
                    <a:pt x="11137" y="15874"/>
                    <a:pt x="12084" y="15874"/>
                    <a:pt x="12842" y="15003"/>
                  </a:cubicBezTo>
                  <a:cubicBezTo>
                    <a:pt x="13600" y="14132"/>
                    <a:pt x="14169" y="12390"/>
                    <a:pt x="15116" y="10648"/>
                  </a:cubicBezTo>
                  <a:cubicBezTo>
                    <a:pt x="16063" y="8906"/>
                    <a:pt x="17390" y="7165"/>
                    <a:pt x="18053" y="7165"/>
                  </a:cubicBezTo>
                  <a:cubicBezTo>
                    <a:pt x="18716" y="7165"/>
                    <a:pt x="18716" y="8906"/>
                    <a:pt x="18716" y="10648"/>
                  </a:cubicBezTo>
                  <a:cubicBezTo>
                    <a:pt x="18716" y="12390"/>
                    <a:pt x="18716" y="14132"/>
                    <a:pt x="18905" y="15874"/>
                  </a:cubicBezTo>
                  <a:cubicBezTo>
                    <a:pt x="19095" y="17616"/>
                    <a:pt x="19474" y="19358"/>
                    <a:pt x="19948" y="20229"/>
                  </a:cubicBezTo>
                  <a:cubicBezTo>
                    <a:pt x="20421" y="21100"/>
                    <a:pt x="20990" y="21100"/>
                    <a:pt x="21558" y="21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9848554" y="749761"/>
              <a:ext cx="190317" cy="425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214" extrusionOk="0">
                  <a:moveTo>
                    <a:pt x="18933" y="980"/>
                  </a:moveTo>
                  <a:cubicBezTo>
                    <a:pt x="17170" y="380"/>
                    <a:pt x="15406" y="-220"/>
                    <a:pt x="12321" y="80"/>
                  </a:cubicBezTo>
                  <a:cubicBezTo>
                    <a:pt x="9235" y="380"/>
                    <a:pt x="4827" y="1580"/>
                    <a:pt x="2402" y="2880"/>
                  </a:cubicBezTo>
                  <a:cubicBezTo>
                    <a:pt x="-22" y="4180"/>
                    <a:pt x="-463" y="5580"/>
                    <a:pt x="419" y="6180"/>
                  </a:cubicBezTo>
                  <a:cubicBezTo>
                    <a:pt x="1300" y="6780"/>
                    <a:pt x="3504" y="6580"/>
                    <a:pt x="5488" y="6180"/>
                  </a:cubicBezTo>
                  <a:cubicBezTo>
                    <a:pt x="7472" y="5780"/>
                    <a:pt x="9235" y="5180"/>
                    <a:pt x="10998" y="4580"/>
                  </a:cubicBezTo>
                  <a:cubicBezTo>
                    <a:pt x="12762" y="3980"/>
                    <a:pt x="14525" y="3380"/>
                    <a:pt x="16509" y="3280"/>
                  </a:cubicBezTo>
                  <a:cubicBezTo>
                    <a:pt x="18492" y="3180"/>
                    <a:pt x="20696" y="3580"/>
                    <a:pt x="20917" y="6280"/>
                  </a:cubicBezTo>
                  <a:cubicBezTo>
                    <a:pt x="21137" y="8980"/>
                    <a:pt x="19374" y="13980"/>
                    <a:pt x="17831" y="16880"/>
                  </a:cubicBezTo>
                  <a:cubicBezTo>
                    <a:pt x="16288" y="19780"/>
                    <a:pt x="14966" y="20580"/>
                    <a:pt x="13202" y="20980"/>
                  </a:cubicBezTo>
                  <a:cubicBezTo>
                    <a:pt x="11439" y="21380"/>
                    <a:pt x="9235" y="21380"/>
                    <a:pt x="7472" y="20080"/>
                  </a:cubicBezTo>
                  <a:cubicBezTo>
                    <a:pt x="5708" y="18780"/>
                    <a:pt x="4386" y="16180"/>
                    <a:pt x="4606" y="14380"/>
                  </a:cubicBezTo>
                  <a:cubicBezTo>
                    <a:pt x="4827" y="12580"/>
                    <a:pt x="6590" y="11580"/>
                    <a:pt x="8353" y="105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Line"/>
            <p:cNvSpPr/>
            <p:nvPr/>
          </p:nvSpPr>
          <p:spPr>
            <a:xfrm>
              <a:off x="10097233" y="785422"/>
              <a:ext cx="211957" cy="22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3157" y="10029"/>
                  </a:moveTo>
                  <a:cubicBezTo>
                    <a:pt x="5157" y="8871"/>
                    <a:pt x="7157" y="7714"/>
                    <a:pt x="8957" y="6171"/>
                  </a:cubicBezTo>
                  <a:cubicBezTo>
                    <a:pt x="10757" y="4629"/>
                    <a:pt x="12357" y="2700"/>
                    <a:pt x="12157" y="1543"/>
                  </a:cubicBezTo>
                  <a:cubicBezTo>
                    <a:pt x="11957" y="386"/>
                    <a:pt x="9957" y="0"/>
                    <a:pt x="7957" y="0"/>
                  </a:cubicBezTo>
                  <a:cubicBezTo>
                    <a:pt x="5957" y="0"/>
                    <a:pt x="3957" y="386"/>
                    <a:pt x="2357" y="2314"/>
                  </a:cubicBezTo>
                  <a:cubicBezTo>
                    <a:pt x="757" y="4243"/>
                    <a:pt x="-443" y="7714"/>
                    <a:pt x="157" y="10993"/>
                  </a:cubicBezTo>
                  <a:cubicBezTo>
                    <a:pt x="757" y="14271"/>
                    <a:pt x="3157" y="17357"/>
                    <a:pt x="6957" y="19093"/>
                  </a:cubicBezTo>
                  <a:cubicBezTo>
                    <a:pt x="10757" y="20829"/>
                    <a:pt x="15957" y="21214"/>
                    <a:pt x="21157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Line"/>
            <p:cNvSpPr/>
            <p:nvPr/>
          </p:nvSpPr>
          <p:spPr>
            <a:xfrm>
              <a:off x="10525487" y="380304"/>
              <a:ext cx="144358" cy="85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509" extrusionOk="0">
                  <a:moveTo>
                    <a:pt x="21030" y="3124"/>
                  </a:moveTo>
                  <a:cubicBezTo>
                    <a:pt x="19279" y="2521"/>
                    <a:pt x="17527" y="1918"/>
                    <a:pt x="14900" y="1265"/>
                  </a:cubicBezTo>
                  <a:cubicBezTo>
                    <a:pt x="12273" y="612"/>
                    <a:pt x="8770" y="-91"/>
                    <a:pt x="6435" y="9"/>
                  </a:cubicBezTo>
                  <a:cubicBezTo>
                    <a:pt x="4100" y="110"/>
                    <a:pt x="2933" y="1014"/>
                    <a:pt x="1765" y="3074"/>
                  </a:cubicBezTo>
                  <a:cubicBezTo>
                    <a:pt x="598" y="5133"/>
                    <a:pt x="-570" y="8348"/>
                    <a:pt x="306" y="11412"/>
                  </a:cubicBezTo>
                  <a:cubicBezTo>
                    <a:pt x="1181" y="14476"/>
                    <a:pt x="4100" y="17390"/>
                    <a:pt x="5852" y="19048"/>
                  </a:cubicBezTo>
                  <a:cubicBezTo>
                    <a:pt x="7603" y="20705"/>
                    <a:pt x="8187" y="21107"/>
                    <a:pt x="8770" y="2150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10477494" y="786834"/>
              <a:ext cx="426243" cy="21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59" extrusionOk="0">
                  <a:moveTo>
                    <a:pt x="0" y="21059"/>
                  </a:moveTo>
                  <a:cubicBezTo>
                    <a:pt x="0" y="19059"/>
                    <a:pt x="0" y="17059"/>
                    <a:pt x="0" y="15059"/>
                  </a:cubicBezTo>
                  <a:cubicBezTo>
                    <a:pt x="0" y="13059"/>
                    <a:pt x="0" y="11059"/>
                    <a:pt x="2019" y="9659"/>
                  </a:cubicBezTo>
                  <a:cubicBezTo>
                    <a:pt x="4037" y="8259"/>
                    <a:pt x="8075" y="7459"/>
                    <a:pt x="10699" y="7059"/>
                  </a:cubicBezTo>
                  <a:cubicBezTo>
                    <a:pt x="13323" y="6659"/>
                    <a:pt x="14535" y="6659"/>
                    <a:pt x="15645" y="6459"/>
                  </a:cubicBezTo>
                  <a:cubicBezTo>
                    <a:pt x="16755" y="6259"/>
                    <a:pt x="17764" y="5859"/>
                    <a:pt x="17966" y="4859"/>
                  </a:cubicBezTo>
                  <a:cubicBezTo>
                    <a:pt x="18168" y="3859"/>
                    <a:pt x="17563" y="2259"/>
                    <a:pt x="16755" y="2059"/>
                  </a:cubicBezTo>
                  <a:cubicBezTo>
                    <a:pt x="15948" y="1859"/>
                    <a:pt x="14938" y="3059"/>
                    <a:pt x="14232" y="4659"/>
                  </a:cubicBezTo>
                  <a:cubicBezTo>
                    <a:pt x="13525" y="6259"/>
                    <a:pt x="13121" y="8259"/>
                    <a:pt x="13021" y="10259"/>
                  </a:cubicBezTo>
                  <a:cubicBezTo>
                    <a:pt x="12920" y="12259"/>
                    <a:pt x="13122" y="14259"/>
                    <a:pt x="13929" y="15259"/>
                  </a:cubicBezTo>
                  <a:cubicBezTo>
                    <a:pt x="14736" y="16259"/>
                    <a:pt x="16150" y="16259"/>
                    <a:pt x="17260" y="15659"/>
                  </a:cubicBezTo>
                  <a:cubicBezTo>
                    <a:pt x="18370" y="15059"/>
                    <a:pt x="19178" y="13859"/>
                    <a:pt x="19884" y="12259"/>
                  </a:cubicBezTo>
                  <a:cubicBezTo>
                    <a:pt x="20591" y="10659"/>
                    <a:pt x="21196" y="8659"/>
                    <a:pt x="21398" y="6259"/>
                  </a:cubicBezTo>
                  <a:cubicBezTo>
                    <a:pt x="21600" y="3859"/>
                    <a:pt x="21398" y="1059"/>
                    <a:pt x="20692" y="259"/>
                  </a:cubicBezTo>
                  <a:cubicBezTo>
                    <a:pt x="19985" y="-541"/>
                    <a:pt x="18774" y="659"/>
                    <a:pt x="17563" y="18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Line"/>
            <p:cNvSpPr/>
            <p:nvPr/>
          </p:nvSpPr>
          <p:spPr>
            <a:xfrm>
              <a:off x="10982409" y="793436"/>
              <a:ext cx="240435" cy="168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0" y="0"/>
                  </a:moveTo>
                  <a:cubicBezTo>
                    <a:pt x="1080" y="2009"/>
                    <a:pt x="2160" y="4019"/>
                    <a:pt x="2520" y="6279"/>
                  </a:cubicBezTo>
                  <a:cubicBezTo>
                    <a:pt x="2880" y="8540"/>
                    <a:pt x="2520" y="11051"/>
                    <a:pt x="2340" y="14065"/>
                  </a:cubicBezTo>
                  <a:cubicBezTo>
                    <a:pt x="2160" y="17079"/>
                    <a:pt x="2160" y="20595"/>
                    <a:pt x="1980" y="21098"/>
                  </a:cubicBezTo>
                  <a:cubicBezTo>
                    <a:pt x="1800" y="21600"/>
                    <a:pt x="1440" y="19088"/>
                    <a:pt x="1260" y="16577"/>
                  </a:cubicBezTo>
                  <a:cubicBezTo>
                    <a:pt x="1080" y="14065"/>
                    <a:pt x="1080" y="11553"/>
                    <a:pt x="2340" y="8540"/>
                  </a:cubicBezTo>
                  <a:cubicBezTo>
                    <a:pt x="3600" y="5526"/>
                    <a:pt x="6120" y="2009"/>
                    <a:pt x="9540" y="1005"/>
                  </a:cubicBezTo>
                  <a:cubicBezTo>
                    <a:pt x="12960" y="0"/>
                    <a:pt x="17280" y="1507"/>
                    <a:pt x="21600" y="30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>
              <a:off x="11247844" y="817480"/>
              <a:ext cx="491937" cy="22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485" y="0"/>
                  </a:moveTo>
                  <a:cubicBezTo>
                    <a:pt x="309" y="3789"/>
                    <a:pt x="134" y="7579"/>
                    <a:pt x="46" y="10421"/>
                  </a:cubicBezTo>
                  <a:cubicBezTo>
                    <a:pt x="-42" y="13263"/>
                    <a:pt x="-42" y="15158"/>
                    <a:pt x="397" y="15158"/>
                  </a:cubicBezTo>
                  <a:cubicBezTo>
                    <a:pt x="836" y="15158"/>
                    <a:pt x="1714" y="13263"/>
                    <a:pt x="2592" y="11368"/>
                  </a:cubicBezTo>
                  <a:cubicBezTo>
                    <a:pt x="3470" y="9474"/>
                    <a:pt x="4348" y="7579"/>
                    <a:pt x="5226" y="6253"/>
                  </a:cubicBezTo>
                  <a:cubicBezTo>
                    <a:pt x="6104" y="4926"/>
                    <a:pt x="6982" y="4168"/>
                    <a:pt x="7773" y="4358"/>
                  </a:cubicBezTo>
                  <a:cubicBezTo>
                    <a:pt x="8563" y="4547"/>
                    <a:pt x="9265" y="5684"/>
                    <a:pt x="9617" y="7200"/>
                  </a:cubicBezTo>
                  <a:cubicBezTo>
                    <a:pt x="9968" y="8716"/>
                    <a:pt x="9968" y="10611"/>
                    <a:pt x="10407" y="10989"/>
                  </a:cubicBezTo>
                  <a:cubicBezTo>
                    <a:pt x="10846" y="11368"/>
                    <a:pt x="11724" y="10232"/>
                    <a:pt x="13041" y="9284"/>
                  </a:cubicBezTo>
                  <a:cubicBezTo>
                    <a:pt x="14358" y="8337"/>
                    <a:pt x="16114" y="7579"/>
                    <a:pt x="17431" y="7389"/>
                  </a:cubicBezTo>
                  <a:cubicBezTo>
                    <a:pt x="18748" y="7200"/>
                    <a:pt x="19626" y="7579"/>
                    <a:pt x="20241" y="10042"/>
                  </a:cubicBezTo>
                  <a:cubicBezTo>
                    <a:pt x="20856" y="12505"/>
                    <a:pt x="21207" y="17053"/>
                    <a:pt x="21558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Line"/>
            <p:cNvSpPr/>
            <p:nvPr/>
          </p:nvSpPr>
          <p:spPr>
            <a:xfrm>
              <a:off x="8085162" y="817480"/>
              <a:ext cx="10819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>
              <a:off x="8097183" y="1562830"/>
              <a:ext cx="132241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Line"/>
            <p:cNvSpPr/>
            <p:nvPr/>
          </p:nvSpPr>
          <p:spPr>
            <a:xfrm>
              <a:off x="8547524" y="1380211"/>
              <a:ext cx="355620" cy="42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12" extrusionOk="0">
                  <a:moveTo>
                    <a:pt x="1097" y="2538"/>
                  </a:moveTo>
                  <a:cubicBezTo>
                    <a:pt x="622" y="1529"/>
                    <a:pt x="147" y="519"/>
                    <a:pt x="29" y="822"/>
                  </a:cubicBezTo>
                  <a:cubicBezTo>
                    <a:pt x="-90" y="1125"/>
                    <a:pt x="147" y="2740"/>
                    <a:pt x="1097" y="5970"/>
                  </a:cubicBezTo>
                  <a:cubicBezTo>
                    <a:pt x="2046" y="9200"/>
                    <a:pt x="3708" y="14045"/>
                    <a:pt x="4657" y="16972"/>
                  </a:cubicBezTo>
                  <a:cubicBezTo>
                    <a:pt x="5607" y="19899"/>
                    <a:pt x="5844" y="20908"/>
                    <a:pt x="5844" y="20908"/>
                  </a:cubicBezTo>
                  <a:cubicBezTo>
                    <a:pt x="5844" y="20908"/>
                    <a:pt x="5607" y="19899"/>
                    <a:pt x="5132" y="17174"/>
                  </a:cubicBezTo>
                  <a:cubicBezTo>
                    <a:pt x="4657" y="14448"/>
                    <a:pt x="3945" y="10007"/>
                    <a:pt x="4183" y="6878"/>
                  </a:cubicBezTo>
                  <a:cubicBezTo>
                    <a:pt x="4420" y="3749"/>
                    <a:pt x="5607" y="1933"/>
                    <a:pt x="6794" y="923"/>
                  </a:cubicBezTo>
                  <a:cubicBezTo>
                    <a:pt x="7980" y="-86"/>
                    <a:pt x="9167" y="-288"/>
                    <a:pt x="10354" y="419"/>
                  </a:cubicBezTo>
                  <a:cubicBezTo>
                    <a:pt x="11541" y="1125"/>
                    <a:pt x="12728" y="2740"/>
                    <a:pt x="12965" y="3951"/>
                  </a:cubicBezTo>
                  <a:cubicBezTo>
                    <a:pt x="13202" y="5162"/>
                    <a:pt x="12490" y="5970"/>
                    <a:pt x="11541" y="6777"/>
                  </a:cubicBezTo>
                  <a:cubicBezTo>
                    <a:pt x="10591" y="7585"/>
                    <a:pt x="9404" y="8392"/>
                    <a:pt x="9404" y="8897"/>
                  </a:cubicBezTo>
                  <a:cubicBezTo>
                    <a:pt x="9404" y="9402"/>
                    <a:pt x="10591" y="9604"/>
                    <a:pt x="12728" y="10411"/>
                  </a:cubicBezTo>
                  <a:cubicBezTo>
                    <a:pt x="14864" y="11219"/>
                    <a:pt x="17950" y="12632"/>
                    <a:pt x="19611" y="13843"/>
                  </a:cubicBezTo>
                  <a:cubicBezTo>
                    <a:pt x="21273" y="15054"/>
                    <a:pt x="21510" y="16063"/>
                    <a:pt x="20323" y="17275"/>
                  </a:cubicBezTo>
                  <a:cubicBezTo>
                    <a:pt x="19136" y="18486"/>
                    <a:pt x="16525" y="19899"/>
                    <a:pt x="14627" y="20605"/>
                  </a:cubicBezTo>
                  <a:cubicBezTo>
                    <a:pt x="12728" y="21312"/>
                    <a:pt x="11541" y="21312"/>
                    <a:pt x="10354" y="21312"/>
                  </a:cubicBezTo>
                  <a:cubicBezTo>
                    <a:pt x="9167" y="21312"/>
                    <a:pt x="7980" y="21312"/>
                    <a:pt x="7743" y="21110"/>
                  </a:cubicBezTo>
                  <a:cubicBezTo>
                    <a:pt x="7506" y="20908"/>
                    <a:pt x="8218" y="20505"/>
                    <a:pt x="8930" y="2010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>
              <a:off x="8976571" y="1586873"/>
              <a:ext cx="322791" cy="25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922" extrusionOk="0">
                  <a:moveTo>
                    <a:pt x="2280" y="10800"/>
                  </a:moveTo>
                  <a:cubicBezTo>
                    <a:pt x="5480" y="9818"/>
                    <a:pt x="8680" y="8836"/>
                    <a:pt x="10413" y="7364"/>
                  </a:cubicBezTo>
                  <a:cubicBezTo>
                    <a:pt x="12147" y="5891"/>
                    <a:pt x="12413" y="3927"/>
                    <a:pt x="12013" y="2455"/>
                  </a:cubicBezTo>
                  <a:cubicBezTo>
                    <a:pt x="11613" y="982"/>
                    <a:pt x="10547" y="0"/>
                    <a:pt x="8813" y="0"/>
                  </a:cubicBezTo>
                  <a:cubicBezTo>
                    <a:pt x="7080" y="0"/>
                    <a:pt x="4680" y="982"/>
                    <a:pt x="2947" y="3109"/>
                  </a:cubicBezTo>
                  <a:cubicBezTo>
                    <a:pt x="1213" y="5236"/>
                    <a:pt x="147" y="8509"/>
                    <a:pt x="13" y="11945"/>
                  </a:cubicBezTo>
                  <a:cubicBezTo>
                    <a:pt x="-120" y="15382"/>
                    <a:pt x="680" y="18982"/>
                    <a:pt x="4413" y="20291"/>
                  </a:cubicBezTo>
                  <a:cubicBezTo>
                    <a:pt x="8147" y="21600"/>
                    <a:pt x="14813" y="20618"/>
                    <a:pt x="21480" y="196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9299361" y="1452491"/>
              <a:ext cx="360653" cy="41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0" y="1999"/>
                  </a:moveTo>
                  <a:cubicBezTo>
                    <a:pt x="0" y="951"/>
                    <a:pt x="0" y="-98"/>
                    <a:pt x="120" y="7"/>
                  </a:cubicBezTo>
                  <a:cubicBezTo>
                    <a:pt x="240" y="112"/>
                    <a:pt x="480" y="1370"/>
                    <a:pt x="960" y="4411"/>
                  </a:cubicBezTo>
                  <a:cubicBezTo>
                    <a:pt x="1440" y="7452"/>
                    <a:pt x="2160" y="12275"/>
                    <a:pt x="2760" y="15211"/>
                  </a:cubicBezTo>
                  <a:cubicBezTo>
                    <a:pt x="3360" y="18147"/>
                    <a:pt x="3840" y="19195"/>
                    <a:pt x="4440" y="19195"/>
                  </a:cubicBezTo>
                  <a:cubicBezTo>
                    <a:pt x="5040" y="19195"/>
                    <a:pt x="5760" y="18147"/>
                    <a:pt x="7080" y="16679"/>
                  </a:cubicBezTo>
                  <a:cubicBezTo>
                    <a:pt x="8400" y="15211"/>
                    <a:pt x="10320" y="13323"/>
                    <a:pt x="12240" y="12065"/>
                  </a:cubicBezTo>
                  <a:cubicBezTo>
                    <a:pt x="14160" y="10807"/>
                    <a:pt x="16080" y="10178"/>
                    <a:pt x="17280" y="10807"/>
                  </a:cubicBezTo>
                  <a:cubicBezTo>
                    <a:pt x="18480" y="11436"/>
                    <a:pt x="18960" y="13323"/>
                    <a:pt x="19200" y="14791"/>
                  </a:cubicBezTo>
                  <a:cubicBezTo>
                    <a:pt x="19440" y="16259"/>
                    <a:pt x="19440" y="17308"/>
                    <a:pt x="19440" y="18356"/>
                  </a:cubicBezTo>
                  <a:cubicBezTo>
                    <a:pt x="19440" y="19405"/>
                    <a:pt x="19440" y="20453"/>
                    <a:pt x="19800" y="20978"/>
                  </a:cubicBezTo>
                  <a:cubicBezTo>
                    <a:pt x="20160" y="21502"/>
                    <a:pt x="20880" y="21502"/>
                    <a:pt x="21600" y="215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9688064" y="1638249"/>
              <a:ext cx="380691" cy="257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7" extrusionOk="0">
                  <a:moveTo>
                    <a:pt x="9322" y="4640"/>
                  </a:moveTo>
                  <a:cubicBezTo>
                    <a:pt x="8640" y="3004"/>
                    <a:pt x="7958" y="1367"/>
                    <a:pt x="7048" y="549"/>
                  </a:cubicBezTo>
                  <a:cubicBezTo>
                    <a:pt x="6139" y="-269"/>
                    <a:pt x="5002" y="-269"/>
                    <a:pt x="3865" y="1204"/>
                  </a:cubicBezTo>
                  <a:cubicBezTo>
                    <a:pt x="2728" y="2676"/>
                    <a:pt x="1592" y="5622"/>
                    <a:pt x="909" y="8240"/>
                  </a:cubicBezTo>
                  <a:cubicBezTo>
                    <a:pt x="227" y="10858"/>
                    <a:pt x="0" y="13149"/>
                    <a:pt x="0" y="15276"/>
                  </a:cubicBezTo>
                  <a:cubicBezTo>
                    <a:pt x="0" y="17404"/>
                    <a:pt x="227" y="19367"/>
                    <a:pt x="909" y="20349"/>
                  </a:cubicBezTo>
                  <a:cubicBezTo>
                    <a:pt x="1592" y="21331"/>
                    <a:pt x="2728" y="21331"/>
                    <a:pt x="4547" y="19531"/>
                  </a:cubicBezTo>
                  <a:cubicBezTo>
                    <a:pt x="6366" y="17731"/>
                    <a:pt x="8867" y="14131"/>
                    <a:pt x="10345" y="10858"/>
                  </a:cubicBezTo>
                  <a:cubicBezTo>
                    <a:pt x="11823" y="7586"/>
                    <a:pt x="12278" y="4640"/>
                    <a:pt x="12392" y="3986"/>
                  </a:cubicBezTo>
                  <a:cubicBezTo>
                    <a:pt x="12505" y="3331"/>
                    <a:pt x="12278" y="4967"/>
                    <a:pt x="12164" y="6604"/>
                  </a:cubicBezTo>
                  <a:cubicBezTo>
                    <a:pt x="12050" y="8240"/>
                    <a:pt x="12050" y="9876"/>
                    <a:pt x="12050" y="11513"/>
                  </a:cubicBezTo>
                  <a:cubicBezTo>
                    <a:pt x="12050" y="13149"/>
                    <a:pt x="12050" y="14786"/>
                    <a:pt x="12505" y="16095"/>
                  </a:cubicBezTo>
                  <a:cubicBezTo>
                    <a:pt x="12960" y="17404"/>
                    <a:pt x="13869" y="18386"/>
                    <a:pt x="15006" y="17404"/>
                  </a:cubicBezTo>
                  <a:cubicBezTo>
                    <a:pt x="16143" y="16422"/>
                    <a:pt x="17507" y="13476"/>
                    <a:pt x="18644" y="11349"/>
                  </a:cubicBezTo>
                  <a:cubicBezTo>
                    <a:pt x="19781" y="9222"/>
                    <a:pt x="20691" y="7913"/>
                    <a:pt x="21600" y="66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9984601" y="1743156"/>
              <a:ext cx="288523" cy="19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4" extrusionOk="0">
                  <a:moveTo>
                    <a:pt x="0" y="0"/>
                  </a:moveTo>
                  <a:cubicBezTo>
                    <a:pt x="1500" y="424"/>
                    <a:pt x="3000" y="847"/>
                    <a:pt x="4500" y="3176"/>
                  </a:cubicBezTo>
                  <a:cubicBezTo>
                    <a:pt x="6000" y="5506"/>
                    <a:pt x="7500" y="9741"/>
                    <a:pt x="8700" y="13341"/>
                  </a:cubicBezTo>
                  <a:cubicBezTo>
                    <a:pt x="9900" y="16941"/>
                    <a:pt x="10800" y="19906"/>
                    <a:pt x="11850" y="20753"/>
                  </a:cubicBezTo>
                  <a:cubicBezTo>
                    <a:pt x="12900" y="21600"/>
                    <a:pt x="14100" y="20329"/>
                    <a:pt x="15750" y="16518"/>
                  </a:cubicBezTo>
                  <a:cubicBezTo>
                    <a:pt x="17400" y="12706"/>
                    <a:pt x="19500" y="635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10364368" y="1725654"/>
              <a:ext cx="329520" cy="225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0992" extrusionOk="0">
                  <a:moveTo>
                    <a:pt x="316" y="7212"/>
                  </a:moveTo>
                  <a:cubicBezTo>
                    <a:pt x="1602" y="7212"/>
                    <a:pt x="2888" y="7212"/>
                    <a:pt x="4174" y="6095"/>
                  </a:cubicBezTo>
                  <a:cubicBezTo>
                    <a:pt x="5459" y="4978"/>
                    <a:pt x="6745" y="2743"/>
                    <a:pt x="6745" y="1440"/>
                  </a:cubicBezTo>
                  <a:cubicBezTo>
                    <a:pt x="6745" y="136"/>
                    <a:pt x="5459" y="-236"/>
                    <a:pt x="4302" y="136"/>
                  </a:cubicBezTo>
                  <a:cubicBezTo>
                    <a:pt x="3145" y="509"/>
                    <a:pt x="2116" y="1626"/>
                    <a:pt x="1216" y="4047"/>
                  </a:cubicBezTo>
                  <a:cubicBezTo>
                    <a:pt x="316" y="6467"/>
                    <a:pt x="-455" y="10192"/>
                    <a:pt x="316" y="13357"/>
                  </a:cubicBezTo>
                  <a:cubicBezTo>
                    <a:pt x="1088" y="16523"/>
                    <a:pt x="3402" y="19130"/>
                    <a:pt x="7131" y="20247"/>
                  </a:cubicBezTo>
                  <a:cubicBezTo>
                    <a:pt x="10859" y="21364"/>
                    <a:pt x="16002" y="20992"/>
                    <a:pt x="21145" y="206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" y="1"/>
            <a:ext cx="9433755" cy="88476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27481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/>
          <a:p>
            <a:pPr marL="364466">
              <a:lnSpc>
                <a:spcPct val="100000"/>
              </a:lnSpc>
              <a:spcBef>
                <a:spcPts val="4428"/>
              </a:spcBef>
            </a:pPr>
            <a:r>
              <a:rPr sz="4594" dirty="0">
                <a:solidFill>
                  <a:srgbClr val="FFFFFF"/>
                </a:solidFill>
              </a:rPr>
              <a:t>Step</a:t>
            </a:r>
            <a:r>
              <a:rPr sz="4594" spc="13" dirty="0">
                <a:solidFill>
                  <a:srgbClr val="FFFFFF"/>
                </a:solidFill>
              </a:rPr>
              <a:t> </a:t>
            </a:r>
            <a:r>
              <a:rPr sz="4594" spc="-313" dirty="0">
                <a:solidFill>
                  <a:srgbClr val="FFFFFF"/>
                </a:solidFill>
              </a:rPr>
              <a:t>7:</a:t>
            </a:r>
            <a:r>
              <a:rPr sz="4594" spc="53" dirty="0">
                <a:solidFill>
                  <a:srgbClr val="FFFFFF"/>
                </a:solidFill>
              </a:rPr>
              <a:t> </a:t>
            </a:r>
            <a:r>
              <a:rPr sz="4594" spc="-33" dirty="0">
                <a:solidFill>
                  <a:srgbClr val="FFFFFF"/>
                </a:solidFill>
              </a:rPr>
              <a:t>Phosphoenolpyruvate</a:t>
            </a:r>
            <a:r>
              <a:rPr sz="4594" spc="27" dirty="0">
                <a:solidFill>
                  <a:srgbClr val="FFFFFF"/>
                </a:solidFill>
              </a:rPr>
              <a:t> </a:t>
            </a:r>
            <a:r>
              <a:rPr sz="4594" spc="-13" dirty="0">
                <a:solidFill>
                  <a:srgbClr val="FFFFFF"/>
                </a:solidFill>
              </a:rPr>
              <a:t>Formation</a:t>
            </a:r>
            <a:endParaRPr sz="4594"/>
          </a:p>
        </p:txBody>
      </p:sp>
      <p:sp>
        <p:nvSpPr>
          <p:cNvPr id="4" name="object 4"/>
          <p:cNvSpPr txBox="1"/>
          <p:nvPr/>
        </p:nvSpPr>
        <p:spPr>
          <a:xfrm>
            <a:off x="12444099" y="4518630"/>
            <a:ext cx="10235417" cy="531051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6913" marR="6765" indent="-846" algn="ctr">
              <a:lnSpc>
                <a:spcPct val="118000"/>
              </a:lnSpc>
              <a:spcBef>
                <a:spcPts val="100"/>
              </a:spcBef>
            </a:pPr>
            <a:r>
              <a:rPr sz="3263" spc="-120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seventh</a:t>
            </a:r>
            <a:r>
              <a:rPr sz="32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00" dirty="0">
                <a:solidFill>
                  <a:schemeClr val="tx1"/>
                </a:solidFill>
                <a:latin typeface="Verdana"/>
                <a:cs typeface="Verdana"/>
              </a:rPr>
              <a:t>step,</a:t>
            </a:r>
            <a:r>
              <a:rPr sz="32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-152" dirty="0">
                <a:solidFill>
                  <a:schemeClr val="tx1"/>
                </a:solidFill>
                <a:latin typeface="Tahoma"/>
                <a:cs typeface="Tahoma"/>
              </a:rPr>
              <a:t>3-</a:t>
            </a:r>
            <a:r>
              <a:rPr sz="3263" b="1" spc="120" dirty="0">
                <a:solidFill>
                  <a:schemeClr val="tx1"/>
                </a:solidFill>
                <a:latin typeface="Tahoma"/>
                <a:cs typeface="Tahoma"/>
              </a:rPr>
              <a:t>phosphoglycerate</a:t>
            </a:r>
            <a:r>
              <a:rPr sz="3263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is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converted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-160" dirty="0">
                <a:solidFill>
                  <a:schemeClr val="tx1"/>
                </a:solidFill>
                <a:latin typeface="Tahoma"/>
                <a:cs typeface="Tahoma"/>
              </a:rPr>
              <a:t>2-</a:t>
            </a:r>
            <a:r>
              <a:rPr sz="3263" b="1" spc="120" dirty="0">
                <a:solidFill>
                  <a:schemeClr val="tx1"/>
                </a:solidFill>
                <a:latin typeface="Tahoma"/>
                <a:cs typeface="Tahoma"/>
              </a:rPr>
              <a:t>phosphoglycerate</a:t>
            </a:r>
            <a:r>
              <a:rPr sz="3263" b="1" spc="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spc="93" dirty="0">
                <a:solidFill>
                  <a:schemeClr val="tx1"/>
                </a:solidFill>
                <a:latin typeface="Verdana"/>
                <a:cs typeface="Verdana"/>
              </a:rPr>
              <a:t>through</a:t>
            </a:r>
            <a:r>
              <a:rPr sz="32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action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enzyme</a:t>
            </a:r>
            <a:r>
              <a:rPr sz="32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107" dirty="0">
                <a:solidFill>
                  <a:schemeClr val="tx1"/>
                </a:solidFill>
                <a:latin typeface="Tahoma"/>
                <a:cs typeface="Tahoma"/>
              </a:rPr>
              <a:t>phosphoglycerate </a:t>
            </a:r>
            <a:r>
              <a:rPr sz="3263" b="1" dirty="0">
                <a:solidFill>
                  <a:schemeClr val="tx1"/>
                </a:solidFill>
                <a:latin typeface="Tahoma"/>
                <a:cs typeface="Tahoma"/>
              </a:rPr>
              <a:t>mutase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263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263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reaction</a:t>
            </a:r>
            <a:r>
              <a:rPr sz="3263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47" dirty="0">
                <a:solidFill>
                  <a:schemeClr val="tx1"/>
                </a:solidFill>
                <a:latin typeface="Verdana"/>
                <a:cs typeface="Verdana"/>
              </a:rPr>
              <a:t>involves</a:t>
            </a:r>
            <a:r>
              <a:rPr sz="3263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transfer</a:t>
            </a:r>
            <a:r>
              <a:rPr sz="3263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chemeClr val="tx1"/>
                </a:solidFill>
                <a:latin typeface="Verdana"/>
                <a:cs typeface="Verdana"/>
              </a:rPr>
              <a:t>a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phosphate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chemeClr val="tx1"/>
                </a:solidFill>
                <a:latin typeface="Verdana"/>
                <a:cs typeface="Verdana"/>
              </a:rPr>
              <a:t>group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chemeClr val="tx1"/>
                </a:solidFill>
                <a:latin typeface="Verdana"/>
                <a:cs typeface="Verdana"/>
              </a:rPr>
              <a:t>within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molecule.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conversion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46" dirty="0">
                <a:solidFill>
                  <a:schemeClr val="tx1"/>
                </a:solidFill>
                <a:latin typeface="Verdana"/>
                <a:cs typeface="Verdana"/>
              </a:rPr>
              <a:t>2-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phosphoglycerate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to </a:t>
            </a:r>
            <a:r>
              <a:rPr sz="3263" b="1" spc="113" dirty="0">
                <a:solidFill>
                  <a:schemeClr val="tx1"/>
                </a:solidFill>
                <a:latin typeface="Tahoma"/>
                <a:cs typeface="Tahoma"/>
              </a:rPr>
              <a:t>phosphoenolpyruvate</a:t>
            </a:r>
            <a:r>
              <a:rPr sz="3263" b="1" spc="-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(PEP)</a:t>
            </a:r>
            <a:r>
              <a:rPr sz="3263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263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facilitated</a:t>
            </a:r>
            <a:r>
              <a:rPr sz="3263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263" spc="-1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enzyme</a:t>
            </a:r>
            <a:r>
              <a:rPr sz="3263" spc="-1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dirty="0">
                <a:solidFill>
                  <a:schemeClr val="tx1"/>
                </a:solidFill>
                <a:latin typeface="Tahoma"/>
                <a:cs typeface="Tahoma"/>
              </a:rPr>
              <a:t>enolase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263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These</a:t>
            </a:r>
            <a:r>
              <a:rPr sz="3263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reactions</a:t>
            </a:r>
            <a:r>
              <a:rPr sz="3263" spc="-1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prepare</a:t>
            </a:r>
            <a:r>
              <a:rPr sz="3263" spc="-9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substrate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for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final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step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glycolysis.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2213F67C-3E7E-A14E-DC8F-253E70D57A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892" y="4833807"/>
            <a:ext cx="11796540" cy="88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/>
          <a:p>
            <a:pPr marL="799120">
              <a:lnSpc>
                <a:spcPct val="100000"/>
              </a:lnSpc>
              <a:spcBef>
                <a:spcPts val="4428"/>
              </a:spcBef>
            </a:pPr>
            <a:r>
              <a:rPr sz="6192" dirty="0">
                <a:solidFill>
                  <a:srgbClr val="FFFFFF"/>
                </a:solidFill>
              </a:rPr>
              <a:t>Step</a:t>
            </a:r>
            <a:r>
              <a:rPr sz="6192" spc="-60" dirty="0">
                <a:solidFill>
                  <a:srgbClr val="FFFFFF"/>
                </a:solidFill>
              </a:rPr>
              <a:t> </a:t>
            </a:r>
            <a:r>
              <a:rPr sz="6192" dirty="0">
                <a:solidFill>
                  <a:srgbClr val="FFFFFF"/>
                </a:solidFill>
              </a:rPr>
              <a:t>8:</a:t>
            </a:r>
            <a:r>
              <a:rPr sz="6192" spc="-60" dirty="0">
                <a:solidFill>
                  <a:srgbClr val="FFFFFF"/>
                </a:solidFill>
              </a:rPr>
              <a:t> </a:t>
            </a:r>
            <a:r>
              <a:rPr sz="6192" spc="-33" dirty="0">
                <a:solidFill>
                  <a:srgbClr val="FFFFFF"/>
                </a:solidFill>
              </a:rPr>
              <a:t>Pyruvate</a:t>
            </a:r>
            <a:r>
              <a:rPr sz="6192" spc="-60" dirty="0">
                <a:solidFill>
                  <a:srgbClr val="FFFFFF"/>
                </a:solidFill>
              </a:rPr>
              <a:t> </a:t>
            </a:r>
            <a:r>
              <a:rPr sz="6192" spc="-13" dirty="0">
                <a:solidFill>
                  <a:srgbClr val="FFFFFF"/>
                </a:solidFill>
              </a:rPr>
              <a:t>Formation</a:t>
            </a:r>
            <a:endParaRPr sz="6192"/>
          </a:p>
        </p:txBody>
      </p:sp>
      <p:sp>
        <p:nvSpPr>
          <p:cNvPr id="4" name="object 4"/>
          <p:cNvSpPr txBox="1"/>
          <p:nvPr/>
        </p:nvSpPr>
        <p:spPr>
          <a:xfrm>
            <a:off x="12429829" y="3417963"/>
            <a:ext cx="10264168" cy="531051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284977" marR="274830" algn="ctr">
              <a:lnSpc>
                <a:spcPct val="117900"/>
              </a:lnSpc>
              <a:spcBef>
                <a:spcPts val="100"/>
              </a:spcBef>
            </a:pP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0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ultimate</a:t>
            </a:r>
            <a:r>
              <a:rPr sz="32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step</a:t>
            </a:r>
            <a:r>
              <a:rPr sz="32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glycolysis</a:t>
            </a:r>
            <a:r>
              <a:rPr sz="32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47" dirty="0">
                <a:solidFill>
                  <a:schemeClr val="tx1"/>
                </a:solidFill>
                <a:latin typeface="Verdana"/>
                <a:cs typeface="Verdana"/>
              </a:rPr>
              <a:t>involves</a:t>
            </a:r>
            <a:r>
              <a:rPr sz="32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conversion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113" dirty="0">
                <a:solidFill>
                  <a:schemeClr val="tx1"/>
                </a:solidFill>
                <a:latin typeface="Tahoma"/>
                <a:cs typeface="Tahoma"/>
              </a:rPr>
              <a:t>phosphoenolpyruvate</a:t>
            </a:r>
            <a:r>
              <a:rPr sz="3263" b="1" spc="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(PEP)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to </a:t>
            </a:r>
            <a:r>
              <a:rPr sz="3263" b="1" dirty="0">
                <a:solidFill>
                  <a:schemeClr val="tx1"/>
                </a:solidFill>
                <a:latin typeface="Tahoma"/>
                <a:cs typeface="Tahoma"/>
              </a:rPr>
              <a:t>pyruvate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This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reaction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catalyzed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by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enzyme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b="1" spc="73" dirty="0">
                <a:solidFill>
                  <a:schemeClr val="tx1"/>
                </a:solidFill>
                <a:latin typeface="Tahoma"/>
                <a:cs typeface="Tahoma"/>
              </a:rPr>
              <a:t>pyruvate</a:t>
            </a:r>
            <a:r>
              <a:rPr sz="3263" b="1" spc="87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3263" b="1" dirty="0">
                <a:solidFill>
                  <a:schemeClr val="tx1"/>
                </a:solidFill>
                <a:latin typeface="Tahoma"/>
                <a:cs typeface="Tahoma"/>
              </a:rPr>
              <a:t>kinase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73" dirty="0">
                <a:solidFill>
                  <a:schemeClr val="tx1"/>
                </a:solidFill>
                <a:latin typeface="Verdana"/>
                <a:cs typeface="Verdana"/>
              </a:rPr>
              <a:t>It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results</a:t>
            </a:r>
            <a:r>
              <a:rPr sz="32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47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3263" spc="87" dirty="0">
                <a:solidFill>
                  <a:schemeClr val="tx1"/>
                </a:solidFill>
                <a:latin typeface="Verdana"/>
                <a:cs typeface="Verdana"/>
              </a:rPr>
              <a:t>production</a:t>
            </a:r>
            <a:r>
              <a:rPr sz="3263" spc="-2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3263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3263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final</a:t>
            </a:r>
            <a:r>
              <a:rPr sz="3263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chemeClr val="tx1"/>
                </a:solidFill>
                <a:latin typeface="Verdana"/>
                <a:cs typeface="Verdana"/>
              </a:rPr>
              <a:t>ATP</a:t>
            </a:r>
            <a:r>
              <a:rPr sz="3263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chemeClr val="tx1"/>
                </a:solidFill>
                <a:latin typeface="Verdana"/>
                <a:cs typeface="Verdana"/>
              </a:rPr>
              <a:t>molecules</a:t>
            </a:r>
            <a:r>
              <a:rPr sz="3263" spc="-25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of glycolysis</a:t>
            </a:r>
            <a:r>
              <a:rPr sz="32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73" dirty="0">
                <a:solidFill>
                  <a:schemeClr val="tx1"/>
                </a:solidFill>
                <a:latin typeface="Verdana"/>
                <a:cs typeface="Verdana"/>
              </a:rPr>
              <a:t>via</a:t>
            </a:r>
            <a:r>
              <a:rPr sz="32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27" dirty="0">
                <a:solidFill>
                  <a:schemeClr val="tx1"/>
                </a:solidFill>
                <a:latin typeface="Verdana"/>
                <a:cs typeface="Verdana"/>
              </a:rPr>
              <a:t>substrate-</a:t>
            </a:r>
            <a:r>
              <a:rPr sz="3263" spc="-47" dirty="0">
                <a:solidFill>
                  <a:schemeClr val="tx1"/>
                </a:solidFill>
                <a:latin typeface="Verdana"/>
                <a:cs typeface="Verdana"/>
              </a:rPr>
              <a:t>level</a:t>
            </a:r>
            <a:r>
              <a:rPr sz="32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phosphorylation.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16913" marR="6765" algn="ctr">
              <a:lnSpc>
                <a:spcPct val="117300"/>
              </a:lnSpc>
              <a:spcBef>
                <a:spcPts val="7"/>
              </a:spcBef>
            </a:pP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Pyruvate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kinase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7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subject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to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regulation</a:t>
            </a:r>
            <a:r>
              <a:rPr sz="32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33" dirty="0">
                <a:solidFill>
                  <a:schemeClr val="tx1"/>
                </a:solidFill>
                <a:latin typeface="Verdana"/>
                <a:cs typeface="Verdana"/>
              </a:rPr>
              <a:t>by </a:t>
            </a:r>
            <a:r>
              <a:rPr sz="3263" spc="-40" dirty="0">
                <a:solidFill>
                  <a:schemeClr val="tx1"/>
                </a:solidFill>
                <a:latin typeface="Verdana"/>
                <a:cs typeface="Verdana"/>
              </a:rPr>
              <a:t>various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allosteric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60" dirty="0">
                <a:solidFill>
                  <a:schemeClr val="tx1"/>
                </a:solidFill>
                <a:latin typeface="Verdana"/>
                <a:cs typeface="Verdana"/>
              </a:rPr>
              <a:t>effectors,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80" dirty="0">
                <a:solidFill>
                  <a:schemeClr val="tx1"/>
                </a:solidFill>
                <a:latin typeface="Verdana"/>
                <a:cs typeface="Verdana"/>
              </a:rPr>
              <a:t>such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73" dirty="0">
                <a:solidFill>
                  <a:schemeClr val="tx1"/>
                </a:solidFill>
                <a:latin typeface="Verdana"/>
                <a:cs typeface="Verdana"/>
              </a:rPr>
              <a:t>as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-93" dirty="0">
                <a:solidFill>
                  <a:schemeClr val="tx1"/>
                </a:solidFill>
                <a:latin typeface="Verdana"/>
                <a:cs typeface="Verdana"/>
              </a:rPr>
              <a:t>ATP,</a:t>
            </a:r>
            <a:r>
              <a:rPr sz="3263" spc="-2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ADP,</a:t>
            </a:r>
            <a:r>
              <a:rPr sz="3263" spc="-2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3263" spc="73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79"/>
              </a:spcBef>
            </a:pPr>
            <a:r>
              <a:rPr sz="3263" dirty="0">
                <a:solidFill>
                  <a:schemeClr val="tx1"/>
                </a:solidFill>
                <a:latin typeface="Verdana"/>
                <a:cs typeface="Verdana"/>
              </a:rPr>
              <a:t>fructose-</a:t>
            </a:r>
            <a:r>
              <a:rPr sz="3263" spc="-439" dirty="0">
                <a:solidFill>
                  <a:schemeClr val="tx1"/>
                </a:solidFill>
                <a:latin typeface="Verdana"/>
                <a:cs typeface="Verdana"/>
              </a:rPr>
              <a:t>1,6-</a:t>
            </a:r>
            <a:r>
              <a:rPr sz="3263" spc="-13" dirty="0">
                <a:solidFill>
                  <a:schemeClr val="tx1"/>
                </a:solidFill>
                <a:latin typeface="Verdana"/>
                <a:cs typeface="Verdana"/>
              </a:rPr>
              <a:t>bisphosphate.</a:t>
            </a:r>
            <a:endParaRPr sz="3263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C64D0543-D0A8-CD9A-43A3-8AD911B702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6533" y="9126088"/>
            <a:ext cx="12383295" cy="4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47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B9B7C449-2A0A-E93C-095F-C952E89195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5045" y="1286932"/>
            <a:ext cx="18173910" cy="111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78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Glikolisis</a:t>
            </a:r>
            <a:r>
              <a:rPr lang="en-US" dirty="0"/>
              <a:t> Anaerobic</a:t>
            </a:r>
            <a:endParaRPr dirty="0"/>
          </a:p>
        </p:txBody>
      </p:sp>
      <p:pic>
        <p:nvPicPr>
          <p:cNvPr id="1313" name="IMG_0229.png" descr="IMG_02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7" y="3149600"/>
            <a:ext cx="12706440" cy="102068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60126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39FBEB9A-BD3E-F416-23CA-BB81A5F756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769" y="2201333"/>
            <a:ext cx="13673665" cy="10532534"/>
          </a:xfrm>
          <a:prstGeom prst="rect">
            <a:avLst/>
          </a:prstGeom>
        </p:spPr>
      </p:pic>
      <p:pic>
        <p:nvPicPr>
          <p:cNvPr id="9" name="IMG_0171.jpeg" descr="IMG_0171.jpeg">
            <a:extLst>
              <a:ext uri="{FF2B5EF4-FFF2-40B4-BE49-F238E27FC236}">
                <a16:creationId xmlns:a16="http://schemas.microsoft.com/office/drawing/2014/main" id="{909C9815-18A4-A78D-7E51-A69CEA1B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333" y="4637668"/>
            <a:ext cx="9762898" cy="565986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A4E34-BA2A-F140-B1E8-85DFC0371930}"/>
              </a:ext>
            </a:extLst>
          </p:cNvPr>
          <p:cNvSpPr/>
          <p:nvPr/>
        </p:nvSpPr>
        <p:spPr>
          <a:xfrm>
            <a:off x="2006601" y="3539068"/>
            <a:ext cx="660400" cy="10562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5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3172" y="2144511"/>
            <a:ext cx="8339531" cy="551346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3396" dirty="0">
                <a:solidFill>
                  <a:srgbClr val="000000"/>
                </a:solidFill>
              </a:rPr>
              <a:t>Signiﬁcance</a:t>
            </a:r>
            <a:r>
              <a:rPr sz="3396" spc="146" dirty="0">
                <a:solidFill>
                  <a:srgbClr val="000000"/>
                </a:solidFill>
              </a:rPr>
              <a:t> </a:t>
            </a:r>
            <a:r>
              <a:rPr sz="3396" dirty="0">
                <a:solidFill>
                  <a:srgbClr val="000000"/>
                </a:solidFill>
              </a:rPr>
              <a:t>of</a:t>
            </a:r>
            <a:r>
              <a:rPr sz="3396" spc="160" dirty="0">
                <a:solidFill>
                  <a:srgbClr val="000000"/>
                </a:solidFill>
              </a:rPr>
              <a:t> </a:t>
            </a:r>
            <a:r>
              <a:rPr sz="3396" dirty="0">
                <a:solidFill>
                  <a:srgbClr val="000000"/>
                </a:solidFill>
              </a:rPr>
              <a:t>Oxidative</a:t>
            </a:r>
            <a:r>
              <a:rPr sz="3396" spc="160" dirty="0">
                <a:solidFill>
                  <a:srgbClr val="000000"/>
                </a:solidFill>
              </a:rPr>
              <a:t> </a:t>
            </a:r>
            <a:r>
              <a:rPr sz="3396" spc="-13" dirty="0">
                <a:solidFill>
                  <a:srgbClr val="000000"/>
                </a:solidFill>
              </a:rPr>
              <a:t>Decarboxylation</a:t>
            </a:r>
            <a:endParaRPr sz="3396"/>
          </a:p>
        </p:txBody>
      </p:sp>
      <p:sp>
        <p:nvSpPr>
          <p:cNvPr id="3" name="object 3"/>
          <p:cNvSpPr txBox="1"/>
          <p:nvPr/>
        </p:nvSpPr>
        <p:spPr>
          <a:xfrm>
            <a:off x="1905866" y="3831147"/>
            <a:ext cx="8326847" cy="6731157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 marR="6765" indent="233394" algn="r">
              <a:lnSpc>
                <a:spcPct val="118100"/>
              </a:lnSpc>
              <a:spcBef>
                <a:spcPts val="160"/>
              </a:spcBef>
            </a:pP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Oxidative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decarboxylation</a:t>
            </a:r>
            <a:r>
              <a:rPr sz="28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60" dirty="0">
                <a:solidFill>
                  <a:schemeClr val="tx1"/>
                </a:solidFill>
                <a:latin typeface="Verdana"/>
                <a:cs typeface="Verdana"/>
              </a:rPr>
              <a:t>is</a:t>
            </a:r>
            <a:r>
              <a:rPr sz="28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2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2863" spc="-17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b="1" spc="107" dirty="0">
                <a:solidFill>
                  <a:schemeClr val="tx1"/>
                </a:solidFill>
                <a:latin typeface="Tahoma"/>
                <a:cs typeface="Tahoma"/>
              </a:rPr>
              <a:t>fundamental </a:t>
            </a:r>
            <a:r>
              <a:rPr sz="2863" b="1" spc="93" dirty="0">
                <a:solidFill>
                  <a:schemeClr val="tx1"/>
                </a:solidFill>
                <a:latin typeface="Tahoma"/>
                <a:cs typeface="Tahoma"/>
              </a:rPr>
              <a:t>process</a:t>
            </a:r>
            <a:r>
              <a:rPr sz="2863" b="1" spc="-13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cellular</a:t>
            </a:r>
            <a:r>
              <a:rPr sz="28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respiration,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80" dirty="0">
                <a:solidFill>
                  <a:schemeClr val="tx1"/>
                </a:solidFill>
                <a:latin typeface="Verdana"/>
                <a:cs typeface="Verdana"/>
              </a:rPr>
              <a:t>enabling</a:t>
            </a:r>
            <a:r>
              <a:rPr sz="28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40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conversion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organic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acids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into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acetyl-</a:t>
            </a:r>
            <a:r>
              <a:rPr sz="2863" spc="-53" dirty="0">
                <a:solidFill>
                  <a:schemeClr val="tx1"/>
                </a:solidFill>
                <a:latin typeface="Verdana"/>
                <a:cs typeface="Verdana"/>
              </a:rPr>
              <a:t>CoA,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a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crucial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80" dirty="0">
                <a:solidFill>
                  <a:schemeClr val="tx1"/>
                </a:solidFill>
                <a:latin typeface="Verdana"/>
                <a:cs typeface="Verdana"/>
              </a:rPr>
              <a:t>molecule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2863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73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citric</a:t>
            </a:r>
            <a:r>
              <a:rPr sz="2863" spc="-1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acid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73" dirty="0">
                <a:solidFill>
                  <a:schemeClr val="tx1"/>
                </a:solidFill>
                <a:latin typeface="Verdana"/>
                <a:cs typeface="Verdana"/>
              </a:rPr>
              <a:t>cycle.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27" dirty="0">
                <a:solidFill>
                  <a:schemeClr val="tx1"/>
                </a:solidFill>
                <a:latin typeface="Verdana"/>
                <a:cs typeface="Verdana"/>
              </a:rPr>
              <a:t>This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process</a:t>
            </a:r>
            <a:r>
              <a:rPr sz="2863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generates</a:t>
            </a:r>
            <a:r>
              <a:rPr sz="2863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80" dirty="0">
                <a:solidFill>
                  <a:schemeClr val="tx1"/>
                </a:solidFill>
                <a:latin typeface="Verdana"/>
                <a:cs typeface="Verdana"/>
              </a:rPr>
              <a:t>ATP,</a:t>
            </a:r>
            <a:r>
              <a:rPr sz="28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73" dirty="0">
                <a:solidFill>
                  <a:schemeClr val="tx1"/>
                </a:solidFill>
                <a:latin typeface="Verdana"/>
                <a:cs typeface="Verdana"/>
              </a:rPr>
              <a:t>the</a:t>
            </a:r>
            <a:r>
              <a:rPr sz="2863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primary</a:t>
            </a:r>
            <a:r>
              <a:rPr sz="2863" spc="-1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energy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currency</a:t>
            </a:r>
            <a:r>
              <a:rPr sz="2863" spc="-12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28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80" dirty="0">
                <a:solidFill>
                  <a:schemeClr val="tx1"/>
                </a:solidFill>
                <a:latin typeface="Verdana"/>
                <a:cs typeface="Verdana"/>
              </a:rPr>
              <a:t>cells.</a:t>
            </a:r>
            <a:r>
              <a:rPr sz="28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Furthermore,</a:t>
            </a:r>
            <a:r>
              <a:rPr sz="2863" spc="-11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oxidative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decarboxylation</a:t>
            </a:r>
            <a:r>
              <a:rPr sz="28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plays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27" dirty="0">
                <a:solidFill>
                  <a:schemeClr val="tx1"/>
                </a:solidFill>
                <a:latin typeface="Verdana"/>
                <a:cs typeface="Verdana"/>
              </a:rPr>
              <a:t>a</a:t>
            </a:r>
            <a:r>
              <a:rPr sz="28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vital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role</a:t>
            </a:r>
            <a:r>
              <a:rPr sz="2863" spc="-18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r>
              <a:rPr sz="2863" spc="-18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40" dirty="0">
                <a:solidFill>
                  <a:schemeClr val="tx1"/>
                </a:solidFill>
                <a:latin typeface="Verdana"/>
                <a:cs typeface="Verdana"/>
              </a:rPr>
              <a:t>the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biosynthesis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of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40" dirty="0">
                <a:solidFill>
                  <a:schemeClr val="tx1"/>
                </a:solidFill>
                <a:latin typeface="Verdana"/>
                <a:cs typeface="Verdana"/>
              </a:rPr>
              <a:t>various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73" dirty="0">
                <a:solidFill>
                  <a:schemeClr val="tx1"/>
                </a:solidFill>
                <a:latin typeface="Verdana"/>
                <a:cs typeface="Verdana"/>
              </a:rPr>
              <a:t>important</a:t>
            </a:r>
            <a:r>
              <a:rPr sz="2863" spc="-16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molecules, </a:t>
            </a:r>
            <a:r>
              <a:rPr sz="2863" spc="93" dirty="0">
                <a:solidFill>
                  <a:schemeClr val="tx1"/>
                </a:solidFill>
                <a:latin typeface="Verdana"/>
                <a:cs typeface="Verdana"/>
              </a:rPr>
              <a:t>including</a:t>
            </a:r>
            <a:r>
              <a:rPr sz="2863" spc="-2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93" dirty="0">
                <a:solidFill>
                  <a:schemeClr val="tx1"/>
                </a:solidFill>
                <a:latin typeface="Verdana"/>
                <a:cs typeface="Verdana"/>
              </a:rPr>
              <a:t>amino</a:t>
            </a:r>
            <a:r>
              <a:rPr sz="28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40" dirty="0">
                <a:solidFill>
                  <a:schemeClr val="tx1"/>
                </a:solidFill>
                <a:latin typeface="Verdana"/>
                <a:cs typeface="Verdana"/>
              </a:rPr>
              <a:t>acids,</a:t>
            </a:r>
            <a:r>
              <a:rPr sz="28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53" dirty="0">
                <a:solidFill>
                  <a:schemeClr val="tx1"/>
                </a:solidFill>
                <a:latin typeface="Verdana"/>
                <a:cs typeface="Verdana"/>
              </a:rPr>
              <a:t>fatty</a:t>
            </a:r>
            <a:r>
              <a:rPr sz="28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40" dirty="0">
                <a:solidFill>
                  <a:schemeClr val="tx1"/>
                </a:solidFill>
                <a:latin typeface="Verdana"/>
                <a:cs typeface="Verdana"/>
              </a:rPr>
              <a:t>acids,</a:t>
            </a:r>
            <a:r>
              <a:rPr sz="2863" spc="-233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and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neurotransmitters.</a:t>
            </a:r>
            <a:r>
              <a:rPr sz="2863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80" dirty="0">
                <a:solidFill>
                  <a:schemeClr val="tx1"/>
                </a:solidFill>
                <a:latin typeface="Verdana"/>
                <a:cs typeface="Verdana"/>
              </a:rPr>
              <a:t>Understanding</a:t>
            </a:r>
            <a:r>
              <a:rPr sz="2863" spc="-1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its </a:t>
            </a:r>
            <a:r>
              <a:rPr sz="2863" spc="67" dirty="0">
                <a:solidFill>
                  <a:schemeClr val="tx1"/>
                </a:solidFill>
                <a:latin typeface="Verdana"/>
                <a:cs typeface="Verdana"/>
              </a:rPr>
              <a:t>significance</a:t>
            </a:r>
            <a:r>
              <a:rPr sz="28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60" dirty="0">
                <a:solidFill>
                  <a:schemeClr val="tx1"/>
                </a:solidFill>
                <a:latin typeface="Verdana"/>
                <a:cs typeface="Verdana"/>
              </a:rPr>
              <a:t>enhances</a:t>
            </a:r>
            <a:r>
              <a:rPr sz="28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our</a:t>
            </a:r>
            <a:r>
              <a:rPr sz="28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87" dirty="0">
                <a:solidFill>
                  <a:schemeClr val="tx1"/>
                </a:solidFill>
                <a:latin typeface="Verdana"/>
                <a:cs typeface="Verdana"/>
              </a:rPr>
              <a:t>knowledge</a:t>
            </a:r>
            <a:r>
              <a:rPr sz="2863" spc="-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33" dirty="0">
                <a:solidFill>
                  <a:schemeClr val="tx1"/>
                </a:solidFill>
                <a:latin typeface="Verdana"/>
                <a:cs typeface="Verdana"/>
              </a:rPr>
              <a:t>of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cellular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73" dirty="0">
                <a:solidFill>
                  <a:schemeClr val="tx1"/>
                </a:solidFill>
                <a:latin typeface="Verdana"/>
                <a:cs typeface="Verdana"/>
              </a:rPr>
              <a:t>metabolism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100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27" dirty="0">
                <a:solidFill>
                  <a:schemeClr val="tx1"/>
                </a:solidFill>
                <a:latin typeface="Verdana"/>
                <a:cs typeface="Verdana"/>
              </a:rPr>
              <a:t>its</a:t>
            </a:r>
            <a:r>
              <a:rPr sz="2863" spc="-6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implications</a:t>
            </a:r>
            <a:r>
              <a:rPr sz="2863" spc="-67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33" dirty="0">
                <a:solidFill>
                  <a:schemeClr val="tx1"/>
                </a:solidFill>
                <a:latin typeface="Verdana"/>
                <a:cs typeface="Verdana"/>
              </a:rPr>
              <a:t>in</a:t>
            </a:r>
            <a:endParaRPr sz="2863" dirty="0">
              <a:solidFill>
                <a:schemeClr val="tx1"/>
              </a:solidFill>
              <a:latin typeface="Verdana"/>
              <a:cs typeface="Verdana"/>
            </a:endParaRPr>
          </a:p>
          <a:p>
            <a:pPr marR="6765" algn="r">
              <a:lnSpc>
                <a:spcPct val="100000"/>
              </a:lnSpc>
              <a:spcBef>
                <a:spcPts val="559"/>
              </a:spcBef>
            </a:pPr>
            <a:r>
              <a:rPr sz="2863" spc="133" dirty="0">
                <a:solidFill>
                  <a:schemeClr val="tx1"/>
                </a:solidFill>
                <a:latin typeface="Verdana"/>
                <a:cs typeface="Verdana"/>
              </a:rPr>
              <a:t>human</a:t>
            </a:r>
            <a:r>
              <a:rPr sz="2863" spc="-152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dirty="0">
                <a:solidFill>
                  <a:schemeClr val="tx1"/>
                </a:solidFill>
                <a:latin typeface="Verdana"/>
                <a:cs typeface="Verdana"/>
              </a:rPr>
              <a:t>health</a:t>
            </a:r>
            <a:r>
              <a:rPr sz="2863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100" dirty="0">
                <a:solidFill>
                  <a:schemeClr val="tx1"/>
                </a:solidFill>
                <a:latin typeface="Verdana"/>
                <a:cs typeface="Verdana"/>
              </a:rPr>
              <a:t>and</a:t>
            </a:r>
            <a:r>
              <a:rPr sz="2863" spc="-146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863" spc="-13" dirty="0">
                <a:solidFill>
                  <a:schemeClr val="tx1"/>
                </a:solidFill>
                <a:latin typeface="Verdana"/>
                <a:cs typeface="Verdana"/>
              </a:rPr>
              <a:t>disease.</a:t>
            </a:r>
            <a:endParaRPr sz="2863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3545" y="1"/>
            <a:ext cx="12176768" cy="13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0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8053" algn="ctr">
              <a:lnSpc>
                <a:spcPct val="100000"/>
              </a:lnSpc>
              <a:spcBef>
                <a:spcPts val="4428"/>
              </a:spcBef>
            </a:pPr>
            <a:r>
              <a:rPr sz="6192" spc="333" dirty="0">
                <a:solidFill>
                  <a:srgbClr val="FFFFFF"/>
                </a:solidFill>
                <a:latin typeface="Calibri"/>
                <a:cs typeface="Calibri"/>
              </a:rPr>
              <a:t>Mitokondria</a:t>
            </a:r>
            <a:endParaRPr sz="6192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29719" y="4518630"/>
            <a:ext cx="10064601" cy="4130867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0130" marR="399983" indent="-846" algn="ctr">
              <a:lnSpc>
                <a:spcPct val="117300"/>
              </a:lnSpc>
              <a:spcBef>
                <a:spcPts val="127"/>
              </a:spcBef>
            </a:pPr>
            <a:r>
              <a:rPr sz="3263" spc="160" dirty="0">
                <a:latin typeface="Verdana"/>
                <a:cs typeface="Verdana"/>
              </a:rPr>
              <a:t>Mi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127" dirty="0">
                <a:latin typeface="Verdana"/>
                <a:cs typeface="Verdana"/>
              </a:rPr>
              <a:t>gan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60" dirty="0">
                <a:latin typeface="Verdana"/>
                <a:cs typeface="Verdana"/>
              </a:rPr>
              <a:t>g 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7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ggun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53" dirty="0">
                <a:latin typeface="Verdana"/>
                <a:cs typeface="Verdana"/>
              </a:rPr>
              <a:t>a</a:t>
            </a:r>
            <a:r>
              <a:rPr sz="3263" spc="173" dirty="0">
                <a:latin typeface="Verdana"/>
                <a:cs typeface="Verdana"/>
              </a:rPr>
              <a:t>w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220" dirty="0">
                <a:latin typeface="Tahoma"/>
                <a:cs typeface="Tahoma"/>
              </a:rPr>
              <a:t>p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226" dirty="0">
                <a:latin typeface="Tahoma"/>
                <a:cs typeface="Tahoma"/>
              </a:rPr>
              <a:t>d</a:t>
            </a:r>
            <a:r>
              <a:rPr sz="3263" b="1" spc="173" dirty="0">
                <a:latin typeface="Tahoma"/>
                <a:cs typeface="Tahoma"/>
              </a:rPr>
              <a:t>u</a:t>
            </a:r>
            <a:r>
              <a:rPr sz="3263" b="1" spc="146" dirty="0">
                <a:latin typeface="Tahoma"/>
                <a:cs typeface="Tahoma"/>
              </a:rPr>
              <a:t>k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78"/>
              </a:spcBef>
            </a:pPr>
            <a:r>
              <a:rPr sz="3263" spc="-20" dirty="0">
                <a:latin typeface="Verdana"/>
                <a:cs typeface="Verdana"/>
              </a:rPr>
              <a:t>Siklus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Krebs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terjadi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di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dalam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mitokondria.</a:t>
            </a:r>
            <a:endParaRPr sz="3263">
              <a:latin typeface="Verdana"/>
              <a:cs typeface="Verdana"/>
            </a:endParaRPr>
          </a:p>
          <a:p>
            <a:pPr marL="16913" marR="6765" indent="-846" algn="ctr">
              <a:lnSpc>
                <a:spcPct val="117300"/>
              </a:lnSpc>
              <a:spcBef>
                <a:spcPts val="100"/>
              </a:spcBef>
            </a:pPr>
            <a:r>
              <a:rPr sz="3263" spc="67" dirty="0">
                <a:latin typeface="Verdana"/>
                <a:cs typeface="Verdana"/>
              </a:rPr>
              <a:t>Mitokondria </a:t>
            </a:r>
            <a:r>
              <a:rPr sz="3263" spc="80" dirty="0">
                <a:latin typeface="Verdana"/>
                <a:cs typeface="Verdana"/>
              </a:rPr>
              <a:t>memiliki </a:t>
            </a:r>
            <a:r>
              <a:rPr sz="3263" spc="113" dirty="0">
                <a:latin typeface="Verdana"/>
                <a:cs typeface="Verdana"/>
              </a:rPr>
              <a:t>dua </a:t>
            </a:r>
            <a:r>
              <a:rPr sz="3263" spc="53" dirty="0">
                <a:latin typeface="Verdana"/>
                <a:cs typeface="Verdana"/>
              </a:rPr>
              <a:t>membran, </a:t>
            </a:r>
            <a:r>
              <a:rPr sz="3263" spc="-7" dirty="0">
                <a:latin typeface="Verdana"/>
                <a:cs typeface="Verdana"/>
              </a:rPr>
              <a:t>yaitu </a:t>
            </a:r>
            <a:r>
              <a:rPr sz="3263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0" dirty="0">
                <a:latin typeface="Verdana"/>
                <a:cs typeface="Verdana"/>
              </a:rPr>
              <a:t>uar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60" dirty="0">
                <a:latin typeface="Verdana"/>
                <a:cs typeface="Verdana"/>
              </a:rPr>
              <a:t>mb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87" dirty="0">
                <a:latin typeface="Verdana"/>
                <a:cs typeface="Verdana"/>
              </a:rPr>
              <a:t>m.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93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60" dirty="0">
                <a:latin typeface="Verdana"/>
                <a:cs typeface="Verdana"/>
              </a:rPr>
              <a:t>mb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93" dirty="0">
                <a:latin typeface="Verdana"/>
                <a:cs typeface="Verdana"/>
              </a:rPr>
              <a:t>dalam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6" dirty="0">
                <a:latin typeface="Verdana"/>
                <a:cs typeface="Verdana"/>
              </a:rPr>
              <a:t>mengandung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enzim-enzim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40" dirty="0">
                <a:latin typeface="Verdana"/>
                <a:cs typeface="Verdana"/>
              </a:rPr>
              <a:t>yang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terlibat </a:t>
            </a:r>
            <a:r>
              <a:rPr sz="3263" spc="-1132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389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8053" algn="ctr">
              <a:lnSpc>
                <a:spcPct val="100000"/>
              </a:lnSpc>
              <a:spcBef>
                <a:spcPts val="4428"/>
              </a:spcBef>
            </a:pPr>
            <a:r>
              <a:rPr sz="6192" spc="53" dirty="0">
                <a:solidFill>
                  <a:srgbClr val="FFFFFF"/>
                </a:solidFill>
              </a:rPr>
              <a:t>Siklus</a:t>
            </a:r>
            <a:r>
              <a:rPr sz="6192" spc="33" dirty="0">
                <a:solidFill>
                  <a:srgbClr val="FFFFFF"/>
                </a:solidFill>
              </a:rPr>
              <a:t> </a:t>
            </a:r>
            <a:r>
              <a:rPr sz="6192" spc="-13" dirty="0">
                <a:solidFill>
                  <a:srgbClr val="FFFFFF"/>
                </a:solidFill>
              </a:rPr>
              <a:t>Krebs</a:t>
            </a:r>
            <a:endParaRPr sz="6192"/>
          </a:p>
        </p:txBody>
      </p:sp>
      <p:sp>
        <p:nvSpPr>
          <p:cNvPr id="4" name="object 4"/>
          <p:cNvSpPr txBox="1"/>
          <p:nvPr/>
        </p:nvSpPr>
        <p:spPr>
          <a:xfrm>
            <a:off x="12511090" y="4518630"/>
            <a:ext cx="10101807" cy="4714346"/>
          </a:xfrm>
          <a:prstGeom prst="rect">
            <a:avLst/>
          </a:prstGeom>
        </p:spPr>
        <p:txBody>
          <a:bodyPr vert="horz" wrap="square" lIns="0" tIns="14376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algn="ctr">
              <a:lnSpc>
                <a:spcPct val="117700"/>
              </a:lnSpc>
              <a:spcBef>
                <a:spcPts val="113"/>
              </a:spcBef>
            </a:pP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120" dirty="0">
                <a:latin typeface="Verdana"/>
                <a:cs typeface="Verdana"/>
              </a:rPr>
              <a:t>uga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0" dirty="0">
                <a:latin typeface="Verdana"/>
                <a:cs typeface="Verdana"/>
              </a:rPr>
              <a:t>m  </a:t>
            </a:r>
            <a:r>
              <a:rPr sz="3263" spc="-87" dirty="0">
                <a:latin typeface="Verdana"/>
                <a:cs typeface="Verdana"/>
              </a:rPr>
              <a:t>sitrat,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adalah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73" dirty="0">
                <a:latin typeface="Verdana"/>
                <a:cs typeface="Verdana"/>
              </a:rPr>
              <a:t>tahap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7" dirty="0">
                <a:latin typeface="Verdana"/>
                <a:cs typeface="Verdana"/>
              </a:rPr>
              <a:t>metabolisme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40" dirty="0">
                <a:latin typeface="Verdana"/>
                <a:cs typeface="Verdana"/>
              </a:rPr>
              <a:t>karbohidrat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di </a:t>
            </a:r>
            <a:r>
              <a:rPr sz="3263" spc="-1124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 err="1">
                <a:latin typeface="Verdana"/>
                <a:cs typeface="Verdana"/>
              </a:rPr>
              <a:t>p</a:t>
            </a:r>
            <a:r>
              <a:rPr sz="3263" spc="-13" dirty="0" err="1">
                <a:latin typeface="Verdana"/>
                <a:cs typeface="Verdana"/>
              </a:rPr>
              <a:t>i</a:t>
            </a:r>
            <a:r>
              <a:rPr sz="3263" spc="-73" dirty="0" err="1">
                <a:latin typeface="Verdana"/>
                <a:cs typeface="Verdana"/>
              </a:rPr>
              <a:t>r</a:t>
            </a:r>
            <a:r>
              <a:rPr sz="3263" dirty="0" err="1">
                <a:latin typeface="Verdana"/>
                <a:cs typeface="Verdana"/>
              </a:rPr>
              <a:t>u</a:t>
            </a:r>
            <a:r>
              <a:rPr sz="3263" spc="-53" dirty="0" err="1">
                <a:latin typeface="Verdana"/>
                <a:cs typeface="Verdana"/>
              </a:rPr>
              <a:t>v</a:t>
            </a:r>
            <a:r>
              <a:rPr sz="3263" spc="-20" dirty="0" err="1">
                <a:latin typeface="Verdana"/>
                <a:cs typeface="Verdana"/>
              </a:rPr>
              <a:t>a</a:t>
            </a:r>
            <a:r>
              <a:rPr sz="3263" spc="47" dirty="0" err="1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 err="1">
                <a:latin typeface="Verdana"/>
                <a:cs typeface="Verdana"/>
              </a:rPr>
              <a:t>d</a:t>
            </a:r>
            <a:r>
              <a:rPr sz="3263" spc="-13" dirty="0" err="1">
                <a:latin typeface="Verdana"/>
                <a:cs typeface="Verdana"/>
              </a:rPr>
              <a:t>i</a:t>
            </a:r>
            <a:r>
              <a:rPr sz="3263" spc="152" dirty="0" err="1">
                <a:latin typeface="Verdana"/>
                <a:cs typeface="Verdana"/>
              </a:rPr>
              <a:t>u</a:t>
            </a:r>
            <a:r>
              <a:rPr sz="3263" spc="186" dirty="0" err="1">
                <a:latin typeface="Verdana"/>
                <a:cs typeface="Verdana"/>
              </a:rPr>
              <a:t>b</a:t>
            </a:r>
            <a:r>
              <a:rPr sz="3263" spc="-20" dirty="0" err="1">
                <a:latin typeface="Verdana"/>
                <a:cs typeface="Verdana"/>
              </a:rPr>
              <a:t>a</a:t>
            </a:r>
            <a:r>
              <a:rPr sz="3263" spc="166" dirty="0" err="1">
                <a:latin typeface="Verdana"/>
                <a:cs typeface="Verdana"/>
              </a:rPr>
              <a:t>h</a:t>
            </a:r>
            <a:r>
              <a:rPr lang="en-US" sz="3263" spc="-286" dirty="0">
                <a:latin typeface="Verdana"/>
                <a:cs typeface="Verdana"/>
              </a:rPr>
              <a:t> </a:t>
            </a:r>
            <a:r>
              <a:rPr sz="3263" spc="320" dirty="0" err="1">
                <a:latin typeface="Verdana"/>
                <a:cs typeface="Verdana"/>
              </a:rPr>
              <a:t>m</a:t>
            </a:r>
            <a:r>
              <a:rPr sz="3263" spc="47" dirty="0" err="1">
                <a:latin typeface="Verdana"/>
                <a:cs typeface="Verdana"/>
              </a:rPr>
              <a:t>e</a:t>
            </a:r>
            <a:r>
              <a:rPr sz="3263" spc="166" dirty="0" err="1">
                <a:latin typeface="Verdana"/>
                <a:cs typeface="Verdana"/>
              </a:rPr>
              <a:t>n</a:t>
            </a:r>
            <a:r>
              <a:rPr sz="3263" spc="-226" dirty="0" err="1">
                <a:latin typeface="Verdana"/>
                <a:cs typeface="Verdana"/>
              </a:rPr>
              <a:t>j</a:t>
            </a:r>
            <a:r>
              <a:rPr sz="3263" spc="-13" dirty="0" err="1">
                <a:latin typeface="Verdana"/>
                <a:cs typeface="Verdana"/>
              </a:rPr>
              <a:t>a</a:t>
            </a:r>
            <a:r>
              <a:rPr sz="3263" spc="200" dirty="0" err="1">
                <a:latin typeface="Verdana"/>
                <a:cs typeface="Verdana"/>
              </a:rPr>
              <a:t>d</a:t>
            </a:r>
            <a:r>
              <a:rPr sz="3263" spc="-13" dirty="0" err="1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 err="1">
                <a:latin typeface="Verdana"/>
                <a:cs typeface="Verdana"/>
              </a:rPr>
              <a:t>e</a:t>
            </a:r>
            <a:r>
              <a:rPr sz="3263" spc="166" dirty="0" err="1">
                <a:latin typeface="Verdana"/>
                <a:cs typeface="Verdana"/>
              </a:rPr>
              <a:t>n</a:t>
            </a:r>
            <a:r>
              <a:rPr sz="3263" spc="47" dirty="0" err="1">
                <a:latin typeface="Verdana"/>
                <a:cs typeface="Verdana"/>
              </a:rPr>
              <a:t>e</a:t>
            </a:r>
            <a:r>
              <a:rPr sz="3263" spc="-120" dirty="0" err="1">
                <a:latin typeface="Verdana"/>
                <a:cs typeface="Verdana"/>
              </a:rPr>
              <a:t>r</a:t>
            </a:r>
            <a:r>
              <a:rPr lang="en-US" sz="3263" spc="107" dirty="0" err="1">
                <a:latin typeface="Verdana"/>
                <a:cs typeface="Verdana"/>
              </a:rPr>
              <a:t>gi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20" dirty="0">
                <a:latin typeface="Verdana"/>
                <a:cs typeface="Verdana"/>
              </a:rPr>
              <a:t>m  m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120" dirty="0">
                <a:latin typeface="Verdana"/>
                <a:cs typeface="Verdana"/>
              </a:rPr>
              <a:t>uga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33" dirty="0">
                <a:latin typeface="Verdana"/>
                <a:cs typeface="Verdana"/>
              </a:rPr>
              <a:t>k  </a:t>
            </a:r>
            <a:r>
              <a:rPr sz="3263" spc="40" dirty="0">
                <a:latin typeface="Verdana"/>
                <a:cs typeface="Verdana"/>
              </a:rPr>
              <a:t>samping. Energinya </a:t>
            </a:r>
            <a:r>
              <a:rPr sz="3263" spc="100" dirty="0">
                <a:latin typeface="Verdana"/>
                <a:cs typeface="Verdana"/>
              </a:rPr>
              <a:t>kemudian </a:t>
            </a:r>
            <a:r>
              <a:rPr sz="3263" spc="93" dirty="0">
                <a:latin typeface="Verdana"/>
                <a:cs typeface="Verdana"/>
              </a:rPr>
              <a:t>digunakan </a:t>
            </a:r>
            <a:r>
              <a:rPr sz="3263" spc="67" dirty="0">
                <a:latin typeface="Verdana"/>
                <a:cs typeface="Verdana"/>
              </a:rPr>
              <a:t>oleh </a:t>
            </a:r>
            <a:r>
              <a:rPr sz="3263" spc="-1132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160" dirty="0">
                <a:latin typeface="Verdana"/>
                <a:cs typeface="Verdana"/>
              </a:rPr>
              <a:t>un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07" dirty="0">
                <a:latin typeface="Verdana"/>
                <a:cs typeface="Verdana"/>
              </a:rPr>
              <a:t>ga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f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67" dirty="0">
                <a:latin typeface="Verdana"/>
                <a:cs typeface="Verdana"/>
              </a:rPr>
              <a:t>gs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107" dirty="0">
                <a:latin typeface="Verdana"/>
                <a:cs typeface="Verdana"/>
              </a:rPr>
              <a:t>gi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6242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5909" y="2144511"/>
            <a:ext cx="8266807" cy="76444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4794" spc="40" dirty="0"/>
              <a:t>Langkah</a:t>
            </a:r>
            <a:r>
              <a:rPr sz="4794" spc="33" dirty="0"/>
              <a:t> </a:t>
            </a:r>
            <a:r>
              <a:rPr sz="4794" spc="-13" dirty="0"/>
              <a:t>Utama:</a:t>
            </a:r>
            <a:r>
              <a:rPr sz="4794" spc="33" dirty="0"/>
              <a:t> </a:t>
            </a:r>
            <a:r>
              <a:rPr sz="4794" spc="40" dirty="0"/>
              <a:t>Siklus</a:t>
            </a:r>
            <a:r>
              <a:rPr sz="4794" spc="33" dirty="0"/>
              <a:t> </a:t>
            </a:r>
            <a:r>
              <a:rPr sz="4794" spc="-7" dirty="0"/>
              <a:t>Krebs</a:t>
            </a:r>
            <a:endParaRPr sz="4794"/>
          </a:p>
        </p:txBody>
      </p:sp>
      <p:sp>
        <p:nvSpPr>
          <p:cNvPr id="3" name="object 3"/>
          <p:cNvSpPr txBox="1"/>
          <p:nvPr/>
        </p:nvSpPr>
        <p:spPr>
          <a:xfrm>
            <a:off x="1983953" y="3841296"/>
            <a:ext cx="8248204" cy="4714346"/>
          </a:xfrm>
          <a:prstGeom prst="rect">
            <a:avLst/>
          </a:prstGeom>
        </p:spPr>
        <p:txBody>
          <a:bodyPr vert="horz" wrap="square" lIns="0" tIns="13530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indent="721322" algn="r">
              <a:lnSpc>
                <a:spcPct val="117800"/>
              </a:lnSpc>
              <a:spcBef>
                <a:spcPts val="107"/>
              </a:spcBef>
            </a:pP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t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40" dirty="0">
                <a:latin typeface="Verdana"/>
                <a:cs typeface="Verdana"/>
              </a:rPr>
              <a:t>g</a:t>
            </a:r>
            <a:r>
              <a:rPr sz="3263" spc="10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-7" dirty="0">
                <a:latin typeface="Verdana"/>
                <a:cs typeface="Verdana"/>
              </a:rPr>
              <a:t>e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200" dirty="0">
                <a:latin typeface="Tahoma"/>
                <a:cs typeface="Tahoma"/>
              </a:rPr>
              <a:t>n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253" dirty="0">
                <a:latin typeface="Tahoma"/>
                <a:cs typeface="Tahoma"/>
              </a:rPr>
              <a:t>g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38" dirty="0">
                <a:latin typeface="Verdana"/>
                <a:cs typeface="Verdana"/>
              </a:rPr>
              <a:t>P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et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p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338" dirty="0">
                <a:latin typeface="Tahoma"/>
                <a:cs typeface="Tahoma"/>
              </a:rPr>
              <a:t>m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60" dirty="0">
                <a:latin typeface="Tahoma"/>
                <a:cs typeface="Tahoma"/>
              </a:rPr>
              <a:t>t 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73" dirty="0">
                <a:latin typeface="Verdana"/>
                <a:cs typeface="Verdana"/>
              </a:rPr>
              <a:t>u</a:t>
            </a:r>
            <a:r>
              <a:rPr sz="3263" spc="160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-13" dirty="0">
                <a:latin typeface="Verdana"/>
                <a:cs typeface="Verdana"/>
              </a:rPr>
              <a:t>a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180" dirty="0">
                <a:latin typeface="Tahoma"/>
                <a:cs typeface="Tahoma"/>
              </a:rPr>
              <a:t>m  </a:t>
            </a:r>
            <a:r>
              <a:rPr sz="3263" b="1" spc="67" dirty="0">
                <a:latin typeface="Tahoma"/>
                <a:cs typeface="Tahoma"/>
              </a:rPr>
              <a:t>s</a:t>
            </a:r>
            <a:r>
              <a:rPr sz="3263" b="1" spc="7" dirty="0">
                <a:latin typeface="Tahoma"/>
                <a:cs typeface="Tahoma"/>
              </a:rPr>
              <a:t>i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-27" dirty="0">
                <a:latin typeface="Tahoma"/>
                <a:cs typeface="Tahoma"/>
              </a:rPr>
              <a:t>r</a:t>
            </a:r>
            <a:r>
              <a:rPr sz="3263" b="1" spc="80" dirty="0">
                <a:latin typeface="Tahoma"/>
                <a:cs typeface="Tahoma"/>
              </a:rPr>
              <a:t>a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spc="-493" dirty="0">
                <a:latin typeface="Verdana"/>
                <a:cs typeface="Verdana"/>
              </a:rPr>
              <a:t>.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73" dirty="0">
                <a:latin typeface="Verdana"/>
                <a:cs typeface="Verdana"/>
              </a:rPr>
              <a:t>ud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40" dirty="0">
                <a:latin typeface="Verdana"/>
                <a:cs typeface="Verdana"/>
              </a:rPr>
              <a:t>g</a:t>
            </a:r>
            <a:r>
              <a:rPr sz="3263" spc="100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13" dirty="0">
                <a:latin typeface="Verdana"/>
                <a:cs typeface="Verdana"/>
              </a:rPr>
              <a:t>n  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-7" dirty="0">
                <a:latin typeface="Verdana"/>
                <a:cs typeface="Verdana"/>
              </a:rPr>
              <a:t>e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7" dirty="0">
                <a:latin typeface="Verdana"/>
                <a:cs typeface="Verdana"/>
              </a:rPr>
              <a:t>k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k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186" dirty="0">
                <a:latin typeface="Verdana"/>
                <a:cs typeface="Verdana"/>
              </a:rPr>
              <a:t>b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13" dirty="0">
                <a:latin typeface="Verdana"/>
                <a:cs typeface="Verdana"/>
              </a:rPr>
              <a:t>li  </a:t>
            </a:r>
            <a:r>
              <a:rPr sz="3263" spc="67" dirty="0">
                <a:latin typeface="Verdana"/>
                <a:cs typeface="Verdana"/>
              </a:rPr>
              <a:t>menjadi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asam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oksaloasetat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40" dirty="0">
                <a:latin typeface="Verdana"/>
                <a:cs typeface="Verdana"/>
              </a:rPr>
              <a:t>yang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dapat</a:t>
            </a:r>
            <a:endParaRPr sz="3263">
              <a:latin typeface="Verdana"/>
              <a:cs typeface="Verdana"/>
            </a:endParaRPr>
          </a:p>
          <a:p>
            <a:pPr marR="6765" algn="r">
              <a:lnSpc>
                <a:spcPct val="100000"/>
              </a:lnSpc>
              <a:spcBef>
                <a:spcPts val="678"/>
              </a:spcBef>
            </a:pP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27" dirty="0">
                <a:latin typeface="Verdana"/>
                <a:cs typeface="Verdana"/>
              </a:rPr>
              <a:t>ulai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0" dirty="0">
                <a:latin typeface="Verdana"/>
                <a:cs typeface="Verdana"/>
              </a:rPr>
              <a:t>r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152" dirty="0">
                <a:latin typeface="Verdana"/>
                <a:cs typeface="Verdana"/>
              </a:rPr>
              <a:t>u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33" dirty="0">
                <a:latin typeface="Verdana"/>
                <a:cs typeface="Verdana"/>
              </a:rPr>
              <a:t>n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1869" y="1"/>
            <a:ext cx="11689698" cy="13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2C2C2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Krebs Cy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474747"/>
                    </a:gs>
                  </a:gsLst>
                  <a:lin ang="5400000" scaled="0"/>
                </a:gradFill>
              </a:defRPr>
            </a:lvl1pPr>
          </a:lstStyle>
          <a:p>
            <a:r>
              <a:t>Krebs Cycles</a:t>
            </a:r>
          </a:p>
        </p:txBody>
      </p:sp>
      <p:pic>
        <p:nvPicPr>
          <p:cNvPr id="1319" name="IMG_0211.png" descr="IMG_02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63" y="3422828"/>
            <a:ext cx="12164638" cy="9676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Metabo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Metabolism</a:t>
            </a:r>
          </a:p>
        </p:txBody>
      </p:sp>
      <p:grpSp>
        <p:nvGrpSpPr>
          <p:cNvPr id="556" name="Drawing"/>
          <p:cNvGrpSpPr/>
          <p:nvPr/>
        </p:nvGrpSpPr>
        <p:grpSpPr>
          <a:xfrm>
            <a:off x="1951938" y="1355721"/>
            <a:ext cx="22042304" cy="7708695"/>
            <a:chOff x="0" y="0"/>
            <a:chExt cx="22042302" cy="7708694"/>
          </a:xfrm>
        </p:grpSpPr>
        <p:sp>
          <p:nvSpPr>
            <p:cNvPr id="317" name="Line"/>
            <p:cNvSpPr/>
            <p:nvPr/>
          </p:nvSpPr>
          <p:spPr>
            <a:xfrm>
              <a:off x="115805" y="1354757"/>
              <a:ext cx="108197" cy="75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21600" y="3593"/>
                  </a:moveTo>
                  <a:cubicBezTo>
                    <a:pt x="21600" y="2002"/>
                    <a:pt x="21600" y="410"/>
                    <a:pt x="21600" y="69"/>
                  </a:cubicBezTo>
                  <a:cubicBezTo>
                    <a:pt x="21600" y="-272"/>
                    <a:pt x="21600" y="637"/>
                    <a:pt x="19200" y="3082"/>
                  </a:cubicBezTo>
                  <a:cubicBezTo>
                    <a:pt x="16800" y="5526"/>
                    <a:pt x="12000" y="9505"/>
                    <a:pt x="8400" y="12802"/>
                  </a:cubicBezTo>
                  <a:cubicBezTo>
                    <a:pt x="4800" y="16099"/>
                    <a:pt x="2400" y="18713"/>
                    <a:pt x="0" y="213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>
              <a:off x="0" y="1349177"/>
              <a:ext cx="524546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802" y="21600"/>
                  </a:moveTo>
                  <a:cubicBezTo>
                    <a:pt x="311" y="18327"/>
                    <a:pt x="-180" y="15055"/>
                    <a:pt x="65" y="12436"/>
                  </a:cubicBezTo>
                  <a:cubicBezTo>
                    <a:pt x="311" y="9818"/>
                    <a:pt x="1293" y="7855"/>
                    <a:pt x="3911" y="5891"/>
                  </a:cubicBezTo>
                  <a:cubicBezTo>
                    <a:pt x="6529" y="3927"/>
                    <a:pt x="10784" y="1964"/>
                    <a:pt x="13975" y="982"/>
                  </a:cubicBezTo>
                  <a:cubicBezTo>
                    <a:pt x="17165" y="0"/>
                    <a:pt x="19293" y="0"/>
                    <a:pt x="2142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>
              <a:off x="371000" y="1750485"/>
              <a:ext cx="273764" cy="35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092" extrusionOk="0">
                  <a:moveTo>
                    <a:pt x="11056" y="6849"/>
                  </a:moveTo>
                  <a:cubicBezTo>
                    <a:pt x="11056" y="5662"/>
                    <a:pt x="11056" y="4475"/>
                    <a:pt x="10743" y="3170"/>
                  </a:cubicBezTo>
                  <a:cubicBezTo>
                    <a:pt x="10429" y="1864"/>
                    <a:pt x="9803" y="440"/>
                    <a:pt x="8864" y="84"/>
                  </a:cubicBezTo>
                  <a:cubicBezTo>
                    <a:pt x="7925" y="-272"/>
                    <a:pt x="6673" y="440"/>
                    <a:pt x="5108" y="3407"/>
                  </a:cubicBezTo>
                  <a:cubicBezTo>
                    <a:pt x="3543" y="6374"/>
                    <a:pt x="1664" y="11596"/>
                    <a:pt x="725" y="14801"/>
                  </a:cubicBezTo>
                  <a:cubicBezTo>
                    <a:pt x="-214" y="18005"/>
                    <a:pt x="-214" y="19192"/>
                    <a:pt x="569" y="20022"/>
                  </a:cubicBezTo>
                  <a:cubicBezTo>
                    <a:pt x="1351" y="20853"/>
                    <a:pt x="2916" y="21328"/>
                    <a:pt x="4482" y="20972"/>
                  </a:cubicBezTo>
                  <a:cubicBezTo>
                    <a:pt x="6047" y="20616"/>
                    <a:pt x="7612" y="19429"/>
                    <a:pt x="9647" y="16699"/>
                  </a:cubicBezTo>
                  <a:cubicBezTo>
                    <a:pt x="11682" y="13970"/>
                    <a:pt x="14186" y="9697"/>
                    <a:pt x="15438" y="6730"/>
                  </a:cubicBezTo>
                  <a:cubicBezTo>
                    <a:pt x="16690" y="3763"/>
                    <a:pt x="16690" y="2102"/>
                    <a:pt x="16377" y="1983"/>
                  </a:cubicBezTo>
                  <a:cubicBezTo>
                    <a:pt x="16064" y="1864"/>
                    <a:pt x="15438" y="3288"/>
                    <a:pt x="14812" y="6018"/>
                  </a:cubicBezTo>
                  <a:cubicBezTo>
                    <a:pt x="14186" y="8748"/>
                    <a:pt x="13560" y="12783"/>
                    <a:pt x="13560" y="15394"/>
                  </a:cubicBezTo>
                  <a:cubicBezTo>
                    <a:pt x="13560" y="18005"/>
                    <a:pt x="14186" y="19192"/>
                    <a:pt x="15595" y="19666"/>
                  </a:cubicBezTo>
                  <a:cubicBezTo>
                    <a:pt x="17003" y="20141"/>
                    <a:pt x="19195" y="19904"/>
                    <a:pt x="21386" y="196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>
              <a:off x="755192" y="1438406"/>
              <a:ext cx="394486" cy="704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445" extrusionOk="0">
                  <a:moveTo>
                    <a:pt x="4460" y="1309"/>
                  </a:moveTo>
                  <a:cubicBezTo>
                    <a:pt x="4242" y="577"/>
                    <a:pt x="4023" y="-155"/>
                    <a:pt x="3805" y="28"/>
                  </a:cubicBezTo>
                  <a:cubicBezTo>
                    <a:pt x="3587" y="211"/>
                    <a:pt x="3369" y="1309"/>
                    <a:pt x="2714" y="3933"/>
                  </a:cubicBezTo>
                  <a:cubicBezTo>
                    <a:pt x="2060" y="6557"/>
                    <a:pt x="969" y="10706"/>
                    <a:pt x="423" y="13513"/>
                  </a:cubicBezTo>
                  <a:cubicBezTo>
                    <a:pt x="-122" y="16320"/>
                    <a:pt x="-122" y="17784"/>
                    <a:pt x="314" y="18699"/>
                  </a:cubicBezTo>
                  <a:cubicBezTo>
                    <a:pt x="751" y="19614"/>
                    <a:pt x="1623" y="19981"/>
                    <a:pt x="2496" y="19920"/>
                  </a:cubicBezTo>
                  <a:cubicBezTo>
                    <a:pt x="3369" y="19859"/>
                    <a:pt x="4242" y="19370"/>
                    <a:pt x="5551" y="18211"/>
                  </a:cubicBezTo>
                  <a:cubicBezTo>
                    <a:pt x="6860" y="17052"/>
                    <a:pt x="8605" y="15221"/>
                    <a:pt x="9696" y="13940"/>
                  </a:cubicBezTo>
                  <a:cubicBezTo>
                    <a:pt x="10787" y="12659"/>
                    <a:pt x="11223" y="11926"/>
                    <a:pt x="11223" y="11926"/>
                  </a:cubicBezTo>
                  <a:cubicBezTo>
                    <a:pt x="11223" y="11926"/>
                    <a:pt x="10787" y="12659"/>
                    <a:pt x="10460" y="13879"/>
                  </a:cubicBezTo>
                  <a:cubicBezTo>
                    <a:pt x="10133" y="15099"/>
                    <a:pt x="9914" y="16808"/>
                    <a:pt x="10351" y="17784"/>
                  </a:cubicBezTo>
                  <a:cubicBezTo>
                    <a:pt x="10787" y="18760"/>
                    <a:pt x="11878" y="19004"/>
                    <a:pt x="12860" y="18943"/>
                  </a:cubicBezTo>
                  <a:cubicBezTo>
                    <a:pt x="13842" y="18882"/>
                    <a:pt x="14714" y="18516"/>
                    <a:pt x="15805" y="17723"/>
                  </a:cubicBezTo>
                  <a:cubicBezTo>
                    <a:pt x="16896" y="16930"/>
                    <a:pt x="18205" y="15709"/>
                    <a:pt x="18969" y="14794"/>
                  </a:cubicBezTo>
                  <a:cubicBezTo>
                    <a:pt x="19733" y="13879"/>
                    <a:pt x="19951" y="13269"/>
                    <a:pt x="19951" y="13452"/>
                  </a:cubicBezTo>
                  <a:cubicBezTo>
                    <a:pt x="19951" y="13635"/>
                    <a:pt x="19733" y="14611"/>
                    <a:pt x="19514" y="15892"/>
                  </a:cubicBezTo>
                  <a:cubicBezTo>
                    <a:pt x="19296" y="17174"/>
                    <a:pt x="19078" y="18760"/>
                    <a:pt x="19405" y="19737"/>
                  </a:cubicBezTo>
                  <a:cubicBezTo>
                    <a:pt x="19733" y="20713"/>
                    <a:pt x="20605" y="21079"/>
                    <a:pt x="21478" y="214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>
              <a:off x="1209786" y="1733874"/>
              <a:ext cx="1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>
              <a:off x="1331730" y="1842069"/>
              <a:ext cx="238711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extrusionOk="0">
                  <a:moveTo>
                    <a:pt x="3085" y="0"/>
                  </a:moveTo>
                  <a:cubicBezTo>
                    <a:pt x="2005" y="4533"/>
                    <a:pt x="925" y="9067"/>
                    <a:pt x="385" y="12133"/>
                  </a:cubicBezTo>
                  <a:cubicBezTo>
                    <a:pt x="-155" y="15200"/>
                    <a:pt x="-155" y="16800"/>
                    <a:pt x="565" y="16800"/>
                  </a:cubicBezTo>
                  <a:cubicBezTo>
                    <a:pt x="1285" y="16800"/>
                    <a:pt x="2725" y="15200"/>
                    <a:pt x="4345" y="13200"/>
                  </a:cubicBezTo>
                  <a:cubicBezTo>
                    <a:pt x="5965" y="11200"/>
                    <a:pt x="7765" y="8800"/>
                    <a:pt x="9745" y="6800"/>
                  </a:cubicBezTo>
                  <a:cubicBezTo>
                    <a:pt x="11725" y="4800"/>
                    <a:pt x="13885" y="3200"/>
                    <a:pt x="14965" y="3600"/>
                  </a:cubicBezTo>
                  <a:cubicBezTo>
                    <a:pt x="16045" y="4000"/>
                    <a:pt x="16045" y="6400"/>
                    <a:pt x="15865" y="9067"/>
                  </a:cubicBezTo>
                  <a:cubicBezTo>
                    <a:pt x="15685" y="11733"/>
                    <a:pt x="15325" y="14667"/>
                    <a:pt x="15325" y="16800"/>
                  </a:cubicBezTo>
                  <a:cubicBezTo>
                    <a:pt x="15325" y="18933"/>
                    <a:pt x="15685" y="20267"/>
                    <a:pt x="16765" y="20933"/>
                  </a:cubicBezTo>
                  <a:cubicBezTo>
                    <a:pt x="17845" y="21600"/>
                    <a:pt x="19645" y="21600"/>
                    <a:pt x="2144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>
              <a:off x="1558418" y="1917143"/>
              <a:ext cx="272494" cy="47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8" extrusionOk="0">
                  <a:moveTo>
                    <a:pt x="16200" y="2568"/>
                  </a:moveTo>
                  <a:cubicBezTo>
                    <a:pt x="16200" y="1668"/>
                    <a:pt x="16200" y="768"/>
                    <a:pt x="15406" y="318"/>
                  </a:cubicBezTo>
                  <a:cubicBezTo>
                    <a:pt x="14612" y="-132"/>
                    <a:pt x="13024" y="-132"/>
                    <a:pt x="11594" y="498"/>
                  </a:cubicBezTo>
                  <a:cubicBezTo>
                    <a:pt x="10165" y="1128"/>
                    <a:pt x="8894" y="2388"/>
                    <a:pt x="8418" y="3648"/>
                  </a:cubicBezTo>
                  <a:cubicBezTo>
                    <a:pt x="7941" y="4908"/>
                    <a:pt x="8259" y="6168"/>
                    <a:pt x="9212" y="6528"/>
                  </a:cubicBezTo>
                  <a:cubicBezTo>
                    <a:pt x="10165" y="6888"/>
                    <a:pt x="11753" y="6348"/>
                    <a:pt x="13024" y="5718"/>
                  </a:cubicBezTo>
                  <a:cubicBezTo>
                    <a:pt x="14294" y="5088"/>
                    <a:pt x="15247" y="4368"/>
                    <a:pt x="16518" y="3648"/>
                  </a:cubicBezTo>
                  <a:cubicBezTo>
                    <a:pt x="17788" y="2928"/>
                    <a:pt x="19376" y="2208"/>
                    <a:pt x="20329" y="2388"/>
                  </a:cubicBezTo>
                  <a:cubicBezTo>
                    <a:pt x="21282" y="2568"/>
                    <a:pt x="21600" y="3648"/>
                    <a:pt x="21600" y="6168"/>
                  </a:cubicBezTo>
                  <a:cubicBezTo>
                    <a:pt x="21600" y="8688"/>
                    <a:pt x="21282" y="12648"/>
                    <a:pt x="20329" y="15438"/>
                  </a:cubicBezTo>
                  <a:cubicBezTo>
                    <a:pt x="19376" y="18228"/>
                    <a:pt x="17788" y="19848"/>
                    <a:pt x="14294" y="20658"/>
                  </a:cubicBezTo>
                  <a:cubicBezTo>
                    <a:pt x="10800" y="21468"/>
                    <a:pt x="5400" y="21468"/>
                    <a:pt x="0" y="214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>
              <a:off x="4949458" y="1473402"/>
              <a:ext cx="181742" cy="1114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extrusionOk="0">
                  <a:moveTo>
                    <a:pt x="19199" y="5983"/>
                  </a:moveTo>
                  <a:cubicBezTo>
                    <a:pt x="20118" y="4584"/>
                    <a:pt x="21037" y="3186"/>
                    <a:pt x="20807" y="2292"/>
                  </a:cubicBezTo>
                  <a:cubicBezTo>
                    <a:pt x="20577" y="1399"/>
                    <a:pt x="19199" y="1010"/>
                    <a:pt x="17360" y="660"/>
                  </a:cubicBezTo>
                  <a:cubicBezTo>
                    <a:pt x="15522" y="311"/>
                    <a:pt x="13224" y="0"/>
                    <a:pt x="11386" y="0"/>
                  </a:cubicBezTo>
                  <a:cubicBezTo>
                    <a:pt x="9548" y="0"/>
                    <a:pt x="8169" y="311"/>
                    <a:pt x="6101" y="1476"/>
                  </a:cubicBezTo>
                  <a:cubicBezTo>
                    <a:pt x="4033" y="2642"/>
                    <a:pt x="1275" y="4662"/>
                    <a:pt x="356" y="7148"/>
                  </a:cubicBezTo>
                  <a:cubicBezTo>
                    <a:pt x="-563" y="9635"/>
                    <a:pt x="356" y="12587"/>
                    <a:pt x="2424" y="15073"/>
                  </a:cubicBezTo>
                  <a:cubicBezTo>
                    <a:pt x="4492" y="17560"/>
                    <a:pt x="7709" y="19580"/>
                    <a:pt x="1092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Line"/>
            <p:cNvSpPr/>
            <p:nvPr/>
          </p:nvSpPr>
          <p:spPr>
            <a:xfrm>
              <a:off x="4816318" y="2077525"/>
              <a:ext cx="637155" cy="31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7" extrusionOk="0">
                  <a:moveTo>
                    <a:pt x="0" y="17931"/>
                  </a:moveTo>
                  <a:cubicBezTo>
                    <a:pt x="136" y="16598"/>
                    <a:pt x="272" y="15264"/>
                    <a:pt x="679" y="14464"/>
                  </a:cubicBezTo>
                  <a:cubicBezTo>
                    <a:pt x="1087" y="13664"/>
                    <a:pt x="1766" y="13398"/>
                    <a:pt x="3396" y="11931"/>
                  </a:cubicBezTo>
                  <a:cubicBezTo>
                    <a:pt x="5026" y="10464"/>
                    <a:pt x="7608" y="7798"/>
                    <a:pt x="9170" y="6064"/>
                  </a:cubicBezTo>
                  <a:cubicBezTo>
                    <a:pt x="10732" y="4331"/>
                    <a:pt x="11275" y="3531"/>
                    <a:pt x="11683" y="2464"/>
                  </a:cubicBezTo>
                  <a:cubicBezTo>
                    <a:pt x="12091" y="1398"/>
                    <a:pt x="12362" y="64"/>
                    <a:pt x="12294" y="64"/>
                  </a:cubicBezTo>
                  <a:cubicBezTo>
                    <a:pt x="12226" y="64"/>
                    <a:pt x="11819" y="1398"/>
                    <a:pt x="12023" y="4331"/>
                  </a:cubicBezTo>
                  <a:cubicBezTo>
                    <a:pt x="12226" y="7264"/>
                    <a:pt x="13042" y="11798"/>
                    <a:pt x="13653" y="14598"/>
                  </a:cubicBezTo>
                  <a:cubicBezTo>
                    <a:pt x="14264" y="17398"/>
                    <a:pt x="14672" y="18464"/>
                    <a:pt x="15147" y="19398"/>
                  </a:cubicBezTo>
                  <a:cubicBezTo>
                    <a:pt x="15623" y="20331"/>
                    <a:pt x="16166" y="21131"/>
                    <a:pt x="16302" y="20864"/>
                  </a:cubicBezTo>
                  <a:cubicBezTo>
                    <a:pt x="16438" y="20598"/>
                    <a:pt x="16166" y="19264"/>
                    <a:pt x="15758" y="16598"/>
                  </a:cubicBezTo>
                  <a:cubicBezTo>
                    <a:pt x="15351" y="13931"/>
                    <a:pt x="14808" y="9931"/>
                    <a:pt x="14536" y="6731"/>
                  </a:cubicBezTo>
                  <a:cubicBezTo>
                    <a:pt x="14264" y="3531"/>
                    <a:pt x="14264" y="1131"/>
                    <a:pt x="15487" y="331"/>
                  </a:cubicBezTo>
                  <a:cubicBezTo>
                    <a:pt x="16709" y="-469"/>
                    <a:pt x="19155" y="331"/>
                    <a:pt x="21600" y="11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Line"/>
            <p:cNvSpPr/>
            <p:nvPr/>
          </p:nvSpPr>
          <p:spPr>
            <a:xfrm>
              <a:off x="5457980" y="2082505"/>
              <a:ext cx="207376" cy="196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168" extrusionOk="0">
                  <a:moveTo>
                    <a:pt x="16350" y="1296"/>
                  </a:moveTo>
                  <a:cubicBezTo>
                    <a:pt x="14350" y="432"/>
                    <a:pt x="12350" y="-432"/>
                    <a:pt x="9550" y="648"/>
                  </a:cubicBezTo>
                  <a:cubicBezTo>
                    <a:pt x="6750" y="1728"/>
                    <a:pt x="3150" y="4752"/>
                    <a:pt x="1350" y="7776"/>
                  </a:cubicBezTo>
                  <a:cubicBezTo>
                    <a:pt x="-450" y="10800"/>
                    <a:pt x="-450" y="13824"/>
                    <a:pt x="1350" y="16416"/>
                  </a:cubicBezTo>
                  <a:cubicBezTo>
                    <a:pt x="3150" y="19008"/>
                    <a:pt x="6750" y="21168"/>
                    <a:pt x="10350" y="21168"/>
                  </a:cubicBezTo>
                  <a:cubicBezTo>
                    <a:pt x="13950" y="21168"/>
                    <a:pt x="17550" y="19008"/>
                    <a:pt x="19350" y="16848"/>
                  </a:cubicBezTo>
                  <a:cubicBezTo>
                    <a:pt x="21150" y="14688"/>
                    <a:pt x="21150" y="12528"/>
                    <a:pt x="19350" y="9720"/>
                  </a:cubicBezTo>
                  <a:cubicBezTo>
                    <a:pt x="17550" y="6912"/>
                    <a:pt x="13950" y="3456"/>
                    <a:pt x="1035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>
              <a:off x="5790582" y="2090519"/>
              <a:ext cx="372175" cy="249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09" extrusionOk="0">
                  <a:moveTo>
                    <a:pt x="1365" y="3429"/>
                  </a:moveTo>
                  <a:cubicBezTo>
                    <a:pt x="1132" y="1714"/>
                    <a:pt x="900" y="0"/>
                    <a:pt x="668" y="0"/>
                  </a:cubicBezTo>
                  <a:cubicBezTo>
                    <a:pt x="436" y="0"/>
                    <a:pt x="203" y="1714"/>
                    <a:pt x="87" y="4800"/>
                  </a:cubicBezTo>
                  <a:cubicBezTo>
                    <a:pt x="-29" y="7886"/>
                    <a:pt x="-29" y="12343"/>
                    <a:pt x="87" y="15600"/>
                  </a:cubicBezTo>
                  <a:cubicBezTo>
                    <a:pt x="203" y="18857"/>
                    <a:pt x="436" y="20914"/>
                    <a:pt x="900" y="21257"/>
                  </a:cubicBezTo>
                  <a:cubicBezTo>
                    <a:pt x="1365" y="21600"/>
                    <a:pt x="2061" y="20229"/>
                    <a:pt x="2990" y="17486"/>
                  </a:cubicBezTo>
                  <a:cubicBezTo>
                    <a:pt x="3919" y="14743"/>
                    <a:pt x="5081" y="10629"/>
                    <a:pt x="6126" y="7200"/>
                  </a:cubicBezTo>
                  <a:cubicBezTo>
                    <a:pt x="7171" y="3771"/>
                    <a:pt x="8100" y="1029"/>
                    <a:pt x="8681" y="514"/>
                  </a:cubicBezTo>
                  <a:cubicBezTo>
                    <a:pt x="9261" y="0"/>
                    <a:pt x="9494" y="1714"/>
                    <a:pt x="9610" y="4286"/>
                  </a:cubicBezTo>
                  <a:cubicBezTo>
                    <a:pt x="9726" y="6857"/>
                    <a:pt x="9726" y="10286"/>
                    <a:pt x="9726" y="12857"/>
                  </a:cubicBezTo>
                  <a:cubicBezTo>
                    <a:pt x="9726" y="15429"/>
                    <a:pt x="9726" y="17143"/>
                    <a:pt x="10190" y="17314"/>
                  </a:cubicBezTo>
                  <a:cubicBezTo>
                    <a:pt x="10655" y="17486"/>
                    <a:pt x="11584" y="16114"/>
                    <a:pt x="12513" y="14229"/>
                  </a:cubicBezTo>
                  <a:cubicBezTo>
                    <a:pt x="13442" y="12343"/>
                    <a:pt x="14371" y="9943"/>
                    <a:pt x="15416" y="8400"/>
                  </a:cubicBezTo>
                  <a:cubicBezTo>
                    <a:pt x="16461" y="6857"/>
                    <a:pt x="17623" y="6171"/>
                    <a:pt x="18319" y="6857"/>
                  </a:cubicBezTo>
                  <a:cubicBezTo>
                    <a:pt x="19016" y="7543"/>
                    <a:pt x="19248" y="9600"/>
                    <a:pt x="19713" y="11657"/>
                  </a:cubicBezTo>
                  <a:cubicBezTo>
                    <a:pt x="20177" y="13714"/>
                    <a:pt x="20874" y="15771"/>
                    <a:pt x="21571" y="178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Line"/>
            <p:cNvSpPr/>
            <p:nvPr/>
          </p:nvSpPr>
          <p:spPr>
            <a:xfrm>
              <a:off x="6558970" y="1736279"/>
              <a:ext cx="397224" cy="58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66" extrusionOk="0">
                  <a:moveTo>
                    <a:pt x="9099" y="14798"/>
                  </a:moveTo>
                  <a:cubicBezTo>
                    <a:pt x="9315" y="14069"/>
                    <a:pt x="9531" y="13339"/>
                    <a:pt x="9099" y="12682"/>
                  </a:cubicBezTo>
                  <a:cubicBezTo>
                    <a:pt x="8667" y="12025"/>
                    <a:pt x="7587" y="11442"/>
                    <a:pt x="6507" y="11150"/>
                  </a:cubicBezTo>
                  <a:cubicBezTo>
                    <a:pt x="5427" y="10858"/>
                    <a:pt x="4347" y="10858"/>
                    <a:pt x="3051" y="12317"/>
                  </a:cubicBezTo>
                  <a:cubicBezTo>
                    <a:pt x="1755" y="13777"/>
                    <a:pt x="243" y="16696"/>
                    <a:pt x="27" y="18593"/>
                  </a:cubicBezTo>
                  <a:cubicBezTo>
                    <a:pt x="-189" y="20490"/>
                    <a:pt x="891" y="21366"/>
                    <a:pt x="2943" y="21366"/>
                  </a:cubicBezTo>
                  <a:cubicBezTo>
                    <a:pt x="4995" y="21366"/>
                    <a:pt x="8019" y="20490"/>
                    <a:pt x="9855" y="16988"/>
                  </a:cubicBezTo>
                  <a:cubicBezTo>
                    <a:pt x="11691" y="13485"/>
                    <a:pt x="12339" y="7355"/>
                    <a:pt x="12555" y="3925"/>
                  </a:cubicBezTo>
                  <a:cubicBezTo>
                    <a:pt x="12771" y="496"/>
                    <a:pt x="12555" y="-234"/>
                    <a:pt x="12447" y="58"/>
                  </a:cubicBezTo>
                  <a:cubicBezTo>
                    <a:pt x="12339" y="350"/>
                    <a:pt x="12339" y="1663"/>
                    <a:pt x="12555" y="4290"/>
                  </a:cubicBezTo>
                  <a:cubicBezTo>
                    <a:pt x="12771" y="6917"/>
                    <a:pt x="13203" y="10858"/>
                    <a:pt x="13635" y="13631"/>
                  </a:cubicBezTo>
                  <a:cubicBezTo>
                    <a:pt x="14067" y="16404"/>
                    <a:pt x="14499" y="18009"/>
                    <a:pt x="15147" y="19104"/>
                  </a:cubicBezTo>
                  <a:cubicBezTo>
                    <a:pt x="15795" y="20198"/>
                    <a:pt x="16659" y="20782"/>
                    <a:pt x="17739" y="20928"/>
                  </a:cubicBezTo>
                  <a:cubicBezTo>
                    <a:pt x="18819" y="21074"/>
                    <a:pt x="20115" y="20782"/>
                    <a:pt x="21411" y="204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Line"/>
            <p:cNvSpPr/>
            <p:nvPr/>
          </p:nvSpPr>
          <p:spPr>
            <a:xfrm>
              <a:off x="7016302" y="2070483"/>
              <a:ext cx="48088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Line"/>
            <p:cNvSpPr/>
            <p:nvPr/>
          </p:nvSpPr>
          <p:spPr>
            <a:xfrm>
              <a:off x="7100454" y="1913860"/>
              <a:ext cx="36066" cy="84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2" extrusionOk="0">
                  <a:moveTo>
                    <a:pt x="0" y="14811"/>
                  </a:moveTo>
                  <a:cubicBezTo>
                    <a:pt x="0" y="6957"/>
                    <a:pt x="0" y="-898"/>
                    <a:pt x="3600" y="84"/>
                  </a:cubicBezTo>
                  <a:cubicBezTo>
                    <a:pt x="7200" y="1066"/>
                    <a:pt x="14400" y="10884"/>
                    <a:pt x="21600" y="207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Line"/>
            <p:cNvSpPr/>
            <p:nvPr/>
          </p:nvSpPr>
          <p:spPr>
            <a:xfrm>
              <a:off x="7258241" y="1515342"/>
              <a:ext cx="194853" cy="1296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510" extrusionOk="0">
                  <a:moveTo>
                    <a:pt x="14382" y="5020"/>
                  </a:moveTo>
                  <a:cubicBezTo>
                    <a:pt x="11737" y="3558"/>
                    <a:pt x="9092" y="2096"/>
                    <a:pt x="7108" y="1199"/>
                  </a:cubicBezTo>
                  <a:cubicBezTo>
                    <a:pt x="5125" y="301"/>
                    <a:pt x="3802" y="-31"/>
                    <a:pt x="2700" y="2"/>
                  </a:cubicBezTo>
                  <a:cubicBezTo>
                    <a:pt x="1598" y="35"/>
                    <a:pt x="717" y="434"/>
                    <a:pt x="276" y="1763"/>
                  </a:cubicBezTo>
                  <a:cubicBezTo>
                    <a:pt x="-165" y="3093"/>
                    <a:pt x="-165" y="5352"/>
                    <a:pt x="937" y="7512"/>
                  </a:cubicBezTo>
                  <a:cubicBezTo>
                    <a:pt x="2039" y="9672"/>
                    <a:pt x="4243" y="11733"/>
                    <a:pt x="7549" y="13859"/>
                  </a:cubicBezTo>
                  <a:cubicBezTo>
                    <a:pt x="10855" y="15986"/>
                    <a:pt x="15264" y="18179"/>
                    <a:pt x="17908" y="19542"/>
                  </a:cubicBezTo>
                  <a:cubicBezTo>
                    <a:pt x="20553" y="20904"/>
                    <a:pt x="21435" y="21436"/>
                    <a:pt x="21435" y="21503"/>
                  </a:cubicBezTo>
                  <a:cubicBezTo>
                    <a:pt x="21435" y="21569"/>
                    <a:pt x="20553" y="21170"/>
                    <a:pt x="19231" y="20572"/>
                  </a:cubicBezTo>
                  <a:cubicBezTo>
                    <a:pt x="17908" y="19974"/>
                    <a:pt x="16145" y="19176"/>
                    <a:pt x="14382" y="183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Line"/>
            <p:cNvSpPr/>
            <p:nvPr/>
          </p:nvSpPr>
          <p:spPr>
            <a:xfrm>
              <a:off x="7244716" y="2371027"/>
              <a:ext cx="192349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0" y="17600"/>
                    <a:pt x="1800" y="13600"/>
                    <a:pt x="5400" y="10000"/>
                  </a:cubicBezTo>
                  <a:cubicBezTo>
                    <a:pt x="9000" y="6400"/>
                    <a:pt x="15300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Line"/>
            <p:cNvSpPr/>
            <p:nvPr/>
          </p:nvSpPr>
          <p:spPr>
            <a:xfrm>
              <a:off x="7582539" y="1669757"/>
              <a:ext cx="155070" cy="102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561" extrusionOk="0">
                  <a:moveTo>
                    <a:pt x="8140" y="3642"/>
                  </a:moveTo>
                  <a:cubicBezTo>
                    <a:pt x="7032" y="2711"/>
                    <a:pt x="5924" y="1779"/>
                    <a:pt x="4540" y="1101"/>
                  </a:cubicBezTo>
                  <a:cubicBezTo>
                    <a:pt x="3155" y="424"/>
                    <a:pt x="1494" y="0"/>
                    <a:pt x="663" y="0"/>
                  </a:cubicBezTo>
                  <a:cubicBezTo>
                    <a:pt x="-168" y="0"/>
                    <a:pt x="-168" y="424"/>
                    <a:pt x="386" y="1948"/>
                  </a:cubicBezTo>
                  <a:cubicBezTo>
                    <a:pt x="940" y="3473"/>
                    <a:pt x="2047" y="6099"/>
                    <a:pt x="3709" y="8852"/>
                  </a:cubicBezTo>
                  <a:cubicBezTo>
                    <a:pt x="5371" y="11605"/>
                    <a:pt x="7586" y="14485"/>
                    <a:pt x="9524" y="16518"/>
                  </a:cubicBezTo>
                  <a:cubicBezTo>
                    <a:pt x="11463" y="18551"/>
                    <a:pt x="13124" y="19736"/>
                    <a:pt x="14786" y="20499"/>
                  </a:cubicBezTo>
                  <a:cubicBezTo>
                    <a:pt x="16447" y="21261"/>
                    <a:pt x="18109" y="21600"/>
                    <a:pt x="19217" y="21558"/>
                  </a:cubicBezTo>
                  <a:cubicBezTo>
                    <a:pt x="20324" y="21515"/>
                    <a:pt x="20878" y="21092"/>
                    <a:pt x="21432" y="206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Line"/>
            <p:cNvSpPr/>
            <p:nvPr/>
          </p:nvSpPr>
          <p:spPr>
            <a:xfrm>
              <a:off x="7617391" y="2286875"/>
              <a:ext cx="144262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280"/>
                    <a:pt x="0" y="12960"/>
                    <a:pt x="3600" y="9360"/>
                  </a:cubicBezTo>
                  <a:cubicBezTo>
                    <a:pt x="7200" y="5760"/>
                    <a:pt x="1440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Line"/>
            <p:cNvSpPr/>
            <p:nvPr/>
          </p:nvSpPr>
          <p:spPr>
            <a:xfrm>
              <a:off x="7785695" y="2090231"/>
              <a:ext cx="456828" cy="29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2" extrusionOk="0">
                  <a:moveTo>
                    <a:pt x="0" y="11389"/>
                  </a:moveTo>
                  <a:cubicBezTo>
                    <a:pt x="947" y="11957"/>
                    <a:pt x="1895" y="12525"/>
                    <a:pt x="3126" y="11957"/>
                  </a:cubicBezTo>
                  <a:cubicBezTo>
                    <a:pt x="4358" y="11389"/>
                    <a:pt x="5874" y="9683"/>
                    <a:pt x="6726" y="7978"/>
                  </a:cubicBezTo>
                  <a:cubicBezTo>
                    <a:pt x="7579" y="6273"/>
                    <a:pt x="7768" y="4568"/>
                    <a:pt x="7579" y="3147"/>
                  </a:cubicBezTo>
                  <a:cubicBezTo>
                    <a:pt x="7389" y="1725"/>
                    <a:pt x="6821" y="589"/>
                    <a:pt x="6063" y="162"/>
                  </a:cubicBezTo>
                  <a:cubicBezTo>
                    <a:pt x="5305" y="-264"/>
                    <a:pt x="4358" y="20"/>
                    <a:pt x="3600" y="2578"/>
                  </a:cubicBezTo>
                  <a:cubicBezTo>
                    <a:pt x="2842" y="5136"/>
                    <a:pt x="2274" y="9968"/>
                    <a:pt x="2084" y="13094"/>
                  </a:cubicBezTo>
                  <a:cubicBezTo>
                    <a:pt x="1895" y="16220"/>
                    <a:pt x="2084" y="17641"/>
                    <a:pt x="3126" y="18920"/>
                  </a:cubicBezTo>
                  <a:cubicBezTo>
                    <a:pt x="4168" y="20199"/>
                    <a:pt x="6063" y="21336"/>
                    <a:pt x="7768" y="19915"/>
                  </a:cubicBezTo>
                  <a:cubicBezTo>
                    <a:pt x="9474" y="18494"/>
                    <a:pt x="10989" y="14515"/>
                    <a:pt x="11747" y="11815"/>
                  </a:cubicBezTo>
                  <a:cubicBezTo>
                    <a:pt x="12505" y="9115"/>
                    <a:pt x="12505" y="7694"/>
                    <a:pt x="12505" y="6273"/>
                  </a:cubicBezTo>
                  <a:cubicBezTo>
                    <a:pt x="12505" y="4852"/>
                    <a:pt x="12505" y="3431"/>
                    <a:pt x="12695" y="3715"/>
                  </a:cubicBezTo>
                  <a:cubicBezTo>
                    <a:pt x="12884" y="3999"/>
                    <a:pt x="13263" y="5989"/>
                    <a:pt x="13642" y="8689"/>
                  </a:cubicBezTo>
                  <a:cubicBezTo>
                    <a:pt x="14021" y="11389"/>
                    <a:pt x="14400" y="14799"/>
                    <a:pt x="14779" y="17215"/>
                  </a:cubicBezTo>
                  <a:cubicBezTo>
                    <a:pt x="15158" y="19631"/>
                    <a:pt x="15537" y="21052"/>
                    <a:pt x="15726" y="21052"/>
                  </a:cubicBezTo>
                  <a:cubicBezTo>
                    <a:pt x="15916" y="21052"/>
                    <a:pt x="15916" y="19631"/>
                    <a:pt x="15916" y="16789"/>
                  </a:cubicBezTo>
                  <a:cubicBezTo>
                    <a:pt x="15916" y="13947"/>
                    <a:pt x="15916" y="9683"/>
                    <a:pt x="16295" y="7125"/>
                  </a:cubicBezTo>
                  <a:cubicBezTo>
                    <a:pt x="16674" y="4568"/>
                    <a:pt x="17432" y="3715"/>
                    <a:pt x="18379" y="3431"/>
                  </a:cubicBezTo>
                  <a:cubicBezTo>
                    <a:pt x="19326" y="3147"/>
                    <a:pt x="20463" y="3431"/>
                    <a:pt x="21600" y="37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Line"/>
            <p:cNvSpPr/>
            <p:nvPr/>
          </p:nvSpPr>
          <p:spPr>
            <a:xfrm>
              <a:off x="8242522" y="2032277"/>
              <a:ext cx="783731" cy="400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398" extrusionOk="0">
                  <a:moveTo>
                    <a:pt x="0" y="10379"/>
                  </a:moveTo>
                  <a:cubicBezTo>
                    <a:pt x="551" y="10807"/>
                    <a:pt x="1102" y="11235"/>
                    <a:pt x="2039" y="10914"/>
                  </a:cubicBezTo>
                  <a:cubicBezTo>
                    <a:pt x="2976" y="10593"/>
                    <a:pt x="4298" y="9524"/>
                    <a:pt x="5069" y="8454"/>
                  </a:cubicBezTo>
                  <a:cubicBezTo>
                    <a:pt x="5841" y="7385"/>
                    <a:pt x="6061" y="6316"/>
                    <a:pt x="5896" y="5567"/>
                  </a:cubicBezTo>
                  <a:cubicBezTo>
                    <a:pt x="5731" y="4819"/>
                    <a:pt x="5180" y="4391"/>
                    <a:pt x="4463" y="4819"/>
                  </a:cubicBezTo>
                  <a:cubicBezTo>
                    <a:pt x="3747" y="5247"/>
                    <a:pt x="2865" y="6530"/>
                    <a:pt x="2314" y="8775"/>
                  </a:cubicBezTo>
                  <a:cubicBezTo>
                    <a:pt x="1763" y="11021"/>
                    <a:pt x="1543" y="14229"/>
                    <a:pt x="2259" y="16795"/>
                  </a:cubicBezTo>
                  <a:cubicBezTo>
                    <a:pt x="2976" y="19361"/>
                    <a:pt x="4629" y="21286"/>
                    <a:pt x="5951" y="21393"/>
                  </a:cubicBezTo>
                  <a:cubicBezTo>
                    <a:pt x="7273" y="21500"/>
                    <a:pt x="8265" y="19789"/>
                    <a:pt x="8871" y="17864"/>
                  </a:cubicBezTo>
                  <a:cubicBezTo>
                    <a:pt x="9478" y="15940"/>
                    <a:pt x="9698" y="13801"/>
                    <a:pt x="9863" y="11983"/>
                  </a:cubicBezTo>
                  <a:cubicBezTo>
                    <a:pt x="10029" y="10165"/>
                    <a:pt x="10139" y="8668"/>
                    <a:pt x="10139" y="8454"/>
                  </a:cubicBezTo>
                  <a:cubicBezTo>
                    <a:pt x="10139" y="8241"/>
                    <a:pt x="10029" y="9310"/>
                    <a:pt x="9973" y="11021"/>
                  </a:cubicBezTo>
                  <a:cubicBezTo>
                    <a:pt x="9918" y="12732"/>
                    <a:pt x="9918" y="15084"/>
                    <a:pt x="9973" y="16795"/>
                  </a:cubicBezTo>
                  <a:cubicBezTo>
                    <a:pt x="10029" y="18506"/>
                    <a:pt x="10139" y="19575"/>
                    <a:pt x="10414" y="19789"/>
                  </a:cubicBezTo>
                  <a:cubicBezTo>
                    <a:pt x="10690" y="20003"/>
                    <a:pt x="11131" y="19361"/>
                    <a:pt x="11627" y="17757"/>
                  </a:cubicBezTo>
                  <a:cubicBezTo>
                    <a:pt x="12122" y="16153"/>
                    <a:pt x="12673" y="13587"/>
                    <a:pt x="13169" y="11876"/>
                  </a:cubicBezTo>
                  <a:cubicBezTo>
                    <a:pt x="13665" y="10165"/>
                    <a:pt x="14106" y="9310"/>
                    <a:pt x="14437" y="9524"/>
                  </a:cubicBezTo>
                  <a:cubicBezTo>
                    <a:pt x="14767" y="9738"/>
                    <a:pt x="14988" y="11021"/>
                    <a:pt x="15208" y="12197"/>
                  </a:cubicBezTo>
                  <a:cubicBezTo>
                    <a:pt x="15429" y="13373"/>
                    <a:pt x="15649" y="14443"/>
                    <a:pt x="16035" y="15084"/>
                  </a:cubicBezTo>
                  <a:cubicBezTo>
                    <a:pt x="16420" y="15726"/>
                    <a:pt x="16971" y="15940"/>
                    <a:pt x="17633" y="15298"/>
                  </a:cubicBezTo>
                  <a:cubicBezTo>
                    <a:pt x="18294" y="14656"/>
                    <a:pt x="19065" y="13159"/>
                    <a:pt x="19561" y="10807"/>
                  </a:cubicBezTo>
                  <a:cubicBezTo>
                    <a:pt x="20057" y="8454"/>
                    <a:pt x="20278" y="5247"/>
                    <a:pt x="20443" y="3108"/>
                  </a:cubicBezTo>
                  <a:cubicBezTo>
                    <a:pt x="20608" y="969"/>
                    <a:pt x="20718" y="-100"/>
                    <a:pt x="20773" y="7"/>
                  </a:cubicBezTo>
                  <a:cubicBezTo>
                    <a:pt x="20829" y="114"/>
                    <a:pt x="20829" y="1397"/>
                    <a:pt x="20829" y="4391"/>
                  </a:cubicBezTo>
                  <a:cubicBezTo>
                    <a:pt x="20829" y="7385"/>
                    <a:pt x="20829" y="12090"/>
                    <a:pt x="20994" y="15084"/>
                  </a:cubicBezTo>
                  <a:cubicBezTo>
                    <a:pt x="21159" y="18078"/>
                    <a:pt x="21490" y="19361"/>
                    <a:pt x="21545" y="19254"/>
                  </a:cubicBezTo>
                  <a:cubicBezTo>
                    <a:pt x="21600" y="19148"/>
                    <a:pt x="21380" y="17651"/>
                    <a:pt x="21159" y="161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Line"/>
            <p:cNvSpPr/>
            <p:nvPr/>
          </p:nvSpPr>
          <p:spPr>
            <a:xfrm>
              <a:off x="8933604" y="2226766"/>
              <a:ext cx="150443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4287" y="21600"/>
                  </a:moveTo>
                  <a:cubicBezTo>
                    <a:pt x="2014" y="18000"/>
                    <a:pt x="-260" y="14400"/>
                    <a:pt x="24" y="11400"/>
                  </a:cubicBezTo>
                  <a:cubicBezTo>
                    <a:pt x="308" y="8400"/>
                    <a:pt x="3151" y="6000"/>
                    <a:pt x="7129" y="4200"/>
                  </a:cubicBezTo>
                  <a:cubicBezTo>
                    <a:pt x="11108" y="2400"/>
                    <a:pt x="16224" y="1200"/>
                    <a:pt x="2134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Line"/>
            <p:cNvSpPr/>
            <p:nvPr/>
          </p:nvSpPr>
          <p:spPr>
            <a:xfrm>
              <a:off x="9752953" y="1617162"/>
              <a:ext cx="280815" cy="101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526" extrusionOk="0">
                  <a:moveTo>
                    <a:pt x="21023" y="6533"/>
                  </a:moveTo>
                  <a:cubicBezTo>
                    <a:pt x="19523" y="4924"/>
                    <a:pt x="18023" y="3314"/>
                    <a:pt x="15923" y="2213"/>
                  </a:cubicBezTo>
                  <a:cubicBezTo>
                    <a:pt x="13823" y="1112"/>
                    <a:pt x="11123" y="519"/>
                    <a:pt x="9023" y="222"/>
                  </a:cubicBezTo>
                  <a:cubicBezTo>
                    <a:pt x="6923" y="-74"/>
                    <a:pt x="5423" y="-74"/>
                    <a:pt x="4223" y="222"/>
                  </a:cubicBezTo>
                  <a:cubicBezTo>
                    <a:pt x="3023" y="519"/>
                    <a:pt x="2123" y="1112"/>
                    <a:pt x="1223" y="2848"/>
                  </a:cubicBezTo>
                  <a:cubicBezTo>
                    <a:pt x="323" y="4585"/>
                    <a:pt x="-577" y="7465"/>
                    <a:pt x="473" y="10430"/>
                  </a:cubicBezTo>
                  <a:cubicBezTo>
                    <a:pt x="1523" y="13394"/>
                    <a:pt x="4523" y="16444"/>
                    <a:pt x="6323" y="18307"/>
                  </a:cubicBezTo>
                  <a:cubicBezTo>
                    <a:pt x="8123" y="20171"/>
                    <a:pt x="8723" y="20848"/>
                    <a:pt x="9323" y="215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9625026" y="2383049"/>
              <a:ext cx="312567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457"/>
                    <a:pt x="0" y="11314"/>
                    <a:pt x="831" y="8743"/>
                  </a:cubicBezTo>
                  <a:cubicBezTo>
                    <a:pt x="1662" y="6171"/>
                    <a:pt x="3323" y="6171"/>
                    <a:pt x="6923" y="5143"/>
                  </a:cubicBezTo>
                  <a:cubicBezTo>
                    <a:pt x="10523" y="4114"/>
                    <a:pt x="16062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" name="Line"/>
            <p:cNvSpPr/>
            <p:nvPr/>
          </p:nvSpPr>
          <p:spPr>
            <a:xfrm>
              <a:off x="10057810" y="2262831"/>
              <a:ext cx="60110" cy="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" name="Line"/>
            <p:cNvSpPr/>
            <p:nvPr/>
          </p:nvSpPr>
          <p:spPr>
            <a:xfrm>
              <a:off x="10031459" y="2139875"/>
              <a:ext cx="217426" cy="289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70" extrusionOk="0">
                  <a:moveTo>
                    <a:pt x="7165" y="6245"/>
                  </a:moveTo>
                  <a:cubicBezTo>
                    <a:pt x="5236" y="4805"/>
                    <a:pt x="3307" y="3365"/>
                    <a:pt x="1957" y="3365"/>
                  </a:cubicBezTo>
                  <a:cubicBezTo>
                    <a:pt x="607" y="3365"/>
                    <a:pt x="-164" y="4805"/>
                    <a:pt x="29" y="7541"/>
                  </a:cubicBezTo>
                  <a:cubicBezTo>
                    <a:pt x="222" y="10277"/>
                    <a:pt x="1379" y="14309"/>
                    <a:pt x="4079" y="17045"/>
                  </a:cubicBezTo>
                  <a:cubicBezTo>
                    <a:pt x="6779" y="19781"/>
                    <a:pt x="11022" y="21221"/>
                    <a:pt x="14686" y="20645"/>
                  </a:cubicBezTo>
                  <a:cubicBezTo>
                    <a:pt x="18350" y="20069"/>
                    <a:pt x="21436" y="17477"/>
                    <a:pt x="20857" y="13733"/>
                  </a:cubicBezTo>
                  <a:cubicBezTo>
                    <a:pt x="20279" y="9989"/>
                    <a:pt x="16036" y="5093"/>
                    <a:pt x="12950" y="2501"/>
                  </a:cubicBezTo>
                  <a:cubicBezTo>
                    <a:pt x="9865" y="-91"/>
                    <a:pt x="7936" y="-379"/>
                    <a:pt x="6200" y="341"/>
                  </a:cubicBezTo>
                  <a:cubicBezTo>
                    <a:pt x="4465" y="1061"/>
                    <a:pt x="2922" y="2789"/>
                    <a:pt x="1379" y="451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" name="Line"/>
            <p:cNvSpPr/>
            <p:nvPr/>
          </p:nvSpPr>
          <p:spPr>
            <a:xfrm>
              <a:off x="10310267" y="2186136"/>
              <a:ext cx="252458" cy="26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8" extrusionOk="0">
                  <a:moveTo>
                    <a:pt x="0" y="4235"/>
                  </a:moveTo>
                  <a:cubicBezTo>
                    <a:pt x="0" y="2623"/>
                    <a:pt x="0" y="1012"/>
                    <a:pt x="343" y="1173"/>
                  </a:cubicBezTo>
                  <a:cubicBezTo>
                    <a:pt x="686" y="1334"/>
                    <a:pt x="1371" y="3268"/>
                    <a:pt x="2914" y="6492"/>
                  </a:cubicBezTo>
                  <a:cubicBezTo>
                    <a:pt x="4457" y="9716"/>
                    <a:pt x="6857" y="14229"/>
                    <a:pt x="8743" y="17131"/>
                  </a:cubicBezTo>
                  <a:cubicBezTo>
                    <a:pt x="10629" y="20032"/>
                    <a:pt x="12000" y="21322"/>
                    <a:pt x="12343" y="21000"/>
                  </a:cubicBezTo>
                  <a:cubicBezTo>
                    <a:pt x="12686" y="20677"/>
                    <a:pt x="12000" y="18743"/>
                    <a:pt x="10971" y="16486"/>
                  </a:cubicBezTo>
                  <a:cubicBezTo>
                    <a:pt x="9943" y="14229"/>
                    <a:pt x="8571" y="11650"/>
                    <a:pt x="7543" y="8910"/>
                  </a:cubicBezTo>
                  <a:cubicBezTo>
                    <a:pt x="6514" y="6170"/>
                    <a:pt x="5829" y="3268"/>
                    <a:pt x="6343" y="1656"/>
                  </a:cubicBezTo>
                  <a:cubicBezTo>
                    <a:pt x="6857" y="44"/>
                    <a:pt x="8571" y="-278"/>
                    <a:pt x="11314" y="206"/>
                  </a:cubicBezTo>
                  <a:cubicBezTo>
                    <a:pt x="14057" y="689"/>
                    <a:pt x="17829" y="1979"/>
                    <a:pt x="21600" y="32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" name="Line"/>
            <p:cNvSpPr/>
            <p:nvPr/>
          </p:nvSpPr>
          <p:spPr>
            <a:xfrm>
              <a:off x="10670921" y="2193936"/>
              <a:ext cx="456827" cy="22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6" extrusionOk="0">
                  <a:moveTo>
                    <a:pt x="0" y="1968"/>
                  </a:moveTo>
                  <a:cubicBezTo>
                    <a:pt x="379" y="6136"/>
                    <a:pt x="758" y="10305"/>
                    <a:pt x="1137" y="13905"/>
                  </a:cubicBezTo>
                  <a:cubicBezTo>
                    <a:pt x="1516" y="17505"/>
                    <a:pt x="1895" y="20536"/>
                    <a:pt x="2274" y="20915"/>
                  </a:cubicBezTo>
                  <a:cubicBezTo>
                    <a:pt x="2653" y="21294"/>
                    <a:pt x="3032" y="19020"/>
                    <a:pt x="3505" y="15799"/>
                  </a:cubicBezTo>
                  <a:cubicBezTo>
                    <a:pt x="3979" y="12578"/>
                    <a:pt x="4547" y="8410"/>
                    <a:pt x="5021" y="5378"/>
                  </a:cubicBezTo>
                  <a:cubicBezTo>
                    <a:pt x="5495" y="2347"/>
                    <a:pt x="5874" y="452"/>
                    <a:pt x="6442" y="73"/>
                  </a:cubicBezTo>
                  <a:cubicBezTo>
                    <a:pt x="7011" y="-306"/>
                    <a:pt x="7768" y="831"/>
                    <a:pt x="8242" y="2536"/>
                  </a:cubicBezTo>
                  <a:cubicBezTo>
                    <a:pt x="8716" y="4241"/>
                    <a:pt x="8905" y="6515"/>
                    <a:pt x="9000" y="8789"/>
                  </a:cubicBezTo>
                  <a:cubicBezTo>
                    <a:pt x="9095" y="11062"/>
                    <a:pt x="9095" y="13336"/>
                    <a:pt x="9474" y="13526"/>
                  </a:cubicBezTo>
                  <a:cubicBezTo>
                    <a:pt x="9853" y="13715"/>
                    <a:pt x="10611" y="11820"/>
                    <a:pt x="11653" y="9357"/>
                  </a:cubicBezTo>
                  <a:cubicBezTo>
                    <a:pt x="12695" y="6894"/>
                    <a:pt x="14021" y="3862"/>
                    <a:pt x="15158" y="2347"/>
                  </a:cubicBezTo>
                  <a:cubicBezTo>
                    <a:pt x="16295" y="831"/>
                    <a:pt x="17242" y="831"/>
                    <a:pt x="18284" y="3862"/>
                  </a:cubicBezTo>
                  <a:cubicBezTo>
                    <a:pt x="19326" y="6894"/>
                    <a:pt x="20463" y="12957"/>
                    <a:pt x="21600" y="190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" name="Line"/>
            <p:cNvSpPr/>
            <p:nvPr/>
          </p:nvSpPr>
          <p:spPr>
            <a:xfrm>
              <a:off x="11416270" y="2298897"/>
              <a:ext cx="12022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" name="Line"/>
            <p:cNvSpPr/>
            <p:nvPr/>
          </p:nvSpPr>
          <p:spPr>
            <a:xfrm>
              <a:off x="11814600" y="1627567"/>
              <a:ext cx="394947" cy="66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434" extrusionOk="0">
                  <a:moveTo>
                    <a:pt x="1209" y="3819"/>
                  </a:moveTo>
                  <a:cubicBezTo>
                    <a:pt x="1209" y="3173"/>
                    <a:pt x="1209" y="2526"/>
                    <a:pt x="993" y="1750"/>
                  </a:cubicBezTo>
                  <a:cubicBezTo>
                    <a:pt x="777" y="974"/>
                    <a:pt x="345" y="68"/>
                    <a:pt x="129" y="4"/>
                  </a:cubicBezTo>
                  <a:cubicBezTo>
                    <a:pt x="-87" y="-61"/>
                    <a:pt x="-87" y="715"/>
                    <a:pt x="561" y="3043"/>
                  </a:cubicBezTo>
                  <a:cubicBezTo>
                    <a:pt x="1209" y="5371"/>
                    <a:pt x="2505" y="9252"/>
                    <a:pt x="3585" y="12291"/>
                  </a:cubicBezTo>
                  <a:cubicBezTo>
                    <a:pt x="4665" y="15331"/>
                    <a:pt x="5529" y="17529"/>
                    <a:pt x="6285" y="18887"/>
                  </a:cubicBezTo>
                  <a:cubicBezTo>
                    <a:pt x="7041" y="20246"/>
                    <a:pt x="7689" y="20763"/>
                    <a:pt x="8013" y="20698"/>
                  </a:cubicBezTo>
                  <a:cubicBezTo>
                    <a:pt x="8337" y="20634"/>
                    <a:pt x="8337" y="19987"/>
                    <a:pt x="8229" y="18564"/>
                  </a:cubicBezTo>
                  <a:cubicBezTo>
                    <a:pt x="8121" y="17141"/>
                    <a:pt x="7905" y="14943"/>
                    <a:pt x="8013" y="13390"/>
                  </a:cubicBezTo>
                  <a:cubicBezTo>
                    <a:pt x="8121" y="11838"/>
                    <a:pt x="8553" y="10933"/>
                    <a:pt x="9309" y="10351"/>
                  </a:cubicBezTo>
                  <a:cubicBezTo>
                    <a:pt x="10065" y="9769"/>
                    <a:pt x="11145" y="9510"/>
                    <a:pt x="12765" y="9834"/>
                  </a:cubicBezTo>
                  <a:cubicBezTo>
                    <a:pt x="14385" y="10157"/>
                    <a:pt x="16545" y="11062"/>
                    <a:pt x="18165" y="12226"/>
                  </a:cubicBezTo>
                  <a:cubicBezTo>
                    <a:pt x="19785" y="13390"/>
                    <a:pt x="20865" y="14813"/>
                    <a:pt x="21189" y="16171"/>
                  </a:cubicBezTo>
                  <a:cubicBezTo>
                    <a:pt x="21513" y="17529"/>
                    <a:pt x="21081" y="18823"/>
                    <a:pt x="19353" y="19728"/>
                  </a:cubicBezTo>
                  <a:cubicBezTo>
                    <a:pt x="17625" y="20634"/>
                    <a:pt x="14601" y="21151"/>
                    <a:pt x="12441" y="21345"/>
                  </a:cubicBezTo>
                  <a:cubicBezTo>
                    <a:pt x="10281" y="21539"/>
                    <a:pt x="8985" y="21410"/>
                    <a:pt x="8985" y="21022"/>
                  </a:cubicBezTo>
                  <a:cubicBezTo>
                    <a:pt x="8985" y="20634"/>
                    <a:pt x="10281" y="19987"/>
                    <a:pt x="11577" y="193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" name="Line"/>
            <p:cNvSpPr/>
            <p:nvPr/>
          </p:nvSpPr>
          <p:spPr>
            <a:xfrm>
              <a:off x="12275294" y="1929443"/>
              <a:ext cx="259003" cy="315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255" extrusionOk="0">
                  <a:moveTo>
                    <a:pt x="543" y="8693"/>
                  </a:moveTo>
                  <a:cubicBezTo>
                    <a:pt x="210" y="7343"/>
                    <a:pt x="-122" y="5993"/>
                    <a:pt x="44" y="5993"/>
                  </a:cubicBezTo>
                  <a:cubicBezTo>
                    <a:pt x="210" y="5993"/>
                    <a:pt x="875" y="7343"/>
                    <a:pt x="1706" y="9368"/>
                  </a:cubicBezTo>
                  <a:cubicBezTo>
                    <a:pt x="2537" y="11393"/>
                    <a:pt x="3533" y="14093"/>
                    <a:pt x="4364" y="16523"/>
                  </a:cubicBezTo>
                  <a:cubicBezTo>
                    <a:pt x="5195" y="18953"/>
                    <a:pt x="5860" y="21113"/>
                    <a:pt x="6026" y="21248"/>
                  </a:cubicBezTo>
                  <a:cubicBezTo>
                    <a:pt x="6192" y="21383"/>
                    <a:pt x="5860" y="19493"/>
                    <a:pt x="5527" y="16118"/>
                  </a:cubicBezTo>
                  <a:cubicBezTo>
                    <a:pt x="5195" y="12743"/>
                    <a:pt x="4863" y="7883"/>
                    <a:pt x="5029" y="4778"/>
                  </a:cubicBezTo>
                  <a:cubicBezTo>
                    <a:pt x="5195" y="1673"/>
                    <a:pt x="5860" y="323"/>
                    <a:pt x="8684" y="53"/>
                  </a:cubicBezTo>
                  <a:cubicBezTo>
                    <a:pt x="11509" y="-217"/>
                    <a:pt x="16493" y="593"/>
                    <a:pt x="21478" y="140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" name="Line"/>
            <p:cNvSpPr/>
            <p:nvPr/>
          </p:nvSpPr>
          <p:spPr>
            <a:xfrm>
              <a:off x="12610616" y="1859862"/>
              <a:ext cx="344443" cy="34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0641" extrusionOk="0">
                  <a:moveTo>
                    <a:pt x="1953" y="13485"/>
                  </a:moveTo>
                  <a:cubicBezTo>
                    <a:pt x="4407" y="12271"/>
                    <a:pt x="6862" y="11058"/>
                    <a:pt x="8825" y="9723"/>
                  </a:cubicBezTo>
                  <a:cubicBezTo>
                    <a:pt x="10789" y="8388"/>
                    <a:pt x="12262" y="6932"/>
                    <a:pt x="12507" y="5233"/>
                  </a:cubicBezTo>
                  <a:cubicBezTo>
                    <a:pt x="12753" y="3534"/>
                    <a:pt x="11771" y="1593"/>
                    <a:pt x="10666" y="622"/>
                  </a:cubicBezTo>
                  <a:cubicBezTo>
                    <a:pt x="9562" y="-349"/>
                    <a:pt x="8334" y="-349"/>
                    <a:pt x="6125" y="1835"/>
                  </a:cubicBezTo>
                  <a:cubicBezTo>
                    <a:pt x="3916" y="4020"/>
                    <a:pt x="725" y="8388"/>
                    <a:pt x="112" y="12150"/>
                  </a:cubicBezTo>
                  <a:cubicBezTo>
                    <a:pt x="-502" y="15912"/>
                    <a:pt x="1462" y="19067"/>
                    <a:pt x="4898" y="20159"/>
                  </a:cubicBezTo>
                  <a:cubicBezTo>
                    <a:pt x="8334" y="21251"/>
                    <a:pt x="13243" y="20280"/>
                    <a:pt x="16189" y="19309"/>
                  </a:cubicBezTo>
                  <a:cubicBezTo>
                    <a:pt x="19134" y="18339"/>
                    <a:pt x="20116" y="17368"/>
                    <a:pt x="21098" y="163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" name="Line"/>
            <p:cNvSpPr/>
            <p:nvPr/>
          </p:nvSpPr>
          <p:spPr>
            <a:xfrm>
              <a:off x="12948554" y="1690915"/>
              <a:ext cx="836007" cy="49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381" extrusionOk="0">
                  <a:moveTo>
                    <a:pt x="1718" y="11610"/>
                  </a:moveTo>
                  <a:cubicBezTo>
                    <a:pt x="1615" y="10410"/>
                    <a:pt x="1511" y="9210"/>
                    <a:pt x="1305" y="9038"/>
                  </a:cubicBezTo>
                  <a:cubicBezTo>
                    <a:pt x="1098" y="8867"/>
                    <a:pt x="788" y="9724"/>
                    <a:pt x="529" y="11438"/>
                  </a:cubicBezTo>
                  <a:cubicBezTo>
                    <a:pt x="271" y="13152"/>
                    <a:pt x="64" y="15724"/>
                    <a:pt x="13" y="17438"/>
                  </a:cubicBezTo>
                  <a:cubicBezTo>
                    <a:pt x="-39" y="19152"/>
                    <a:pt x="64" y="20010"/>
                    <a:pt x="374" y="20267"/>
                  </a:cubicBezTo>
                  <a:cubicBezTo>
                    <a:pt x="684" y="20524"/>
                    <a:pt x="1201" y="20181"/>
                    <a:pt x="1770" y="18552"/>
                  </a:cubicBezTo>
                  <a:cubicBezTo>
                    <a:pt x="2338" y="16924"/>
                    <a:pt x="2958" y="14010"/>
                    <a:pt x="3268" y="11952"/>
                  </a:cubicBezTo>
                  <a:cubicBezTo>
                    <a:pt x="3578" y="9895"/>
                    <a:pt x="3578" y="8695"/>
                    <a:pt x="3578" y="9038"/>
                  </a:cubicBezTo>
                  <a:cubicBezTo>
                    <a:pt x="3578" y="9381"/>
                    <a:pt x="3578" y="11267"/>
                    <a:pt x="3578" y="13152"/>
                  </a:cubicBezTo>
                  <a:cubicBezTo>
                    <a:pt x="3578" y="15038"/>
                    <a:pt x="3578" y="16924"/>
                    <a:pt x="3733" y="18210"/>
                  </a:cubicBezTo>
                  <a:cubicBezTo>
                    <a:pt x="3888" y="19495"/>
                    <a:pt x="4198" y="20181"/>
                    <a:pt x="4663" y="20524"/>
                  </a:cubicBezTo>
                  <a:cubicBezTo>
                    <a:pt x="5128" y="20867"/>
                    <a:pt x="5749" y="20867"/>
                    <a:pt x="6575" y="19581"/>
                  </a:cubicBezTo>
                  <a:cubicBezTo>
                    <a:pt x="7402" y="18295"/>
                    <a:pt x="8436" y="15724"/>
                    <a:pt x="9107" y="12810"/>
                  </a:cubicBezTo>
                  <a:cubicBezTo>
                    <a:pt x="9779" y="9895"/>
                    <a:pt x="10089" y="6638"/>
                    <a:pt x="10244" y="4238"/>
                  </a:cubicBezTo>
                  <a:cubicBezTo>
                    <a:pt x="10399" y="1838"/>
                    <a:pt x="10399" y="295"/>
                    <a:pt x="10348" y="38"/>
                  </a:cubicBezTo>
                  <a:cubicBezTo>
                    <a:pt x="10296" y="-219"/>
                    <a:pt x="10193" y="810"/>
                    <a:pt x="10141" y="3981"/>
                  </a:cubicBezTo>
                  <a:cubicBezTo>
                    <a:pt x="10089" y="7152"/>
                    <a:pt x="10089" y="12467"/>
                    <a:pt x="10193" y="15552"/>
                  </a:cubicBezTo>
                  <a:cubicBezTo>
                    <a:pt x="10296" y="18638"/>
                    <a:pt x="10503" y="19495"/>
                    <a:pt x="10864" y="19838"/>
                  </a:cubicBezTo>
                  <a:cubicBezTo>
                    <a:pt x="11226" y="20181"/>
                    <a:pt x="11743" y="20010"/>
                    <a:pt x="12415" y="18638"/>
                  </a:cubicBezTo>
                  <a:cubicBezTo>
                    <a:pt x="13086" y="17267"/>
                    <a:pt x="13913" y="14695"/>
                    <a:pt x="14430" y="12981"/>
                  </a:cubicBezTo>
                  <a:cubicBezTo>
                    <a:pt x="14947" y="11267"/>
                    <a:pt x="15153" y="10410"/>
                    <a:pt x="15205" y="10495"/>
                  </a:cubicBezTo>
                  <a:cubicBezTo>
                    <a:pt x="15257" y="10581"/>
                    <a:pt x="15153" y="11610"/>
                    <a:pt x="15102" y="12981"/>
                  </a:cubicBezTo>
                  <a:cubicBezTo>
                    <a:pt x="15050" y="14352"/>
                    <a:pt x="15050" y="16067"/>
                    <a:pt x="15308" y="17010"/>
                  </a:cubicBezTo>
                  <a:cubicBezTo>
                    <a:pt x="15567" y="17952"/>
                    <a:pt x="16083" y="18124"/>
                    <a:pt x="16807" y="17610"/>
                  </a:cubicBezTo>
                  <a:cubicBezTo>
                    <a:pt x="17530" y="17095"/>
                    <a:pt x="18461" y="15895"/>
                    <a:pt x="19029" y="14867"/>
                  </a:cubicBezTo>
                  <a:cubicBezTo>
                    <a:pt x="19597" y="13838"/>
                    <a:pt x="19804" y="12981"/>
                    <a:pt x="19959" y="12124"/>
                  </a:cubicBezTo>
                  <a:cubicBezTo>
                    <a:pt x="20114" y="11267"/>
                    <a:pt x="20217" y="10410"/>
                    <a:pt x="20269" y="10752"/>
                  </a:cubicBezTo>
                  <a:cubicBezTo>
                    <a:pt x="20321" y="11095"/>
                    <a:pt x="20321" y="12638"/>
                    <a:pt x="20527" y="14610"/>
                  </a:cubicBezTo>
                  <a:cubicBezTo>
                    <a:pt x="20734" y="16581"/>
                    <a:pt x="21148" y="18981"/>
                    <a:pt x="21561" y="213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" name="Line"/>
            <p:cNvSpPr/>
            <p:nvPr/>
          </p:nvSpPr>
          <p:spPr>
            <a:xfrm>
              <a:off x="13772537" y="1755775"/>
              <a:ext cx="12024" cy="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21600" y="20827"/>
                  </a:moveTo>
                  <a:cubicBezTo>
                    <a:pt x="21600" y="10858"/>
                    <a:pt x="21600" y="889"/>
                    <a:pt x="18000" y="58"/>
                  </a:cubicBezTo>
                  <a:cubicBezTo>
                    <a:pt x="14400" y="-773"/>
                    <a:pt x="7200" y="7535"/>
                    <a:pt x="0" y="158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" name="Line"/>
            <p:cNvSpPr/>
            <p:nvPr/>
          </p:nvSpPr>
          <p:spPr>
            <a:xfrm>
              <a:off x="13880734" y="1926222"/>
              <a:ext cx="276502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26" y="1895"/>
                    <a:pt x="1252" y="3789"/>
                    <a:pt x="1878" y="6821"/>
                  </a:cubicBezTo>
                  <a:cubicBezTo>
                    <a:pt x="2504" y="9853"/>
                    <a:pt x="3130" y="14021"/>
                    <a:pt x="4070" y="15347"/>
                  </a:cubicBezTo>
                  <a:cubicBezTo>
                    <a:pt x="5009" y="16674"/>
                    <a:pt x="6261" y="15158"/>
                    <a:pt x="7826" y="12695"/>
                  </a:cubicBezTo>
                  <a:cubicBezTo>
                    <a:pt x="9391" y="10232"/>
                    <a:pt x="11270" y="6821"/>
                    <a:pt x="12991" y="4358"/>
                  </a:cubicBezTo>
                  <a:cubicBezTo>
                    <a:pt x="14713" y="1895"/>
                    <a:pt x="16278" y="379"/>
                    <a:pt x="17217" y="568"/>
                  </a:cubicBezTo>
                  <a:cubicBezTo>
                    <a:pt x="18156" y="758"/>
                    <a:pt x="18469" y="2653"/>
                    <a:pt x="18626" y="5684"/>
                  </a:cubicBezTo>
                  <a:cubicBezTo>
                    <a:pt x="18783" y="8716"/>
                    <a:pt x="18783" y="12884"/>
                    <a:pt x="19252" y="15726"/>
                  </a:cubicBezTo>
                  <a:cubicBezTo>
                    <a:pt x="19722" y="18568"/>
                    <a:pt x="20661" y="2008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" name="Line"/>
            <p:cNvSpPr/>
            <p:nvPr/>
          </p:nvSpPr>
          <p:spPr>
            <a:xfrm>
              <a:off x="14193299" y="1898171"/>
              <a:ext cx="338919" cy="57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229" extrusionOk="0">
                  <a:moveTo>
                    <a:pt x="15247" y="3277"/>
                  </a:moveTo>
                  <a:cubicBezTo>
                    <a:pt x="14993" y="2234"/>
                    <a:pt x="14739" y="1192"/>
                    <a:pt x="13976" y="596"/>
                  </a:cubicBezTo>
                  <a:cubicBezTo>
                    <a:pt x="13214" y="0"/>
                    <a:pt x="11944" y="-149"/>
                    <a:pt x="10800" y="149"/>
                  </a:cubicBezTo>
                  <a:cubicBezTo>
                    <a:pt x="9656" y="447"/>
                    <a:pt x="8640" y="1192"/>
                    <a:pt x="7878" y="2383"/>
                  </a:cubicBezTo>
                  <a:cubicBezTo>
                    <a:pt x="7115" y="3575"/>
                    <a:pt x="6607" y="5214"/>
                    <a:pt x="6353" y="6405"/>
                  </a:cubicBezTo>
                  <a:cubicBezTo>
                    <a:pt x="6099" y="7597"/>
                    <a:pt x="6099" y="8342"/>
                    <a:pt x="6734" y="8565"/>
                  </a:cubicBezTo>
                  <a:cubicBezTo>
                    <a:pt x="7369" y="8789"/>
                    <a:pt x="8640" y="8491"/>
                    <a:pt x="10419" y="7448"/>
                  </a:cubicBezTo>
                  <a:cubicBezTo>
                    <a:pt x="12198" y="6405"/>
                    <a:pt x="14485" y="4618"/>
                    <a:pt x="16264" y="3575"/>
                  </a:cubicBezTo>
                  <a:cubicBezTo>
                    <a:pt x="18042" y="2532"/>
                    <a:pt x="19313" y="2234"/>
                    <a:pt x="20202" y="2532"/>
                  </a:cubicBezTo>
                  <a:cubicBezTo>
                    <a:pt x="21092" y="2830"/>
                    <a:pt x="21600" y="3724"/>
                    <a:pt x="21473" y="6257"/>
                  </a:cubicBezTo>
                  <a:cubicBezTo>
                    <a:pt x="21346" y="8789"/>
                    <a:pt x="20583" y="12960"/>
                    <a:pt x="19313" y="15790"/>
                  </a:cubicBezTo>
                  <a:cubicBezTo>
                    <a:pt x="18042" y="18621"/>
                    <a:pt x="16264" y="20110"/>
                    <a:pt x="14104" y="20781"/>
                  </a:cubicBezTo>
                  <a:cubicBezTo>
                    <a:pt x="11944" y="21451"/>
                    <a:pt x="9402" y="21302"/>
                    <a:pt x="6988" y="20781"/>
                  </a:cubicBezTo>
                  <a:cubicBezTo>
                    <a:pt x="4574" y="20259"/>
                    <a:pt x="2287" y="19365"/>
                    <a:pt x="0" y="1847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" name="Line"/>
            <p:cNvSpPr/>
            <p:nvPr/>
          </p:nvSpPr>
          <p:spPr>
            <a:xfrm>
              <a:off x="14914606" y="1926222"/>
              <a:ext cx="84154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1108"/>
                    <a:pt x="8228" y="2215"/>
                    <a:pt x="11828" y="5815"/>
                  </a:cubicBezTo>
                  <a:cubicBezTo>
                    <a:pt x="15428" y="9415"/>
                    <a:pt x="18514" y="1550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" name="Line"/>
            <p:cNvSpPr/>
            <p:nvPr/>
          </p:nvSpPr>
          <p:spPr>
            <a:xfrm>
              <a:off x="14938649" y="1842069"/>
              <a:ext cx="12024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" name="Line"/>
            <p:cNvSpPr/>
            <p:nvPr/>
          </p:nvSpPr>
          <p:spPr>
            <a:xfrm>
              <a:off x="15155041" y="1793982"/>
              <a:ext cx="168307" cy="45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4358"/>
                    <a:pt x="6171" y="8716"/>
                    <a:pt x="9771" y="12316"/>
                  </a:cubicBezTo>
                  <a:cubicBezTo>
                    <a:pt x="13371" y="15916"/>
                    <a:pt x="17486" y="18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" name="Line"/>
            <p:cNvSpPr/>
            <p:nvPr/>
          </p:nvSpPr>
          <p:spPr>
            <a:xfrm>
              <a:off x="15167063" y="2082505"/>
              <a:ext cx="180328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4400"/>
                    <a:pt x="2880" y="7200"/>
                    <a:pt x="6480" y="3600"/>
                  </a:cubicBezTo>
                  <a:cubicBezTo>
                    <a:pt x="10080" y="0"/>
                    <a:pt x="158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" name="Line"/>
            <p:cNvSpPr/>
            <p:nvPr/>
          </p:nvSpPr>
          <p:spPr>
            <a:xfrm>
              <a:off x="15845850" y="1661743"/>
              <a:ext cx="427217" cy="54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14859" y="12960"/>
                  </a:moveTo>
                  <a:cubicBezTo>
                    <a:pt x="14052" y="12160"/>
                    <a:pt x="13244" y="11360"/>
                    <a:pt x="10923" y="11440"/>
                  </a:cubicBezTo>
                  <a:cubicBezTo>
                    <a:pt x="8601" y="11520"/>
                    <a:pt x="4766" y="12480"/>
                    <a:pt x="2646" y="13760"/>
                  </a:cubicBezTo>
                  <a:cubicBezTo>
                    <a:pt x="527" y="15040"/>
                    <a:pt x="123" y="16640"/>
                    <a:pt x="22" y="17840"/>
                  </a:cubicBezTo>
                  <a:cubicBezTo>
                    <a:pt x="-79" y="19040"/>
                    <a:pt x="123" y="19840"/>
                    <a:pt x="1435" y="20320"/>
                  </a:cubicBezTo>
                  <a:cubicBezTo>
                    <a:pt x="2747" y="20800"/>
                    <a:pt x="5170" y="20960"/>
                    <a:pt x="7491" y="19520"/>
                  </a:cubicBezTo>
                  <a:cubicBezTo>
                    <a:pt x="9813" y="18080"/>
                    <a:pt x="12033" y="15040"/>
                    <a:pt x="13043" y="11840"/>
                  </a:cubicBezTo>
                  <a:cubicBezTo>
                    <a:pt x="14052" y="8640"/>
                    <a:pt x="13850" y="5280"/>
                    <a:pt x="13648" y="3120"/>
                  </a:cubicBezTo>
                  <a:cubicBezTo>
                    <a:pt x="13446" y="960"/>
                    <a:pt x="13244" y="0"/>
                    <a:pt x="13143" y="0"/>
                  </a:cubicBezTo>
                  <a:cubicBezTo>
                    <a:pt x="13043" y="0"/>
                    <a:pt x="13043" y="960"/>
                    <a:pt x="13143" y="3760"/>
                  </a:cubicBezTo>
                  <a:cubicBezTo>
                    <a:pt x="13244" y="6560"/>
                    <a:pt x="13446" y="11200"/>
                    <a:pt x="13850" y="14240"/>
                  </a:cubicBezTo>
                  <a:cubicBezTo>
                    <a:pt x="14254" y="17280"/>
                    <a:pt x="14859" y="18720"/>
                    <a:pt x="16171" y="19680"/>
                  </a:cubicBezTo>
                  <a:cubicBezTo>
                    <a:pt x="17484" y="20640"/>
                    <a:pt x="19502" y="21120"/>
                    <a:pt x="215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" name="Line"/>
            <p:cNvSpPr/>
            <p:nvPr/>
          </p:nvSpPr>
          <p:spPr>
            <a:xfrm>
              <a:off x="16333175" y="1899989"/>
              <a:ext cx="226622" cy="286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0846" extrusionOk="0">
                  <a:moveTo>
                    <a:pt x="8938" y="11544"/>
                  </a:moveTo>
                  <a:cubicBezTo>
                    <a:pt x="8938" y="10084"/>
                    <a:pt x="8938" y="8625"/>
                    <a:pt x="8379" y="7311"/>
                  </a:cubicBezTo>
                  <a:cubicBezTo>
                    <a:pt x="7821" y="5998"/>
                    <a:pt x="6703" y="4830"/>
                    <a:pt x="5400" y="4830"/>
                  </a:cubicBezTo>
                  <a:cubicBezTo>
                    <a:pt x="4096" y="4830"/>
                    <a:pt x="2607" y="5998"/>
                    <a:pt x="1676" y="8187"/>
                  </a:cubicBezTo>
                  <a:cubicBezTo>
                    <a:pt x="745" y="10376"/>
                    <a:pt x="372" y="13587"/>
                    <a:pt x="1676" y="16068"/>
                  </a:cubicBezTo>
                  <a:cubicBezTo>
                    <a:pt x="2979" y="18549"/>
                    <a:pt x="5959" y="20300"/>
                    <a:pt x="9310" y="20738"/>
                  </a:cubicBezTo>
                  <a:cubicBezTo>
                    <a:pt x="12662" y="21176"/>
                    <a:pt x="16386" y="20300"/>
                    <a:pt x="18621" y="17819"/>
                  </a:cubicBezTo>
                  <a:cubicBezTo>
                    <a:pt x="20855" y="15338"/>
                    <a:pt x="21600" y="11252"/>
                    <a:pt x="20669" y="7895"/>
                  </a:cubicBezTo>
                  <a:cubicBezTo>
                    <a:pt x="19738" y="4538"/>
                    <a:pt x="17131" y="1911"/>
                    <a:pt x="13966" y="744"/>
                  </a:cubicBezTo>
                  <a:cubicBezTo>
                    <a:pt x="10800" y="-424"/>
                    <a:pt x="7076" y="-132"/>
                    <a:pt x="4655" y="1035"/>
                  </a:cubicBezTo>
                  <a:cubicBezTo>
                    <a:pt x="2234" y="2203"/>
                    <a:pt x="1117" y="4246"/>
                    <a:pt x="0" y="62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" name="Line"/>
            <p:cNvSpPr/>
            <p:nvPr/>
          </p:nvSpPr>
          <p:spPr>
            <a:xfrm>
              <a:off x="16681806" y="1910193"/>
              <a:ext cx="364662" cy="28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0" y="11836"/>
                  </a:moveTo>
                  <a:cubicBezTo>
                    <a:pt x="0" y="10356"/>
                    <a:pt x="0" y="8877"/>
                    <a:pt x="119" y="8877"/>
                  </a:cubicBezTo>
                  <a:cubicBezTo>
                    <a:pt x="237" y="8877"/>
                    <a:pt x="475" y="10356"/>
                    <a:pt x="1424" y="12575"/>
                  </a:cubicBezTo>
                  <a:cubicBezTo>
                    <a:pt x="2374" y="14795"/>
                    <a:pt x="4035" y="17753"/>
                    <a:pt x="5459" y="19381"/>
                  </a:cubicBezTo>
                  <a:cubicBezTo>
                    <a:pt x="6884" y="21008"/>
                    <a:pt x="8070" y="21304"/>
                    <a:pt x="8901" y="20564"/>
                  </a:cubicBezTo>
                  <a:cubicBezTo>
                    <a:pt x="9732" y="19825"/>
                    <a:pt x="10207" y="18049"/>
                    <a:pt x="10444" y="15386"/>
                  </a:cubicBezTo>
                  <a:cubicBezTo>
                    <a:pt x="10681" y="12723"/>
                    <a:pt x="10681" y="9173"/>
                    <a:pt x="10563" y="6658"/>
                  </a:cubicBezTo>
                  <a:cubicBezTo>
                    <a:pt x="10444" y="4142"/>
                    <a:pt x="10207" y="2663"/>
                    <a:pt x="10088" y="2663"/>
                  </a:cubicBezTo>
                  <a:cubicBezTo>
                    <a:pt x="9969" y="2663"/>
                    <a:pt x="9969" y="4142"/>
                    <a:pt x="10207" y="7249"/>
                  </a:cubicBezTo>
                  <a:cubicBezTo>
                    <a:pt x="10444" y="10356"/>
                    <a:pt x="10919" y="15090"/>
                    <a:pt x="11631" y="17901"/>
                  </a:cubicBezTo>
                  <a:cubicBezTo>
                    <a:pt x="12343" y="20712"/>
                    <a:pt x="13292" y="21600"/>
                    <a:pt x="14835" y="21156"/>
                  </a:cubicBezTo>
                  <a:cubicBezTo>
                    <a:pt x="16378" y="20712"/>
                    <a:pt x="18514" y="18937"/>
                    <a:pt x="19820" y="15682"/>
                  </a:cubicBezTo>
                  <a:cubicBezTo>
                    <a:pt x="21125" y="12427"/>
                    <a:pt x="21600" y="7693"/>
                    <a:pt x="21600" y="4586"/>
                  </a:cubicBezTo>
                  <a:cubicBezTo>
                    <a:pt x="21600" y="1479"/>
                    <a:pt x="21125" y="0"/>
                    <a:pt x="20651" y="0"/>
                  </a:cubicBezTo>
                  <a:cubicBezTo>
                    <a:pt x="20176" y="0"/>
                    <a:pt x="19701" y="1479"/>
                    <a:pt x="19345" y="2515"/>
                  </a:cubicBezTo>
                  <a:cubicBezTo>
                    <a:pt x="18989" y="3551"/>
                    <a:pt x="18752" y="4142"/>
                    <a:pt x="18514" y="47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" name="Line"/>
            <p:cNvSpPr/>
            <p:nvPr/>
          </p:nvSpPr>
          <p:spPr>
            <a:xfrm>
              <a:off x="17151344" y="1982324"/>
              <a:ext cx="251771" cy="23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1998" y="3724"/>
                  </a:moveTo>
                  <a:cubicBezTo>
                    <a:pt x="1312" y="1862"/>
                    <a:pt x="627" y="0"/>
                    <a:pt x="284" y="0"/>
                  </a:cubicBezTo>
                  <a:cubicBezTo>
                    <a:pt x="-59" y="0"/>
                    <a:pt x="-59" y="1862"/>
                    <a:pt x="112" y="3910"/>
                  </a:cubicBezTo>
                  <a:cubicBezTo>
                    <a:pt x="284" y="5959"/>
                    <a:pt x="627" y="8193"/>
                    <a:pt x="970" y="10428"/>
                  </a:cubicBezTo>
                  <a:cubicBezTo>
                    <a:pt x="1312" y="12662"/>
                    <a:pt x="1655" y="14897"/>
                    <a:pt x="2684" y="15641"/>
                  </a:cubicBezTo>
                  <a:cubicBezTo>
                    <a:pt x="3712" y="16386"/>
                    <a:pt x="5427" y="15641"/>
                    <a:pt x="7655" y="13221"/>
                  </a:cubicBezTo>
                  <a:cubicBezTo>
                    <a:pt x="9884" y="10800"/>
                    <a:pt x="12627" y="6703"/>
                    <a:pt x="14684" y="4097"/>
                  </a:cubicBezTo>
                  <a:cubicBezTo>
                    <a:pt x="16741" y="1490"/>
                    <a:pt x="18112" y="372"/>
                    <a:pt x="18970" y="745"/>
                  </a:cubicBezTo>
                  <a:cubicBezTo>
                    <a:pt x="19827" y="1117"/>
                    <a:pt x="20170" y="2979"/>
                    <a:pt x="20512" y="6703"/>
                  </a:cubicBezTo>
                  <a:cubicBezTo>
                    <a:pt x="20855" y="10428"/>
                    <a:pt x="21198" y="16014"/>
                    <a:pt x="2154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" name="Line"/>
            <p:cNvSpPr/>
            <p:nvPr/>
          </p:nvSpPr>
          <p:spPr>
            <a:xfrm>
              <a:off x="17823875" y="1924318"/>
              <a:ext cx="60109" cy="43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1" extrusionOk="0">
                  <a:moveTo>
                    <a:pt x="0" y="3628"/>
                  </a:moveTo>
                  <a:cubicBezTo>
                    <a:pt x="0" y="2057"/>
                    <a:pt x="0" y="486"/>
                    <a:pt x="2160" y="94"/>
                  </a:cubicBezTo>
                  <a:cubicBezTo>
                    <a:pt x="4320" y="-299"/>
                    <a:pt x="8640" y="486"/>
                    <a:pt x="11520" y="3628"/>
                  </a:cubicBezTo>
                  <a:cubicBezTo>
                    <a:pt x="14400" y="6770"/>
                    <a:pt x="15840" y="12268"/>
                    <a:pt x="17280" y="15606"/>
                  </a:cubicBezTo>
                  <a:cubicBezTo>
                    <a:pt x="18720" y="18945"/>
                    <a:pt x="20160" y="20123"/>
                    <a:pt x="21600" y="213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" name="Line"/>
            <p:cNvSpPr/>
            <p:nvPr/>
          </p:nvSpPr>
          <p:spPr>
            <a:xfrm>
              <a:off x="17847918" y="1854091"/>
              <a:ext cx="1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" name="Line"/>
            <p:cNvSpPr/>
            <p:nvPr/>
          </p:nvSpPr>
          <p:spPr>
            <a:xfrm>
              <a:off x="18004202" y="1847856"/>
              <a:ext cx="516937" cy="4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extrusionOk="0">
                  <a:moveTo>
                    <a:pt x="0" y="8632"/>
                  </a:moveTo>
                  <a:cubicBezTo>
                    <a:pt x="0" y="7761"/>
                    <a:pt x="0" y="6890"/>
                    <a:pt x="84" y="6890"/>
                  </a:cubicBezTo>
                  <a:cubicBezTo>
                    <a:pt x="167" y="6890"/>
                    <a:pt x="335" y="7761"/>
                    <a:pt x="586" y="9155"/>
                  </a:cubicBezTo>
                  <a:cubicBezTo>
                    <a:pt x="837" y="10548"/>
                    <a:pt x="1172" y="12464"/>
                    <a:pt x="1591" y="13858"/>
                  </a:cubicBezTo>
                  <a:cubicBezTo>
                    <a:pt x="2009" y="15251"/>
                    <a:pt x="2512" y="16122"/>
                    <a:pt x="3181" y="16209"/>
                  </a:cubicBezTo>
                  <a:cubicBezTo>
                    <a:pt x="3851" y="16297"/>
                    <a:pt x="4688" y="15600"/>
                    <a:pt x="5693" y="14293"/>
                  </a:cubicBezTo>
                  <a:cubicBezTo>
                    <a:pt x="6698" y="12987"/>
                    <a:pt x="7870" y="11071"/>
                    <a:pt x="8707" y="9764"/>
                  </a:cubicBezTo>
                  <a:cubicBezTo>
                    <a:pt x="9544" y="8458"/>
                    <a:pt x="10046" y="7761"/>
                    <a:pt x="10381" y="8284"/>
                  </a:cubicBezTo>
                  <a:cubicBezTo>
                    <a:pt x="10716" y="8806"/>
                    <a:pt x="10884" y="10548"/>
                    <a:pt x="11219" y="12377"/>
                  </a:cubicBezTo>
                  <a:cubicBezTo>
                    <a:pt x="11553" y="14206"/>
                    <a:pt x="12056" y="16122"/>
                    <a:pt x="12642" y="17342"/>
                  </a:cubicBezTo>
                  <a:cubicBezTo>
                    <a:pt x="13228" y="18561"/>
                    <a:pt x="13898" y="19084"/>
                    <a:pt x="14567" y="18997"/>
                  </a:cubicBezTo>
                  <a:cubicBezTo>
                    <a:pt x="15237" y="18909"/>
                    <a:pt x="15907" y="18213"/>
                    <a:pt x="16744" y="15774"/>
                  </a:cubicBezTo>
                  <a:cubicBezTo>
                    <a:pt x="17581" y="13335"/>
                    <a:pt x="18586" y="9155"/>
                    <a:pt x="19172" y="6019"/>
                  </a:cubicBezTo>
                  <a:cubicBezTo>
                    <a:pt x="19758" y="2884"/>
                    <a:pt x="19926" y="793"/>
                    <a:pt x="20009" y="184"/>
                  </a:cubicBezTo>
                  <a:cubicBezTo>
                    <a:pt x="20093" y="-426"/>
                    <a:pt x="20093" y="445"/>
                    <a:pt x="20344" y="3319"/>
                  </a:cubicBezTo>
                  <a:cubicBezTo>
                    <a:pt x="20595" y="6193"/>
                    <a:pt x="21098" y="11071"/>
                    <a:pt x="21349" y="14380"/>
                  </a:cubicBezTo>
                  <a:cubicBezTo>
                    <a:pt x="21600" y="17690"/>
                    <a:pt x="21600" y="19432"/>
                    <a:pt x="21600" y="211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" name="Line"/>
            <p:cNvSpPr/>
            <p:nvPr/>
          </p:nvSpPr>
          <p:spPr>
            <a:xfrm>
              <a:off x="18412941" y="2060431"/>
              <a:ext cx="276502" cy="13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0" y="21278"/>
                  </a:moveTo>
                  <a:cubicBezTo>
                    <a:pt x="2504" y="14078"/>
                    <a:pt x="5009" y="6878"/>
                    <a:pt x="7826" y="3278"/>
                  </a:cubicBezTo>
                  <a:cubicBezTo>
                    <a:pt x="10643" y="-322"/>
                    <a:pt x="13774" y="-322"/>
                    <a:pt x="16122" y="333"/>
                  </a:cubicBezTo>
                  <a:cubicBezTo>
                    <a:pt x="18470" y="987"/>
                    <a:pt x="20035" y="2296"/>
                    <a:pt x="21600" y="36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Line"/>
            <p:cNvSpPr/>
            <p:nvPr/>
          </p:nvSpPr>
          <p:spPr>
            <a:xfrm>
              <a:off x="18739592" y="1998353"/>
              <a:ext cx="272133" cy="21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046" extrusionOk="0">
                  <a:moveTo>
                    <a:pt x="7144" y="8247"/>
                  </a:moveTo>
                  <a:cubicBezTo>
                    <a:pt x="5623" y="7462"/>
                    <a:pt x="4102" y="6676"/>
                    <a:pt x="2885" y="7265"/>
                  </a:cubicBezTo>
                  <a:cubicBezTo>
                    <a:pt x="1668" y="7855"/>
                    <a:pt x="756" y="9818"/>
                    <a:pt x="299" y="12175"/>
                  </a:cubicBezTo>
                  <a:cubicBezTo>
                    <a:pt x="-157" y="14531"/>
                    <a:pt x="-157" y="17280"/>
                    <a:pt x="756" y="19047"/>
                  </a:cubicBezTo>
                  <a:cubicBezTo>
                    <a:pt x="1668" y="20815"/>
                    <a:pt x="3494" y="21600"/>
                    <a:pt x="6992" y="20618"/>
                  </a:cubicBezTo>
                  <a:cubicBezTo>
                    <a:pt x="10491" y="19636"/>
                    <a:pt x="15663" y="16887"/>
                    <a:pt x="18401" y="14138"/>
                  </a:cubicBezTo>
                  <a:cubicBezTo>
                    <a:pt x="21139" y="11389"/>
                    <a:pt x="21443" y="8640"/>
                    <a:pt x="19009" y="6284"/>
                  </a:cubicBezTo>
                  <a:cubicBezTo>
                    <a:pt x="16575" y="3927"/>
                    <a:pt x="11404" y="1964"/>
                    <a:pt x="623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" name="Line"/>
            <p:cNvSpPr/>
            <p:nvPr/>
          </p:nvSpPr>
          <p:spPr>
            <a:xfrm>
              <a:off x="255993" y="2488978"/>
              <a:ext cx="220466" cy="108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486" extrusionOk="0">
                  <a:moveTo>
                    <a:pt x="20848" y="3380"/>
                  </a:moveTo>
                  <a:cubicBezTo>
                    <a:pt x="20090" y="2586"/>
                    <a:pt x="19332" y="1792"/>
                    <a:pt x="18385" y="1236"/>
                  </a:cubicBezTo>
                  <a:cubicBezTo>
                    <a:pt x="17437" y="680"/>
                    <a:pt x="16301" y="362"/>
                    <a:pt x="14785" y="164"/>
                  </a:cubicBezTo>
                  <a:cubicBezTo>
                    <a:pt x="13269" y="-35"/>
                    <a:pt x="11374" y="-114"/>
                    <a:pt x="9101" y="283"/>
                  </a:cubicBezTo>
                  <a:cubicBezTo>
                    <a:pt x="6827" y="680"/>
                    <a:pt x="4174" y="1554"/>
                    <a:pt x="2280" y="3221"/>
                  </a:cubicBezTo>
                  <a:cubicBezTo>
                    <a:pt x="385" y="4889"/>
                    <a:pt x="-752" y="7351"/>
                    <a:pt x="574" y="9892"/>
                  </a:cubicBezTo>
                  <a:cubicBezTo>
                    <a:pt x="1901" y="12433"/>
                    <a:pt x="5690" y="15054"/>
                    <a:pt x="8532" y="16999"/>
                  </a:cubicBezTo>
                  <a:cubicBezTo>
                    <a:pt x="11374" y="18945"/>
                    <a:pt x="13269" y="20215"/>
                    <a:pt x="15164" y="214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" name="Line"/>
            <p:cNvSpPr/>
            <p:nvPr/>
          </p:nvSpPr>
          <p:spPr>
            <a:xfrm>
              <a:off x="183929" y="3272660"/>
              <a:ext cx="352639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21600"/>
                  </a:moveTo>
                  <a:cubicBezTo>
                    <a:pt x="1227" y="16200"/>
                    <a:pt x="0" y="10800"/>
                    <a:pt x="0" y="8100"/>
                  </a:cubicBezTo>
                  <a:cubicBezTo>
                    <a:pt x="0" y="5400"/>
                    <a:pt x="1227" y="5400"/>
                    <a:pt x="5032" y="4500"/>
                  </a:cubicBezTo>
                  <a:cubicBezTo>
                    <a:pt x="8836" y="3600"/>
                    <a:pt x="15218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" name="Line"/>
            <p:cNvSpPr/>
            <p:nvPr/>
          </p:nvSpPr>
          <p:spPr>
            <a:xfrm>
              <a:off x="551098" y="3080312"/>
              <a:ext cx="269985" cy="272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021" extrusionOk="0">
                  <a:moveTo>
                    <a:pt x="2660" y="3703"/>
                  </a:moveTo>
                  <a:cubicBezTo>
                    <a:pt x="1707" y="2469"/>
                    <a:pt x="754" y="1234"/>
                    <a:pt x="277" y="1543"/>
                  </a:cubicBezTo>
                  <a:cubicBezTo>
                    <a:pt x="-199" y="1851"/>
                    <a:pt x="-199" y="3703"/>
                    <a:pt x="1389" y="7097"/>
                  </a:cubicBezTo>
                  <a:cubicBezTo>
                    <a:pt x="2977" y="10491"/>
                    <a:pt x="6154" y="15429"/>
                    <a:pt x="9330" y="18206"/>
                  </a:cubicBezTo>
                  <a:cubicBezTo>
                    <a:pt x="12507" y="20983"/>
                    <a:pt x="15683" y="21600"/>
                    <a:pt x="17907" y="20520"/>
                  </a:cubicBezTo>
                  <a:cubicBezTo>
                    <a:pt x="20130" y="19440"/>
                    <a:pt x="21401" y="16663"/>
                    <a:pt x="21401" y="12960"/>
                  </a:cubicBezTo>
                  <a:cubicBezTo>
                    <a:pt x="21401" y="9257"/>
                    <a:pt x="20130" y="4629"/>
                    <a:pt x="1886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" name="Line"/>
            <p:cNvSpPr/>
            <p:nvPr/>
          </p:nvSpPr>
          <p:spPr>
            <a:xfrm>
              <a:off x="897220" y="3076991"/>
              <a:ext cx="384698" cy="32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5" extrusionOk="0">
                  <a:moveTo>
                    <a:pt x="0" y="3338"/>
                  </a:moveTo>
                  <a:cubicBezTo>
                    <a:pt x="225" y="4640"/>
                    <a:pt x="450" y="5941"/>
                    <a:pt x="1125" y="8283"/>
                  </a:cubicBezTo>
                  <a:cubicBezTo>
                    <a:pt x="1800" y="10625"/>
                    <a:pt x="2925" y="14008"/>
                    <a:pt x="3600" y="14919"/>
                  </a:cubicBezTo>
                  <a:cubicBezTo>
                    <a:pt x="4275" y="15830"/>
                    <a:pt x="4500" y="14269"/>
                    <a:pt x="4725" y="11926"/>
                  </a:cubicBezTo>
                  <a:cubicBezTo>
                    <a:pt x="4950" y="9584"/>
                    <a:pt x="5175" y="6461"/>
                    <a:pt x="5512" y="4249"/>
                  </a:cubicBezTo>
                  <a:cubicBezTo>
                    <a:pt x="5850" y="2037"/>
                    <a:pt x="6300" y="736"/>
                    <a:pt x="7088" y="215"/>
                  </a:cubicBezTo>
                  <a:cubicBezTo>
                    <a:pt x="7875" y="-305"/>
                    <a:pt x="9000" y="-45"/>
                    <a:pt x="10462" y="2818"/>
                  </a:cubicBezTo>
                  <a:cubicBezTo>
                    <a:pt x="11925" y="5681"/>
                    <a:pt x="13725" y="11146"/>
                    <a:pt x="15637" y="14659"/>
                  </a:cubicBezTo>
                  <a:cubicBezTo>
                    <a:pt x="17550" y="18172"/>
                    <a:pt x="19575" y="19734"/>
                    <a:pt x="21600" y="212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" name="Line"/>
            <p:cNvSpPr/>
            <p:nvPr/>
          </p:nvSpPr>
          <p:spPr>
            <a:xfrm>
              <a:off x="1335514" y="2925021"/>
              <a:ext cx="258970" cy="479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377" extrusionOk="0">
                  <a:moveTo>
                    <a:pt x="7518" y="9595"/>
                  </a:moveTo>
                  <a:cubicBezTo>
                    <a:pt x="6521" y="8703"/>
                    <a:pt x="5524" y="7810"/>
                    <a:pt x="4527" y="7721"/>
                  </a:cubicBezTo>
                  <a:cubicBezTo>
                    <a:pt x="3530" y="7632"/>
                    <a:pt x="2533" y="8346"/>
                    <a:pt x="1703" y="10131"/>
                  </a:cubicBezTo>
                  <a:cubicBezTo>
                    <a:pt x="872" y="11916"/>
                    <a:pt x="207" y="14772"/>
                    <a:pt x="41" y="16646"/>
                  </a:cubicBezTo>
                  <a:cubicBezTo>
                    <a:pt x="-125" y="18521"/>
                    <a:pt x="207" y="19413"/>
                    <a:pt x="1038" y="20127"/>
                  </a:cubicBezTo>
                  <a:cubicBezTo>
                    <a:pt x="1869" y="20841"/>
                    <a:pt x="3198" y="21377"/>
                    <a:pt x="4527" y="21377"/>
                  </a:cubicBezTo>
                  <a:cubicBezTo>
                    <a:pt x="5857" y="21377"/>
                    <a:pt x="7186" y="20841"/>
                    <a:pt x="8515" y="18164"/>
                  </a:cubicBezTo>
                  <a:cubicBezTo>
                    <a:pt x="9844" y="15486"/>
                    <a:pt x="11173" y="10666"/>
                    <a:pt x="11672" y="7810"/>
                  </a:cubicBezTo>
                  <a:cubicBezTo>
                    <a:pt x="12170" y="4954"/>
                    <a:pt x="11838" y="4061"/>
                    <a:pt x="11173" y="2901"/>
                  </a:cubicBezTo>
                  <a:cubicBezTo>
                    <a:pt x="10509" y="1741"/>
                    <a:pt x="9512" y="313"/>
                    <a:pt x="9013" y="45"/>
                  </a:cubicBezTo>
                  <a:cubicBezTo>
                    <a:pt x="8515" y="-223"/>
                    <a:pt x="8515" y="670"/>
                    <a:pt x="9346" y="3615"/>
                  </a:cubicBezTo>
                  <a:cubicBezTo>
                    <a:pt x="10177" y="6560"/>
                    <a:pt x="11838" y="11559"/>
                    <a:pt x="13001" y="14594"/>
                  </a:cubicBezTo>
                  <a:cubicBezTo>
                    <a:pt x="14164" y="17628"/>
                    <a:pt x="14829" y="18699"/>
                    <a:pt x="16158" y="19324"/>
                  </a:cubicBezTo>
                  <a:cubicBezTo>
                    <a:pt x="17487" y="19949"/>
                    <a:pt x="19481" y="20127"/>
                    <a:pt x="21475" y="203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" name="Line"/>
            <p:cNvSpPr/>
            <p:nvPr/>
          </p:nvSpPr>
          <p:spPr>
            <a:xfrm>
              <a:off x="1692566" y="3049330"/>
              <a:ext cx="250549" cy="41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339" extrusionOk="0">
                  <a:moveTo>
                    <a:pt x="4980" y="3442"/>
                  </a:moveTo>
                  <a:cubicBezTo>
                    <a:pt x="3266" y="4059"/>
                    <a:pt x="1551" y="4676"/>
                    <a:pt x="694" y="6219"/>
                  </a:cubicBezTo>
                  <a:cubicBezTo>
                    <a:pt x="-163" y="7762"/>
                    <a:pt x="-163" y="10230"/>
                    <a:pt x="351" y="11979"/>
                  </a:cubicBezTo>
                  <a:cubicBezTo>
                    <a:pt x="866" y="13728"/>
                    <a:pt x="1894" y="14756"/>
                    <a:pt x="3266" y="15476"/>
                  </a:cubicBezTo>
                  <a:cubicBezTo>
                    <a:pt x="4637" y="16196"/>
                    <a:pt x="6351" y="16608"/>
                    <a:pt x="8066" y="15270"/>
                  </a:cubicBezTo>
                  <a:cubicBezTo>
                    <a:pt x="9780" y="13933"/>
                    <a:pt x="11494" y="10848"/>
                    <a:pt x="12351" y="8379"/>
                  </a:cubicBezTo>
                  <a:cubicBezTo>
                    <a:pt x="13208" y="5910"/>
                    <a:pt x="13208" y="4059"/>
                    <a:pt x="12866" y="2516"/>
                  </a:cubicBezTo>
                  <a:cubicBezTo>
                    <a:pt x="12523" y="973"/>
                    <a:pt x="11837" y="-261"/>
                    <a:pt x="11494" y="48"/>
                  </a:cubicBezTo>
                  <a:cubicBezTo>
                    <a:pt x="11151" y="356"/>
                    <a:pt x="11151" y="2208"/>
                    <a:pt x="12180" y="5602"/>
                  </a:cubicBezTo>
                  <a:cubicBezTo>
                    <a:pt x="13208" y="8996"/>
                    <a:pt x="15266" y="13933"/>
                    <a:pt x="16980" y="16813"/>
                  </a:cubicBezTo>
                  <a:cubicBezTo>
                    <a:pt x="18694" y="19693"/>
                    <a:pt x="20066" y="20516"/>
                    <a:pt x="21437" y="213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>
              <a:off x="2063833" y="3126257"/>
              <a:ext cx="420262" cy="290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462" extrusionOk="0">
                  <a:moveTo>
                    <a:pt x="591" y="2821"/>
                  </a:moveTo>
                  <a:cubicBezTo>
                    <a:pt x="385" y="1341"/>
                    <a:pt x="180" y="-138"/>
                    <a:pt x="77" y="10"/>
                  </a:cubicBezTo>
                  <a:cubicBezTo>
                    <a:pt x="-26" y="158"/>
                    <a:pt x="-26" y="1933"/>
                    <a:pt x="77" y="4892"/>
                  </a:cubicBezTo>
                  <a:cubicBezTo>
                    <a:pt x="180" y="7851"/>
                    <a:pt x="385" y="11993"/>
                    <a:pt x="694" y="15248"/>
                  </a:cubicBezTo>
                  <a:cubicBezTo>
                    <a:pt x="1003" y="18503"/>
                    <a:pt x="1414" y="20870"/>
                    <a:pt x="1825" y="21166"/>
                  </a:cubicBezTo>
                  <a:cubicBezTo>
                    <a:pt x="2237" y="21462"/>
                    <a:pt x="2648" y="19687"/>
                    <a:pt x="3060" y="16580"/>
                  </a:cubicBezTo>
                  <a:cubicBezTo>
                    <a:pt x="3471" y="13473"/>
                    <a:pt x="3883" y="9035"/>
                    <a:pt x="4397" y="5780"/>
                  </a:cubicBezTo>
                  <a:cubicBezTo>
                    <a:pt x="4911" y="2525"/>
                    <a:pt x="5528" y="454"/>
                    <a:pt x="6043" y="158"/>
                  </a:cubicBezTo>
                  <a:cubicBezTo>
                    <a:pt x="6557" y="-138"/>
                    <a:pt x="6968" y="1341"/>
                    <a:pt x="7174" y="2821"/>
                  </a:cubicBezTo>
                  <a:cubicBezTo>
                    <a:pt x="7380" y="4300"/>
                    <a:pt x="7380" y="5780"/>
                    <a:pt x="7585" y="7555"/>
                  </a:cubicBezTo>
                  <a:cubicBezTo>
                    <a:pt x="7791" y="9330"/>
                    <a:pt x="8203" y="11402"/>
                    <a:pt x="8923" y="11846"/>
                  </a:cubicBezTo>
                  <a:cubicBezTo>
                    <a:pt x="9643" y="12289"/>
                    <a:pt x="10671" y="11106"/>
                    <a:pt x="11391" y="9626"/>
                  </a:cubicBezTo>
                  <a:cubicBezTo>
                    <a:pt x="12111" y="8147"/>
                    <a:pt x="12523" y="6372"/>
                    <a:pt x="13140" y="4448"/>
                  </a:cubicBezTo>
                  <a:cubicBezTo>
                    <a:pt x="13757" y="2525"/>
                    <a:pt x="14580" y="454"/>
                    <a:pt x="15197" y="898"/>
                  </a:cubicBezTo>
                  <a:cubicBezTo>
                    <a:pt x="15814" y="1341"/>
                    <a:pt x="16225" y="4300"/>
                    <a:pt x="16740" y="7703"/>
                  </a:cubicBezTo>
                  <a:cubicBezTo>
                    <a:pt x="17254" y="11106"/>
                    <a:pt x="17871" y="14952"/>
                    <a:pt x="18591" y="17320"/>
                  </a:cubicBezTo>
                  <a:cubicBezTo>
                    <a:pt x="19311" y="19687"/>
                    <a:pt x="20134" y="20574"/>
                    <a:pt x="20648" y="21018"/>
                  </a:cubicBezTo>
                  <a:cubicBezTo>
                    <a:pt x="21163" y="21462"/>
                    <a:pt x="21368" y="21462"/>
                    <a:pt x="21574" y="214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" name="Line"/>
            <p:cNvSpPr/>
            <p:nvPr/>
          </p:nvSpPr>
          <p:spPr>
            <a:xfrm>
              <a:off x="2544203" y="3044247"/>
              <a:ext cx="817481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57"/>
                  </a:moveTo>
                  <a:cubicBezTo>
                    <a:pt x="318" y="9943"/>
                    <a:pt x="635" y="10629"/>
                    <a:pt x="1112" y="10371"/>
                  </a:cubicBezTo>
                  <a:cubicBezTo>
                    <a:pt x="1588" y="10114"/>
                    <a:pt x="2224" y="8914"/>
                    <a:pt x="2541" y="7800"/>
                  </a:cubicBezTo>
                  <a:cubicBezTo>
                    <a:pt x="2859" y="6686"/>
                    <a:pt x="2859" y="5657"/>
                    <a:pt x="2806" y="4714"/>
                  </a:cubicBezTo>
                  <a:cubicBezTo>
                    <a:pt x="2753" y="3771"/>
                    <a:pt x="2647" y="2914"/>
                    <a:pt x="2329" y="2486"/>
                  </a:cubicBezTo>
                  <a:cubicBezTo>
                    <a:pt x="2012" y="2057"/>
                    <a:pt x="1482" y="2057"/>
                    <a:pt x="1112" y="2571"/>
                  </a:cubicBezTo>
                  <a:cubicBezTo>
                    <a:pt x="741" y="3086"/>
                    <a:pt x="529" y="4114"/>
                    <a:pt x="476" y="6600"/>
                  </a:cubicBezTo>
                  <a:cubicBezTo>
                    <a:pt x="424" y="9086"/>
                    <a:pt x="529" y="13029"/>
                    <a:pt x="1059" y="15257"/>
                  </a:cubicBezTo>
                  <a:cubicBezTo>
                    <a:pt x="1588" y="17486"/>
                    <a:pt x="2541" y="18000"/>
                    <a:pt x="3600" y="17057"/>
                  </a:cubicBezTo>
                  <a:cubicBezTo>
                    <a:pt x="4659" y="16114"/>
                    <a:pt x="5824" y="13714"/>
                    <a:pt x="6459" y="12000"/>
                  </a:cubicBezTo>
                  <a:cubicBezTo>
                    <a:pt x="7094" y="10286"/>
                    <a:pt x="7200" y="9257"/>
                    <a:pt x="7253" y="8057"/>
                  </a:cubicBezTo>
                  <a:cubicBezTo>
                    <a:pt x="7306" y="6857"/>
                    <a:pt x="7306" y="5486"/>
                    <a:pt x="7306" y="5486"/>
                  </a:cubicBezTo>
                  <a:cubicBezTo>
                    <a:pt x="7306" y="5486"/>
                    <a:pt x="7306" y="6857"/>
                    <a:pt x="7359" y="8829"/>
                  </a:cubicBezTo>
                  <a:cubicBezTo>
                    <a:pt x="7412" y="10800"/>
                    <a:pt x="7518" y="13371"/>
                    <a:pt x="7676" y="15086"/>
                  </a:cubicBezTo>
                  <a:cubicBezTo>
                    <a:pt x="7835" y="16800"/>
                    <a:pt x="8047" y="17657"/>
                    <a:pt x="8312" y="17571"/>
                  </a:cubicBezTo>
                  <a:cubicBezTo>
                    <a:pt x="8576" y="17486"/>
                    <a:pt x="8894" y="16457"/>
                    <a:pt x="9318" y="14486"/>
                  </a:cubicBezTo>
                  <a:cubicBezTo>
                    <a:pt x="9741" y="12514"/>
                    <a:pt x="10271" y="9600"/>
                    <a:pt x="10694" y="7629"/>
                  </a:cubicBezTo>
                  <a:cubicBezTo>
                    <a:pt x="11118" y="5657"/>
                    <a:pt x="11435" y="4629"/>
                    <a:pt x="11700" y="4543"/>
                  </a:cubicBezTo>
                  <a:cubicBezTo>
                    <a:pt x="11965" y="4457"/>
                    <a:pt x="12176" y="5314"/>
                    <a:pt x="12335" y="6600"/>
                  </a:cubicBezTo>
                  <a:cubicBezTo>
                    <a:pt x="12494" y="7886"/>
                    <a:pt x="12600" y="9600"/>
                    <a:pt x="12706" y="10886"/>
                  </a:cubicBezTo>
                  <a:cubicBezTo>
                    <a:pt x="12812" y="12171"/>
                    <a:pt x="12918" y="13029"/>
                    <a:pt x="13182" y="13800"/>
                  </a:cubicBezTo>
                  <a:cubicBezTo>
                    <a:pt x="13447" y="14571"/>
                    <a:pt x="13871" y="15257"/>
                    <a:pt x="14294" y="15257"/>
                  </a:cubicBezTo>
                  <a:cubicBezTo>
                    <a:pt x="14718" y="15257"/>
                    <a:pt x="15141" y="14571"/>
                    <a:pt x="15565" y="12257"/>
                  </a:cubicBezTo>
                  <a:cubicBezTo>
                    <a:pt x="15988" y="9943"/>
                    <a:pt x="16412" y="6000"/>
                    <a:pt x="16624" y="3514"/>
                  </a:cubicBezTo>
                  <a:cubicBezTo>
                    <a:pt x="16835" y="1029"/>
                    <a:pt x="16835" y="0"/>
                    <a:pt x="16835" y="0"/>
                  </a:cubicBezTo>
                  <a:cubicBezTo>
                    <a:pt x="16835" y="0"/>
                    <a:pt x="16835" y="1029"/>
                    <a:pt x="17047" y="3857"/>
                  </a:cubicBezTo>
                  <a:cubicBezTo>
                    <a:pt x="17259" y="6686"/>
                    <a:pt x="17682" y="11314"/>
                    <a:pt x="18053" y="14400"/>
                  </a:cubicBezTo>
                  <a:cubicBezTo>
                    <a:pt x="18424" y="17486"/>
                    <a:pt x="18741" y="19029"/>
                    <a:pt x="19112" y="20057"/>
                  </a:cubicBezTo>
                  <a:cubicBezTo>
                    <a:pt x="19482" y="21086"/>
                    <a:pt x="19906" y="21600"/>
                    <a:pt x="20329" y="21600"/>
                  </a:cubicBezTo>
                  <a:cubicBezTo>
                    <a:pt x="20753" y="21600"/>
                    <a:pt x="21176" y="21086"/>
                    <a:pt x="21600" y="205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" name="Line"/>
            <p:cNvSpPr/>
            <p:nvPr/>
          </p:nvSpPr>
          <p:spPr>
            <a:xfrm>
              <a:off x="3164705" y="3236595"/>
              <a:ext cx="233045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2620" y="21600"/>
                  </a:moveTo>
                  <a:cubicBezTo>
                    <a:pt x="1155" y="16364"/>
                    <a:pt x="-309" y="11127"/>
                    <a:pt x="57" y="7527"/>
                  </a:cubicBezTo>
                  <a:cubicBezTo>
                    <a:pt x="423" y="3927"/>
                    <a:pt x="2620" y="1964"/>
                    <a:pt x="6464" y="982"/>
                  </a:cubicBezTo>
                  <a:cubicBezTo>
                    <a:pt x="10308" y="0"/>
                    <a:pt x="15799" y="0"/>
                    <a:pt x="2129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" name="Line"/>
            <p:cNvSpPr/>
            <p:nvPr/>
          </p:nvSpPr>
          <p:spPr>
            <a:xfrm>
              <a:off x="3440938" y="3019714"/>
              <a:ext cx="521835" cy="49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47" extrusionOk="0">
                  <a:moveTo>
                    <a:pt x="3170" y="10473"/>
                  </a:moveTo>
                  <a:cubicBezTo>
                    <a:pt x="2675" y="9602"/>
                    <a:pt x="2180" y="8731"/>
                    <a:pt x="1603" y="8731"/>
                  </a:cubicBezTo>
                  <a:cubicBezTo>
                    <a:pt x="1026" y="8731"/>
                    <a:pt x="367" y="9602"/>
                    <a:pt x="119" y="11082"/>
                  </a:cubicBezTo>
                  <a:cubicBezTo>
                    <a:pt x="-128" y="12563"/>
                    <a:pt x="37" y="14653"/>
                    <a:pt x="367" y="16047"/>
                  </a:cubicBezTo>
                  <a:cubicBezTo>
                    <a:pt x="696" y="17441"/>
                    <a:pt x="1191" y="18137"/>
                    <a:pt x="1768" y="18224"/>
                  </a:cubicBezTo>
                  <a:cubicBezTo>
                    <a:pt x="2345" y="18312"/>
                    <a:pt x="3005" y="17789"/>
                    <a:pt x="3582" y="16657"/>
                  </a:cubicBezTo>
                  <a:cubicBezTo>
                    <a:pt x="4159" y="15524"/>
                    <a:pt x="4654" y="13782"/>
                    <a:pt x="4901" y="12302"/>
                  </a:cubicBezTo>
                  <a:cubicBezTo>
                    <a:pt x="5148" y="10821"/>
                    <a:pt x="5148" y="9602"/>
                    <a:pt x="5066" y="9515"/>
                  </a:cubicBezTo>
                  <a:cubicBezTo>
                    <a:pt x="4983" y="9428"/>
                    <a:pt x="4819" y="10473"/>
                    <a:pt x="4901" y="12041"/>
                  </a:cubicBezTo>
                  <a:cubicBezTo>
                    <a:pt x="4983" y="13608"/>
                    <a:pt x="5313" y="15699"/>
                    <a:pt x="5808" y="17005"/>
                  </a:cubicBezTo>
                  <a:cubicBezTo>
                    <a:pt x="6303" y="18312"/>
                    <a:pt x="6962" y="18834"/>
                    <a:pt x="8034" y="18573"/>
                  </a:cubicBezTo>
                  <a:cubicBezTo>
                    <a:pt x="9106" y="18312"/>
                    <a:pt x="10590" y="17266"/>
                    <a:pt x="11496" y="14305"/>
                  </a:cubicBezTo>
                  <a:cubicBezTo>
                    <a:pt x="12403" y="11344"/>
                    <a:pt x="12733" y="6466"/>
                    <a:pt x="12898" y="3592"/>
                  </a:cubicBezTo>
                  <a:cubicBezTo>
                    <a:pt x="13063" y="718"/>
                    <a:pt x="13063" y="-153"/>
                    <a:pt x="13228" y="21"/>
                  </a:cubicBezTo>
                  <a:cubicBezTo>
                    <a:pt x="13393" y="195"/>
                    <a:pt x="13722" y="1415"/>
                    <a:pt x="14382" y="4376"/>
                  </a:cubicBezTo>
                  <a:cubicBezTo>
                    <a:pt x="15041" y="7337"/>
                    <a:pt x="16031" y="12041"/>
                    <a:pt x="16938" y="15176"/>
                  </a:cubicBezTo>
                  <a:cubicBezTo>
                    <a:pt x="17845" y="18312"/>
                    <a:pt x="18669" y="19879"/>
                    <a:pt x="19411" y="20663"/>
                  </a:cubicBezTo>
                  <a:cubicBezTo>
                    <a:pt x="20153" y="21447"/>
                    <a:pt x="20812" y="21447"/>
                    <a:pt x="21472" y="214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" name="Line"/>
            <p:cNvSpPr/>
            <p:nvPr/>
          </p:nvSpPr>
          <p:spPr>
            <a:xfrm>
              <a:off x="4571875" y="3181157"/>
              <a:ext cx="340618" cy="42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1" extrusionOk="0">
                  <a:moveTo>
                    <a:pt x="15501" y="3336"/>
                  </a:moveTo>
                  <a:cubicBezTo>
                    <a:pt x="14993" y="2345"/>
                    <a:pt x="14485" y="1354"/>
                    <a:pt x="12579" y="661"/>
                  </a:cubicBezTo>
                  <a:cubicBezTo>
                    <a:pt x="10673" y="-33"/>
                    <a:pt x="7369" y="-429"/>
                    <a:pt x="4701" y="760"/>
                  </a:cubicBezTo>
                  <a:cubicBezTo>
                    <a:pt x="2033" y="1949"/>
                    <a:pt x="0" y="4723"/>
                    <a:pt x="0" y="8092"/>
                  </a:cubicBezTo>
                  <a:cubicBezTo>
                    <a:pt x="0" y="11461"/>
                    <a:pt x="2033" y="15424"/>
                    <a:pt x="5972" y="17703"/>
                  </a:cubicBezTo>
                  <a:cubicBezTo>
                    <a:pt x="9911" y="19982"/>
                    <a:pt x="15755" y="20576"/>
                    <a:pt x="21600" y="211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" name="Line"/>
            <p:cNvSpPr/>
            <p:nvPr/>
          </p:nvSpPr>
          <p:spPr>
            <a:xfrm>
              <a:off x="5034085" y="3224764"/>
              <a:ext cx="243438" cy="307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7" h="20745" extrusionOk="0">
                  <a:moveTo>
                    <a:pt x="9855" y="9707"/>
                  </a:moveTo>
                  <a:cubicBezTo>
                    <a:pt x="8858" y="8627"/>
                    <a:pt x="7861" y="7547"/>
                    <a:pt x="6532" y="6872"/>
                  </a:cubicBezTo>
                  <a:cubicBezTo>
                    <a:pt x="5203" y="6197"/>
                    <a:pt x="3541" y="5927"/>
                    <a:pt x="2378" y="6467"/>
                  </a:cubicBezTo>
                  <a:cubicBezTo>
                    <a:pt x="1215" y="7007"/>
                    <a:pt x="551" y="8357"/>
                    <a:pt x="218" y="10517"/>
                  </a:cubicBezTo>
                  <a:cubicBezTo>
                    <a:pt x="-114" y="12677"/>
                    <a:pt x="-114" y="15647"/>
                    <a:pt x="551" y="17807"/>
                  </a:cubicBezTo>
                  <a:cubicBezTo>
                    <a:pt x="1215" y="19967"/>
                    <a:pt x="2544" y="21317"/>
                    <a:pt x="6532" y="20507"/>
                  </a:cubicBezTo>
                  <a:cubicBezTo>
                    <a:pt x="10520" y="19697"/>
                    <a:pt x="17166" y="16727"/>
                    <a:pt x="19326" y="13082"/>
                  </a:cubicBezTo>
                  <a:cubicBezTo>
                    <a:pt x="21486" y="9437"/>
                    <a:pt x="19160" y="5117"/>
                    <a:pt x="17000" y="2687"/>
                  </a:cubicBezTo>
                  <a:cubicBezTo>
                    <a:pt x="14840" y="257"/>
                    <a:pt x="12846" y="-283"/>
                    <a:pt x="10520" y="122"/>
                  </a:cubicBezTo>
                  <a:cubicBezTo>
                    <a:pt x="8194" y="527"/>
                    <a:pt x="5535" y="1877"/>
                    <a:pt x="4206" y="3227"/>
                  </a:cubicBezTo>
                  <a:cubicBezTo>
                    <a:pt x="2877" y="4577"/>
                    <a:pt x="2877" y="5927"/>
                    <a:pt x="2877" y="72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" name="Line"/>
            <p:cNvSpPr/>
            <p:nvPr/>
          </p:nvSpPr>
          <p:spPr>
            <a:xfrm>
              <a:off x="5478517" y="3264212"/>
              <a:ext cx="395718" cy="325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65" extrusionOk="0">
                  <a:moveTo>
                    <a:pt x="1254" y="4506"/>
                  </a:moveTo>
                  <a:cubicBezTo>
                    <a:pt x="818" y="2663"/>
                    <a:pt x="381" y="819"/>
                    <a:pt x="163" y="555"/>
                  </a:cubicBezTo>
                  <a:cubicBezTo>
                    <a:pt x="-55" y="292"/>
                    <a:pt x="-55" y="1609"/>
                    <a:pt x="163" y="4902"/>
                  </a:cubicBezTo>
                  <a:cubicBezTo>
                    <a:pt x="381" y="8194"/>
                    <a:pt x="818" y="13463"/>
                    <a:pt x="1254" y="16755"/>
                  </a:cubicBezTo>
                  <a:cubicBezTo>
                    <a:pt x="1690" y="20048"/>
                    <a:pt x="2127" y="21365"/>
                    <a:pt x="2563" y="21365"/>
                  </a:cubicBezTo>
                  <a:cubicBezTo>
                    <a:pt x="3000" y="21365"/>
                    <a:pt x="3436" y="20048"/>
                    <a:pt x="3981" y="17019"/>
                  </a:cubicBezTo>
                  <a:cubicBezTo>
                    <a:pt x="4527" y="13989"/>
                    <a:pt x="5181" y="9248"/>
                    <a:pt x="5836" y="5955"/>
                  </a:cubicBezTo>
                  <a:cubicBezTo>
                    <a:pt x="6490" y="2663"/>
                    <a:pt x="7145" y="819"/>
                    <a:pt x="7690" y="687"/>
                  </a:cubicBezTo>
                  <a:cubicBezTo>
                    <a:pt x="8236" y="555"/>
                    <a:pt x="8672" y="2136"/>
                    <a:pt x="8890" y="4506"/>
                  </a:cubicBezTo>
                  <a:cubicBezTo>
                    <a:pt x="9109" y="6877"/>
                    <a:pt x="9109" y="10038"/>
                    <a:pt x="9218" y="12277"/>
                  </a:cubicBezTo>
                  <a:cubicBezTo>
                    <a:pt x="9327" y="14516"/>
                    <a:pt x="9545" y="15833"/>
                    <a:pt x="10090" y="16097"/>
                  </a:cubicBezTo>
                  <a:cubicBezTo>
                    <a:pt x="10636" y="16360"/>
                    <a:pt x="11509" y="15570"/>
                    <a:pt x="12381" y="13463"/>
                  </a:cubicBezTo>
                  <a:cubicBezTo>
                    <a:pt x="13254" y="11355"/>
                    <a:pt x="14127" y="7931"/>
                    <a:pt x="14781" y="5165"/>
                  </a:cubicBezTo>
                  <a:cubicBezTo>
                    <a:pt x="15436" y="2399"/>
                    <a:pt x="15872" y="292"/>
                    <a:pt x="16309" y="28"/>
                  </a:cubicBezTo>
                  <a:cubicBezTo>
                    <a:pt x="16745" y="-235"/>
                    <a:pt x="17181" y="1345"/>
                    <a:pt x="17618" y="3980"/>
                  </a:cubicBezTo>
                  <a:cubicBezTo>
                    <a:pt x="18054" y="6614"/>
                    <a:pt x="18490" y="10302"/>
                    <a:pt x="19145" y="12541"/>
                  </a:cubicBezTo>
                  <a:cubicBezTo>
                    <a:pt x="19800" y="14780"/>
                    <a:pt x="20672" y="15570"/>
                    <a:pt x="21545" y="163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>
              <a:off x="6061973" y="3213552"/>
              <a:ext cx="207978" cy="61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425" extrusionOk="0">
                  <a:moveTo>
                    <a:pt x="4060" y="2490"/>
                  </a:moveTo>
                  <a:cubicBezTo>
                    <a:pt x="2460" y="1368"/>
                    <a:pt x="860" y="246"/>
                    <a:pt x="260" y="35"/>
                  </a:cubicBezTo>
                  <a:cubicBezTo>
                    <a:pt x="-340" y="-175"/>
                    <a:pt x="60" y="526"/>
                    <a:pt x="1860" y="3051"/>
                  </a:cubicBezTo>
                  <a:cubicBezTo>
                    <a:pt x="3660" y="5576"/>
                    <a:pt x="6860" y="9924"/>
                    <a:pt x="9260" y="13009"/>
                  </a:cubicBezTo>
                  <a:cubicBezTo>
                    <a:pt x="11660" y="16095"/>
                    <a:pt x="13260" y="17919"/>
                    <a:pt x="14860" y="19251"/>
                  </a:cubicBezTo>
                  <a:cubicBezTo>
                    <a:pt x="16460" y="20583"/>
                    <a:pt x="18060" y="21425"/>
                    <a:pt x="18460" y="21425"/>
                  </a:cubicBezTo>
                  <a:cubicBezTo>
                    <a:pt x="18860" y="21425"/>
                    <a:pt x="18060" y="20583"/>
                    <a:pt x="16060" y="19041"/>
                  </a:cubicBezTo>
                  <a:cubicBezTo>
                    <a:pt x="14060" y="17498"/>
                    <a:pt x="10860" y="15254"/>
                    <a:pt x="8860" y="13430"/>
                  </a:cubicBezTo>
                  <a:cubicBezTo>
                    <a:pt x="6860" y="11607"/>
                    <a:pt x="6060" y="10204"/>
                    <a:pt x="5460" y="8731"/>
                  </a:cubicBezTo>
                  <a:cubicBezTo>
                    <a:pt x="4860" y="7259"/>
                    <a:pt x="4460" y="5716"/>
                    <a:pt x="4260" y="4594"/>
                  </a:cubicBezTo>
                  <a:cubicBezTo>
                    <a:pt x="4060" y="3472"/>
                    <a:pt x="4060" y="2770"/>
                    <a:pt x="4860" y="2209"/>
                  </a:cubicBezTo>
                  <a:cubicBezTo>
                    <a:pt x="5660" y="1648"/>
                    <a:pt x="7260" y="1228"/>
                    <a:pt x="9060" y="1017"/>
                  </a:cubicBezTo>
                  <a:cubicBezTo>
                    <a:pt x="10860" y="807"/>
                    <a:pt x="12860" y="807"/>
                    <a:pt x="15060" y="1017"/>
                  </a:cubicBezTo>
                  <a:cubicBezTo>
                    <a:pt x="17260" y="1228"/>
                    <a:pt x="19660" y="1648"/>
                    <a:pt x="20460" y="2700"/>
                  </a:cubicBezTo>
                  <a:cubicBezTo>
                    <a:pt x="21260" y="3752"/>
                    <a:pt x="20460" y="5435"/>
                    <a:pt x="18060" y="6908"/>
                  </a:cubicBezTo>
                  <a:cubicBezTo>
                    <a:pt x="15660" y="8381"/>
                    <a:pt x="11660" y="9643"/>
                    <a:pt x="7660" y="109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>
              <a:off x="6391170" y="3301371"/>
              <a:ext cx="194442" cy="26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0425" extrusionOk="0">
                  <a:moveTo>
                    <a:pt x="5290" y="3343"/>
                  </a:moveTo>
                  <a:cubicBezTo>
                    <a:pt x="3527" y="4578"/>
                    <a:pt x="1763" y="5812"/>
                    <a:pt x="1102" y="8435"/>
                  </a:cubicBezTo>
                  <a:cubicBezTo>
                    <a:pt x="441" y="11058"/>
                    <a:pt x="882" y="15069"/>
                    <a:pt x="3086" y="17538"/>
                  </a:cubicBezTo>
                  <a:cubicBezTo>
                    <a:pt x="5290" y="20006"/>
                    <a:pt x="9257" y="20932"/>
                    <a:pt x="13225" y="20161"/>
                  </a:cubicBezTo>
                  <a:cubicBezTo>
                    <a:pt x="17192" y="19389"/>
                    <a:pt x="21159" y="16921"/>
                    <a:pt x="21380" y="13063"/>
                  </a:cubicBezTo>
                  <a:cubicBezTo>
                    <a:pt x="21600" y="9206"/>
                    <a:pt x="18073" y="3961"/>
                    <a:pt x="13886" y="1646"/>
                  </a:cubicBezTo>
                  <a:cubicBezTo>
                    <a:pt x="9698" y="-668"/>
                    <a:pt x="4849" y="-51"/>
                    <a:pt x="0" y="5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>
              <a:off x="6655649" y="3330629"/>
              <a:ext cx="348632" cy="283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5" extrusionOk="0">
                  <a:moveTo>
                    <a:pt x="0" y="3760"/>
                  </a:moveTo>
                  <a:cubicBezTo>
                    <a:pt x="248" y="8260"/>
                    <a:pt x="497" y="12760"/>
                    <a:pt x="869" y="15910"/>
                  </a:cubicBezTo>
                  <a:cubicBezTo>
                    <a:pt x="1241" y="19060"/>
                    <a:pt x="1738" y="20860"/>
                    <a:pt x="2483" y="21160"/>
                  </a:cubicBezTo>
                  <a:cubicBezTo>
                    <a:pt x="3228" y="21460"/>
                    <a:pt x="4221" y="20260"/>
                    <a:pt x="5586" y="17110"/>
                  </a:cubicBezTo>
                  <a:cubicBezTo>
                    <a:pt x="6952" y="13960"/>
                    <a:pt x="8690" y="8860"/>
                    <a:pt x="10179" y="5410"/>
                  </a:cubicBezTo>
                  <a:cubicBezTo>
                    <a:pt x="11669" y="1960"/>
                    <a:pt x="12910" y="160"/>
                    <a:pt x="13779" y="10"/>
                  </a:cubicBezTo>
                  <a:cubicBezTo>
                    <a:pt x="14648" y="-140"/>
                    <a:pt x="15145" y="1360"/>
                    <a:pt x="15890" y="4360"/>
                  </a:cubicBezTo>
                  <a:cubicBezTo>
                    <a:pt x="16634" y="7360"/>
                    <a:pt x="17628" y="11860"/>
                    <a:pt x="18621" y="14560"/>
                  </a:cubicBezTo>
                  <a:cubicBezTo>
                    <a:pt x="19614" y="17260"/>
                    <a:pt x="20607" y="18160"/>
                    <a:pt x="21600" y="190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" name="Line"/>
            <p:cNvSpPr/>
            <p:nvPr/>
          </p:nvSpPr>
          <p:spPr>
            <a:xfrm>
              <a:off x="7065391" y="3298500"/>
              <a:ext cx="876588" cy="38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393" extrusionOk="0">
                  <a:moveTo>
                    <a:pt x="1153" y="9349"/>
                  </a:moveTo>
                  <a:cubicBezTo>
                    <a:pt x="1546" y="8674"/>
                    <a:pt x="1939" y="7999"/>
                    <a:pt x="2430" y="6762"/>
                  </a:cubicBezTo>
                  <a:cubicBezTo>
                    <a:pt x="2921" y="5524"/>
                    <a:pt x="3510" y="3724"/>
                    <a:pt x="3657" y="2374"/>
                  </a:cubicBezTo>
                  <a:cubicBezTo>
                    <a:pt x="3804" y="1024"/>
                    <a:pt x="3510" y="124"/>
                    <a:pt x="2872" y="11"/>
                  </a:cubicBezTo>
                  <a:cubicBezTo>
                    <a:pt x="2233" y="-101"/>
                    <a:pt x="1252" y="574"/>
                    <a:pt x="662" y="3161"/>
                  </a:cubicBezTo>
                  <a:cubicBezTo>
                    <a:pt x="73" y="5749"/>
                    <a:pt x="-123" y="10249"/>
                    <a:pt x="73" y="13286"/>
                  </a:cubicBezTo>
                  <a:cubicBezTo>
                    <a:pt x="270" y="16324"/>
                    <a:pt x="859" y="17899"/>
                    <a:pt x="1890" y="18124"/>
                  </a:cubicBezTo>
                  <a:cubicBezTo>
                    <a:pt x="2921" y="18349"/>
                    <a:pt x="4393" y="17224"/>
                    <a:pt x="5375" y="14749"/>
                  </a:cubicBezTo>
                  <a:cubicBezTo>
                    <a:pt x="6357" y="12274"/>
                    <a:pt x="6848" y="8449"/>
                    <a:pt x="7044" y="5974"/>
                  </a:cubicBezTo>
                  <a:cubicBezTo>
                    <a:pt x="7241" y="3499"/>
                    <a:pt x="7142" y="2374"/>
                    <a:pt x="7093" y="2374"/>
                  </a:cubicBezTo>
                  <a:cubicBezTo>
                    <a:pt x="7044" y="2374"/>
                    <a:pt x="7044" y="3499"/>
                    <a:pt x="7093" y="5861"/>
                  </a:cubicBezTo>
                  <a:cubicBezTo>
                    <a:pt x="7142" y="8224"/>
                    <a:pt x="7241" y="11824"/>
                    <a:pt x="7388" y="14186"/>
                  </a:cubicBezTo>
                  <a:cubicBezTo>
                    <a:pt x="7535" y="16549"/>
                    <a:pt x="7732" y="17674"/>
                    <a:pt x="7977" y="17787"/>
                  </a:cubicBezTo>
                  <a:cubicBezTo>
                    <a:pt x="8222" y="17899"/>
                    <a:pt x="8517" y="16999"/>
                    <a:pt x="9008" y="14636"/>
                  </a:cubicBezTo>
                  <a:cubicBezTo>
                    <a:pt x="9499" y="12274"/>
                    <a:pt x="10186" y="8449"/>
                    <a:pt x="10677" y="6086"/>
                  </a:cubicBezTo>
                  <a:cubicBezTo>
                    <a:pt x="11168" y="3724"/>
                    <a:pt x="11462" y="2824"/>
                    <a:pt x="11708" y="2936"/>
                  </a:cubicBezTo>
                  <a:cubicBezTo>
                    <a:pt x="11953" y="3049"/>
                    <a:pt x="12150" y="4174"/>
                    <a:pt x="12297" y="5636"/>
                  </a:cubicBezTo>
                  <a:cubicBezTo>
                    <a:pt x="12444" y="7099"/>
                    <a:pt x="12542" y="8899"/>
                    <a:pt x="12739" y="10361"/>
                  </a:cubicBezTo>
                  <a:cubicBezTo>
                    <a:pt x="12935" y="11824"/>
                    <a:pt x="13230" y="12949"/>
                    <a:pt x="13672" y="13511"/>
                  </a:cubicBezTo>
                  <a:cubicBezTo>
                    <a:pt x="14113" y="14074"/>
                    <a:pt x="14702" y="14074"/>
                    <a:pt x="15390" y="12949"/>
                  </a:cubicBezTo>
                  <a:cubicBezTo>
                    <a:pt x="16077" y="11824"/>
                    <a:pt x="16862" y="9574"/>
                    <a:pt x="17402" y="7099"/>
                  </a:cubicBezTo>
                  <a:cubicBezTo>
                    <a:pt x="17942" y="4624"/>
                    <a:pt x="18237" y="1924"/>
                    <a:pt x="18335" y="3724"/>
                  </a:cubicBezTo>
                  <a:cubicBezTo>
                    <a:pt x="18433" y="5524"/>
                    <a:pt x="18335" y="11824"/>
                    <a:pt x="18335" y="15762"/>
                  </a:cubicBezTo>
                  <a:cubicBezTo>
                    <a:pt x="18335" y="19699"/>
                    <a:pt x="18433" y="21274"/>
                    <a:pt x="18532" y="21386"/>
                  </a:cubicBezTo>
                  <a:cubicBezTo>
                    <a:pt x="18630" y="21499"/>
                    <a:pt x="18728" y="20149"/>
                    <a:pt x="18581" y="19024"/>
                  </a:cubicBezTo>
                  <a:cubicBezTo>
                    <a:pt x="18433" y="17899"/>
                    <a:pt x="18041" y="16999"/>
                    <a:pt x="17599" y="15424"/>
                  </a:cubicBezTo>
                  <a:cubicBezTo>
                    <a:pt x="17157" y="13849"/>
                    <a:pt x="16666" y="11599"/>
                    <a:pt x="16470" y="9911"/>
                  </a:cubicBezTo>
                  <a:cubicBezTo>
                    <a:pt x="16273" y="8224"/>
                    <a:pt x="16372" y="7099"/>
                    <a:pt x="17255" y="6424"/>
                  </a:cubicBezTo>
                  <a:cubicBezTo>
                    <a:pt x="18139" y="5749"/>
                    <a:pt x="19808" y="5524"/>
                    <a:pt x="21477" y="52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" name="Line"/>
            <p:cNvSpPr/>
            <p:nvPr/>
          </p:nvSpPr>
          <p:spPr>
            <a:xfrm>
              <a:off x="8026131" y="3197270"/>
              <a:ext cx="219976" cy="52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04" extrusionOk="0">
                  <a:moveTo>
                    <a:pt x="20829" y="5080"/>
                  </a:moveTo>
                  <a:cubicBezTo>
                    <a:pt x="21214" y="4256"/>
                    <a:pt x="21600" y="3431"/>
                    <a:pt x="20057" y="2442"/>
                  </a:cubicBezTo>
                  <a:cubicBezTo>
                    <a:pt x="18514" y="1453"/>
                    <a:pt x="15043" y="299"/>
                    <a:pt x="12536" y="51"/>
                  </a:cubicBezTo>
                  <a:cubicBezTo>
                    <a:pt x="10029" y="-196"/>
                    <a:pt x="8486" y="464"/>
                    <a:pt x="7714" y="1618"/>
                  </a:cubicBezTo>
                  <a:cubicBezTo>
                    <a:pt x="6943" y="2772"/>
                    <a:pt x="6943" y="4421"/>
                    <a:pt x="8871" y="6317"/>
                  </a:cubicBezTo>
                  <a:cubicBezTo>
                    <a:pt x="10800" y="8213"/>
                    <a:pt x="14657" y="10357"/>
                    <a:pt x="17164" y="12088"/>
                  </a:cubicBezTo>
                  <a:cubicBezTo>
                    <a:pt x="19671" y="13819"/>
                    <a:pt x="20829" y="15138"/>
                    <a:pt x="20250" y="16375"/>
                  </a:cubicBezTo>
                  <a:cubicBezTo>
                    <a:pt x="19671" y="17612"/>
                    <a:pt x="17357" y="18766"/>
                    <a:pt x="13693" y="19590"/>
                  </a:cubicBezTo>
                  <a:cubicBezTo>
                    <a:pt x="10029" y="20415"/>
                    <a:pt x="5014" y="20909"/>
                    <a:pt x="0" y="214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" name="Line"/>
            <p:cNvSpPr/>
            <p:nvPr/>
          </p:nvSpPr>
          <p:spPr>
            <a:xfrm>
              <a:off x="7811522" y="3200530"/>
              <a:ext cx="178545" cy="44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389" extrusionOk="0">
                  <a:moveTo>
                    <a:pt x="2666" y="0"/>
                  </a:moveTo>
                  <a:cubicBezTo>
                    <a:pt x="1226" y="5543"/>
                    <a:pt x="-214" y="11087"/>
                    <a:pt x="26" y="14719"/>
                  </a:cubicBezTo>
                  <a:cubicBezTo>
                    <a:pt x="266" y="18350"/>
                    <a:pt x="2186" y="20071"/>
                    <a:pt x="6026" y="20835"/>
                  </a:cubicBezTo>
                  <a:cubicBezTo>
                    <a:pt x="9866" y="21600"/>
                    <a:pt x="15626" y="21409"/>
                    <a:pt x="21386" y="212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" name="Line"/>
            <p:cNvSpPr/>
            <p:nvPr/>
          </p:nvSpPr>
          <p:spPr>
            <a:xfrm>
              <a:off x="8699349" y="3609270"/>
              <a:ext cx="24045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" name="Line"/>
            <p:cNvSpPr/>
            <p:nvPr/>
          </p:nvSpPr>
          <p:spPr>
            <a:xfrm>
              <a:off x="9292424" y="3090192"/>
              <a:ext cx="446160" cy="56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29" extrusionOk="0">
                  <a:moveTo>
                    <a:pt x="1543" y="6057"/>
                  </a:moveTo>
                  <a:cubicBezTo>
                    <a:pt x="1157" y="4525"/>
                    <a:pt x="771" y="2993"/>
                    <a:pt x="482" y="1844"/>
                  </a:cubicBezTo>
                  <a:cubicBezTo>
                    <a:pt x="193" y="695"/>
                    <a:pt x="0" y="-71"/>
                    <a:pt x="0" y="6"/>
                  </a:cubicBezTo>
                  <a:cubicBezTo>
                    <a:pt x="0" y="82"/>
                    <a:pt x="193" y="1001"/>
                    <a:pt x="868" y="3759"/>
                  </a:cubicBezTo>
                  <a:cubicBezTo>
                    <a:pt x="1543" y="6516"/>
                    <a:pt x="2700" y="11112"/>
                    <a:pt x="3568" y="14023"/>
                  </a:cubicBezTo>
                  <a:cubicBezTo>
                    <a:pt x="4436" y="16933"/>
                    <a:pt x="5014" y="18159"/>
                    <a:pt x="5496" y="19155"/>
                  </a:cubicBezTo>
                  <a:cubicBezTo>
                    <a:pt x="5979" y="20150"/>
                    <a:pt x="6364" y="20916"/>
                    <a:pt x="6557" y="20916"/>
                  </a:cubicBezTo>
                  <a:cubicBezTo>
                    <a:pt x="6750" y="20916"/>
                    <a:pt x="6750" y="20150"/>
                    <a:pt x="6557" y="18772"/>
                  </a:cubicBezTo>
                  <a:cubicBezTo>
                    <a:pt x="6364" y="17393"/>
                    <a:pt x="5979" y="15401"/>
                    <a:pt x="6171" y="13946"/>
                  </a:cubicBezTo>
                  <a:cubicBezTo>
                    <a:pt x="6364" y="12491"/>
                    <a:pt x="7136" y="11572"/>
                    <a:pt x="8679" y="11112"/>
                  </a:cubicBezTo>
                  <a:cubicBezTo>
                    <a:pt x="10221" y="10652"/>
                    <a:pt x="12536" y="10652"/>
                    <a:pt x="14754" y="11572"/>
                  </a:cubicBezTo>
                  <a:cubicBezTo>
                    <a:pt x="16971" y="12491"/>
                    <a:pt x="19093" y="14329"/>
                    <a:pt x="20250" y="15631"/>
                  </a:cubicBezTo>
                  <a:cubicBezTo>
                    <a:pt x="21407" y="16933"/>
                    <a:pt x="21600" y="17699"/>
                    <a:pt x="21407" y="18389"/>
                  </a:cubicBezTo>
                  <a:cubicBezTo>
                    <a:pt x="21214" y="19078"/>
                    <a:pt x="20636" y="19691"/>
                    <a:pt x="18996" y="20303"/>
                  </a:cubicBezTo>
                  <a:cubicBezTo>
                    <a:pt x="17357" y="20916"/>
                    <a:pt x="14657" y="21529"/>
                    <a:pt x="13018" y="21529"/>
                  </a:cubicBezTo>
                  <a:cubicBezTo>
                    <a:pt x="11379" y="21529"/>
                    <a:pt x="10800" y="20916"/>
                    <a:pt x="10221" y="2030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" name="Line"/>
            <p:cNvSpPr/>
            <p:nvPr/>
          </p:nvSpPr>
          <p:spPr>
            <a:xfrm>
              <a:off x="9781309" y="3404900"/>
              <a:ext cx="256982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extrusionOk="0">
                  <a:moveTo>
                    <a:pt x="0" y="3812"/>
                  </a:moveTo>
                  <a:cubicBezTo>
                    <a:pt x="332" y="8047"/>
                    <a:pt x="665" y="12282"/>
                    <a:pt x="2492" y="15671"/>
                  </a:cubicBezTo>
                  <a:cubicBezTo>
                    <a:pt x="4320" y="19059"/>
                    <a:pt x="7643" y="21600"/>
                    <a:pt x="10966" y="21600"/>
                  </a:cubicBezTo>
                  <a:cubicBezTo>
                    <a:pt x="14289" y="21600"/>
                    <a:pt x="17612" y="19059"/>
                    <a:pt x="19440" y="15671"/>
                  </a:cubicBezTo>
                  <a:cubicBezTo>
                    <a:pt x="21268" y="12282"/>
                    <a:pt x="21600" y="8047"/>
                    <a:pt x="21102" y="5294"/>
                  </a:cubicBezTo>
                  <a:cubicBezTo>
                    <a:pt x="20603" y="2541"/>
                    <a:pt x="19274" y="1271"/>
                    <a:pt x="17945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" name="Line"/>
            <p:cNvSpPr/>
            <p:nvPr/>
          </p:nvSpPr>
          <p:spPr>
            <a:xfrm>
              <a:off x="10178027" y="3361926"/>
              <a:ext cx="84154" cy="31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0" extrusionOk="0">
                  <a:moveTo>
                    <a:pt x="0" y="5260"/>
                  </a:moveTo>
                  <a:cubicBezTo>
                    <a:pt x="0" y="2860"/>
                    <a:pt x="0" y="460"/>
                    <a:pt x="1543" y="60"/>
                  </a:cubicBezTo>
                  <a:cubicBezTo>
                    <a:pt x="3086" y="-340"/>
                    <a:pt x="6171" y="1260"/>
                    <a:pt x="9771" y="5127"/>
                  </a:cubicBezTo>
                  <a:cubicBezTo>
                    <a:pt x="13371" y="8993"/>
                    <a:pt x="17486" y="15127"/>
                    <a:pt x="21600" y="212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>
              <a:off x="10190049" y="3246474"/>
              <a:ext cx="12023" cy="5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0" y="15842"/>
                  </a:moveTo>
                  <a:cubicBezTo>
                    <a:pt x="0" y="7535"/>
                    <a:pt x="0" y="-773"/>
                    <a:pt x="3600" y="58"/>
                  </a:cubicBezTo>
                  <a:cubicBezTo>
                    <a:pt x="7200" y="889"/>
                    <a:pt x="14400" y="10858"/>
                    <a:pt x="21600" y="208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" name="Line"/>
            <p:cNvSpPr/>
            <p:nvPr/>
          </p:nvSpPr>
          <p:spPr>
            <a:xfrm>
              <a:off x="10394420" y="3119944"/>
              <a:ext cx="144262" cy="549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0" y="1739"/>
                  </a:moveTo>
                  <a:cubicBezTo>
                    <a:pt x="600" y="800"/>
                    <a:pt x="1200" y="-139"/>
                    <a:pt x="2100" y="18"/>
                  </a:cubicBezTo>
                  <a:cubicBezTo>
                    <a:pt x="3000" y="174"/>
                    <a:pt x="4200" y="1426"/>
                    <a:pt x="6000" y="4087"/>
                  </a:cubicBezTo>
                  <a:cubicBezTo>
                    <a:pt x="7800" y="6748"/>
                    <a:pt x="10200" y="10818"/>
                    <a:pt x="12900" y="13948"/>
                  </a:cubicBezTo>
                  <a:cubicBezTo>
                    <a:pt x="15600" y="17078"/>
                    <a:pt x="18600" y="19270"/>
                    <a:pt x="21600" y="214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" name="Line"/>
            <p:cNvSpPr/>
            <p:nvPr/>
          </p:nvSpPr>
          <p:spPr>
            <a:xfrm>
              <a:off x="10635746" y="3152443"/>
              <a:ext cx="371785" cy="477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453" extrusionOk="0">
                  <a:moveTo>
                    <a:pt x="4129" y="10260"/>
                  </a:moveTo>
                  <a:cubicBezTo>
                    <a:pt x="2967" y="10620"/>
                    <a:pt x="1806" y="10980"/>
                    <a:pt x="1109" y="12060"/>
                  </a:cubicBezTo>
                  <a:cubicBezTo>
                    <a:pt x="413" y="13140"/>
                    <a:pt x="180" y="14940"/>
                    <a:pt x="64" y="16290"/>
                  </a:cubicBezTo>
                  <a:cubicBezTo>
                    <a:pt x="-52" y="17640"/>
                    <a:pt x="-52" y="18540"/>
                    <a:pt x="413" y="19260"/>
                  </a:cubicBezTo>
                  <a:cubicBezTo>
                    <a:pt x="877" y="19980"/>
                    <a:pt x="1806" y="20520"/>
                    <a:pt x="2735" y="20520"/>
                  </a:cubicBezTo>
                  <a:cubicBezTo>
                    <a:pt x="3664" y="20520"/>
                    <a:pt x="4593" y="19980"/>
                    <a:pt x="5638" y="17280"/>
                  </a:cubicBezTo>
                  <a:cubicBezTo>
                    <a:pt x="6683" y="14580"/>
                    <a:pt x="7845" y="9720"/>
                    <a:pt x="8309" y="6840"/>
                  </a:cubicBezTo>
                  <a:cubicBezTo>
                    <a:pt x="8774" y="3960"/>
                    <a:pt x="8542" y="3060"/>
                    <a:pt x="8193" y="2070"/>
                  </a:cubicBezTo>
                  <a:cubicBezTo>
                    <a:pt x="7845" y="1080"/>
                    <a:pt x="7380" y="0"/>
                    <a:pt x="7264" y="0"/>
                  </a:cubicBezTo>
                  <a:cubicBezTo>
                    <a:pt x="7148" y="0"/>
                    <a:pt x="7380" y="1080"/>
                    <a:pt x="7729" y="4050"/>
                  </a:cubicBezTo>
                  <a:cubicBezTo>
                    <a:pt x="8077" y="7020"/>
                    <a:pt x="8542" y="11880"/>
                    <a:pt x="8890" y="14760"/>
                  </a:cubicBezTo>
                  <a:cubicBezTo>
                    <a:pt x="9238" y="17640"/>
                    <a:pt x="9471" y="18540"/>
                    <a:pt x="9819" y="19440"/>
                  </a:cubicBezTo>
                  <a:cubicBezTo>
                    <a:pt x="10167" y="20340"/>
                    <a:pt x="10632" y="21240"/>
                    <a:pt x="11329" y="21420"/>
                  </a:cubicBezTo>
                  <a:cubicBezTo>
                    <a:pt x="12025" y="21600"/>
                    <a:pt x="12954" y="21060"/>
                    <a:pt x="14348" y="19260"/>
                  </a:cubicBezTo>
                  <a:cubicBezTo>
                    <a:pt x="15742" y="17460"/>
                    <a:pt x="17600" y="14400"/>
                    <a:pt x="18761" y="12150"/>
                  </a:cubicBezTo>
                  <a:cubicBezTo>
                    <a:pt x="19922" y="9900"/>
                    <a:pt x="20387" y="8460"/>
                    <a:pt x="20619" y="8460"/>
                  </a:cubicBezTo>
                  <a:cubicBezTo>
                    <a:pt x="20851" y="8460"/>
                    <a:pt x="20851" y="9900"/>
                    <a:pt x="20967" y="12240"/>
                  </a:cubicBezTo>
                  <a:cubicBezTo>
                    <a:pt x="21083" y="14580"/>
                    <a:pt x="21316" y="17820"/>
                    <a:pt x="21548" y="210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" name="Line"/>
            <p:cNvSpPr/>
            <p:nvPr/>
          </p:nvSpPr>
          <p:spPr>
            <a:xfrm>
              <a:off x="11031574" y="3284682"/>
              <a:ext cx="24043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" name="Line"/>
            <p:cNvSpPr/>
            <p:nvPr/>
          </p:nvSpPr>
          <p:spPr>
            <a:xfrm>
              <a:off x="11175836" y="3320747"/>
              <a:ext cx="264479" cy="33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extrusionOk="0">
                  <a:moveTo>
                    <a:pt x="0" y="0"/>
                  </a:moveTo>
                  <a:cubicBezTo>
                    <a:pt x="655" y="5777"/>
                    <a:pt x="1309" y="11553"/>
                    <a:pt x="2127" y="15321"/>
                  </a:cubicBezTo>
                  <a:cubicBezTo>
                    <a:pt x="2945" y="19088"/>
                    <a:pt x="3927" y="20847"/>
                    <a:pt x="4909" y="21223"/>
                  </a:cubicBezTo>
                  <a:cubicBezTo>
                    <a:pt x="5891" y="21600"/>
                    <a:pt x="6873" y="20595"/>
                    <a:pt x="8509" y="17958"/>
                  </a:cubicBezTo>
                  <a:cubicBezTo>
                    <a:pt x="10145" y="15321"/>
                    <a:pt x="12436" y="11051"/>
                    <a:pt x="14073" y="8414"/>
                  </a:cubicBezTo>
                  <a:cubicBezTo>
                    <a:pt x="15709" y="5777"/>
                    <a:pt x="16691" y="4772"/>
                    <a:pt x="17182" y="5274"/>
                  </a:cubicBezTo>
                  <a:cubicBezTo>
                    <a:pt x="17673" y="5777"/>
                    <a:pt x="17673" y="7786"/>
                    <a:pt x="18327" y="10047"/>
                  </a:cubicBezTo>
                  <a:cubicBezTo>
                    <a:pt x="18982" y="12307"/>
                    <a:pt x="20291" y="14819"/>
                    <a:pt x="21600" y="173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>
              <a:off x="11512444" y="3353138"/>
              <a:ext cx="265559" cy="591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110" extrusionOk="0">
                  <a:moveTo>
                    <a:pt x="12573" y="2277"/>
                  </a:moveTo>
                  <a:cubicBezTo>
                    <a:pt x="12251" y="1562"/>
                    <a:pt x="11928" y="846"/>
                    <a:pt x="10961" y="417"/>
                  </a:cubicBezTo>
                  <a:cubicBezTo>
                    <a:pt x="9994" y="-12"/>
                    <a:pt x="8382" y="-155"/>
                    <a:pt x="7093" y="203"/>
                  </a:cubicBezTo>
                  <a:cubicBezTo>
                    <a:pt x="5803" y="560"/>
                    <a:pt x="4836" y="1419"/>
                    <a:pt x="4030" y="2420"/>
                  </a:cubicBezTo>
                  <a:cubicBezTo>
                    <a:pt x="3224" y="3421"/>
                    <a:pt x="2579" y="4566"/>
                    <a:pt x="2257" y="5495"/>
                  </a:cubicBezTo>
                  <a:cubicBezTo>
                    <a:pt x="1934" y="6425"/>
                    <a:pt x="1934" y="7140"/>
                    <a:pt x="2740" y="7498"/>
                  </a:cubicBezTo>
                  <a:cubicBezTo>
                    <a:pt x="3546" y="7856"/>
                    <a:pt x="5158" y="7856"/>
                    <a:pt x="6770" y="7355"/>
                  </a:cubicBezTo>
                  <a:cubicBezTo>
                    <a:pt x="8382" y="6854"/>
                    <a:pt x="9994" y="5853"/>
                    <a:pt x="11284" y="5066"/>
                  </a:cubicBezTo>
                  <a:cubicBezTo>
                    <a:pt x="12573" y="4279"/>
                    <a:pt x="13540" y="3707"/>
                    <a:pt x="14830" y="3278"/>
                  </a:cubicBezTo>
                  <a:cubicBezTo>
                    <a:pt x="16119" y="2849"/>
                    <a:pt x="17731" y="2563"/>
                    <a:pt x="18698" y="2777"/>
                  </a:cubicBezTo>
                  <a:cubicBezTo>
                    <a:pt x="19666" y="2992"/>
                    <a:pt x="19988" y="3707"/>
                    <a:pt x="20472" y="6139"/>
                  </a:cubicBezTo>
                  <a:cubicBezTo>
                    <a:pt x="20955" y="8571"/>
                    <a:pt x="21600" y="12719"/>
                    <a:pt x="21278" y="15652"/>
                  </a:cubicBezTo>
                  <a:cubicBezTo>
                    <a:pt x="20955" y="18584"/>
                    <a:pt x="19666" y="20301"/>
                    <a:pt x="15958" y="20873"/>
                  </a:cubicBezTo>
                  <a:cubicBezTo>
                    <a:pt x="12251" y="21445"/>
                    <a:pt x="6125" y="20873"/>
                    <a:pt x="0" y="203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>
              <a:off x="12185664" y="3272172"/>
              <a:ext cx="120218" cy="44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917"/>
                  </a:moveTo>
                  <a:cubicBezTo>
                    <a:pt x="0" y="1567"/>
                    <a:pt x="0" y="217"/>
                    <a:pt x="720" y="24"/>
                  </a:cubicBezTo>
                  <a:cubicBezTo>
                    <a:pt x="1440" y="-169"/>
                    <a:pt x="2880" y="795"/>
                    <a:pt x="5400" y="3977"/>
                  </a:cubicBezTo>
                  <a:cubicBezTo>
                    <a:pt x="7920" y="7160"/>
                    <a:pt x="11520" y="12560"/>
                    <a:pt x="14400" y="15838"/>
                  </a:cubicBezTo>
                  <a:cubicBezTo>
                    <a:pt x="17280" y="19117"/>
                    <a:pt x="19440" y="20274"/>
                    <a:pt x="21600" y="214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" name="Line"/>
            <p:cNvSpPr/>
            <p:nvPr/>
          </p:nvSpPr>
          <p:spPr>
            <a:xfrm>
              <a:off x="12197685" y="3200530"/>
              <a:ext cx="1" cy="36066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" name="Line"/>
            <p:cNvSpPr/>
            <p:nvPr/>
          </p:nvSpPr>
          <p:spPr>
            <a:xfrm>
              <a:off x="12353968" y="3164464"/>
              <a:ext cx="252459" cy="49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14" y="2283"/>
                    <a:pt x="3429" y="4566"/>
                    <a:pt x="5829" y="7639"/>
                  </a:cubicBezTo>
                  <a:cubicBezTo>
                    <a:pt x="8229" y="10712"/>
                    <a:pt x="11314" y="14576"/>
                    <a:pt x="14057" y="17034"/>
                  </a:cubicBezTo>
                  <a:cubicBezTo>
                    <a:pt x="16800" y="19493"/>
                    <a:pt x="19200" y="2054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>
              <a:off x="12305881" y="3452987"/>
              <a:ext cx="264480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7100"/>
                    <a:pt x="2618" y="12600"/>
                    <a:pt x="6218" y="9000"/>
                  </a:cubicBezTo>
                  <a:cubicBezTo>
                    <a:pt x="9818" y="5400"/>
                    <a:pt x="15709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>
              <a:off x="13124576" y="3286570"/>
              <a:ext cx="271721" cy="29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998" extrusionOk="0">
                  <a:moveTo>
                    <a:pt x="1783" y="4184"/>
                  </a:moveTo>
                  <a:cubicBezTo>
                    <a:pt x="1157" y="2168"/>
                    <a:pt x="531" y="152"/>
                    <a:pt x="218" y="8"/>
                  </a:cubicBezTo>
                  <a:cubicBezTo>
                    <a:pt x="-95" y="-136"/>
                    <a:pt x="-95" y="1592"/>
                    <a:pt x="375" y="4904"/>
                  </a:cubicBezTo>
                  <a:cubicBezTo>
                    <a:pt x="844" y="8216"/>
                    <a:pt x="1783" y="13112"/>
                    <a:pt x="4444" y="16424"/>
                  </a:cubicBezTo>
                  <a:cubicBezTo>
                    <a:pt x="7105" y="19736"/>
                    <a:pt x="11488" y="21464"/>
                    <a:pt x="14931" y="20888"/>
                  </a:cubicBezTo>
                  <a:cubicBezTo>
                    <a:pt x="18375" y="20312"/>
                    <a:pt x="20879" y="17432"/>
                    <a:pt x="21192" y="13688"/>
                  </a:cubicBezTo>
                  <a:cubicBezTo>
                    <a:pt x="21505" y="9944"/>
                    <a:pt x="19627" y="5336"/>
                    <a:pt x="17748" y="7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>
              <a:off x="13580190" y="3282389"/>
              <a:ext cx="273016" cy="53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29" extrusionOk="0">
                  <a:moveTo>
                    <a:pt x="0" y="3426"/>
                  </a:moveTo>
                  <a:cubicBezTo>
                    <a:pt x="0" y="2473"/>
                    <a:pt x="0" y="1520"/>
                    <a:pt x="0" y="1520"/>
                  </a:cubicBezTo>
                  <a:cubicBezTo>
                    <a:pt x="0" y="1520"/>
                    <a:pt x="0" y="2473"/>
                    <a:pt x="1252" y="5014"/>
                  </a:cubicBezTo>
                  <a:cubicBezTo>
                    <a:pt x="2504" y="7556"/>
                    <a:pt x="5009" y="11685"/>
                    <a:pt x="6574" y="14147"/>
                  </a:cubicBezTo>
                  <a:cubicBezTo>
                    <a:pt x="8139" y="16608"/>
                    <a:pt x="8765" y="17403"/>
                    <a:pt x="9704" y="18514"/>
                  </a:cubicBezTo>
                  <a:cubicBezTo>
                    <a:pt x="10643" y="19626"/>
                    <a:pt x="11896" y="21056"/>
                    <a:pt x="12052" y="21294"/>
                  </a:cubicBezTo>
                  <a:cubicBezTo>
                    <a:pt x="12209" y="21532"/>
                    <a:pt x="11269" y="20579"/>
                    <a:pt x="10487" y="17958"/>
                  </a:cubicBezTo>
                  <a:cubicBezTo>
                    <a:pt x="9704" y="15338"/>
                    <a:pt x="9078" y="11050"/>
                    <a:pt x="9548" y="7873"/>
                  </a:cubicBezTo>
                  <a:cubicBezTo>
                    <a:pt x="10017" y="4697"/>
                    <a:pt x="11583" y="2632"/>
                    <a:pt x="13148" y="1441"/>
                  </a:cubicBezTo>
                  <a:cubicBezTo>
                    <a:pt x="14713" y="250"/>
                    <a:pt x="16278" y="-68"/>
                    <a:pt x="17687" y="11"/>
                  </a:cubicBezTo>
                  <a:cubicBezTo>
                    <a:pt x="19096" y="91"/>
                    <a:pt x="20348" y="567"/>
                    <a:pt x="20974" y="1203"/>
                  </a:cubicBezTo>
                  <a:cubicBezTo>
                    <a:pt x="21600" y="1838"/>
                    <a:pt x="21600" y="2632"/>
                    <a:pt x="19252" y="4697"/>
                  </a:cubicBezTo>
                  <a:cubicBezTo>
                    <a:pt x="16904" y="6761"/>
                    <a:pt x="12209" y="10097"/>
                    <a:pt x="7513" y="134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>
              <a:off x="14349583" y="3190394"/>
              <a:ext cx="120218" cy="346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extrusionOk="0">
                  <a:moveTo>
                    <a:pt x="0" y="2862"/>
                  </a:moveTo>
                  <a:cubicBezTo>
                    <a:pt x="0" y="1373"/>
                    <a:pt x="0" y="-117"/>
                    <a:pt x="1080" y="7"/>
                  </a:cubicBezTo>
                  <a:cubicBezTo>
                    <a:pt x="2160" y="131"/>
                    <a:pt x="4320" y="1869"/>
                    <a:pt x="7200" y="5097"/>
                  </a:cubicBezTo>
                  <a:cubicBezTo>
                    <a:pt x="10080" y="8324"/>
                    <a:pt x="13680" y="13042"/>
                    <a:pt x="16200" y="16021"/>
                  </a:cubicBezTo>
                  <a:cubicBezTo>
                    <a:pt x="18720" y="19000"/>
                    <a:pt x="20160" y="20242"/>
                    <a:pt x="20880" y="20862"/>
                  </a:cubicBezTo>
                  <a:cubicBezTo>
                    <a:pt x="21600" y="21483"/>
                    <a:pt x="21600" y="21483"/>
                    <a:pt x="21600" y="214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" name="Line"/>
            <p:cNvSpPr/>
            <p:nvPr/>
          </p:nvSpPr>
          <p:spPr>
            <a:xfrm>
              <a:off x="14337560" y="3080312"/>
              <a:ext cx="1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>
              <a:off x="14637040" y="3183669"/>
              <a:ext cx="361720" cy="32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139" extrusionOk="0">
                  <a:moveTo>
                    <a:pt x="775" y="7253"/>
                  </a:moveTo>
                  <a:cubicBezTo>
                    <a:pt x="301" y="5968"/>
                    <a:pt x="-174" y="4682"/>
                    <a:pt x="63" y="4682"/>
                  </a:cubicBezTo>
                  <a:cubicBezTo>
                    <a:pt x="301" y="4682"/>
                    <a:pt x="1250" y="5968"/>
                    <a:pt x="2437" y="8025"/>
                  </a:cubicBezTo>
                  <a:cubicBezTo>
                    <a:pt x="3624" y="10082"/>
                    <a:pt x="5048" y="12910"/>
                    <a:pt x="5997" y="14968"/>
                  </a:cubicBezTo>
                  <a:cubicBezTo>
                    <a:pt x="6947" y="17025"/>
                    <a:pt x="7422" y="18310"/>
                    <a:pt x="7540" y="18310"/>
                  </a:cubicBezTo>
                  <a:cubicBezTo>
                    <a:pt x="7659" y="18310"/>
                    <a:pt x="7422" y="17025"/>
                    <a:pt x="7303" y="14710"/>
                  </a:cubicBezTo>
                  <a:cubicBezTo>
                    <a:pt x="7184" y="12396"/>
                    <a:pt x="7184" y="9053"/>
                    <a:pt x="7540" y="6610"/>
                  </a:cubicBezTo>
                  <a:cubicBezTo>
                    <a:pt x="7896" y="4168"/>
                    <a:pt x="8608" y="2625"/>
                    <a:pt x="9439" y="1468"/>
                  </a:cubicBezTo>
                  <a:cubicBezTo>
                    <a:pt x="10270" y="310"/>
                    <a:pt x="11219" y="-461"/>
                    <a:pt x="12406" y="310"/>
                  </a:cubicBezTo>
                  <a:cubicBezTo>
                    <a:pt x="13593" y="1082"/>
                    <a:pt x="15017" y="3396"/>
                    <a:pt x="16560" y="7125"/>
                  </a:cubicBezTo>
                  <a:cubicBezTo>
                    <a:pt x="18103" y="10853"/>
                    <a:pt x="19764" y="15996"/>
                    <a:pt x="21426" y="211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>
              <a:off x="15275258" y="3103842"/>
              <a:ext cx="533448" cy="3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08" extrusionOk="0">
                  <a:moveTo>
                    <a:pt x="0" y="9286"/>
                  </a:moveTo>
                  <a:cubicBezTo>
                    <a:pt x="1451" y="12151"/>
                    <a:pt x="2902" y="15016"/>
                    <a:pt x="4030" y="16890"/>
                  </a:cubicBezTo>
                  <a:cubicBezTo>
                    <a:pt x="5158" y="18763"/>
                    <a:pt x="5964" y="19645"/>
                    <a:pt x="7012" y="19755"/>
                  </a:cubicBezTo>
                  <a:cubicBezTo>
                    <a:pt x="8060" y="19865"/>
                    <a:pt x="9349" y="19204"/>
                    <a:pt x="10155" y="17551"/>
                  </a:cubicBezTo>
                  <a:cubicBezTo>
                    <a:pt x="10961" y="15898"/>
                    <a:pt x="11284" y="13253"/>
                    <a:pt x="11364" y="11159"/>
                  </a:cubicBezTo>
                  <a:cubicBezTo>
                    <a:pt x="11445" y="9065"/>
                    <a:pt x="11284" y="7522"/>
                    <a:pt x="11203" y="7412"/>
                  </a:cubicBezTo>
                  <a:cubicBezTo>
                    <a:pt x="11122" y="7302"/>
                    <a:pt x="11122" y="8624"/>
                    <a:pt x="11606" y="11049"/>
                  </a:cubicBezTo>
                  <a:cubicBezTo>
                    <a:pt x="12090" y="13473"/>
                    <a:pt x="13057" y="17000"/>
                    <a:pt x="13943" y="18984"/>
                  </a:cubicBezTo>
                  <a:cubicBezTo>
                    <a:pt x="14830" y="20967"/>
                    <a:pt x="15636" y="21408"/>
                    <a:pt x="16522" y="21408"/>
                  </a:cubicBezTo>
                  <a:cubicBezTo>
                    <a:pt x="17409" y="21408"/>
                    <a:pt x="18376" y="20967"/>
                    <a:pt x="19263" y="19204"/>
                  </a:cubicBezTo>
                  <a:cubicBezTo>
                    <a:pt x="20149" y="17441"/>
                    <a:pt x="20955" y="14355"/>
                    <a:pt x="21278" y="11490"/>
                  </a:cubicBezTo>
                  <a:cubicBezTo>
                    <a:pt x="21600" y="8624"/>
                    <a:pt x="21439" y="5979"/>
                    <a:pt x="21197" y="3886"/>
                  </a:cubicBezTo>
                  <a:cubicBezTo>
                    <a:pt x="20955" y="1792"/>
                    <a:pt x="20633" y="249"/>
                    <a:pt x="20472" y="28"/>
                  </a:cubicBezTo>
                  <a:cubicBezTo>
                    <a:pt x="20310" y="-192"/>
                    <a:pt x="20310" y="910"/>
                    <a:pt x="20310" y="2232"/>
                  </a:cubicBezTo>
                  <a:cubicBezTo>
                    <a:pt x="20310" y="3555"/>
                    <a:pt x="20310" y="5098"/>
                    <a:pt x="20310" y="66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>
              <a:off x="15948478" y="3150435"/>
              <a:ext cx="671434" cy="72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18" extrusionOk="0">
                  <a:moveTo>
                    <a:pt x="0" y="6398"/>
                  </a:moveTo>
                  <a:cubicBezTo>
                    <a:pt x="0" y="4637"/>
                    <a:pt x="0" y="2877"/>
                    <a:pt x="579" y="1644"/>
                  </a:cubicBezTo>
                  <a:cubicBezTo>
                    <a:pt x="1157" y="411"/>
                    <a:pt x="2314" y="-293"/>
                    <a:pt x="3857" y="118"/>
                  </a:cubicBezTo>
                  <a:cubicBezTo>
                    <a:pt x="5400" y="529"/>
                    <a:pt x="7329" y="2055"/>
                    <a:pt x="8421" y="3111"/>
                  </a:cubicBezTo>
                  <a:cubicBezTo>
                    <a:pt x="9514" y="4168"/>
                    <a:pt x="9771" y="4755"/>
                    <a:pt x="9964" y="5342"/>
                  </a:cubicBezTo>
                  <a:cubicBezTo>
                    <a:pt x="10157" y="5929"/>
                    <a:pt x="10286" y="6516"/>
                    <a:pt x="10029" y="6633"/>
                  </a:cubicBezTo>
                  <a:cubicBezTo>
                    <a:pt x="9771" y="6750"/>
                    <a:pt x="9129" y="6398"/>
                    <a:pt x="8164" y="5987"/>
                  </a:cubicBezTo>
                  <a:cubicBezTo>
                    <a:pt x="7200" y="5577"/>
                    <a:pt x="5914" y="5107"/>
                    <a:pt x="4821" y="5342"/>
                  </a:cubicBezTo>
                  <a:cubicBezTo>
                    <a:pt x="3729" y="5577"/>
                    <a:pt x="2829" y="6516"/>
                    <a:pt x="2379" y="7396"/>
                  </a:cubicBezTo>
                  <a:cubicBezTo>
                    <a:pt x="1929" y="8277"/>
                    <a:pt x="1929" y="9098"/>
                    <a:pt x="2250" y="9627"/>
                  </a:cubicBezTo>
                  <a:cubicBezTo>
                    <a:pt x="2571" y="10155"/>
                    <a:pt x="3214" y="10390"/>
                    <a:pt x="4629" y="10096"/>
                  </a:cubicBezTo>
                  <a:cubicBezTo>
                    <a:pt x="6043" y="9803"/>
                    <a:pt x="8229" y="8981"/>
                    <a:pt x="9707" y="7924"/>
                  </a:cubicBezTo>
                  <a:cubicBezTo>
                    <a:pt x="11186" y="6868"/>
                    <a:pt x="11957" y="5577"/>
                    <a:pt x="12343" y="4637"/>
                  </a:cubicBezTo>
                  <a:cubicBezTo>
                    <a:pt x="12729" y="3698"/>
                    <a:pt x="12729" y="3111"/>
                    <a:pt x="12600" y="3111"/>
                  </a:cubicBezTo>
                  <a:cubicBezTo>
                    <a:pt x="12471" y="3111"/>
                    <a:pt x="12214" y="3698"/>
                    <a:pt x="12086" y="4285"/>
                  </a:cubicBezTo>
                  <a:cubicBezTo>
                    <a:pt x="11957" y="4872"/>
                    <a:pt x="11957" y="5459"/>
                    <a:pt x="11957" y="6046"/>
                  </a:cubicBezTo>
                  <a:cubicBezTo>
                    <a:pt x="11957" y="6633"/>
                    <a:pt x="11957" y="7220"/>
                    <a:pt x="12214" y="7690"/>
                  </a:cubicBezTo>
                  <a:cubicBezTo>
                    <a:pt x="12471" y="8159"/>
                    <a:pt x="12986" y="8511"/>
                    <a:pt x="13564" y="8570"/>
                  </a:cubicBezTo>
                  <a:cubicBezTo>
                    <a:pt x="14143" y="8629"/>
                    <a:pt x="14786" y="8394"/>
                    <a:pt x="15429" y="7807"/>
                  </a:cubicBezTo>
                  <a:cubicBezTo>
                    <a:pt x="16071" y="7220"/>
                    <a:pt x="16714" y="6281"/>
                    <a:pt x="17164" y="5518"/>
                  </a:cubicBezTo>
                  <a:cubicBezTo>
                    <a:pt x="17614" y="4755"/>
                    <a:pt x="17871" y="4168"/>
                    <a:pt x="18000" y="3581"/>
                  </a:cubicBezTo>
                  <a:cubicBezTo>
                    <a:pt x="18129" y="2994"/>
                    <a:pt x="18129" y="2407"/>
                    <a:pt x="18129" y="2407"/>
                  </a:cubicBezTo>
                  <a:cubicBezTo>
                    <a:pt x="18129" y="2407"/>
                    <a:pt x="18129" y="2994"/>
                    <a:pt x="18579" y="5048"/>
                  </a:cubicBezTo>
                  <a:cubicBezTo>
                    <a:pt x="19029" y="7103"/>
                    <a:pt x="19929" y="10624"/>
                    <a:pt x="20571" y="13383"/>
                  </a:cubicBezTo>
                  <a:cubicBezTo>
                    <a:pt x="21214" y="16142"/>
                    <a:pt x="21600" y="18137"/>
                    <a:pt x="21536" y="19370"/>
                  </a:cubicBezTo>
                  <a:cubicBezTo>
                    <a:pt x="21471" y="20603"/>
                    <a:pt x="20957" y="21072"/>
                    <a:pt x="20379" y="21190"/>
                  </a:cubicBezTo>
                  <a:cubicBezTo>
                    <a:pt x="19800" y="21307"/>
                    <a:pt x="19157" y="21072"/>
                    <a:pt x="18386" y="20427"/>
                  </a:cubicBezTo>
                  <a:cubicBezTo>
                    <a:pt x="17614" y="19781"/>
                    <a:pt x="16714" y="18724"/>
                    <a:pt x="16457" y="17492"/>
                  </a:cubicBezTo>
                  <a:cubicBezTo>
                    <a:pt x="16200" y="16259"/>
                    <a:pt x="16586" y="14850"/>
                    <a:pt x="16971" y="134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" name="Line"/>
            <p:cNvSpPr/>
            <p:nvPr/>
          </p:nvSpPr>
          <p:spPr>
            <a:xfrm>
              <a:off x="16669784" y="3214701"/>
              <a:ext cx="163803" cy="49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208" extrusionOk="0">
                  <a:moveTo>
                    <a:pt x="18084" y="3018"/>
                  </a:moveTo>
                  <a:cubicBezTo>
                    <a:pt x="16577" y="2154"/>
                    <a:pt x="15070" y="1290"/>
                    <a:pt x="12809" y="685"/>
                  </a:cubicBezTo>
                  <a:cubicBezTo>
                    <a:pt x="10549" y="81"/>
                    <a:pt x="7535" y="-265"/>
                    <a:pt x="5023" y="253"/>
                  </a:cubicBezTo>
                  <a:cubicBezTo>
                    <a:pt x="2512" y="772"/>
                    <a:pt x="502" y="2154"/>
                    <a:pt x="2512" y="4055"/>
                  </a:cubicBezTo>
                  <a:cubicBezTo>
                    <a:pt x="4521" y="5956"/>
                    <a:pt x="10549" y="8375"/>
                    <a:pt x="14819" y="11053"/>
                  </a:cubicBezTo>
                  <a:cubicBezTo>
                    <a:pt x="19088" y="13732"/>
                    <a:pt x="21600" y="16669"/>
                    <a:pt x="20093" y="18484"/>
                  </a:cubicBezTo>
                  <a:cubicBezTo>
                    <a:pt x="18586" y="20298"/>
                    <a:pt x="13060" y="20989"/>
                    <a:pt x="9042" y="21162"/>
                  </a:cubicBezTo>
                  <a:cubicBezTo>
                    <a:pt x="5023" y="21335"/>
                    <a:pt x="2512" y="20989"/>
                    <a:pt x="0" y="2064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" name="Line"/>
            <p:cNvSpPr/>
            <p:nvPr/>
          </p:nvSpPr>
          <p:spPr>
            <a:xfrm>
              <a:off x="17547374" y="3088327"/>
              <a:ext cx="60110" cy="532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98"/>
                  </a:moveTo>
                  <a:cubicBezTo>
                    <a:pt x="0" y="1299"/>
                    <a:pt x="0" y="0"/>
                    <a:pt x="0" y="0"/>
                  </a:cubicBezTo>
                  <a:cubicBezTo>
                    <a:pt x="0" y="0"/>
                    <a:pt x="0" y="1299"/>
                    <a:pt x="3600" y="4385"/>
                  </a:cubicBezTo>
                  <a:cubicBezTo>
                    <a:pt x="7200" y="7471"/>
                    <a:pt x="14400" y="12343"/>
                    <a:pt x="18000" y="15510"/>
                  </a:cubicBezTo>
                  <a:cubicBezTo>
                    <a:pt x="21600" y="18677"/>
                    <a:pt x="21600" y="2013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" name="Line"/>
            <p:cNvSpPr/>
            <p:nvPr/>
          </p:nvSpPr>
          <p:spPr>
            <a:xfrm>
              <a:off x="17367047" y="3381866"/>
              <a:ext cx="324589" cy="7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7" extrusionOk="0">
                  <a:moveTo>
                    <a:pt x="0" y="21297"/>
                  </a:moveTo>
                  <a:cubicBezTo>
                    <a:pt x="0" y="14097"/>
                    <a:pt x="0" y="6897"/>
                    <a:pt x="800" y="3297"/>
                  </a:cubicBezTo>
                  <a:cubicBezTo>
                    <a:pt x="1600" y="-303"/>
                    <a:pt x="3200" y="-303"/>
                    <a:pt x="6800" y="297"/>
                  </a:cubicBezTo>
                  <a:cubicBezTo>
                    <a:pt x="10400" y="897"/>
                    <a:pt x="16000" y="2097"/>
                    <a:pt x="21600" y="32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" name="Line"/>
            <p:cNvSpPr/>
            <p:nvPr/>
          </p:nvSpPr>
          <p:spPr>
            <a:xfrm>
              <a:off x="17777003" y="3063899"/>
              <a:ext cx="323375" cy="49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296" extrusionOk="0">
                  <a:moveTo>
                    <a:pt x="1519" y="2245"/>
                  </a:moveTo>
                  <a:cubicBezTo>
                    <a:pt x="986" y="1045"/>
                    <a:pt x="452" y="-155"/>
                    <a:pt x="186" y="16"/>
                  </a:cubicBezTo>
                  <a:cubicBezTo>
                    <a:pt x="-81" y="188"/>
                    <a:pt x="-81" y="1731"/>
                    <a:pt x="319" y="4731"/>
                  </a:cubicBezTo>
                  <a:cubicBezTo>
                    <a:pt x="719" y="7731"/>
                    <a:pt x="1519" y="12188"/>
                    <a:pt x="2186" y="14931"/>
                  </a:cubicBezTo>
                  <a:cubicBezTo>
                    <a:pt x="2852" y="17674"/>
                    <a:pt x="3386" y="18702"/>
                    <a:pt x="3919" y="19645"/>
                  </a:cubicBezTo>
                  <a:cubicBezTo>
                    <a:pt x="4452" y="20588"/>
                    <a:pt x="4986" y="21445"/>
                    <a:pt x="5652" y="21274"/>
                  </a:cubicBezTo>
                  <a:cubicBezTo>
                    <a:pt x="6319" y="21102"/>
                    <a:pt x="7119" y="19902"/>
                    <a:pt x="8186" y="18445"/>
                  </a:cubicBezTo>
                  <a:cubicBezTo>
                    <a:pt x="9252" y="16988"/>
                    <a:pt x="10586" y="15274"/>
                    <a:pt x="11786" y="14159"/>
                  </a:cubicBezTo>
                  <a:cubicBezTo>
                    <a:pt x="12986" y="13045"/>
                    <a:pt x="14052" y="12531"/>
                    <a:pt x="14586" y="12702"/>
                  </a:cubicBezTo>
                  <a:cubicBezTo>
                    <a:pt x="15119" y="12874"/>
                    <a:pt x="15119" y="13731"/>
                    <a:pt x="16186" y="15188"/>
                  </a:cubicBezTo>
                  <a:cubicBezTo>
                    <a:pt x="17252" y="16645"/>
                    <a:pt x="19386" y="18702"/>
                    <a:pt x="21519" y="207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" name="Line"/>
            <p:cNvSpPr/>
            <p:nvPr/>
          </p:nvSpPr>
          <p:spPr>
            <a:xfrm>
              <a:off x="18170455" y="3064962"/>
              <a:ext cx="490937" cy="52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0921" extrusionOk="0">
                  <a:moveTo>
                    <a:pt x="8973" y="11740"/>
                  </a:moveTo>
                  <a:cubicBezTo>
                    <a:pt x="8625" y="10934"/>
                    <a:pt x="8277" y="10128"/>
                    <a:pt x="7580" y="9644"/>
                  </a:cubicBezTo>
                  <a:cubicBezTo>
                    <a:pt x="6883" y="9161"/>
                    <a:pt x="5838" y="8999"/>
                    <a:pt x="4444" y="10450"/>
                  </a:cubicBezTo>
                  <a:cubicBezTo>
                    <a:pt x="3051" y="11901"/>
                    <a:pt x="1309" y="14964"/>
                    <a:pt x="525" y="16898"/>
                  </a:cubicBezTo>
                  <a:cubicBezTo>
                    <a:pt x="-259" y="18832"/>
                    <a:pt x="-85" y="19638"/>
                    <a:pt x="525" y="20122"/>
                  </a:cubicBezTo>
                  <a:cubicBezTo>
                    <a:pt x="1135" y="20605"/>
                    <a:pt x="2180" y="20767"/>
                    <a:pt x="3573" y="19719"/>
                  </a:cubicBezTo>
                  <a:cubicBezTo>
                    <a:pt x="4967" y="18671"/>
                    <a:pt x="6709" y="16414"/>
                    <a:pt x="7667" y="14802"/>
                  </a:cubicBezTo>
                  <a:cubicBezTo>
                    <a:pt x="8625" y="13190"/>
                    <a:pt x="8799" y="12223"/>
                    <a:pt x="8886" y="11337"/>
                  </a:cubicBezTo>
                  <a:cubicBezTo>
                    <a:pt x="8973" y="10450"/>
                    <a:pt x="8973" y="9644"/>
                    <a:pt x="8973" y="9644"/>
                  </a:cubicBezTo>
                  <a:cubicBezTo>
                    <a:pt x="8973" y="9644"/>
                    <a:pt x="8973" y="10450"/>
                    <a:pt x="9060" y="12143"/>
                  </a:cubicBezTo>
                  <a:cubicBezTo>
                    <a:pt x="9147" y="13835"/>
                    <a:pt x="9322" y="16414"/>
                    <a:pt x="9583" y="18107"/>
                  </a:cubicBezTo>
                  <a:cubicBezTo>
                    <a:pt x="9844" y="19799"/>
                    <a:pt x="10193" y="20605"/>
                    <a:pt x="10802" y="20847"/>
                  </a:cubicBezTo>
                  <a:cubicBezTo>
                    <a:pt x="11412" y="21089"/>
                    <a:pt x="12283" y="20767"/>
                    <a:pt x="12893" y="19396"/>
                  </a:cubicBezTo>
                  <a:cubicBezTo>
                    <a:pt x="13502" y="18026"/>
                    <a:pt x="13851" y="15608"/>
                    <a:pt x="14112" y="13190"/>
                  </a:cubicBezTo>
                  <a:cubicBezTo>
                    <a:pt x="14373" y="10773"/>
                    <a:pt x="14547" y="8355"/>
                    <a:pt x="14896" y="5937"/>
                  </a:cubicBezTo>
                  <a:cubicBezTo>
                    <a:pt x="15244" y="3519"/>
                    <a:pt x="15767" y="1101"/>
                    <a:pt x="16028" y="295"/>
                  </a:cubicBezTo>
                  <a:cubicBezTo>
                    <a:pt x="16289" y="-511"/>
                    <a:pt x="16289" y="295"/>
                    <a:pt x="16464" y="3196"/>
                  </a:cubicBezTo>
                  <a:cubicBezTo>
                    <a:pt x="16638" y="6098"/>
                    <a:pt x="16986" y="11095"/>
                    <a:pt x="17335" y="14077"/>
                  </a:cubicBezTo>
                  <a:cubicBezTo>
                    <a:pt x="17683" y="17059"/>
                    <a:pt x="18031" y="18026"/>
                    <a:pt x="18467" y="18913"/>
                  </a:cubicBezTo>
                  <a:cubicBezTo>
                    <a:pt x="18902" y="19799"/>
                    <a:pt x="19425" y="20605"/>
                    <a:pt x="20035" y="20767"/>
                  </a:cubicBezTo>
                  <a:cubicBezTo>
                    <a:pt x="20644" y="20928"/>
                    <a:pt x="21341" y="20444"/>
                    <a:pt x="21341" y="19558"/>
                  </a:cubicBezTo>
                  <a:cubicBezTo>
                    <a:pt x="21341" y="18671"/>
                    <a:pt x="20644" y="17382"/>
                    <a:pt x="19947" y="160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" name="Line"/>
            <p:cNvSpPr/>
            <p:nvPr/>
          </p:nvSpPr>
          <p:spPr>
            <a:xfrm>
              <a:off x="18444694" y="3236595"/>
              <a:ext cx="316879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extrusionOk="0">
                  <a:moveTo>
                    <a:pt x="1087" y="21600"/>
                  </a:moveTo>
                  <a:cubicBezTo>
                    <a:pt x="287" y="18000"/>
                    <a:pt x="-513" y="14400"/>
                    <a:pt x="420" y="11700"/>
                  </a:cubicBezTo>
                  <a:cubicBezTo>
                    <a:pt x="1354" y="9000"/>
                    <a:pt x="4020" y="7200"/>
                    <a:pt x="7754" y="5400"/>
                  </a:cubicBezTo>
                  <a:cubicBezTo>
                    <a:pt x="11487" y="3600"/>
                    <a:pt x="16287" y="1800"/>
                    <a:pt x="21087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" name="Line"/>
            <p:cNvSpPr/>
            <p:nvPr/>
          </p:nvSpPr>
          <p:spPr>
            <a:xfrm>
              <a:off x="226944" y="4100022"/>
              <a:ext cx="478960" cy="45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159" extrusionOk="0">
                  <a:moveTo>
                    <a:pt x="2547" y="4529"/>
                  </a:moveTo>
                  <a:cubicBezTo>
                    <a:pt x="1654" y="3606"/>
                    <a:pt x="762" y="2683"/>
                    <a:pt x="315" y="2683"/>
                  </a:cubicBezTo>
                  <a:cubicBezTo>
                    <a:pt x="-131" y="2683"/>
                    <a:pt x="-131" y="3606"/>
                    <a:pt x="494" y="6099"/>
                  </a:cubicBezTo>
                  <a:cubicBezTo>
                    <a:pt x="1119" y="8591"/>
                    <a:pt x="2368" y="12652"/>
                    <a:pt x="3618" y="15514"/>
                  </a:cubicBezTo>
                  <a:cubicBezTo>
                    <a:pt x="4867" y="18376"/>
                    <a:pt x="6117" y="20037"/>
                    <a:pt x="7188" y="20776"/>
                  </a:cubicBezTo>
                  <a:cubicBezTo>
                    <a:pt x="8259" y="21514"/>
                    <a:pt x="9152" y="21329"/>
                    <a:pt x="9866" y="18929"/>
                  </a:cubicBezTo>
                  <a:cubicBezTo>
                    <a:pt x="10580" y="16529"/>
                    <a:pt x="11115" y="11914"/>
                    <a:pt x="11294" y="9145"/>
                  </a:cubicBezTo>
                  <a:cubicBezTo>
                    <a:pt x="11472" y="6376"/>
                    <a:pt x="11294" y="5452"/>
                    <a:pt x="11115" y="5545"/>
                  </a:cubicBezTo>
                  <a:cubicBezTo>
                    <a:pt x="10937" y="5637"/>
                    <a:pt x="10758" y="6745"/>
                    <a:pt x="11115" y="8499"/>
                  </a:cubicBezTo>
                  <a:cubicBezTo>
                    <a:pt x="11472" y="10252"/>
                    <a:pt x="12365" y="12652"/>
                    <a:pt x="13079" y="14222"/>
                  </a:cubicBezTo>
                  <a:cubicBezTo>
                    <a:pt x="13793" y="15791"/>
                    <a:pt x="14329" y="16529"/>
                    <a:pt x="15132" y="17083"/>
                  </a:cubicBezTo>
                  <a:cubicBezTo>
                    <a:pt x="15935" y="17637"/>
                    <a:pt x="17006" y="18006"/>
                    <a:pt x="17988" y="17914"/>
                  </a:cubicBezTo>
                  <a:cubicBezTo>
                    <a:pt x="18970" y="17822"/>
                    <a:pt x="19862" y="17268"/>
                    <a:pt x="20487" y="15976"/>
                  </a:cubicBezTo>
                  <a:cubicBezTo>
                    <a:pt x="21112" y="14683"/>
                    <a:pt x="21469" y="12652"/>
                    <a:pt x="21290" y="10160"/>
                  </a:cubicBezTo>
                  <a:cubicBezTo>
                    <a:pt x="21112" y="7668"/>
                    <a:pt x="20398" y="4714"/>
                    <a:pt x="19773" y="2776"/>
                  </a:cubicBezTo>
                  <a:cubicBezTo>
                    <a:pt x="19148" y="837"/>
                    <a:pt x="18613" y="-86"/>
                    <a:pt x="18524" y="6"/>
                  </a:cubicBezTo>
                  <a:cubicBezTo>
                    <a:pt x="18434" y="99"/>
                    <a:pt x="18791" y="1206"/>
                    <a:pt x="19238" y="2222"/>
                  </a:cubicBezTo>
                  <a:cubicBezTo>
                    <a:pt x="19684" y="3237"/>
                    <a:pt x="20219" y="4160"/>
                    <a:pt x="20755" y="50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>
              <a:off x="933286" y="4177859"/>
              <a:ext cx="324588" cy="40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0" y="10612"/>
                  </a:moveTo>
                  <a:cubicBezTo>
                    <a:pt x="2667" y="10188"/>
                    <a:pt x="5333" y="9765"/>
                    <a:pt x="7467" y="8918"/>
                  </a:cubicBezTo>
                  <a:cubicBezTo>
                    <a:pt x="9600" y="8071"/>
                    <a:pt x="11200" y="6800"/>
                    <a:pt x="12000" y="5636"/>
                  </a:cubicBezTo>
                  <a:cubicBezTo>
                    <a:pt x="12800" y="4471"/>
                    <a:pt x="12800" y="3412"/>
                    <a:pt x="11467" y="2247"/>
                  </a:cubicBezTo>
                  <a:cubicBezTo>
                    <a:pt x="10133" y="1083"/>
                    <a:pt x="7467" y="-188"/>
                    <a:pt x="5333" y="24"/>
                  </a:cubicBezTo>
                  <a:cubicBezTo>
                    <a:pt x="3200" y="236"/>
                    <a:pt x="1600" y="1930"/>
                    <a:pt x="1333" y="5212"/>
                  </a:cubicBezTo>
                  <a:cubicBezTo>
                    <a:pt x="1067" y="8494"/>
                    <a:pt x="2133" y="13365"/>
                    <a:pt x="4800" y="16436"/>
                  </a:cubicBezTo>
                  <a:cubicBezTo>
                    <a:pt x="7467" y="19506"/>
                    <a:pt x="11733" y="20777"/>
                    <a:pt x="14800" y="21094"/>
                  </a:cubicBezTo>
                  <a:cubicBezTo>
                    <a:pt x="17867" y="21412"/>
                    <a:pt x="19733" y="20777"/>
                    <a:pt x="21600" y="201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" name="Line"/>
            <p:cNvSpPr/>
            <p:nvPr/>
          </p:nvSpPr>
          <p:spPr>
            <a:xfrm>
              <a:off x="1524266" y="4186315"/>
              <a:ext cx="459892" cy="36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98" extrusionOk="0">
                  <a:moveTo>
                    <a:pt x="1028" y="4985"/>
                  </a:moveTo>
                  <a:cubicBezTo>
                    <a:pt x="656" y="3560"/>
                    <a:pt x="283" y="2136"/>
                    <a:pt x="97" y="2374"/>
                  </a:cubicBezTo>
                  <a:cubicBezTo>
                    <a:pt x="-89" y="2611"/>
                    <a:pt x="-89" y="4510"/>
                    <a:pt x="842" y="7714"/>
                  </a:cubicBezTo>
                  <a:cubicBezTo>
                    <a:pt x="1773" y="10919"/>
                    <a:pt x="3635" y="15429"/>
                    <a:pt x="4939" y="18040"/>
                  </a:cubicBezTo>
                  <a:cubicBezTo>
                    <a:pt x="6242" y="20651"/>
                    <a:pt x="6987" y="21363"/>
                    <a:pt x="7825" y="21481"/>
                  </a:cubicBezTo>
                  <a:cubicBezTo>
                    <a:pt x="8663" y="21600"/>
                    <a:pt x="9594" y="21125"/>
                    <a:pt x="10339" y="18633"/>
                  </a:cubicBezTo>
                  <a:cubicBezTo>
                    <a:pt x="11083" y="16141"/>
                    <a:pt x="11642" y="11631"/>
                    <a:pt x="11735" y="8782"/>
                  </a:cubicBezTo>
                  <a:cubicBezTo>
                    <a:pt x="11828" y="5934"/>
                    <a:pt x="11456" y="4747"/>
                    <a:pt x="11270" y="4866"/>
                  </a:cubicBezTo>
                  <a:cubicBezTo>
                    <a:pt x="11083" y="4985"/>
                    <a:pt x="11083" y="6409"/>
                    <a:pt x="11363" y="8664"/>
                  </a:cubicBezTo>
                  <a:cubicBezTo>
                    <a:pt x="11642" y="10919"/>
                    <a:pt x="12201" y="14004"/>
                    <a:pt x="13039" y="16259"/>
                  </a:cubicBezTo>
                  <a:cubicBezTo>
                    <a:pt x="13877" y="18514"/>
                    <a:pt x="14994" y="19938"/>
                    <a:pt x="16111" y="20651"/>
                  </a:cubicBezTo>
                  <a:cubicBezTo>
                    <a:pt x="17228" y="21363"/>
                    <a:pt x="18345" y="21363"/>
                    <a:pt x="19277" y="20769"/>
                  </a:cubicBezTo>
                  <a:cubicBezTo>
                    <a:pt x="20208" y="20176"/>
                    <a:pt x="20952" y="18989"/>
                    <a:pt x="21232" y="15903"/>
                  </a:cubicBezTo>
                  <a:cubicBezTo>
                    <a:pt x="21511" y="12818"/>
                    <a:pt x="21325" y="7833"/>
                    <a:pt x="21045" y="4629"/>
                  </a:cubicBezTo>
                  <a:cubicBezTo>
                    <a:pt x="20766" y="1424"/>
                    <a:pt x="20394" y="0"/>
                    <a:pt x="20208" y="0"/>
                  </a:cubicBezTo>
                  <a:cubicBezTo>
                    <a:pt x="20021" y="0"/>
                    <a:pt x="20021" y="1424"/>
                    <a:pt x="20114" y="2848"/>
                  </a:cubicBezTo>
                  <a:cubicBezTo>
                    <a:pt x="20208" y="4273"/>
                    <a:pt x="20394" y="5697"/>
                    <a:pt x="20580" y="71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" name="Line"/>
            <p:cNvSpPr/>
            <p:nvPr/>
          </p:nvSpPr>
          <p:spPr>
            <a:xfrm>
              <a:off x="2124304" y="4246360"/>
              <a:ext cx="280243" cy="32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0333" extrusionOk="0">
                  <a:moveTo>
                    <a:pt x="13435" y="9800"/>
                  </a:moveTo>
                  <a:cubicBezTo>
                    <a:pt x="11035" y="7539"/>
                    <a:pt x="8635" y="5279"/>
                    <a:pt x="6535" y="4149"/>
                  </a:cubicBezTo>
                  <a:cubicBezTo>
                    <a:pt x="4435" y="3018"/>
                    <a:pt x="2635" y="3018"/>
                    <a:pt x="1435" y="4274"/>
                  </a:cubicBezTo>
                  <a:cubicBezTo>
                    <a:pt x="235" y="5530"/>
                    <a:pt x="-365" y="8042"/>
                    <a:pt x="235" y="10930"/>
                  </a:cubicBezTo>
                  <a:cubicBezTo>
                    <a:pt x="835" y="13818"/>
                    <a:pt x="2635" y="17084"/>
                    <a:pt x="5935" y="18842"/>
                  </a:cubicBezTo>
                  <a:cubicBezTo>
                    <a:pt x="9235" y="20600"/>
                    <a:pt x="14035" y="20851"/>
                    <a:pt x="17035" y="19344"/>
                  </a:cubicBezTo>
                  <a:cubicBezTo>
                    <a:pt x="20035" y="17837"/>
                    <a:pt x="21235" y="14572"/>
                    <a:pt x="20935" y="11181"/>
                  </a:cubicBezTo>
                  <a:cubicBezTo>
                    <a:pt x="20635" y="7791"/>
                    <a:pt x="18835" y="4274"/>
                    <a:pt x="16885" y="2139"/>
                  </a:cubicBezTo>
                  <a:cubicBezTo>
                    <a:pt x="14935" y="4"/>
                    <a:pt x="12835" y="-749"/>
                    <a:pt x="11185" y="884"/>
                  </a:cubicBezTo>
                  <a:cubicBezTo>
                    <a:pt x="9535" y="2516"/>
                    <a:pt x="8335" y="6535"/>
                    <a:pt x="7135" y="105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" name="Line"/>
            <p:cNvSpPr/>
            <p:nvPr/>
          </p:nvSpPr>
          <p:spPr>
            <a:xfrm>
              <a:off x="2497007" y="4284742"/>
              <a:ext cx="230930" cy="272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0651" extrusionOk="0">
                  <a:moveTo>
                    <a:pt x="1017" y="9869"/>
                  </a:moveTo>
                  <a:cubicBezTo>
                    <a:pt x="651" y="7739"/>
                    <a:pt x="285" y="5610"/>
                    <a:pt x="102" y="5457"/>
                  </a:cubicBezTo>
                  <a:cubicBezTo>
                    <a:pt x="-81" y="5305"/>
                    <a:pt x="-81" y="7131"/>
                    <a:pt x="651" y="9564"/>
                  </a:cubicBezTo>
                  <a:cubicBezTo>
                    <a:pt x="1383" y="11998"/>
                    <a:pt x="2848" y="15040"/>
                    <a:pt x="5227" y="17322"/>
                  </a:cubicBezTo>
                  <a:cubicBezTo>
                    <a:pt x="7607" y="19604"/>
                    <a:pt x="10902" y="21125"/>
                    <a:pt x="13831" y="20517"/>
                  </a:cubicBezTo>
                  <a:cubicBezTo>
                    <a:pt x="16760" y="19908"/>
                    <a:pt x="19322" y="17170"/>
                    <a:pt x="20421" y="13824"/>
                  </a:cubicBezTo>
                  <a:cubicBezTo>
                    <a:pt x="21519" y="10477"/>
                    <a:pt x="21153" y="6522"/>
                    <a:pt x="20238" y="3784"/>
                  </a:cubicBezTo>
                  <a:cubicBezTo>
                    <a:pt x="19322" y="1046"/>
                    <a:pt x="17858" y="-475"/>
                    <a:pt x="16394" y="133"/>
                  </a:cubicBezTo>
                  <a:cubicBezTo>
                    <a:pt x="14929" y="742"/>
                    <a:pt x="13465" y="3480"/>
                    <a:pt x="12000" y="62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" name="Line"/>
            <p:cNvSpPr/>
            <p:nvPr/>
          </p:nvSpPr>
          <p:spPr>
            <a:xfrm>
              <a:off x="2824711" y="4113692"/>
              <a:ext cx="116211" cy="46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8193" y="4964"/>
                  </a:moveTo>
                  <a:cubicBezTo>
                    <a:pt x="5959" y="4232"/>
                    <a:pt x="3724" y="3500"/>
                    <a:pt x="2235" y="2493"/>
                  </a:cubicBezTo>
                  <a:cubicBezTo>
                    <a:pt x="745" y="1486"/>
                    <a:pt x="0" y="205"/>
                    <a:pt x="0" y="22"/>
                  </a:cubicBezTo>
                  <a:cubicBezTo>
                    <a:pt x="0" y="-161"/>
                    <a:pt x="745" y="754"/>
                    <a:pt x="2607" y="3500"/>
                  </a:cubicBezTo>
                  <a:cubicBezTo>
                    <a:pt x="4469" y="6246"/>
                    <a:pt x="7448" y="10822"/>
                    <a:pt x="10800" y="14117"/>
                  </a:cubicBezTo>
                  <a:cubicBezTo>
                    <a:pt x="14152" y="17412"/>
                    <a:pt x="17876" y="19425"/>
                    <a:pt x="21600" y="214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" name="Line"/>
            <p:cNvSpPr/>
            <p:nvPr/>
          </p:nvSpPr>
          <p:spPr>
            <a:xfrm>
              <a:off x="2832726" y="4126206"/>
              <a:ext cx="204371" cy="44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88" y="5643"/>
                    <a:pt x="6776" y="11286"/>
                    <a:pt x="9106" y="14789"/>
                  </a:cubicBezTo>
                  <a:cubicBezTo>
                    <a:pt x="11435" y="18292"/>
                    <a:pt x="12706" y="19654"/>
                    <a:pt x="14612" y="20432"/>
                  </a:cubicBezTo>
                  <a:cubicBezTo>
                    <a:pt x="16518" y="21211"/>
                    <a:pt x="19059" y="2140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" name="Line"/>
            <p:cNvSpPr/>
            <p:nvPr/>
          </p:nvSpPr>
          <p:spPr>
            <a:xfrm>
              <a:off x="3100464" y="4134221"/>
              <a:ext cx="249199" cy="50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18235" y="9354"/>
                  </a:moveTo>
                  <a:cubicBezTo>
                    <a:pt x="16864" y="8334"/>
                    <a:pt x="15492" y="7313"/>
                    <a:pt x="12750" y="7228"/>
                  </a:cubicBezTo>
                  <a:cubicBezTo>
                    <a:pt x="10007" y="7143"/>
                    <a:pt x="5892" y="7994"/>
                    <a:pt x="3321" y="9694"/>
                  </a:cubicBezTo>
                  <a:cubicBezTo>
                    <a:pt x="750" y="11395"/>
                    <a:pt x="-279" y="13946"/>
                    <a:pt x="64" y="15732"/>
                  </a:cubicBezTo>
                  <a:cubicBezTo>
                    <a:pt x="407" y="17518"/>
                    <a:pt x="2121" y="18539"/>
                    <a:pt x="5207" y="18369"/>
                  </a:cubicBezTo>
                  <a:cubicBezTo>
                    <a:pt x="8292" y="18198"/>
                    <a:pt x="12750" y="16838"/>
                    <a:pt x="14635" y="13861"/>
                  </a:cubicBezTo>
                  <a:cubicBezTo>
                    <a:pt x="16521" y="10885"/>
                    <a:pt x="15835" y="6293"/>
                    <a:pt x="15150" y="3572"/>
                  </a:cubicBezTo>
                  <a:cubicBezTo>
                    <a:pt x="14464" y="850"/>
                    <a:pt x="13778" y="0"/>
                    <a:pt x="13435" y="0"/>
                  </a:cubicBezTo>
                  <a:cubicBezTo>
                    <a:pt x="13092" y="0"/>
                    <a:pt x="13092" y="850"/>
                    <a:pt x="13778" y="3572"/>
                  </a:cubicBezTo>
                  <a:cubicBezTo>
                    <a:pt x="14464" y="6293"/>
                    <a:pt x="15835" y="10885"/>
                    <a:pt x="17207" y="14202"/>
                  </a:cubicBezTo>
                  <a:cubicBezTo>
                    <a:pt x="18578" y="17518"/>
                    <a:pt x="19950" y="19559"/>
                    <a:pt x="213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" name="Line"/>
            <p:cNvSpPr/>
            <p:nvPr/>
          </p:nvSpPr>
          <p:spPr>
            <a:xfrm>
              <a:off x="3840412" y="4018041"/>
              <a:ext cx="182470" cy="829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495" extrusionOk="0">
                  <a:moveTo>
                    <a:pt x="21382" y="5918"/>
                  </a:moveTo>
                  <a:cubicBezTo>
                    <a:pt x="21382" y="4776"/>
                    <a:pt x="21382" y="3633"/>
                    <a:pt x="20443" y="2699"/>
                  </a:cubicBezTo>
                  <a:cubicBezTo>
                    <a:pt x="19504" y="1764"/>
                    <a:pt x="17625" y="1037"/>
                    <a:pt x="15512" y="570"/>
                  </a:cubicBezTo>
                  <a:cubicBezTo>
                    <a:pt x="13399" y="103"/>
                    <a:pt x="11052" y="-105"/>
                    <a:pt x="9173" y="51"/>
                  </a:cubicBezTo>
                  <a:cubicBezTo>
                    <a:pt x="7295" y="207"/>
                    <a:pt x="5886" y="726"/>
                    <a:pt x="4008" y="2855"/>
                  </a:cubicBezTo>
                  <a:cubicBezTo>
                    <a:pt x="2130" y="4983"/>
                    <a:pt x="-218" y="8722"/>
                    <a:pt x="17" y="11889"/>
                  </a:cubicBezTo>
                  <a:cubicBezTo>
                    <a:pt x="252" y="15057"/>
                    <a:pt x="3069" y="17653"/>
                    <a:pt x="5182" y="19158"/>
                  </a:cubicBezTo>
                  <a:cubicBezTo>
                    <a:pt x="7295" y="20664"/>
                    <a:pt x="8704" y="21080"/>
                    <a:pt x="10347" y="21287"/>
                  </a:cubicBezTo>
                  <a:cubicBezTo>
                    <a:pt x="11991" y="21495"/>
                    <a:pt x="13869" y="21495"/>
                    <a:pt x="15747" y="214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" name="Line"/>
            <p:cNvSpPr/>
            <p:nvPr/>
          </p:nvSpPr>
          <p:spPr>
            <a:xfrm>
              <a:off x="3754118" y="4583034"/>
              <a:ext cx="316851" cy="108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extrusionOk="0">
                  <a:moveTo>
                    <a:pt x="289" y="21600"/>
                  </a:moveTo>
                  <a:cubicBezTo>
                    <a:pt x="19" y="16000"/>
                    <a:pt x="-251" y="10400"/>
                    <a:pt x="424" y="6800"/>
                  </a:cubicBezTo>
                  <a:cubicBezTo>
                    <a:pt x="1099" y="3200"/>
                    <a:pt x="2719" y="1600"/>
                    <a:pt x="6364" y="800"/>
                  </a:cubicBezTo>
                  <a:cubicBezTo>
                    <a:pt x="10009" y="0"/>
                    <a:pt x="15679" y="0"/>
                    <a:pt x="2134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" name="Line"/>
            <p:cNvSpPr/>
            <p:nvPr/>
          </p:nvSpPr>
          <p:spPr>
            <a:xfrm>
              <a:off x="4095012" y="4450794"/>
              <a:ext cx="120218" cy="19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1350"/>
                    <a:pt x="7200" y="2700"/>
                    <a:pt x="10800" y="6300"/>
                  </a:cubicBezTo>
                  <a:cubicBezTo>
                    <a:pt x="14400" y="9900"/>
                    <a:pt x="18000" y="157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" name="Line"/>
            <p:cNvSpPr/>
            <p:nvPr/>
          </p:nvSpPr>
          <p:spPr>
            <a:xfrm>
              <a:off x="4138030" y="4332463"/>
              <a:ext cx="41135" cy="5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922" extrusionOk="0">
                  <a:moveTo>
                    <a:pt x="2484" y="20922"/>
                  </a:moveTo>
                  <a:cubicBezTo>
                    <a:pt x="521" y="10842"/>
                    <a:pt x="-1443" y="762"/>
                    <a:pt x="1502" y="42"/>
                  </a:cubicBezTo>
                  <a:cubicBezTo>
                    <a:pt x="4448" y="-678"/>
                    <a:pt x="12302" y="7962"/>
                    <a:pt x="20157" y="166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" name="Line"/>
            <p:cNvSpPr/>
            <p:nvPr/>
          </p:nvSpPr>
          <p:spPr>
            <a:xfrm>
              <a:off x="4353981" y="4374033"/>
              <a:ext cx="366164" cy="30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363" extrusionOk="0">
                  <a:moveTo>
                    <a:pt x="1731" y="2007"/>
                  </a:moveTo>
                  <a:cubicBezTo>
                    <a:pt x="1027" y="885"/>
                    <a:pt x="323" y="-237"/>
                    <a:pt x="88" y="44"/>
                  </a:cubicBezTo>
                  <a:cubicBezTo>
                    <a:pt x="-147" y="324"/>
                    <a:pt x="88" y="2007"/>
                    <a:pt x="792" y="4953"/>
                  </a:cubicBezTo>
                  <a:cubicBezTo>
                    <a:pt x="1496" y="7898"/>
                    <a:pt x="2670" y="12106"/>
                    <a:pt x="3610" y="15051"/>
                  </a:cubicBezTo>
                  <a:cubicBezTo>
                    <a:pt x="4549" y="17997"/>
                    <a:pt x="5253" y="19680"/>
                    <a:pt x="5840" y="19680"/>
                  </a:cubicBezTo>
                  <a:cubicBezTo>
                    <a:pt x="6427" y="19680"/>
                    <a:pt x="6896" y="17997"/>
                    <a:pt x="7366" y="15612"/>
                  </a:cubicBezTo>
                  <a:cubicBezTo>
                    <a:pt x="7836" y="13228"/>
                    <a:pt x="8305" y="10142"/>
                    <a:pt x="8775" y="7758"/>
                  </a:cubicBezTo>
                  <a:cubicBezTo>
                    <a:pt x="9244" y="5373"/>
                    <a:pt x="9714" y="3690"/>
                    <a:pt x="10301" y="3690"/>
                  </a:cubicBezTo>
                  <a:cubicBezTo>
                    <a:pt x="10888" y="3690"/>
                    <a:pt x="11592" y="5373"/>
                    <a:pt x="12531" y="8179"/>
                  </a:cubicBezTo>
                  <a:cubicBezTo>
                    <a:pt x="13470" y="10984"/>
                    <a:pt x="14644" y="14911"/>
                    <a:pt x="16170" y="17295"/>
                  </a:cubicBezTo>
                  <a:cubicBezTo>
                    <a:pt x="17696" y="19680"/>
                    <a:pt x="19575" y="20521"/>
                    <a:pt x="21453" y="213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" name="Line"/>
            <p:cNvSpPr/>
            <p:nvPr/>
          </p:nvSpPr>
          <p:spPr>
            <a:xfrm>
              <a:off x="4776245" y="4209875"/>
              <a:ext cx="364662" cy="505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0" extrusionOk="0">
                  <a:moveTo>
                    <a:pt x="6646" y="10735"/>
                  </a:moveTo>
                  <a:cubicBezTo>
                    <a:pt x="5934" y="9885"/>
                    <a:pt x="5222" y="9034"/>
                    <a:pt x="4273" y="8949"/>
                  </a:cubicBezTo>
                  <a:cubicBezTo>
                    <a:pt x="3323" y="8864"/>
                    <a:pt x="2136" y="9544"/>
                    <a:pt x="1305" y="10820"/>
                  </a:cubicBezTo>
                  <a:cubicBezTo>
                    <a:pt x="475" y="12096"/>
                    <a:pt x="0" y="13967"/>
                    <a:pt x="0" y="15327"/>
                  </a:cubicBezTo>
                  <a:cubicBezTo>
                    <a:pt x="0" y="16688"/>
                    <a:pt x="475" y="17538"/>
                    <a:pt x="1305" y="18048"/>
                  </a:cubicBezTo>
                  <a:cubicBezTo>
                    <a:pt x="2136" y="18559"/>
                    <a:pt x="3323" y="18729"/>
                    <a:pt x="4985" y="16603"/>
                  </a:cubicBezTo>
                  <a:cubicBezTo>
                    <a:pt x="6646" y="14477"/>
                    <a:pt x="8782" y="10055"/>
                    <a:pt x="9851" y="7333"/>
                  </a:cubicBezTo>
                  <a:cubicBezTo>
                    <a:pt x="10919" y="4612"/>
                    <a:pt x="10919" y="3592"/>
                    <a:pt x="10563" y="2486"/>
                  </a:cubicBezTo>
                  <a:cubicBezTo>
                    <a:pt x="10207" y="1381"/>
                    <a:pt x="9494" y="190"/>
                    <a:pt x="9138" y="20"/>
                  </a:cubicBezTo>
                  <a:cubicBezTo>
                    <a:pt x="8782" y="-150"/>
                    <a:pt x="8782" y="700"/>
                    <a:pt x="9732" y="3932"/>
                  </a:cubicBezTo>
                  <a:cubicBezTo>
                    <a:pt x="10681" y="7163"/>
                    <a:pt x="12580" y="12776"/>
                    <a:pt x="14716" y="16093"/>
                  </a:cubicBezTo>
                  <a:cubicBezTo>
                    <a:pt x="16853" y="19409"/>
                    <a:pt x="19226" y="20430"/>
                    <a:pt x="21600" y="214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>
              <a:off x="5597733" y="4386299"/>
              <a:ext cx="347505" cy="30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0722" extrusionOk="0">
                  <a:moveTo>
                    <a:pt x="0" y="5220"/>
                  </a:moveTo>
                  <a:cubicBezTo>
                    <a:pt x="248" y="2760"/>
                    <a:pt x="497" y="299"/>
                    <a:pt x="621" y="25"/>
                  </a:cubicBezTo>
                  <a:cubicBezTo>
                    <a:pt x="745" y="-248"/>
                    <a:pt x="745" y="1666"/>
                    <a:pt x="1366" y="4947"/>
                  </a:cubicBezTo>
                  <a:cubicBezTo>
                    <a:pt x="1986" y="8228"/>
                    <a:pt x="3228" y="12876"/>
                    <a:pt x="5586" y="16157"/>
                  </a:cubicBezTo>
                  <a:cubicBezTo>
                    <a:pt x="7945" y="19438"/>
                    <a:pt x="11421" y="21352"/>
                    <a:pt x="14276" y="20532"/>
                  </a:cubicBezTo>
                  <a:cubicBezTo>
                    <a:pt x="17131" y="19711"/>
                    <a:pt x="19366" y="16157"/>
                    <a:pt x="20483" y="12876"/>
                  </a:cubicBezTo>
                  <a:cubicBezTo>
                    <a:pt x="21600" y="9595"/>
                    <a:pt x="21600" y="6587"/>
                    <a:pt x="21476" y="4400"/>
                  </a:cubicBezTo>
                  <a:cubicBezTo>
                    <a:pt x="21352" y="2213"/>
                    <a:pt x="21103" y="846"/>
                    <a:pt x="20855" y="1119"/>
                  </a:cubicBezTo>
                  <a:cubicBezTo>
                    <a:pt x="20607" y="1393"/>
                    <a:pt x="20359" y="3306"/>
                    <a:pt x="20110" y="52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" name="Line"/>
            <p:cNvSpPr/>
            <p:nvPr/>
          </p:nvSpPr>
          <p:spPr>
            <a:xfrm>
              <a:off x="6092831" y="4369930"/>
              <a:ext cx="538775" cy="3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305" extrusionOk="0">
                  <a:moveTo>
                    <a:pt x="4678" y="6926"/>
                  </a:moveTo>
                  <a:cubicBezTo>
                    <a:pt x="4836" y="5739"/>
                    <a:pt x="4995" y="4552"/>
                    <a:pt x="4916" y="3365"/>
                  </a:cubicBezTo>
                  <a:cubicBezTo>
                    <a:pt x="4836" y="2179"/>
                    <a:pt x="4519" y="992"/>
                    <a:pt x="3883" y="398"/>
                  </a:cubicBezTo>
                  <a:cubicBezTo>
                    <a:pt x="3248" y="-195"/>
                    <a:pt x="2295" y="-195"/>
                    <a:pt x="1422" y="873"/>
                  </a:cubicBezTo>
                  <a:cubicBezTo>
                    <a:pt x="548" y="1941"/>
                    <a:pt x="-246" y="4078"/>
                    <a:pt x="72" y="6570"/>
                  </a:cubicBezTo>
                  <a:cubicBezTo>
                    <a:pt x="389" y="9062"/>
                    <a:pt x="1819" y="11910"/>
                    <a:pt x="2851" y="13809"/>
                  </a:cubicBezTo>
                  <a:cubicBezTo>
                    <a:pt x="3883" y="15708"/>
                    <a:pt x="4519" y="16658"/>
                    <a:pt x="5075" y="17607"/>
                  </a:cubicBezTo>
                  <a:cubicBezTo>
                    <a:pt x="5630" y="18557"/>
                    <a:pt x="6107" y="19506"/>
                    <a:pt x="5948" y="20218"/>
                  </a:cubicBezTo>
                  <a:cubicBezTo>
                    <a:pt x="5789" y="20930"/>
                    <a:pt x="4995" y="21405"/>
                    <a:pt x="4280" y="21286"/>
                  </a:cubicBezTo>
                  <a:cubicBezTo>
                    <a:pt x="3566" y="21168"/>
                    <a:pt x="2930" y="20456"/>
                    <a:pt x="2930" y="19743"/>
                  </a:cubicBezTo>
                  <a:cubicBezTo>
                    <a:pt x="2930" y="19031"/>
                    <a:pt x="3566" y="18319"/>
                    <a:pt x="5075" y="17489"/>
                  </a:cubicBezTo>
                  <a:cubicBezTo>
                    <a:pt x="6583" y="16658"/>
                    <a:pt x="8966" y="15708"/>
                    <a:pt x="10792" y="14403"/>
                  </a:cubicBezTo>
                  <a:cubicBezTo>
                    <a:pt x="12619" y="13097"/>
                    <a:pt x="13889" y="11436"/>
                    <a:pt x="14604" y="10012"/>
                  </a:cubicBezTo>
                  <a:cubicBezTo>
                    <a:pt x="15319" y="8587"/>
                    <a:pt x="15478" y="7401"/>
                    <a:pt x="15319" y="6332"/>
                  </a:cubicBezTo>
                  <a:cubicBezTo>
                    <a:pt x="15160" y="5264"/>
                    <a:pt x="14683" y="4315"/>
                    <a:pt x="13572" y="4315"/>
                  </a:cubicBezTo>
                  <a:cubicBezTo>
                    <a:pt x="12460" y="4315"/>
                    <a:pt x="10713" y="5264"/>
                    <a:pt x="9919" y="7519"/>
                  </a:cubicBezTo>
                  <a:cubicBezTo>
                    <a:pt x="9125" y="9774"/>
                    <a:pt x="9283" y="13335"/>
                    <a:pt x="10157" y="15708"/>
                  </a:cubicBezTo>
                  <a:cubicBezTo>
                    <a:pt x="11030" y="18082"/>
                    <a:pt x="12619" y="19269"/>
                    <a:pt x="14604" y="19506"/>
                  </a:cubicBezTo>
                  <a:cubicBezTo>
                    <a:pt x="16589" y="19743"/>
                    <a:pt x="18972" y="19031"/>
                    <a:pt x="21354" y="183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" name="Line"/>
            <p:cNvSpPr/>
            <p:nvPr/>
          </p:nvSpPr>
          <p:spPr>
            <a:xfrm>
              <a:off x="6634475" y="4145635"/>
              <a:ext cx="534104" cy="93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22" extrusionOk="0">
                  <a:moveTo>
                    <a:pt x="5688" y="3691"/>
                  </a:moveTo>
                  <a:cubicBezTo>
                    <a:pt x="5204" y="2679"/>
                    <a:pt x="4721" y="1668"/>
                    <a:pt x="4157" y="979"/>
                  </a:cubicBezTo>
                  <a:cubicBezTo>
                    <a:pt x="3592" y="290"/>
                    <a:pt x="2948" y="-78"/>
                    <a:pt x="2545" y="14"/>
                  </a:cubicBezTo>
                  <a:cubicBezTo>
                    <a:pt x="2142" y="106"/>
                    <a:pt x="1981" y="657"/>
                    <a:pt x="2061" y="2266"/>
                  </a:cubicBezTo>
                  <a:cubicBezTo>
                    <a:pt x="2142" y="3874"/>
                    <a:pt x="2464" y="6540"/>
                    <a:pt x="3189" y="9205"/>
                  </a:cubicBezTo>
                  <a:cubicBezTo>
                    <a:pt x="3915" y="11871"/>
                    <a:pt x="5043" y="14536"/>
                    <a:pt x="5849" y="16145"/>
                  </a:cubicBezTo>
                  <a:cubicBezTo>
                    <a:pt x="6655" y="17753"/>
                    <a:pt x="7139" y="18305"/>
                    <a:pt x="7542" y="18811"/>
                  </a:cubicBezTo>
                  <a:cubicBezTo>
                    <a:pt x="7945" y="19316"/>
                    <a:pt x="8267" y="19776"/>
                    <a:pt x="8670" y="20235"/>
                  </a:cubicBezTo>
                  <a:cubicBezTo>
                    <a:pt x="9073" y="20695"/>
                    <a:pt x="9557" y="21154"/>
                    <a:pt x="9395" y="21338"/>
                  </a:cubicBezTo>
                  <a:cubicBezTo>
                    <a:pt x="9234" y="21522"/>
                    <a:pt x="8428" y="21430"/>
                    <a:pt x="6978" y="20787"/>
                  </a:cubicBezTo>
                  <a:cubicBezTo>
                    <a:pt x="5527" y="20143"/>
                    <a:pt x="3431" y="18948"/>
                    <a:pt x="2142" y="18029"/>
                  </a:cubicBezTo>
                  <a:cubicBezTo>
                    <a:pt x="852" y="17110"/>
                    <a:pt x="369" y="16467"/>
                    <a:pt x="127" y="15915"/>
                  </a:cubicBezTo>
                  <a:cubicBezTo>
                    <a:pt x="-115" y="15364"/>
                    <a:pt x="-115" y="14904"/>
                    <a:pt x="1094" y="14215"/>
                  </a:cubicBezTo>
                  <a:cubicBezTo>
                    <a:pt x="2303" y="13525"/>
                    <a:pt x="4721" y="12606"/>
                    <a:pt x="6978" y="12009"/>
                  </a:cubicBezTo>
                  <a:cubicBezTo>
                    <a:pt x="9234" y="11411"/>
                    <a:pt x="11330" y="11136"/>
                    <a:pt x="12700" y="10860"/>
                  </a:cubicBezTo>
                  <a:cubicBezTo>
                    <a:pt x="14070" y="10584"/>
                    <a:pt x="14715" y="10308"/>
                    <a:pt x="14957" y="10400"/>
                  </a:cubicBezTo>
                  <a:cubicBezTo>
                    <a:pt x="15198" y="10492"/>
                    <a:pt x="15037" y="10952"/>
                    <a:pt x="15037" y="11457"/>
                  </a:cubicBezTo>
                  <a:cubicBezTo>
                    <a:pt x="15037" y="11963"/>
                    <a:pt x="15198" y="12514"/>
                    <a:pt x="15601" y="13020"/>
                  </a:cubicBezTo>
                  <a:cubicBezTo>
                    <a:pt x="16004" y="13525"/>
                    <a:pt x="16649" y="13985"/>
                    <a:pt x="17375" y="14215"/>
                  </a:cubicBezTo>
                  <a:cubicBezTo>
                    <a:pt x="18100" y="14445"/>
                    <a:pt x="18906" y="14445"/>
                    <a:pt x="19551" y="14261"/>
                  </a:cubicBezTo>
                  <a:cubicBezTo>
                    <a:pt x="20195" y="14077"/>
                    <a:pt x="20679" y="13709"/>
                    <a:pt x="21001" y="12652"/>
                  </a:cubicBezTo>
                  <a:cubicBezTo>
                    <a:pt x="21324" y="11595"/>
                    <a:pt x="21485" y="9849"/>
                    <a:pt x="21485" y="8746"/>
                  </a:cubicBezTo>
                  <a:cubicBezTo>
                    <a:pt x="21485" y="7643"/>
                    <a:pt x="21324" y="7183"/>
                    <a:pt x="21001" y="7137"/>
                  </a:cubicBezTo>
                  <a:cubicBezTo>
                    <a:pt x="20679" y="7091"/>
                    <a:pt x="20195" y="7459"/>
                    <a:pt x="19712" y="78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" name="Line"/>
            <p:cNvSpPr/>
            <p:nvPr/>
          </p:nvSpPr>
          <p:spPr>
            <a:xfrm>
              <a:off x="7172585" y="4298518"/>
              <a:ext cx="408741" cy="54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4572"/>
                  </a:moveTo>
                  <a:cubicBezTo>
                    <a:pt x="212" y="3784"/>
                    <a:pt x="424" y="2996"/>
                    <a:pt x="529" y="2050"/>
                  </a:cubicBezTo>
                  <a:cubicBezTo>
                    <a:pt x="635" y="1104"/>
                    <a:pt x="635" y="0"/>
                    <a:pt x="953" y="0"/>
                  </a:cubicBezTo>
                  <a:cubicBezTo>
                    <a:pt x="1271" y="0"/>
                    <a:pt x="1906" y="1104"/>
                    <a:pt x="2753" y="3942"/>
                  </a:cubicBezTo>
                  <a:cubicBezTo>
                    <a:pt x="3600" y="6780"/>
                    <a:pt x="4659" y="11352"/>
                    <a:pt x="5718" y="14584"/>
                  </a:cubicBezTo>
                  <a:cubicBezTo>
                    <a:pt x="6776" y="17816"/>
                    <a:pt x="7835" y="19708"/>
                    <a:pt x="9106" y="20654"/>
                  </a:cubicBezTo>
                  <a:cubicBezTo>
                    <a:pt x="10376" y="21600"/>
                    <a:pt x="11859" y="21600"/>
                    <a:pt x="13976" y="20969"/>
                  </a:cubicBezTo>
                  <a:cubicBezTo>
                    <a:pt x="16094" y="20339"/>
                    <a:pt x="18847" y="19077"/>
                    <a:pt x="21600" y="1781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7917934" y="4775382"/>
              <a:ext cx="36067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" name="Line"/>
            <p:cNvSpPr/>
            <p:nvPr/>
          </p:nvSpPr>
          <p:spPr>
            <a:xfrm>
              <a:off x="5564681" y="3810529"/>
              <a:ext cx="2158015" cy="1524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60" extrusionOk="0">
                  <a:moveTo>
                    <a:pt x="18979" y="6473"/>
                  </a:moveTo>
                  <a:cubicBezTo>
                    <a:pt x="18661" y="5571"/>
                    <a:pt x="18342" y="4668"/>
                    <a:pt x="17664" y="3766"/>
                  </a:cubicBezTo>
                  <a:cubicBezTo>
                    <a:pt x="16987" y="2864"/>
                    <a:pt x="15951" y="1961"/>
                    <a:pt x="14775" y="1341"/>
                  </a:cubicBezTo>
                  <a:cubicBezTo>
                    <a:pt x="13599" y="721"/>
                    <a:pt x="12284" y="382"/>
                    <a:pt x="10969" y="185"/>
                  </a:cubicBezTo>
                  <a:cubicBezTo>
                    <a:pt x="9654" y="-13"/>
                    <a:pt x="8339" y="-69"/>
                    <a:pt x="7203" y="100"/>
                  </a:cubicBezTo>
                  <a:cubicBezTo>
                    <a:pt x="6067" y="269"/>
                    <a:pt x="5111" y="664"/>
                    <a:pt x="4354" y="1115"/>
                  </a:cubicBezTo>
                  <a:cubicBezTo>
                    <a:pt x="3596" y="1567"/>
                    <a:pt x="3038" y="2074"/>
                    <a:pt x="2481" y="3005"/>
                  </a:cubicBezTo>
                  <a:cubicBezTo>
                    <a:pt x="1923" y="3935"/>
                    <a:pt x="1365" y="5289"/>
                    <a:pt x="926" y="6783"/>
                  </a:cubicBezTo>
                  <a:cubicBezTo>
                    <a:pt x="488" y="8278"/>
                    <a:pt x="169" y="9913"/>
                    <a:pt x="50" y="11154"/>
                  </a:cubicBezTo>
                  <a:cubicBezTo>
                    <a:pt x="-70" y="12395"/>
                    <a:pt x="10" y="13241"/>
                    <a:pt x="468" y="14284"/>
                  </a:cubicBezTo>
                  <a:cubicBezTo>
                    <a:pt x="926" y="15327"/>
                    <a:pt x="1763" y="16568"/>
                    <a:pt x="2760" y="17583"/>
                  </a:cubicBezTo>
                  <a:cubicBezTo>
                    <a:pt x="3756" y="18598"/>
                    <a:pt x="4912" y="19388"/>
                    <a:pt x="6207" y="20008"/>
                  </a:cubicBezTo>
                  <a:cubicBezTo>
                    <a:pt x="7502" y="20629"/>
                    <a:pt x="8937" y="21080"/>
                    <a:pt x="10292" y="21305"/>
                  </a:cubicBezTo>
                  <a:cubicBezTo>
                    <a:pt x="11647" y="21531"/>
                    <a:pt x="12922" y="21531"/>
                    <a:pt x="14177" y="21164"/>
                  </a:cubicBezTo>
                  <a:cubicBezTo>
                    <a:pt x="15433" y="20798"/>
                    <a:pt x="16668" y="20065"/>
                    <a:pt x="17744" y="19050"/>
                  </a:cubicBezTo>
                  <a:cubicBezTo>
                    <a:pt x="18820" y="18034"/>
                    <a:pt x="19737" y="16737"/>
                    <a:pt x="20354" y="15412"/>
                  </a:cubicBezTo>
                  <a:cubicBezTo>
                    <a:pt x="20972" y="14087"/>
                    <a:pt x="21291" y="12733"/>
                    <a:pt x="21410" y="11492"/>
                  </a:cubicBezTo>
                  <a:cubicBezTo>
                    <a:pt x="21530" y="10252"/>
                    <a:pt x="21450" y="9124"/>
                    <a:pt x="21052" y="8052"/>
                  </a:cubicBezTo>
                  <a:cubicBezTo>
                    <a:pt x="20653" y="6981"/>
                    <a:pt x="19936" y="5965"/>
                    <a:pt x="18860" y="5486"/>
                  </a:cubicBezTo>
                  <a:cubicBezTo>
                    <a:pt x="17784" y="5007"/>
                    <a:pt x="16349" y="5063"/>
                    <a:pt x="14915" y="51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" name="Line"/>
            <p:cNvSpPr/>
            <p:nvPr/>
          </p:nvSpPr>
          <p:spPr>
            <a:xfrm>
              <a:off x="8030596" y="4299989"/>
              <a:ext cx="1536465" cy="34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508" extrusionOk="0">
                  <a:moveTo>
                    <a:pt x="106" y="21508"/>
                  </a:moveTo>
                  <a:cubicBezTo>
                    <a:pt x="-6" y="20252"/>
                    <a:pt x="-118" y="18996"/>
                    <a:pt x="274" y="17364"/>
                  </a:cubicBezTo>
                  <a:cubicBezTo>
                    <a:pt x="665" y="15731"/>
                    <a:pt x="1561" y="13722"/>
                    <a:pt x="3100" y="11336"/>
                  </a:cubicBezTo>
                  <a:cubicBezTo>
                    <a:pt x="4638" y="8950"/>
                    <a:pt x="6821" y="6187"/>
                    <a:pt x="8919" y="4429"/>
                  </a:cubicBezTo>
                  <a:cubicBezTo>
                    <a:pt x="11018" y="2671"/>
                    <a:pt x="13032" y="1917"/>
                    <a:pt x="14851" y="1541"/>
                  </a:cubicBezTo>
                  <a:cubicBezTo>
                    <a:pt x="16670" y="1164"/>
                    <a:pt x="18292" y="1164"/>
                    <a:pt x="19244" y="1038"/>
                  </a:cubicBezTo>
                  <a:cubicBezTo>
                    <a:pt x="20195" y="913"/>
                    <a:pt x="20475" y="661"/>
                    <a:pt x="20783" y="410"/>
                  </a:cubicBezTo>
                  <a:cubicBezTo>
                    <a:pt x="21090" y="159"/>
                    <a:pt x="21426" y="-92"/>
                    <a:pt x="21454" y="34"/>
                  </a:cubicBezTo>
                  <a:cubicBezTo>
                    <a:pt x="21482" y="159"/>
                    <a:pt x="21202" y="661"/>
                    <a:pt x="20922" y="11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" name="Line"/>
            <p:cNvSpPr/>
            <p:nvPr/>
          </p:nvSpPr>
          <p:spPr>
            <a:xfrm>
              <a:off x="9512824" y="4181246"/>
              <a:ext cx="247353" cy="40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3" h="21443" extrusionOk="0">
                  <a:moveTo>
                    <a:pt x="3375" y="912"/>
                  </a:moveTo>
                  <a:cubicBezTo>
                    <a:pt x="1687" y="698"/>
                    <a:pt x="0" y="485"/>
                    <a:pt x="0" y="271"/>
                  </a:cubicBezTo>
                  <a:cubicBezTo>
                    <a:pt x="0" y="57"/>
                    <a:pt x="1687" y="-157"/>
                    <a:pt x="5231" y="164"/>
                  </a:cubicBezTo>
                  <a:cubicBezTo>
                    <a:pt x="8775" y="485"/>
                    <a:pt x="14175" y="1340"/>
                    <a:pt x="17381" y="3051"/>
                  </a:cubicBezTo>
                  <a:cubicBezTo>
                    <a:pt x="20588" y="4762"/>
                    <a:pt x="21600" y="7328"/>
                    <a:pt x="20250" y="10536"/>
                  </a:cubicBezTo>
                  <a:cubicBezTo>
                    <a:pt x="18900" y="13744"/>
                    <a:pt x="15188" y="17593"/>
                    <a:pt x="11475" y="2144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" name="Line"/>
            <p:cNvSpPr/>
            <p:nvPr/>
          </p:nvSpPr>
          <p:spPr>
            <a:xfrm>
              <a:off x="10534674" y="4058610"/>
              <a:ext cx="184335" cy="89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3" extrusionOk="0">
                  <a:moveTo>
                    <a:pt x="21600" y="4745"/>
                  </a:moveTo>
                  <a:cubicBezTo>
                    <a:pt x="18313" y="3318"/>
                    <a:pt x="15026" y="1890"/>
                    <a:pt x="12209" y="1034"/>
                  </a:cubicBezTo>
                  <a:cubicBezTo>
                    <a:pt x="9391" y="177"/>
                    <a:pt x="7043" y="-108"/>
                    <a:pt x="5400" y="35"/>
                  </a:cubicBezTo>
                  <a:cubicBezTo>
                    <a:pt x="3757" y="177"/>
                    <a:pt x="2817" y="748"/>
                    <a:pt x="1878" y="2604"/>
                  </a:cubicBezTo>
                  <a:cubicBezTo>
                    <a:pt x="939" y="4459"/>
                    <a:pt x="0" y="7599"/>
                    <a:pt x="0" y="10264"/>
                  </a:cubicBezTo>
                  <a:cubicBezTo>
                    <a:pt x="0" y="12928"/>
                    <a:pt x="939" y="15117"/>
                    <a:pt x="2348" y="16972"/>
                  </a:cubicBezTo>
                  <a:cubicBezTo>
                    <a:pt x="3757" y="18828"/>
                    <a:pt x="5635" y="20350"/>
                    <a:pt x="5870" y="20921"/>
                  </a:cubicBezTo>
                  <a:cubicBezTo>
                    <a:pt x="6104" y="21492"/>
                    <a:pt x="4696" y="21111"/>
                    <a:pt x="3287" y="207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" name="Line"/>
            <p:cNvSpPr/>
            <p:nvPr/>
          </p:nvSpPr>
          <p:spPr>
            <a:xfrm>
              <a:off x="10310267" y="4451796"/>
              <a:ext cx="688310" cy="249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06" extrusionOk="0">
                  <a:moveTo>
                    <a:pt x="0" y="20485"/>
                  </a:moveTo>
                  <a:cubicBezTo>
                    <a:pt x="1249" y="18428"/>
                    <a:pt x="2497" y="16371"/>
                    <a:pt x="4932" y="13971"/>
                  </a:cubicBezTo>
                  <a:cubicBezTo>
                    <a:pt x="7366" y="11571"/>
                    <a:pt x="10987" y="8828"/>
                    <a:pt x="13422" y="6771"/>
                  </a:cubicBezTo>
                  <a:cubicBezTo>
                    <a:pt x="15857" y="4714"/>
                    <a:pt x="17105" y="3343"/>
                    <a:pt x="18042" y="2314"/>
                  </a:cubicBezTo>
                  <a:cubicBezTo>
                    <a:pt x="18978" y="1285"/>
                    <a:pt x="19602" y="600"/>
                    <a:pt x="19602" y="257"/>
                  </a:cubicBezTo>
                  <a:cubicBezTo>
                    <a:pt x="19602" y="-86"/>
                    <a:pt x="18978" y="-86"/>
                    <a:pt x="18354" y="257"/>
                  </a:cubicBezTo>
                  <a:cubicBezTo>
                    <a:pt x="17729" y="600"/>
                    <a:pt x="17105" y="1285"/>
                    <a:pt x="16543" y="3343"/>
                  </a:cubicBezTo>
                  <a:cubicBezTo>
                    <a:pt x="15981" y="5400"/>
                    <a:pt x="15482" y="8828"/>
                    <a:pt x="15232" y="11400"/>
                  </a:cubicBezTo>
                  <a:cubicBezTo>
                    <a:pt x="14983" y="13971"/>
                    <a:pt x="14983" y="15685"/>
                    <a:pt x="15170" y="17228"/>
                  </a:cubicBezTo>
                  <a:cubicBezTo>
                    <a:pt x="15357" y="18771"/>
                    <a:pt x="15732" y="20143"/>
                    <a:pt x="16356" y="20828"/>
                  </a:cubicBezTo>
                  <a:cubicBezTo>
                    <a:pt x="16980" y="21514"/>
                    <a:pt x="17854" y="21514"/>
                    <a:pt x="18791" y="20485"/>
                  </a:cubicBezTo>
                  <a:cubicBezTo>
                    <a:pt x="19727" y="19457"/>
                    <a:pt x="20726" y="17400"/>
                    <a:pt x="21163" y="14657"/>
                  </a:cubicBezTo>
                  <a:cubicBezTo>
                    <a:pt x="21600" y="11914"/>
                    <a:pt x="21475" y="8485"/>
                    <a:pt x="21163" y="6085"/>
                  </a:cubicBezTo>
                  <a:cubicBezTo>
                    <a:pt x="20851" y="3685"/>
                    <a:pt x="20351" y="2314"/>
                    <a:pt x="19790" y="1800"/>
                  </a:cubicBezTo>
                  <a:cubicBezTo>
                    <a:pt x="19228" y="1285"/>
                    <a:pt x="18603" y="1628"/>
                    <a:pt x="18166" y="2657"/>
                  </a:cubicBezTo>
                  <a:cubicBezTo>
                    <a:pt x="17729" y="3685"/>
                    <a:pt x="17480" y="5400"/>
                    <a:pt x="17230" y="71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" name="Line"/>
            <p:cNvSpPr/>
            <p:nvPr/>
          </p:nvSpPr>
          <p:spPr>
            <a:xfrm>
              <a:off x="11163813" y="4500765"/>
              <a:ext cx="204371" cy="19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0" y="6153"/>
                  </a:moveTo>
                  <a:cubicBezTo>
                    <a:pt x="0" y="4036"/>
                    <a:pt x="0" y="1918"/>
                    <a:pt x="0" y="1918"/>
                  </a:cubicBezTo>
                  <a:cubicBezTo>
                    <a:pt x="0" y="1918"/>
                    <a:pt x="0" y="4036"/>
                    <a:pt x="0" y="6153"/>
                  </a:cubicBezTo>
                  <a:cubicBezTo>
                    <a:pt x="0" y="8271"/>
                    <a:pt x="0" y="10389"/>
                    <a:pt x="212" y="13353"/>
                  </a:cubicBezTo>
                  <a:cubicBezTo>
                    <a:pt x="424" y="16318"/>
                    <a:pt x="847" y="20130"/>
                    <a:pt x="847" y="20553"/>
                  </a:cubicBezTo>
                  <a:cubicBezTo>
                    <a:pt x="847" y="20977"/>
                    <a:pt x="424" y="18012"/>
                    <a:pt x="212" y="15471"/>
                  </a:cubicBezTo>
                  <a:cubicBezTo>
                    <a:pt x="0" y="12930"/>
                    <a:pt x="0" y="10812"/>
                    <a:pt x="1482" y="8059"/>
                  </a:cubicBezTo>
                  <a:cubicBezTo>
                    <a:pt x="2965" y="5306"/>
                    <a:pt x="5929" y="1918"/>
                    <a:pt x="9529" y="648"/>
                  </a:cubicBezTo>
                  <a:cubicBezTo>
                    <a:pt x="13129" y="-623"/>
                    <a:pt x="17365" y="224"/>
                    <a:pt x="21600" y="107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" name="Line"/>
            <p:cNvSpPr/>
            <p:nvPr/>
          </p:nvSpPr>
          <p:spPr>
            <a:xfrm>
              <a:off x="12171327" y="4209872"/>
              <a:ext cx="25554" cy="63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21481" extrusionOk="0">
                  <a:moveTo>
                    <a:pt x="1782" y="4471"/>
                  </a:moveTo>
                  <a:cubicBezTo>
                    <a:pt x="4868" y="3661"/>
                    <a:pt x="7954" y="2851"/>
                    <a:pt x="11040" y="1973"/>
                  </a:cubicBezTo>
                  <a:cubicBezTo>
                    <a:pt x="14126" y="1096"/>
                    <a:pt x="17211" y="151"/>
                    <a:pt x="18754" y="16"/>
                  </a:cubicBezTo>
                  <a:cubicBezTo>
                    <a:pt x="20297" y="-119"/>
                    <a:pt x="20297" y="556"/>
                    <a:pt x="15668" y="2918"/>
                  </a:cubicBezTo>
                  <a:cubicBezTo>
                    <a:pt x="11040" y="5281"/>
                    <a:pt x="1783" y="9331"/>
                    <a:pt x="240" y="12706"/>
                  </a:cubicBezTo>
                  <a:cubicBezTo>
                    <a:pt x="-1303" y="16081"/>
                    <a:pt x="4869" y="18781"/>
                    <a:pt x="11040" y="214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" name="Line"/>
            <p:cNvSpPr/>
            <p:nvPr/>
          </p:nvSpPr>
          <p:spPr>
            <a:xfrm>
              <a:off x="12029380" y="4238814"/>
              <a:ext cx="480873" cy="12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9" extrusionOk="0">
                  <a:moveTo>
                    <a:pt x="0" y="20879"/>
                  </a:moveTo>
                  <a:cubicBezTo>
                    <a:pt x="0" y="17606"/>
                    <a:pt x="0" y="14334"/>
                    <a:pt x="450" y="12370"/>
                  </a:cubicBezTo>
                  <a:cubicBezTo>
                    <a:pt x="900" y="10406"/>
                    <a:pt x="1800" y="9752"/>
                    <a:pt x="4320" y="7461"/>
                  </a:cubicBezTo>
                  <a:cubicBezTo>
                    <a:pt x="6840" y="5170"/>
                    <a:pt x="10980" y="1243"/>
                    <a:pt x="14130" y="261"/>
                  </a:cubicBezTo>
                  <a:cubicBezTo>
                    <a:pt x="17280" y="-721"/>
                    <a:pt x="19440" y="1243"/>
                    <a:pt x="21600" y="32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" name="Line"/>
            <p:cNvSpPr/>
            <p:nvPr/>
          </p:nvSpPr>
          <p:spPr>
            <a:xfrm>
              <a:off x="12137577" y="4558990"/>
              <a:ext cx="492893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39" y="7200"/>
                    <a:pt x="8078" y="14400"/>
                    <a:pt x="11678" y="18000"/>
                  </a:cubicBezTo>
                  <a:cubicBezTo>
                    <a:pt x="15278" y="21600"/>
                    <a:pt x="18439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" name="Line"/>
            <p:cNvSpPr/>
            <p:nvPr/>
          </p:nvSpPr>
          <p:spPr>
            <a:xfrm>
              <a:off x="12185664" y="4751338"/>
              <a:ext cx="432784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200" y="17280"/>
                    <a:pt x="12400" y="12960"/>
                    <a:pt x="16000" y="9360"/>
                  </a:cubicBezTo>
                  <a:cubicBezTo>
                    <a:pt x="19600" y="5760"/>
                    <a:pt x="2060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" name="Line"/>
            <p:cNvSpPr/>
            <p:nvPr/>
          </p:nvSpPr>
          <p:spPr>
            <a:xfrm>
              <a:off x="12762709" y="4526212"/>
              <a:ext cx="372676" cy="30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3" extrusionOk="0">
                  <a:moveTo>
                    <a:pt x="0" y="5588"/>
                  </a:moveTo>
                  <a:cubicBezTo>
                    <a:pt x="465" y="8635"/>
                    <a:pt x="929" y="11681"/>
                    <a:pt x="1161" y="14588"/>
                  </a:cubicBezTo>
                  <a:cubicBezTo>
                    <a:pt x="1394" y="17496"/>
                    <a:pt x="1394" y="20265"/>
                    <a:pt x="1626" y="20819"/>
                  </a:cubicBezTo>
                  <a:cubicBezTo>
                    <a:pt x="1858" y="21373"/>
                    <a:pt x="2323" y="19711"/>
                    <a:pt x="3484" y="16111"/>
                  </a:cubicBezTo>
                  <a:cubicBezTo>
                    <a:pt x="4645" y="12511"/>
                    <a:pt x="6503" y="6973"/>
                    <a:pt x="7897" y="3788"/>
                  </a:cubicBezTo>
                  <a:cubicBezTo>
                    <a:pt x="9290" y="604"/>
                    <a:pt x="10219" y="-227"/>
                    <a:pt x="10916" y="50"/>
                  </a:cubicBezTo>
                  <a:cubicBezTo>
                    <a:pt x="11613" y="327"/>
                    <a:pt x="12077" y="1711"/>
                    <a:pt x="12542" y="4065"/>
                  </a:cubicBezTo>
                  <a:cubicBezTo>
                    <a:pt x="13006" y="6419"/>
                    <a:pt x="13471" y="9742"/>
                    <a:pt x="14981" y="12373"/>
                  </a:cubicBezTo>
                  <a:cubicBezTo>
                    <a:pt x="16490" y="15004"/>
                    <a:pt x="19045" y="16942"/>
                    <a:pt x="21600" y="188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Line"/>
            <p:cNvSpPr/>
            <p:nvPr/>
          </p:nvSpPr>
          <p:spPr>
            <a:xfrm>
              <a:off x="13183471" y="4533915"/>
              <a:ext cx="504914" cy="30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6" extrusionOk="0">
                  <a:moveTo>
                    <a:pt x="0" y="11013"/>
                  </a:moveTo>
                  <a:cubicBezTo>
                    <a:pt x="1886" y="9049"/>
                    <a:pt x="3771" y="7086"/>
                    <a:pt x="4800" y="5402"/>
                  </a:cubicBezTo>
                  <a:cubicBezTo>
                    <a:pt x="5829" y="3719"/>
                    <a:pt x="6000" y="2317"/>
                    <a:pt x="5657" y="1335"/>
                  </a:cubicBezTo>
                  <a:cubicBezTo>
                    <a:pt x="5314" y="353"/>
                    <a:pt x="4457" y="-208"/>
                    <a:pt x="3686" y="73"/>
                  </a:cubicBezTo>
                  <a:cubicBezTo>
                    <a:pt x="2914" y="353"/>
                    <a:pt x="2229" y="1475"/>
                    <a:pt x="1543" y="3579"/>
                  </a:cubicBezTo>
                  <a:cubicBezTo>
                    <a:pt x="857" y="5683"/>
                    <a:pt x="171" y="8769"/>
                    <a:pt x="86" y="11995"/>
                  </a:cubicBezTo>
                  <a:cubicBezTo>
                    <a:pt x="0" y="15221"/>
                    <a:pt x="514" y="18587"/>
                    <a:pt x="1886" y="19849"/>
                  </a:cubicBezTo>
                  <a:cubicBezTo>
                    <a:pt x="3257" y="21111"/>
                    <a:pt x="5486" y="20270"/>
                    <a:pt x="7200" y="18447"/>
                  </a:cubicBezTo>
                  <a:cubicBezTo>
                    <a:pt x="8914" y="16623"/>
                    <a:pt x="10114" y="13818"/>
                    <a:pt x="10800" y="11714"/>
                  </a:cubicBezTo>
                  <a:cubicBezTo>
                    <a:pt x="11486" y="9610"/>
                    <a:pt x="11657" y="8208"/>
                    <a:pt x="11657" y="8348"/>
                  </a:cubicBezTo>
                  <a:cubicBezTo>
                    <a:pt x="11657" y="8488"/>
                    <a:pt x="11486" y="10171"/>
                    <a:pt x="11400" y="11714"/>
                  </a:cubicBezTo>
                  <a:cubicBezTo>
                    <a:pt x="11314" y="13257"/>
                    <a:pt x="11314" y="14660"/>
                    <a:pt x="11571" y="16483"/>
                  </a:cubicBezTo>
                  <a:cubicBezTo>
                    <a:pt x="11829" y="18306"/>
                    <a:pt x="12343" y="20550"/>
                    <a:pt x="12600" y="20971"/>
                  </a:cubicBezTo>
                  <a:cubicBezTo>
                    <a:pt x="12857" y="21392"/>
                    <a:pt x="12857" y="19989"/>
                    <a:pt x="13029" y="17886"/>
                  </a:cubicBezTo>
                  <a:cubicBezTo>
                    <a:pt x="13200" y="15782"/>
                    <a:pt x="13543" y="12976"/>
                    <a:pt x="13971" y="11013"/>
                  </a:cubicBezTo>
                  <a:cubicBezTo>
                    <a:pt x="14400" y="9049"/>
                    <a:pt x="14914" y="7927"/>
                    <a:pt x="16200" y="7647"/>
                  </a:cubicBezTo>
                  <a:cubicBezTo>
                    <a:pt x="17486" y="7366"/>
                    <a:pt x="19543" y="7927"/>
                    <a:pt x="21600" y="848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" name="Line"/>
            <p:cNvSpPr/>
            <p:nvPr/>
          </p:nvSpPr>
          <p:spPr>
            <a:xfrm>
              <a:off x="13695919" y="4584819"/>
              <a:ext cx="527958" cy="57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533" extrusionOk="0">
                  <a:moveTo>
                    <a:pt x="4567" y="1283"/>
                  </a:moveTo>
                  <a:cubicBezTo>
                    <a:pt x="4080" y="683"/>
                    <a:pt x="3592" y="83"/>
                    <a:pt x="3024" y="8"/>
                  </a:cubicBezTo>
                  <a:cubicBezTo>
                    <a:pt x="2456" y="-67"/>
                    <a:pt x="1806" y="383"/>
                    <a:pt x="1319" y="983"/>
                  </a:cubicBezTo>
                  <a:cubicBezTo>
                    <a:pt x="831" y="1583"/>
                    <a:pt x="507" y="2333"/>
                    <a:pt x="263" y="3233"/>
                  </a:cubicBezTo>
                  <a:cubicBezTo>
                    <a:pt x="19" y="4133"/>
                    <a:pt x="-143" y="5183"/>
                    <a:pt x="182" y="5783"/>
                  </a:cubicBezTo>
                  <a:cubicBezTo>
                    <a:pt x="507" y="6383"/>
                    <a:pt x="1319" y="6533"/>
                    <a:pt x="2049" y="6383"/>
                  </a:cubicBezTo>
                  <a:cubicBezTo>
                    <a:pt x="2780" y="6233"/>
                    <a:pt x="3430" y="5783"/>
                    <a:pt x="4242" y="5183"/>
                  </a:cubicBezTo>
                  <a:cubicBezTo>
                    <a:pt x="5054" y="4583"/>
                    <a:pt x="6028" y="3833"/>
                    <a:pt x="6678" y="3908"/>
                  </a:cubicBezTo>
                  <a:cubicBezTo>
                    <a:pt x="7328" y="3983"/>
                    <a:pt x="7652" y="4883"/>
                    <a:pt x="7815" y="7433"/>
                  </a:cubicBezTo>
                  <a:cubicBezTo>
                    <a:pt x="7977" y="9983"/>
                    <a:pt x="7977" y="14183"/>
                    <a:pt x="7896" y="16658"/>
                  </a:cubicBezTo>
                  <a:cubicBezTo>
                    <a:pt x="7815" y="19133"/>
                    <a:pt x="7653" y="19883"/>
                    <a:pt x="7084" y="20333"/>
                  </a:cubicBezTo>
                  <a:cubicBezTo>
                    <a:pt x="6516" y="20783"/>
                    <a:pt x="5541" y="20933"/>
                    <a:pt x="4810" y="20558"/>
                  </a:cubicBezTo>
                  <a:cubicBezTo>
                    <a:pt x="4080" y="20183"/>
                    <a:pt x="3592" y="19283"/>
                    <a:pt x="3836" y="17108"/>
                  </a:cubicBezTo>
                  <a:cubicBezTo>
                    <a:pt x="4080" y="14933"/>
                    <a:pt x="5054" y="11483"/>
                    <a:pt x="6028" y="9158"/>
                  </a:cubicBezTo>
                  <a:cubicBezTo>
                    <a:pt x="7003" y="6833"/>
                    <a:pt x="7977" y="5633"/>
                    <a:pt x="9195" y="4883"/>
                  </a:cubicBezTo>
                  <a:cubicBezTo>
                    <a:pt x="10413" y="4133"/>
                    <a:pt x="11875" y="3833"/>
                    <a:pt x="12525" y="4058"/>
                  </a:cubicBezTo>
                  <a:cubicBezTo>
                    <a:pt x="13174" y="4283"/>
                    <a:pt x="13012" y="5033"/>
                    <a:pt x="12931" y="5783"/>
                  </a:cubicBezTo>
                  <a:cubicBezTo>
                    <a:pt x="12849" y="6533"/>
                    <a:pt x="12849" y="7283"/>
                    <a:pt x="13093" y="7958"/>
                  </a:cubicBezTo>
                  <a:cubicBezTo>
                    <a:pt x="13337" y="8633"/>
                    <a:pt x="13824" y="9233"/>
                    <a:pt x="14555" y="9533"/>
                  </a:cubicBezTo>
                  <a:cubicBezTo>
                    <a:pt x="15286" y="9833"/>
                    <a:pt x="16260" y="9833"/>
                    <a:pt x="17316" y="9233"/>
                  </a:cubicBezTo>
                  <a:cubicBezTo>
                    <a:pt x="18371" y="8633"/>
                    <a:pt x="19508" y="7433"/>
                    <a:pt x="20239" y="6458"/>
                  </a:cubicBezTo>
                  <a:cubicBezTo>
                    <a:pt x="20970" y="5483"/>
                    <a:pt x="21295" y="4733"/>
                    <a:pt x="21376" y="4808"/>
                  </a:cubicBezTo>
                  <a:cubicBezTo>
                    <a:pt x="21457" y="4883"/>
                    <a:pt x="21295" y="5783"/>
                    <a:pt x="21051" y="8183"/>
                  </a:cubicBezTo>
                  <a:cubicBezTo>
                    <a:pt x="20807" y="10583"/>
                    <a:pt x="20483" y="14483"/>
                    <a:pt x="20158" y="16808"/>
                  </a:cubicBezTo>
                  <a:cubicBezTo>
                    <a:pt x="19833" y="19133"/>
                    <a:pt x="19508" y="19883"/>
                    <a:pt x="18452" y="20408"/>
                  </a:cubicBezTo>
                  <a:cubicBezTo>
                    <a:pt x="17397" y="20933"/>
                    <a:pt x="15610" y="21233"/>
                    <a:pt x="13824" y="215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" name="Line"/>
            <p:cNvSpPr/>
            <p:nvPr/>
          </p:nvSpPr>
          <p:spPr>
            <a:xfrm>
              <a:off x="8074218" y="4583034"/>
              <a:ext cx="931858" cy="1145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11" extrusionOk="0">
                  <a:moveTo>
                    <a:pt x="0" y="0"/>
                  </a:moveTo>
                  <a:cubicBezTo>
                    <a:pt x="2039" y="2634"/>
                    <a:pt x="4079" y="5268"/>
                    <a:pt x="6258" y="7790"/>
                  </a:cubicBezTo>
                  <a:cubicBezTo>
                    <a:pt x="8436" y="10311"/>
                    <a:pt x="10754" y="12719"/>
                    <a:pt x="12979" y="14638"/>
                  </a:cubicBezTo>
                  <a:cubicBezTo>
                    <a:pt x="15203" y="16557"/>
                    <a:pt x="17336" y="17987"/>
                    <a:pt x="18587" y="18853"/>
                  </a:cubicBezTo>
                  <a:cubicBezTo>
                    <a:pt x="19839" y="19718"/>
                    <a:pt x="20209" y="20020"/>
                    <a:pt x="20627" y="20433"/>
                  </a:cubicBezTo>
                  <a:cubicBezTo>
                    <a:pt x="21044" y="20847"/>
                    <a:pt x="21507" y="21374"/>
                    <a:pt x="21554" y="21487"/>
                  </a:cubicBezTo>
                  <a:cubicBezTo>
                    <a:pt x="21600" y="21600"/>
                    <a:pt x="21229" y="21299"/>
                    <a:pt x="20858" y="209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" name="Line"/>
            <p:cNvSpPr/>
            <p:nvPr/>
          </p:nvSpPr>
          <p:spPr>
            <a:xfrm>
              <a:off x="8999894" y="5520922"/>
              <a:ext cx="346839" cy="49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417" extrusionOk="0">
                  <a:moveTo>
                    <a:pt x="0" y="2082"/>
                  </a:moveTo>
                  <a:cubicBezTo>
                    <a:pt x="0" y="1211"/>
                    <a:pt x="0" y="340"/>
                    <a:pt x="745" y="78"/>
                  </a:cubicBezTo>
                  <a:cubicBezTo>
                    <a:pt x="1490" y="-183"/>
                    <a:pt x="2979" y="165"/>
                    <a:pt x="6207" y="1733"/>
                  </a:cubicBezTo>
                  <a:cubicBezTo>
                    <a:pt x="9434" y="3301"/>
                    <a:pt x="14400" y="6088"/>
                    <a:pt x="17379" y="7830"/>
                  </a:cubicBezTo>
                  <a:cubicBezTo>
                    <a:pt x="20359" y="9572"/>
                    <a:pt x="21352" y="10269"/>
                    <a:pt x="21476" y="11662"/>
                  </a:cubicBezTo>
                  <a:cubicBezTo>
                    <a:pt x="21600" y="13056"/>
                    <a:pt x="20855" y="15146"/>
                    <a:pt x="18497" y="16888"/>
                  </a:cubicBezTo>
                  <a:cubicBezTo>
                    <a:pt x="16138" y="18630"/>
                    <a:pt x="12166" y="20023"/>
                    <a:pt x="8193" y="214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" name="Line"/>
            <p:cNvSpPr/>
            <p:nvPr/>
          </p:nvSpPr>
          <p:spPr>
            <a:xfrm>
              <a:off x="9984678" y="5285640"/>
              <a:ext cx="169307" cy="105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1" extrusionOk="0">
                  <a:moveTo>
                    <a:pt x="21223" y="3082"/>
                  </a:moveTo>
                  <a:cubicBezTo>
                    <a:pt x="21223" y="2509"/>
                    <a:pt x="21223" y="1936"/>
                    <a:pt x="21223" y="1405"/>
                  </a:cubicBezTo>
                  <a:cubicBezTo>
                    <a:pt x="21223" y="873"/>
                    <a:pt x="21223" y="382"/>
                    <a:pt x="19967" y="136"/>
                  </a:cubicBezTo>
                  <a:cubicBezTo>
                    <a:pt x="18711" y="-109"/>
                    <a:pt x="16200" y="-109"/>
                    <a:pt x="12935" y="873"/>
                  </a:cubicBezTo>
                  <a:cubicBezTo>
                    <a:pt x="9670" y="1855"/>
                    <a:pt x="5651" y="3818"/>
                    <a:pt x="3139" y="6314"/>
                  </a:cubicBezTo>
                  <a:cubicBezTo>
                    <a:pt x="628" y="8809"/>
                    <a:pt x="-377" y="11836"/>
                    <a:pt x="125" y="14455"/>
                  </a:cubicBezTo>
                  <a:cubicBezTo>
                    <a:pt x="628" y="17073"/>
                    <a:pt x="2637" y="19282"/>
                    <a:pt x="4646" y="214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" name="Line"/>
            <p:cNvSpPr/>
            <p:nvPr/>
          </p:nvSpPr>
          <p:spPr>
            <a:xfrm>
              <a:off x="9841418" y="5953516"/>
              <a:ext cx="444807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4" y="18982"/>
                    <a:pt x="1168" y="16364"/>
                    <a:pt x="2432" y="14727"/>
                  </a:cubicBezTo>
                  <a:cubicBezTo>
                    <a:pt x="3697" y="13091"/>
                    <a:pt x="5643" y="12436"/>
                    <a:pt x="8951" y="10145"/>
                  </a:cubicBezTo>
                  <a:cubicBezTo>
                    <a:pt x="12259" y="7855"/>
                    <a:pt x="16930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" name="Line"/>
            <p:cNvSpPr/>
            <p:nvPr/>
          </p:nvSpPr>
          <p:spPr>
            <a:xfrm>
              <a:off x="10189383" y="5783708"/>
              <a:ext cx="263079" cy="292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1" h="20715" extrusionOk="0">
                  <a:moveTo>
                    <a:pt x="15078" y="5222"/>
                  </a:moveTo>
                  <a:cubicBezTo>
                    <a:pt x="14765" y="3517"/>
                    <a:pt x="14452" y="1812"/>
                    <a:pt x="13356" y="817"/>
                  </a:cubicBezTo>
                  <a:cubicBezTo>
                    <a:pt x="12261" y="-178"/>
                    <a:pt x="10383" y="-462"/>
                    <a:pt x="7878" y="1101"/>
                  </a:cubicBezTo>
                  <a:cubicBezTo>
                    <a:pt x="5374" y="2664"/>
                    <a:pt x="2243" y="6075"/>
                    <a:pt x="835" y="9343"/>
                  </a:cubicBezTo>
                  <a:cubicBezTo>
                    <a:pt x="-574" y="12612"/>
                    <a:pt x="-261" y="15738"/>
                    <a:pt x="2243" y="17870"/>
                  </a:cubicBezTo>
                  <a:cubicBezTo>
                    <a:pt x="4748" y="20001"/>
                    <a:pt x="9443" y="21138"/>
                    <a:pt x="13043" y="20570"/>
                  </a:cubicBezTo>
                  <a:cubicBezTo>
                    <a:pt x="16643" y="20001"/>
                    <a:pt x="19148" y="17727"/>
                    <a:pt x="20087" y="15027"/>
                  </a:cubicBezTo>
                  <a:cubicBezTo>
                    <a:pt x="21026" y="12327"/>
                    <a:pt x="20400" y="9201"/>
                    <a:pt x="19461" y="7212"/>
                  </a:cubicBezTo>
                  <a:cubicBezTo>
                    <a:pt x="18522" y="5222"/>
                    <a:pt x="17269" y="4370"/>
                    <a:pt x="15861" y="3801"/>
                  </a:cubicBezTo>
                  <a:cubicBezTo>
                    <a:pt x="14452" y="3233"/>
                    <a:pt x="12887" y="2949"/>
                    <a:pt x="11635" y="3801"/>
                  </a:cubicBezTo>
                  <a:cubicBezTo>
                    <a:pt x="10383" y="4654"/>
                    <a:pt x="9443" y="6643"/>
                    <a:pt x="8504" y="86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" name="Line"/>
            <p:cNvSpPr/>
            <p:nvPr/>
          </p:nvSpPr>
          <p:spPr>
            <a:xfrm>
              <a:off x="10584460" y="5857341"/>
              <a:ext cx="290832" cy="24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435" extrusionOk="0">
                  <a:moveTo>
                    <a:pt x="1946" y="3187"/>
                  </a:moveTo>
                  <a:cubicBezTo>
                    <a:pt x="1059" y="1770"/>
                    <a:pt x="171" y="354"/>
                    <a:pt x="23" y="531"/>
                  </a:cubicBezTo>
                  <a:cubicBezTo>
                    <a:pt x="-125" y="708"/>
                    <a:pt x="467" y="2479"/>
                    <a:pt x="1502" y="5489"/>
                  </a:cubicBezTo>
                  <a:cubicBezTo>
                    <a:pt x="2538" y="8498"/>
                    <a:pt x="4017" y="12748"/>
                    <a:pt x="5053" y="15934"/>
                  </a:cubicBezTo>
                  <a:cubicBezTo>
                    <a:pt x="6089" y="19121"/>
                    <a:pt x="6681" y="21246"/>
                    <a:pt x="6681" y="21423"/>
                  </a:cubicBezTo>
                  <a:cubicBezTo>
                    <a:pt x="6681" y="21600"/>
                    <a:pt x="6089" y="19830"/>
                    <a:pt x="5497" y="17174"/>
                  </a:cubicBezTo>
                  <a:cubicBezTo>
                    <a:pt x="4905" y="14518"/>
                    <a:pt x="4313" y="10977"/>
                    <a:pt x="4017" y="8321"/>
                  </a:cubicBezTo>
                  <a:cubicBezTo>
                    <a:pt x="3722" y="5666"/>
                    <a:pt x="3722" y="3895"/>
                    <a:pt x="6681" y="2656"/>
                  </a:cubicBezTo>
                  <a:cubicBezTo>
                    <a:pt x="9639" y="1416"/>
                    <a:pt x="15557" y="708"/>
                    <a:pt x="2147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" name="Line"/>
            <p:cNvSpPr/>
            <p:nvPr/>
          </p:nvSpPr>
          <p:spPr>
            <a:xfrm>
              <a:off x="11360552" y="5341532"/>
              <a:ext cx="716917" cy="78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569" extrusionOk="0">
                  <a:moveTo>
                    <a:pt x="9229" y="6283"/>
                  </a:moveTo>
                  <a:cubicBezTo>
                    <a:pt x="9229" y="5175"/>
                    <a:pt x="9229" y="4067"/>
                    <a:pt x="8389" y="3015"/>
                  </a:cubicBezTo>
                  <a:cubicBezTo>
                    <a:pt x="7549" y="1963"/>
                    <a:pt x="5869" y="966"/>
                    <a:pt x="4669" y="467"/>
                  </a:cubicBezTo>
                  <a:cubicBezTo>
                    <a:pt x="3469" y="-31"/>
                    <a:pt x="2749" y="-31"/>
                    <a:pt x="2029" y="24"/>
                  </a:cubicBezTo>
                  <a:cubicBezTo>
                    <a:pt x="1309" y="80"/>
                    <a:pt x="589" y="191"/>
                    <a:pt x="229" y="634"/>
                  </a:cubicBezTo>
                  <a:cubicBezTo>
                    <a:pt x="-131" y="1077"/>
                    <a:pt x="-131" y="1852"/>
                    <a:pt x="709" y="3292"/>
                  </a:cubicBezTo>
                  <a:cubicBezTo>
                    <a:pt x="1549" y="4732"/>
                    <a:pt x="3229" y="6837"/>
                    <a:pt x="5089" y="9218"/>
                  </a:cubicBezTo>
                  <a:cubicBezTo>
                    <a:pt x="6949" y="11600"/>
                    <a:pt x="8989" y="14258"/>
                    <a:pt x="9829" y="16141"/>
                  </a:cubicBezTo>
                  <a:cubicBezTo>
                    <a:pt x="10669" y="18024"/>
                    <a:pt x="10309" y="19132"/>
                    <a:pt x="9769" y="19852"/>
                  </a:cubicBezTo>
                  <a:cubicBezTo>
                    <a:pt x="9229" y="20572"/>
                    <a:pt x="8509" y="20904"/>
                    <a:pt x="7849" y="21071"/>
                  </a:cubicBezTo>
                  <a:cubicBezTo>
                    <a:pt x="7189" y="21237"/>
                    <a:pt x="6589" y="21237"/>
                    <a:pt x="6049" y="21071"/>
                  </a:cubicBezTo>
                  <a:cubicBezTo>
                    <a:pt x="5509" y="20904"/>
                    <a:pt x="5029" y="20572"/>
                    <a:pt x="4789" y="19741"/>
                  </a:cubicBezTo>
                  <a:cubicBezTo>
                    <a:pt x="4549" y="18911"/>
                    <a:pt x="4549" y="17581"/>
                    <a:pt x="5449" y="15809"/>
                  </a:cubicBezTo>
                  <a:cubicBezTo>
                    <a:pt x="6349" y="14037"/>
                    <a:pt x="8149" y="11821"/>
                    <a:pt x="9949" y="10326"/>
                  </a:cubicBezTo>
                  <a:cubicBezTo>
                    <a:pt x="11749" y="8831"/>
                    <a:pt x="13549" y="8055"/>
                    <a:pt x="14869" y="7667"/>
                  </a:cubicBezTo>
                  <a:cubicBezTo>
                    <a:pt x="16189" y="7280"/>
                    <a:pt x="17029" y="7280"/>
                    <a:pt x="17689" y="8000"/>
                  </a:cubicBezTo>
                  <a:cubicBezTo>
                    <a:pt x="18349" y="8720"/>
                    <a:pt x="18829" y="10160"/>
                    <a:pt x="19189" y="11987"/>
                  </a:cubicBezTo>
                  <a:cubicBezTo>
                    <a:pt x="19549" y="13815"/>
                    <a:pt x="19789" y="16031"/>
                    <a:pt x="20149" y="17692"/>
                  </a:cubicBezTo>
                  <a:cubicBezTo>
                    <a:pt x="20509" y="19354"/>
                    <a:pt x="20989" y="20461"/>
                    <a:pt x="21469" y="215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" name="Line"/>
            <p:cNvSpPr/>
            <p:nvPr/>
          </p:nvSpPr>
          <p:spPr>
            <a:xfrm>
              <a:off x="11861076" y="5893406"/>
              <a:ext cx="336610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7" y="17600"/>
                    <a:pt x="514" y="13600"/>
                    <a:pt x="1286" y="11200"/>
                  </a:cubicBezTo>
                  <a:cubicBezTo>
                    <a:pt x="2057" y="8800"/>
                    <a:pt x="3343" y="8000"/>
                    <a:pt x="6814" y="6400"/>
                  </a:cubicBezTo>
                  <a:cubicBezTo>
                    <a:pt x="10286" y="4800"/>
                    <a:pt x="15943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" name="Line"/>
            <p:cNvSpPr/>
            <p:nvPr/>
          </p:nvSpPr>
          <p:spPr>
            <a:xfrm>
              <a:off x="12227247" y="5770119"/>
              <a:ext cx="559507" cy="31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147" extrusionOk="0">
                  <a:moveTo>
                    <a:pt x="713" y="5004"/>
                  </a:moveTo>
                  <a:cubicBezTo>
                    <a:pt x="405" y="3671"/>
                    <a:pt x="96" y="2338"/>
                    <a:pt x="19" y="2471"/>
                  </a:cubicBezTo>
                  <a:cubicBezTo>
                    <a:pt x="-58" y="2604"/>
                    <a:pt x="96" y="4204"/>
                    <a:pt x="559" y="7138"/>
                  </a:cubicBezTo>
                  <a:cubicBezTo>
                    <a:pt x="1022" y="10071"/>
                    <a:pt x="1793" y="14338"/>
                    <a:pt x="2411" y="17138"/>
                  </a:cubicBezTo>
                  <a:cubicBezTo>
                    <a:pt x="3028" y="19938"/>
                    <a:pt x="3491" y="21271"/>
                    <a:pt x="3491" y="21138"/>
                  </a:cubicBezTo>
                  <a:cubicBezTo>
                    <a:pt x="3491" y="21004"/>
                    <a:pt x="3028" y="19404"/>
                    <a:pt x="2488" y="16871"/>
                  </a:cubicBezTo>
                  <a:cubicBezTo>
                    <a:pt x="1948" y="14338"/>
                    <a:pt x="1331" y="10871"/>
                    <a:pt x="1253" y="7804"/>
                  </a:cubicBezTo>
                  <a:cubicBezTo>
                    <a:pt x="1176" y="4738"/>
                    <a:pt x="1639" y="2071"/>
                    <a:pt x="3105" y="871"/>
                  </a:cubicBezTo>
                  <a:cubicBezTo>
                    <a:pt x="4571" y="-329"/>
                    <a:pt x="7039" y="-62"/>
                    <a:pt x="8659" y="338"/>
                  </a:cubicBezTo>
                  <a:cubicBezTo>
                    <a:pt x="10279" y="738"/>
                    <a:pt x="11051" y="1271"/>
                    <a:pt x="11822" y="1671"/>
                  </a:cubicBezTo>
                  <a:cubicBezTo>
                    <a:pt x="12593" y="2071"/>
                    <a:pt x="13365" y="2338"/>
                    <a:pt x="13442" y="2871"/>
                  </a:cubicBezTo>
                  <a:cubicBezTo>
                    <a:pt x="13519" y="3404"/>
                    <a:pt x="12902" y="4204"/>
                    <a:pt x="12593" y="5404"/>
                  </a:cubicBezTo>
                  <a:cubicBezTo>
                    <a:pt x="12285" y="6604"/>
                    <a:pt x="12285" y="8204"/>
                    <a:pt x="12671" y="9671"/>
                  </a:cubicBezTo>
                  <a:cubicBezTo>
                    <a:pt x="13056" y="11138"/>
                    <a:pt x="13828" y="12471"/>
                    <a:pt x="14599" y="13271"/>
                  </a:cubicBezTo>
                  <a:cubicBezTo>
                    <a:pt x="15371" y="14071"/>
                    <a:pt x="16142" y="14338"/>
                    <a:pt x="16913" y="14204"/>
                  </a:cubicBezTo>
                  <a:cubicBezTo>
                    <a:pt x="17685" y="14071"/>
                    <a:pt x="18456" y="13538"/>
                    <a:pt x="18996" y="12471"/>
                  </a:cubicBezTo>
                  <a:cubicBezTo>
                    <a:pt x="19536" y="11404"/>
                    <a:pt x="19845" y="9804"/>
                    <a:pt x="19999" y="7804"/>
                  </a:cubicBezTo>
                  <a:cubicBezTo>
                    <a:pt x="20153" y="5804"/>
                    <a:pt x="20153" y="3404"/>
                    <a:pt x="20385" y="2871"/>
                  </a:cubicBezTo>
                  <a:cubicBezTo>
                    <a:pt x="20616" y="2338"/>
                    <a:pt x="21079" y="3671"/>
                    <a:pt x="21542" y="50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" name="Line"/>
            <p:cNvSpPr/>
            <p:nvPr/>
          </p:nvSpPr>
          <p:spPr>
            <a:xfrm>
              <a:off x="12910672" y="5771313"/>
              <a:ext cx="332908" cy="27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127" extrusionOk="0">
                  <a:moveTo>
                    <a:pt x="13648" y="8476"/>
                  </a:moveTo>
                  <a:cubicBezTo>
                    <a:pt x="12619" y="5698"/>
                    <a:pt x="11591" y="2921"/>
                    <a:pt x="9791" y="1378"/>
                  </a:cubicBezTo>
                  <a:cubicBezTo>
                    <a:pt x="7991" y="-164"/>
                    <a:pt x="5419" y="-473"/>
                    <a:pt x="3619" y="761"/>
                  </a:cubicBezTo>
                  <a:cubicBezTo>
                    <a:pt x="1819" y="1996"/>
                    <a:pt x="791" y="4773"/>
                    <a:pt x="276" y="7704"/>
                  </a:cubicBezTo>
                  <a:cubicBezTo>
                    <a:pt x="-238" y="10636"/>
                    <a:pt x="-238" y="13721"/>
                    <a:pt x="2076" y="16344"/>
                  </a:cubicBezTo>
                  <a:cubicBezTo>
                    <a:pt x="4391" y="18967"/>
                    <a:pt x="9019" y="21127"/>
                    <a:pt x="12619" y="21127"/>
                  </a:cubicBezTo>
                  <a:cubicBezTo>
                    <a:pt x="16219" y="21127"/>
                    <a:pt x="18791" y="18967"/>
                    <a:pt x="21362" y="168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" name="Line"/>
            <p:cNvSpPr/>
            <p:nvPr/>
          </p:nvSpPr>
          <p:spPr>
            <a:xfrm>
              <a:off x="13267623" y="5725102"/>
              <a:ext cx="84154" cy="37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57" y="4877"/>
                    <a:pt x="4114" y="9755"/>
                    <a:pt x="7714" y="13355"/>
                  </a:cubicBezTo>
                  <a:cubicBezTo>
                    <a:pt x="11314" y="16955"/>
                    <a:pt x="16457" y="19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" name="Line"/>
            <p:cNvSpPr/>
            <p:nvPr/>
          </p:nvSpPr>
          <p:spPr>
            <a:xfrm>
              <a:off x="13243484" y="5833298"/>
              <a:ext cx="578126" cy="192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161" extrusionOk="0">
                  <a:moveTo>
                    <a:pt x="448" y="13225"/>
                  </a:moveTo>
                  <a:cubicBezTo>
                    <a:pt x="152" y="11020"/>
                    <a:pt x="-144" y="8816"/>
                    <a:pt x="78" y="7494"/>
                  </a:cubicBezTo>
                  <a:cubicBezTo>
                    <a:pt x="300" y="6171"/>
                    <a:pt x="1040" y="5731"/>
                    <a:pt x="2593" y="5731"/>
                  </a:cubicBezTo>
                  <a:cubicBezTo>
                    <a:pt x="4146" y="5731"/>
                    <a:pt x="6514" y="6171"/>
                    <a:pt x="8067" y="5951"/>
                  </a:cubicBezTo>
                  <a:cubicBezTo>
                    <a:pt x="9620" y="5731"/>
                    <a:pt x="10360" y="4849"/>
                    <a:pt x="10508" y="5290"/>
                  </a:cubicBezTo>
                  <a:cubicBezTo>
                    <a:pt x="10656" y="5731"/>
                    <a:pt x="10212" y="7494"/>
                    <a:pt x="10064" y="9478"/>
                  </a:cubicBezTo>
                  <a:cubicBezTo>
                    <a:pt x="9916" y="11461"/>
                    <a:pt x="10064" y="13665"/>
                    <a:pt x="11174" y="15869"/>
                  </a:cubicBezTo>
                  <a:cubicBezTo>
                    <a:pt x="12283" y="18073"/>
                    <a:pt x="14355" y="20278"/>
                    <a:pt x="16130" y="20939"/>
                  </a:cubicBezTo>
                  <a:cubicBezTo>
                    <a:pt x="17905" y="21600"/>
                    <a:pt x="19385" y="20718"/>
                    <a:pt x="20272" y="19176"/>
                  </a:cubicBezTo>
                  <a:cubicBezTo>
                    <a:pt x="21160" y="17633"/>
                    <a:pt x="21456" y="15429"/>
                    <a:pt x="21308" y="12122"/>
                  </a:cubicBezTo>
                  <a:cubicBezTo>
                    <a:pt x="21160" y="8816"/>
                    <a:pt x="20568" y="4408"/>
                    <a:pt x="19977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>
              <a:off x="13844668" y="5857341"/>
              <a:ext cx="252458" cy="25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0" y="0"/>
                  </a:moveTo>
                  <a:cubicBezTo>
                    <a:pt x="1371" y="6314"/>
                    <a:pt x="2743" y="12628"/>
                    <a:pt x="3943" y="16449"/>
                  </a:cubicBezTo>
                  <a:cubicBezTo>
                    <a:pt x="5143" y="20271"/>
                    <a:pt x="6171" y="21600"/>
                    <a:pt x="6857" y="21434"/>
                  </a:cubicBezTo>
                  <a:cubicBezTo>
                    <a:pt x="7543" y="21268"/>
                    <a:pt x="7886" y="19606"/>
                    <a:pt x="8400" y="16615"/>
                  </a:cubicBezTo>
                  <a:cubicBezTo>
                    <a:pt x="8914" y="13625"/>
                    <a:pt x="9600" y="9305"/>
                    <a:pt x="10286" y="6148"/>
                  </a:cubicBezTo>
                  <a:cubicBezTo>
                    <a:pt x="10971" y="2991"/>
                    <a:pt x="11657" y="997"/>
                    <a:pt x="13543" y="498"/>
                  </a:cubicBezTo>
                  <a:cubicBezTo>
                    <a:pt x="15429" y="0"/>
                    <a:pt x="18514" y="997"/>
                    <a:pt x="21600" y="19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" name="Line"/>
            <p:cNvSpPr/>
            <p:nvPr/>
          </p:nvSpPr>
          <p:spPr>
            <a:xfrm>
              <a:off x="14232939" y="5787360"/>
              <a:ext cx="405168" cy="46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19" extrusionOk="0">
                  <a:moveTo>
                    <a:pt x="446" y="7041"/>
                  </a:moveTo>
                  <a:cubicBezTo>
                    <a:pt x="3411" y="6309"/>
                    <a:pt x="6376" y="5577"/>
                    <a:pt x="8387" y="4936"/>
                  </a:cubicBezTo>
                  <a:cubicBezTo>
                    <a:pt x="10399" y="4295"/>
                    <a:pt x="11458" y="3746"/>
                    <a:pt x="12199" y="3014"/>
                  </a:cubicBezTo>
                  <a:cubicBezTo>
                    <a:pt x="12940" y="2282"/>
                    <a:pt x="13364" y="1366"/>
                    <a:pt x="13046" y="726"/>
                  </a:cubicBezTo>
                  <a:cubicBezTo>
                    <a:pt x="12729" y="85"/>
                    <a:pt x="11670" y="-281"/>
                    <a:pt x="9764" y="268"/>
                  </a:cubicBezTo>
                  <a:cubicBezTo>
                    <a:pt x="7858" y="817"/>
                    <a:pt x="5105" y="2282"/>
                    <a:pt x="3093" y="5027"/>
                  </a:cubicBezTo>
                  <a:cubicBezTo>
                    <a:pt x="1082" y="7773"/>
                    <a:pt x="-189" y="11800"/>
                    <a:pt x="23" y="14638"/>
                  </a:cubicBezTo>
                  <a:cubicBezTo>
                    <a:pt x="235" y="17475"/>
                    <a:pt x="1929" y="19122"/>
                    <a:pt x="5740" y="20038"/>
                  </a:cubicBezTo>
                  <a:cubicBezTo>
                    <a:pt x="9552" y="20953"/>
                    <a:pt x="15482" y="21136"/>
                    <a:pt x="21411" y="213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57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64035" y="2266792"/>
              <a:ext cx="5289775" cy="281604"/>
            </a:xfrm>
            <a:prstGeom prst="rect">
              <a:avLst/>
            </a:prstGeom>
            <a:effectLst/>
          </p:spPr>
        </p:pic>
        <p:pic>
          <p:nvPicPr>
            <p:cNvPr id="459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3615" y="3744469"/>
              <a:ext cx="4338255" cy="198453"/>
            </a:xfrm>
            <a:prstGeom prst="rect">
              <a:avLst/>
            </a:prstGeom>
            <a:effectLst/>
          </p:spPr>
        </p:pic>
        <p:sp>
          <p:nvSpPr>
            <p:cNvPr id="461" name="Line"/>
            <p:cNvSpPr/>
            <p:nvPr/>
          </p:nvSpPr>
          <p:spPr>
            <a:xfrm>
              <a:off x="15275258" y="567762"/>
              <a:ext cx="1220803" cy="96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0" y="21600"/>
                  </a:moveTo>
                  <a:cubicBezTo>
                    <a:pt x="706" y="19980"/>
                    <a:pt x="1412" y="18360"/>
                    <a:pt x="2859" y="16335"/>
                  </a:cubicBezTo>
                  <a:cubicBezTo>
                    <a:pt x="4306" y="14310"/>
                    <a:pt x="6494" y="11880"/>
                    <a:pt x="8682" y="9675"/>
                  </a:cubicBezTo>
                  <a:cubicBezTo>
                    <a:pt x="10871" y="7470"/>
                    <a:pt x="13059" y="5490"/>
                    <a:pt x="15000" y="4005"/>
                  </a:cubicBezTo>
                  <a:cubicBezTo>
                    <a:pt x="16941" y="2520"/>
                    <a:pt x="18635" y="1530"/>
                    <a:pt x="19729" y="945"/>
                  </a:cubicBezTo>
                  <a:cubicBezTo>
                    <a:pt x="20824" y="360"/>
                    <a:pt x="21318" y="180"/>
                    <a:pt x="21459" y="90"/>
                  </a:cubicBezTo>
                  <a:cubicBezTo>
                    <a:pt x="21600" y="0"/>
                    <a:pt x="21388" y="0"/>
                    <a:pt x="21176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" name="Line"/>
            <p:cNvSpPr/>
            <p:nvPr/>
          </p:nvSpPr>
          <p:spPr>
            <a:xfrm>
              <a:off x="16411150" y="393878"/>
              <a:ext cx="222511" cy="31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436" extrusionOk="0">
                  <a:moveTo>
                    <a:pt x="3926" y="2806"/>
                  </a:moveTo>
                  <a:cubicBezTo>
                    <a:pt x="2063" y="2806"/>
                    <a:pt x="201" y="2806"/>
                    <a:pt x="15" y="2401"/>
                  </a:cubicBezTo>
                  <a:cubicBezTo>
                    <a:pt x="-171" y="1996"/>
                    <a:pt x="1319" y="1186"/>
                    <a:pt x="4670" y="646"/>
                  </a:cubicBezTo>
                  <a:cubicBezTo>
                    <a:pt x="8022" y="106"/>
                    <a:pt x="13236" y="-164"/>
                    <a:pt x="16588" y="106"/>
                  </a:cubicBezTo>
                  <a:cubicBezTo>
                    <a:pt x="19939" y="376"/>
                    <a:pt x="21429" y="1186"/>
                    <a:pt x="20312" y="4831"/>
                  </a:cubicBezTo>
                  <a:cubicBezTo>
                    <a:pt x="19195" y="8476"/>
                    <a:pt x="15470" y="14956"/>
                    <a:pt x="11746" y="214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>
              <a:off x="17148259" y="0"/>
              <a:ext cx="387095" cy="688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342" extrusionOk="0">
                  <a:moveTo>
                    <a:pt x="15185" y="1947"/>
                  </a:moveTo>
                  <a:cubicBezTo>
                    <a:pt x="14531" y="1203"/>
                    <a:pt x="13876" y="458"/>
                    <a:pt x="12894" y="147"/>
                  </a:cubicBezTo>
                  <a:cubicBezTo>
                    <a:pt x="11912" y="-163"/>
                    <a:pt x="10603" y="-39"/>
                    <a:pt x="8531" y="1078"/>
                  </a:cubicBezTo>
                  <a:cubicBezTo>
                    <a:pt x="6458" y="2196"/>
                    <a:pt x="3621" y="4306"/>
                    <a:pt x="1876" y="6913"/>
                  </a:cubicBezTo>
                  <a:cubicBezTo>
                    <a:pt x="131" y="9520"/>
                    <a:pt x="-524" y="12623"/>
                    <a:pt x="458" y="15044"/>
                  </a:cubicBezTo>
                  <a:cubicBezTo>
                    <a:pt x="1440" y="17465"/>
                    <a:pt x="4058" y="19203"/>
                    <a:pt x="7221" y="20196"/>
                  </a:cubicBezTo>
                  <a:cubicBezTo>
                    <a:pt x="10385" y="21189"/>
                    <a:pt x="14094" y="21437"/>
                    <a:pt x="16494" y="21313"/>
                  </a:cubicBezTo>
                  <a:cubicBezTo>
                    <a:pt x="18894" y="21189"/>
                    <a:pt x="19985" y="20692"/>
                    <a:pt x="21076" y="201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" name="Line"/>
            <p:cNvSpPr/>
            <p:nvPr/>
          </p:nvSpPr>
          <p:spPr>
            <a:xfrm>
              <a:off x="17586033" y="247839"/>
              <a:ext cx="479344" cy="41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287" extrusionOk="0">
                  <a:moveTo>
                    <a:pt x="5775" y="5714"/>
                  </a:moveTo>
                  <a:cubicBezTo>
                    <a:pt x="4882" y="5317"/>
                    <a:pt x="3990" y="4921"/>
                    <a:pt x="3276" y="5119"/>
                  </a:cubicBezTo>
                  <a:cubicBezTo>
                    <a:pt x="2562" y="5317"/>
                    <a:pt x="2026" y="6110"/>
                    <a:pt x="1491" y="7795"/>
                  </a:cubicBezTo>
                  <a:cubicBezTo>
                    <a:pt x="955" y="9479"/>
                    <a:pt x="420" y="12055"/>
                    <a:pt x="152" y="13938"/>
                  </a:cubicBezTo>
                  <a:cubicBezTo>
                    <a:pt x="-116" y="15820"/>
                    <a:pt x="-116" y="17009"/>
                    <a:pt x="866" y="17802"/>
                  </a:cubicBezTo>
                  <a:cubicBezTo>
                    <a:pt x="1848" y="18595"/>
                    <a:pt x="3811" y="18991"/>
                    <a:pt x="5150" y="18099"/>
                  </a:cubicBezTo>
                  <a:cubicBezTo>
                    <a:pt x="6489" y="17207"/>
                    <a:pt x="7203" y="15028"/>
                    <a:pt x="7560" y="12749"/>
                  </a:cubicBezTo>
                  <a:cubicBezTo>
                    <a:pt x="7917" y="10470"/>
                    <a:pt x="7917" y="8092"/>
                    <a:pt x="7738" y="6308"/>
                  </a:cubicBezTo>
                  <a:cubicBezTo>
                    <a:pt x="7560" y="4525"/>
                    <a:pt x="7203" y="3336"/>
                    <a:pt x="7024" y="3336"/>
                  </a:cubicBezTo>
                  <a:cubicBezTo>
                    <a:pt x="6846" y="3336"/>
                    <a:pt x="6846" y="4525"/>
                    <a:pt x="7114" y="6705"/>
                  </a:cubicBezTo>
                  <a:cubicBezTo>
                    <a:pt x="7381" y="8884"/>
                    <a:pt x="7917" y="12055"/>
                    <a:pt x="8453" y="14136"/>
                  </a:cubicBezTo>
                  <a:cubicBezTo>
                    <a:pt x="8988" y="16217"/>
                    <a:pt x="9524" y="17207"/>
                    <a:pt x="10238" y="17901"/>
                  </a:cubicBezTo>
                  <a:cubicBezTo>
                    <a:pt x="10952" y="18595"/>
                    <a:pt x="11844" y="18991"/>
                    <a:pt x="12558" y="18495"/>
                  </a:cubicBezTo>
                  <a:cubicBezTo>
                    <a:pt x="13272" y="18000"/>
                    <a:pt x="13808" y="16613"/>
                    <a:pt x="14344" y="12650"/>
                  </a:cubicBezTo>
                  <a:cubicBezTo>
                    <a:pt x="14879" y="8686"/>
                    <a:pt x="15415" y="2147"/>
                    <a:pt x="15861" y="462"/>
                  </a:cubicBezTo>
                  <a:cubicBezTo>
                    <a:pt x="16307" y="-1222"/>
                    <a:pt x="16664" y="1949"/>
                    <a:pt x="17289" y="5813"/>
                  </a:cubicBezTo>
                  <a:cubicBezTo>
                    <a:pt x="17914" y="9677"/>
                    <a:pt x="18806" y="14235"/>
                    <a:pt x="19610" y="16910"/>
                  </a:cubicBezTo>
                  <a:cubicBezTo>
                    <a:pt x="20413" y="19585"/>
                    <a:pt x="21127" y="20378"/>
                    <a:pt x="21305" y="20279"/>
                  </a:cubicBezTo>
                  <a:cubicBezTo>
                    <a:pt x="21484" y="20180"/>
                    <a:pt x="21127" y="19189"/>
                    <a:pt x="20770" y="181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" name="Line"/>
            <p:cNvSpPr/>
            <p:nvPr/>
          </p:nvSpPr>
          <p:spPr>
            <a:xfrm>
              <a:off x="17915419" y="423500"/>
              <a:ext cx="112828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extrusionOk="0">
                  <a:moveTo>
                    <a:pt x="5330" y="21600"/>
                  </a:moveTo>
                  <a:cubicBezTo>
                    <a:pt x="2350" y="14400"/>
                    <a:pt x="-629" y="7200"/>
                    <a:pt x="116" y="3600"/>
                  </a:cubicBezTo>
                  <a:cubicBezTo>
                    <a:pt x="861" y="0"/>
                    <a:pt x="5330" y="0"/>
                    <a:pt x="9426" y="0"/>
                  </a:cubicBezTo>
                  <a:cubicBezTo>
                    <a:pt x="13523" y="0"/>
                    <a:pt x="17247" y="0"/>
                    <a:pt x="2097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" name="Line"/>
            <p:cNvSpPr/>
            <p:nvPr/>
          </p:nvSpPr>
          <p:spPr>
            <a:xfrm>
              <a:off x="18173881" y="308384"/>
              <a:ext cx="275127" cy="319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61" extrusionOk="0">
                  <a:moveTo>
                    <a:pt x="8345" y="461"/>
                  </a:moveTo>
                  <a:cubicBezTo>
                    <a:pt x="6780" y="461"/>
                    <a:pt x="5215" y="461"/>
                    <a:pt x="3806" y="2194"/>
                  </a:cubicBezTo>
                  <a:cubicBezTo>
                    <a:pt x="2397" y="3928"/>
                    <a:pt x="1145" y="7394"/>
                    <a:pt x="519" y="9794"/>
                  </a:cubicBezTo>
                  <a:cubicBezTo>
                    <a:pt x="-107" y="12194"/>
                    <a:pt x="-107" y="13528"/>
                    <a:pt x="206" y="14861"/>
                  </a:cubicBezTo>
                  <a:cubicBezTo>
                    <a:pt x="519" y="16194"/>
                    <a:pt x="1145" y="17528"/>
                    <a:pt x="2241" y="18061"/>
                  </a:cubicBezTo>
                  <a:cubicBezTo>
                    <a:pt x="3336" y="18594"/>
                    <a:pt x="4902" y="18328"/>
                    <a:pt x="6310" y="16061"/>
                  </a:cubicBezTo>
                  <a:cubicBezTo>
                    <a:pt x="7719" y="13794"/>
                    <a:pt x="8971" y="9528"/>
                    <a:pt x="9754" y="6194"/>
                  </a:cubicBezTo>
                  <a:cubicBezTo>
                    <a:pt x="10536" y="2861"/>
                    <a:pt x="10850" y="461"/>
                    <a:pt x="11163" y="61"/>
                  </a:cubicBezTo>
                  <a:cubicBezTo>
                    <a:pt x="11476" y="-339"/>
                    <a:pt x="11789" y="1261"/>
                    <a:pt x="12415" y="4328"/>
                  </a:cubicBezTo>
                  <a:cubicBezTo>
                    <a:pt x="13041" y="7394"/>
                    <a:pt x="13980" y="11928"/>
                    <a:pt x="14763" y="14994"/>
                  </a:cubicBezTo>
                  <a:cubicBezTo>
                    <a:pt x="15545" y="18061"/>
                    <a:pt x="16171" y="19661"/>
                    <a:pt x="17267" y="20461"/>
                  </a:cubicBezTo>
                  <a:cubicBezTo>
                    <a:pt x="18363" y="21261"/>
                    <a:pt x="19928" y="21261"/>
                    <a:pt x="21493" y="212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" name="Line"/>
            <p:cNvSpPr/>
            <p:nvPr/>
          </p:nvSpPr>
          <p:spPr>
            <a:xfrm>
              <a:off x="18473051" y="28980"/>
              <a:ext cx="365995" cy="55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59" extrusionOk="0">
                  <a:moveTo>
                    <a:pt x="0" y="1313"/>
                  </a:moveTo>
                  <a:cubicBezTo>
                    <a:pt x="235" y="536"/>
                    <a:pt x="470" y="-241"/>
                    <a:pt x="587" y="70"/>
                  </a:cubicBezTo>
                  <a:cubicBezTo>
                    <a:pt x="704" y="381"/>
                    <a:pt x="704" y="1779"/>
                    <a:pt x="1056" y="4265"/>
                  </a:cubicBezTo>
                  <a:cubicBezTo>
                    <a:pt x="1409" y="6752"/>
                    <a:pt x="2113" y="10326"/>
                    <a:pt x="2700" y="12890"/>
                  </a:cubicBezTo>
                  <a:cubicBezTo>
                    <a:pt x="3287" y="15454"/>
                    <a:pt x="3757" y="17008"/>
                    <a:pt x="4343" y="18096"/>
                  </a:cubicBezTo>
                  <a:cubicBezTo>
                    <a:pt x="4930" y="19183"/>
                    <a:pt x="5635" y="19805"/>
                    <a:pt x="6339" y="19494"/>
                  </a:cubicBezTo>
                  <a:cubicBezTo>
                    <a:pt x="7043" y="19183"/>
                    <a:pt x="7748" y="17940"/>
                    <a:pt x="9391" y="16386"/>
                  </a:cubicBezTo>
                  <a:cubicBezTo>
                    <a:pt x="11035" y="14832"/>
                    <a:pt x="13617" y="12968"/>
                    <a:pt x="15496" y="12035"/>
                  </a:cubicBezTo>
                  <a:cubicBezTo>
                    <a:pt x="17374" y="11103"/>
                    <a:pt x="18548" y="11103"/>
                    <a:pt x="19487" y="11414"/>
                  </a:cubicBezTo>
                  <a:cubicBezTo>
                    <a:pt x="20426" y="11724"/>
                    <a:pt x="21130" y="12346"/>
                    <a:pt x="21365" y="13512"/>
                  </a:cubicBezTo>
                  <a:cubicBezTo>
                    <a:pt x="21600" y="14677"/>
                    <a:pt x="21365" y="16386"/>
                    <a:pt x="19839" y="17785"/>
                  </a:cubicBezTo>
                  <a:cubicBezTo>
                    <a:pt x="18313" y="19183"/>
                    <a:pt x="15496" y="20271"/>
                    <a:pt x="12678" y="213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" name="Line"/>
            <p:cNvSpPr/>
            <p:nvPr/>
          </p:nvSpPr>
          <p:spPr>
            <a:xfrm>
              <a:off x="18919860" y="255196"/>
              <a:ext cx="124298" cy="362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013" extrusionOk="0">
                  <a:moveTo>
                    <a:pt x="7763" y="4181"/>
                  </a:moveTo>
                  <a:cubicBezTo>
                    <a:pt x="5063" y="8129"/>
                    <a:pt x="2363" y="12077"/>
                    <a:pt x="1013" y="14748"/>
                  </a:cubicBezTo>
                  <a:cubicBezTo>
                    <a:pt x="-337" y="17419"/>
                    <a:pt x="-337" y="18813"/>
                    <a:pt x="1013" y="19858"/>
                  </a:cubicBezTo>
                  <a:cubicBezTo>
                    <a:pt x="2363" y="20903"/>
                    <a:pt x="5063" y="21600"/>
                    <a:pt x="9788" y="20323"/>
                  </a:cubicBezTo>
                  <a:cubicBezTo>
                    <a:pt x="14513" y="19045"/>
                    <a:pt x="21263" y="15794"/>
                    <a:pt x="20925" y="12077"/>
                  </a:cubicBezTo>
                  <a:cubicBezTo>
                    <a:pt x="20588" y="8361"/>
                    <a:pt x="13163" y="4181"/>
                    <a:pt x="5738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" name="Line"/>
            <p:cNvSpPr/>
            <p:nvPr/>
          </p:nvSpPr>
          <p:spPr>
            <a:xfrm>
              <a:off x="19194408" y="24644"/>
              <a:ext cx="204319" cy="5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347" extrusionOk="0">
                  <a:moveTo>
                    <a:pt x="4979" y="1829"/>
                  </a:moveTo>
                  <a:cubicBezTo>
                    <a:pt x="2902" y="954"/>
                    <a:pt x="825" y="78"/>
                    <a:pt x="202" y="5"/>
                  </a:cubicBezTo>
                  <a:cubicBezTo>
                    <a:pt x="-421" y="-68"/>
                    <a:pt x="410" y="662"/>
                    <a:pt x="2487" y="3289"/>
                  </a:cubicBezTo>
                  <a:cubicBezTo>
                    <a:pt x="4564" y="5916"/>
                    <a:pt x="7887" y="10440"/>
                    <a:pt x="10171" y="13286"/>
                  </a:cubicBezTo>
                  <a:cubicBezTo>
                    <a:pt x="12456" y="16132"/>
                    <a:pt x="13702" y="17300"/>
                    <a:pt x="15156" y="18540"/>
                  </a:cubicBezTo>
                  <a:cubicBezTo>
                    <a:pt x="16610" y="19781"/>
                    <a:pt x="18271" y="21094"/>
                    <a:pt x="19310" y="21313"/>
                  </a:cubicBezTo>
                  <a:cubicBezTo>
                    <a:pt x="20348" y="21532"/>
                    <a:pt x="20764" y="20656"/>
                    <a:pt x="21179" y="197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" name="Line"/>
            <p:cNvSpPr/>
            <p:nvPr/>
          </p:nvSpPr>
          <p:spPr>
            <a:xfrm>
              <a:off x="19422771" y="292180"/>
              <a:ext cx="120218" cy="34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2153"/>
                  </a:moveTo>
                  <a:cubicBezTo>
                    <a:pt x="720" y="925"/>
                    <a:pt x="1440" y="-302"/>
                    <a:pt x="2520" y="66"/>
                  </a:cubicBezTo>
                  <a:cubicBezTo>
                    <a:pt x="3600" y="434"/>
                    <a:pt x="5040" y="2398"/>
                    <a:pt x="8280" y="6203"/>
                  </a:cubicBezTo>
                  <a:cubicBezTo>
                    <a:pt x="11520" y="10007"/>
                    <a:pt x="16560" y="15653"/>
                    <a:pt x="21600" y="212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" name="Line"/>
            <p:cNvSpPr/>
            <p:nvPr/>
          </p:nvSpPr>
          <p:spPr>
            <a:xfrm>
              <a:off x="19470858" y="96770"/>
              <a:ext cx="48088" cy="11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1" extrusionOk="0">
                  <a:moveTo>
                    <a:pt x="0" y="9670"/>
                  </a:moveTo>
                  <a:cubicBezTo>
                    <a:pt x="0" y="5041"/>
                    <a:pt x="0" y="412"/>
                    <a:pt x="900" y="27"/>
                  </a:cubicBezTo>
                  <a:cubicBezTo>
                    <a:pt x="1800" y="-359"/>
                    <a:pt x="3600" y="3498"/>
                    <a:pt x="7200" y="7741"/>
                  </a:cubicBezTo>
                  <a:cubicBezTo>
                    <a:pt x="10800" y="11984"/>
                    <a:pt x="16200" y="16612"/>
                    <a:pt x="21600" y="212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" name="Line"/>
            <p:cNvSpPr/>
            <p:nvPr/>
          </p:nvSpPr>
          <p:spPr>
            <a:xfrm>
              <a:off x="19638121" y="208993"/>
              <a:ext cx="219438" cy="38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3" h="21141" extrusionOk="0">
                  <a:moveTo>
                    <a:pt x="14621" y="552"/>
                  </a:moveTo>
                  <a:cubicBezTo>
                    <a:pt x="12759" y="115"/>
                    <a:pt x="10897" y="-321"/>
                    <a:pt x="8290" y="334"/>
                  </a:cubicBezTo>
                  <a:cubicBezTo>
                    <a:pt x="5683" y="988"/>
                    <a:pt x="2331" y="2734"/>
                    <a:pt x="842" y="4697"/>
                  </a:cubicBezTo>
                  <a:cubicBezTo>
                    <a:pt x="-648" y="6661"/>
                    <a:pt x="-276" y="8843"/>
                    <a:pt x="2890" y="10915"/>
                  </a:cubicBezTo>
                  <a:cubicBezTo>
                    <a:pt x="6055" y="12988"/>
                    <a:pt x="12014" y="14952"/>
                    <a:pt x="15738" y="16588"/>
                  </a:cubicBezTo>
                  <a:cubicBezTo>
                    <a:pt x="19462" y="18224"/>
                    <a:pt x="20952" y="19534"/>
                    <a:pt x="20207" y="20297"/>
                  </a:cubicBezTo>
                  <a:cubicBezTo>
                    <a:pt x="19462" y="21061"/>
                    <a:pt x="16483" y="21279"/>
                    <a:pt x="14249" y="21061"/>
                  </a:cubicBezTo>
                  <a:cubicBezTo>
                    <a:pt x="12014" y="20843"/>
                    <a:pt x="10524" y="20188"/>
                    <a:pt x="9035" y="195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" name="Line"/>
            <p:cNvSpPr/>
            <p:nvPr/>
          </p:nvSpPr>
          <p:spPr>
            <a:xfrm>
              <a:off x="19927684" y="187669"/>
              <a:ext cx="528960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4" extrusionOk="0">
                  <a:moveTo>
                    <a:pt x="0" y="5484"/>
                  </a:moveTo>
                  <a:cubicBezTo>
                    <a:pt x="491" y="9804"/>
                    <a:pt x="982" y="14124"/>
                    <a:pt x="1473" y="17004"/>
                  </a:cubicBezTo>
                  <a:cubicBezTo>
                    <a:pt x="1964" y="19884"/>
                    <a:pt x="2455" y="21324"/>
                    <a:pt x="2782" y="21324"/>
                  </a:cubicBezTo>
                  <a:cubicBezTo>
                    <a:pt x="3109" y="21324"/>
                    <a:pt x="3273" y="19884"/>
                    <a:pt x="3927" y="16284"/>
                  </a:cubicBezTo>
                  <a:cubicBezTo>
                    <a:pt x="4582" y="12684"/>
                    <a:pt x="5727" y="6924"/>
                    <a:pt x="6627" y="3684"/>
                  </a:cubicBezTo>
                  <a:cubicBezTo>
                    <a:pt x="7527" y="444"/>
                    <a:pt x="8182" y="-276"/>
                    <a:pt x="8509" y="84"/>
                  </a:cubicBezTo>
                  <a:cubicBezTo>
                    <a:pt x="8836" y="444"/>
                    <a:pt x="8836" y="1884"/>
                    <a:pt x="8918" y="4044"/>
                  </a:cubicBezTo>
                  <a:cubicBezTo>
                    <a:pt x="9000" y="6204"/>
                    <a:pt x="9164" y="9084"/>
                    <a:pt x="9245" y="11124"/>
                  </a:cubicBezTo>
                  <a:cubicBezTo>
                    <a:pt x="9327" y="13164"/>
                    <a:pt x="9327" y="14364"/>
                    <a:pt x="9491" y="14244"/>
                  </a:cubicBezTo>
                  <a:cubicBezTo>
                    <a:pt x="9655" y="14124"/>
                    <a:pt x="9982" y="12684"/>
                    <a:pt x="10636" y="10644"/>
                  </a:cubicBezTo>
                  <a:cubicBezTo>
                    <a:pt x="11291" y="8604"/>
                    <a:pt x="12273" y="5964"/>
                    <a:pt x="13336" y="4164"/>
                  </a:cubicBezTo>
                  <a:cubicBezTo>
                    <a:pt x="14400" y="2364"/>
                    <a:pt x="15545" y="1404"/>
                    <a:pt x="16364" y="1524"/>
                  </a:cubicBezTo>
                  <a:cubicBezTo>
                    <a:pt x="17182" y="1644"/>
                    <a:pt x="17673" y="2844"/>
                    <a:pt x="18491" y="5844"/>
                  </a:cubicBezTo>
                  <a:cubicBezTo>
                    <a:pt x="19309" y="8844"/>
                    <a:pt x="20455" y="13644"/>
                    <a:pt x="21600" y="1844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" name="Line"/>
            <p:cNvSpPr/>
            <p:nvPr/>
          </p:nvSpPr>
          <p:spPr>
            <a:xfrm>
              <a:off x="12943035" y="3993967"/>
              <a:ext cx="3941256" cy="57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extrusionOk="0">
                  <a:moveTo>
                    <a:pt x="0" y="0"/>
                  </a:moveTo>
                  <a:cubicBezTo>
                    <a:pt x="461" y="2400"/>
                    <a:pt x="922" y="4800"/>
                    <a:pt x="1515" y="6750"/>
                  </a:cubicBezTo>
                  <a:cubicBezTo>
                    <a:pt x="2107" y="8700"/>
                    <a:pt x="2832" y="10200"/>
                    <a:pt x="3567" y="11325"/>
                  </a:cubicBezTo>
                  <a:cubicBezTo>
                    <a:pt x="4302" y="12450"/>
                    <a:pt x="5049" y="13200"/>
                    <a:pt x="5872" y="13725"/>
                  </a:cubicBezTo>
                  <a:cubicBezTo>
                    <a:pt x="6695" y="14250"/>
                    <a:pt x="7595" y="14550"/>
                    <a:pt x="8418" y="14850"/>
                  </a:cubicBezTo>
                  <a:cubicBezTo>
                    <a:pt x="9241" y="15150"/>
                    <a:pt x="9988" y="15450"/>
                    <a:pt x="10734" y="15750"/>
                  </a:cubicBezTo>
                  <a:cubicBezTo>
                    <a:pt x="11480" y="16050"/>
                    <a:pt x="12227" y="16350"/>
                    <a:pt x="13061" y="16725"/>
                  </a:cubicBezTo>
                  <a:cubicBezTo>
                    <a:pt x="13895" y="17100"/>
                    <a:pt x="14817" y="17550"/>
                    <a:pt x="15717" y="18075"/>
                  </a:cubicBezTo>
                  <a:cubicBezTo>
                    <a:pt x="16617" y="18600"/>
                    <a:pt x="17495" y="19200"/>
                    <a:pt x="18285" y="19800"/>
                  </a:cubicBezTo>
                  <a:cubicBezTo>
                    <a:pt x="19076" y="20400"/>
                    <a:pt x="19778" y="21000"/>
                    <a:pt x="20261" y="21300"/>
                  </a:cubicBezTo>
                  <a:cubicBezTo>
                    <a:pt x="20744" y="21600"/>
                    <a:pt x="21007" y="21600"/>
                    <a:pt x="21216" y="21600"/>
                  </a:cubicBezTo>
                  <a:cubicBezTo>
                    <a:pt x="21424" y="21600"/>
                    <a:pt x="21578" y="21600"/>
                    <a:pt x="21589" y="21450"/>
                  </a:cubicBezTo>
                  <a:cubicBezTo>
                    <a:pt x="21600" y="21300"/>
                    <a:pt x="21468" y="21000"/>
                    <a:pt x="21348" y="20700"/>
                  </a:cubicBezTo>
                  <a:cubicBezTo>
                    <a:pt x="21227" y="20400"/>
                    <a:pt x="21117" y="20100"/>
                    <a:pt x="21007" y="198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" name="Line"/>
            <p:cNvSpPr/>
            <p:nvPr/>
          </p:nvSpPr>
          <p:spPr>
            <a:xfrm>
              <a:off x="16958307" y="4429350"/>
              <a:ext cx="238673" cy="53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496" extrusionOk="0">
                  <a:moveTo>
                    <a:pt x="7316" y="1816"/>
                  </a:moveTo>
                  <a:cubicBezTo>
                    <a:pt x="4181" y="1176"/>
                    <a:pt x="1045" y="536"/>
                    <a:pt x="697" y="216"/>
                  </a:cubicBezTo>
                  <a:cubicBezTo>
                    <a:pt x="348" y="-104"/>
                    <a:pt x="2787" y="-104"/>
                    <a:pt x="6271" y="456"/>
                  </a:cubicBezTo>
                  <a:cubicBezTo>
                    <a:pt x="9755" y="1016"/>
                    <a:pt x="14284" y="2136"/>
                    <a:pt x="17245" y="3416"/>
                  </a:cubicBezTo>
                  <a:cubicBezTo>
                    <a:pt x="20206" y="4696"/>
                    <a:pt x="21600" y="6136"/>
                    <a:pt x="20206" y="8136"/>
                  </a:cubicBezTo>
                  <a:cubicBezTo>
                    <a:pt x="18813" y="10136"/>
                    <a:pt x="14632" y="12696"/>
                    <a:pt x="11148" y="14376"/>
                  </a:cubicBezTo>
                  <a:cubicBezTo>
                    <a:pt x="7665" y="16056"/>
                    <a:pt x="4877" y="16856"/>
                    <a:pt x="2961" y="17576"/>
                  </a:cubicBezTo>
                  <a:cubicBezTo>
                    <a:pt x="1045" y="18296"/>
                    <a:pt x="0" y="18936"/>
                    <a:pt x="0" y="19576"/>
                  </a:cubicBezTo>
                  <a:cubicBezTo>
                    <a:pt x="0" y="20216"/>
                    <a:pt x="1045" y="20856"/>
                    <a:pt x="2090" y="21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17819867" y="4271767"/>
              <a:ext cx="328597" cy="75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9" extrusionOk="0">
                  <a:moveTo>
                    <a:pt x="21600" y="2650"/>
                  </a:moveTo>
                  <a:cubicBezTo>
                    <a:pt x="21600" y="1419"/>
                    <a:pt x="21600" y="188"/>
                    <a:pt x="21205" y="20"/>
                  </a:cubicBezTo>
                  <a:cubicBezTo>
                    <a:pt x="20810" y="-148"/>
                    <a:pt x="20019" y="747"/>
                    <a:pt x="17649" y="3154"/>
                  </a:cubicBezTo>
                  <a:cubicBezTo>
                    <a:pt x="15278" y="5560"/>
                    <a:pt x="11327" y="9477"/>
                    <a:pt x="8561" y="12163"/>
                  </a:cubicBezTo>
                  <a:cubicBezTo>
                    <a:pt x="5795" y="14849"/>
                    <a:pt x="4215" y="16304"/>
                    <a:pt x="2766" y="17815"/>
                  </a:cubicBezTo>
                  <a:cubicBezTo>
                    <a:pt x="1317" y="19326"/>
                    <a:pt x="0" y="20892"/>
                    <a:pt x="0" y="21172"/>
                  </a:cubicBezTo>
                  <a:cubicBezTo>
                    <a:pt x="0" y="21452"/>
                    <a:pt x="1317" y="20445"/>
                    <a:pt x="2766" y="19270"/>
                  </a:cubicBezTo>
                  <a:cubicBezTo>
                    <a:pt x="4215" y="18094"/>
                    <a:pt x="5795" y="16751"/>
                    <a:pt x="7376" y="154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Line"/>
            <p:cNvSpPr/>
            <p:nvPr/>
          </p:nvSpPr>
          <p:spPr>
            <a:xfrm>
              <a:off x="18064310" y="4308897"/>
              <a:ext cx="264481" cy="70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0" y="2477"/>
                  </a:moveTo>
                  <a:cubicBezTo>
                    <a:pt x="327" y="1385"/>
                    <a:pt x="655" y="292"/>
                    <a:pt x="1146" y="50"/>
                  </a:cubicBezTo>
                  <a:cubicBezTo>
                    <a:pt x="1636" y="-193"/>
                    <a:pt x="2291" y="414"/>
                    <a:pt x="3927" y="2719"/>
                  </a:cubicBezTo>
                  <a:cubicBezTo>
                    <a:pt x="5564" y="5025"/>
                    <a:pt x="8182" y="9029"/>
                    <a:pt x="11291" y="12427"/>
                  </a:cubicBezTo>
                  <a:cubicBezTo>
                    <a:pt x="14400" y="15825"/>
                    <a:pt x="18000" y="18616"/>
                    <a:pt x="21600" y="214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Line"/>
            <p:cNvSpPr/>
            <p:nvPr/>
          </p:nvSpPr>
          <p:spPr>
            <a:xfrm>
              <a:off x="17964358" y="4799425"/>
              <a:ext cx="280279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86" y="21600"/>
                  </a:moveTo>
                  <a:cubicBezTo>
                    <a:pt x="-18" y="14400"/>
                    <a:pt x="-322" y="7200"/>
                    <a:pt x="743" y="3600"/>
                  </a:cubicBezTo>
                  <a:cubicBezTo>
                    <a:pt x="1808" y="0"/>
                    <a:pt x="4241" y="0"/>
                    <a:pt x="7892" y="0"/>
                  </a:cubicBezTo>
                  <a:cubicBezTo>
                    <a:pt x="11543" y="0"/>
                    <a:pt x="16410" y="0"/>
                    <a:pt x="21278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18401421" y="4699244"/>
              <a:ext cx="300044" cy="38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28" y="2227"/>
                  </a:moveTo>
                  <a:cubicBezTo>
                    <a:pt x="540" y="1113"/>
                    <a:pt x="252" y="0"/>
                    <a:pt x="108" y="0"/>
                  </a:cubicBezTo>
                  <a:cubicBezTo>
                    <a:pt x="-36" y="0"/>
                    <a:pt x="-36" y="1113"/>
                    <a:pt x="108" y="3786"/>
                  </a:cubicBezTo>
                  <a:cubicBezTo>
                    <a:pt x="252" y="6458"/>
                    <a:pt x="540" y="10689"/>
                    <a:pt x="684" y="13361"/>
                  </a:cubicBezTo>
                  <a:cubicBezTo>
                    <a:pt x="828" y="16033"/>
                    <a:pt x="828" y="17146"/>
                    <a:pt x="1260" y="17258"/>
                  </a:cubicBezTo>
                  <a:cubicBezTo>
                    <a:pt x="1692" y="17369"/>
                    <a:pt x="2556" y="16478"/>
                    <a:pt x="4284" y="14140"/>
                  </a:cubicBezTo>
                  <a:cubicBezTo>
                    <a:pt x="6012" y="11802"/>
                    <a:pt x="8604" y="8017"/>
                    <a:pt x="10476" y="5790"/>
                  </a:cubicBezTo>
                  <a:cubicBezTo>
                    <a:pt x="12348" y="3563"/>
                    <a:pt x="13500" y="2895"/>
                    <a:pt x="14364" y="3340"/>
                  </a:cubicBezTo>
                  <a:cubicBezTo>
                    <a:pt x="15228" y="3786"/>
                    <a:pt x="15804" y="5344"/>
                    <a:pt x="16380" y="8239"/>
                  </a:cubicBezTo>
                  <a:cubicBezTo>
                    <a:pt x="16956" y="11134"/>
                    <a:pt x="17532" y="15365"/>
                    <a:pt x="18396" y="17814"/>
                  </a:cubicBezTo>
                  <a:cubicBezTo>
                    <a:pt x="19260" y="20264"/>
                    <a:pt x="20412" y="20932"/>
                    <a:pt x="21564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Line"/>
            <p:cNvSpPr/>
            <p:nvPr/>
          </p:nvSpPr>
          <p:spPr>
            <a:xfrm>
              <a:off x="18791135" y="4790625"/>
              <a:ext cx="234917" cy="36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13" extrusionOk="0">
                  <a:moveTo>
                    <a:pt x="11577" y="1207"/>
                  </a:moveTo>
                  <a:cubicBezTo>
                    <a:pt x="10113" y="510"/>
                    <a:pt x="8648" y="-187"/>
                    <a:pt x="7001" y="45"/>
                  </a:cubicBezTo>
                  <a:cubicBezTo>
                    <a:pt x="5354" y="278"/>
                    <a:pt x="3523" y="1439"/>
                    <a:pt x="2242" y="3297"/>
                  </a:cubicBezTo>
                  <a:cubicBezTo>
                    <a:pt x="960" y="5155"/>
                    <a:pt x="228" y="7710"/>
                    <a:pt x="45" y="9568"/>
                  </a:cubicBezTo>
                  <a:cubicBezTo>
                    <a:pt x="-138" y="11426"/>
                    <a:pt x="228" y="12587"/>
                    <a:pt x="1326" y="13052"/>
                  </a:cubicBezTo>
                  <a:cubicBezTo>
                    <a:pt x="2425" y="13516"/>
                    <a:pt x="4255" y="13284"/>
                    <a:pt x="6269" y="12007"/>
                  </a:cubicBezTo>
                  <a:cubicBezTo>
                    <a:pt x="8282" y="10729"/>
                    <a:pt x="10479" y="8407"/>
                    <a:pt x="11943" y="6665"/>
                  </a:cubicBezTo>
                  <a:cubicBezTo>
                    <a:pt x="13408" y="4923"/>
                    <a:pt x="14140" y="3761"/>
                    <a:pt x="14872" y="2484"/>
                  </a:cubicBezTo>
                  <a:cubicBezTo>
                    <a:pt x="15604" y="1207"/>
                    <a:pt x="16337" y="-187"/>
                    <a:pt x="16703" y="278"/>
                  </a:cubicBezTo>
                  <a:cubicBezTo>
                    <a:pt x="17069" y="742"/>
                    <a:pt x="17069" y="3065"/>
                    <a:pt x="17069" y="6316"/>
                  </a:cubicBezTo>
                  <a:cubicBezTo>
                    <a:pt x="17069" y="9568"/>
                    <a:pt x="17069" y="13748"/>
                    <a:pt x="17801" y="16419"/>
                  </a:cubicBezTo>
                  <a:cubicBezTo>
                    <a:pt x="18533" y="19090"/>
                    <a:pt x="19998" y="20252"/>
                    <a:pt x="21462" y="214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19232426" y="4558990"/>
              <a:ext cx="260975" cy="57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extrusionOk="0">
                  <a:moveTo>
                    <a:pt x="3763" y="0"/>
                  </a:moveTo>
                  <a:cubicBezTo>
                    <a:pt x="2454" y="4950"/>
                    <a:pt x="1145" y="9900"/>
                    <a:pt x="491" y="12825"/>
                  </a:cubicBezTo>
                  <a:cubicBezTo>
                    <a:pt x="-164" y="15750"/>
                    <a:pt x="-164" y="16650"/>
                    <a:pt x="491" y="16800"/>
                  </a:cubicBezTo>
                  <a:cubicBezTo>
                    <a:pt x="1145" y="16950"/>
                    <a:pt x="2454" y="16350"/>
                    <a:pt x="4418" y="15300"/>
                  </a:cubicBezTo>
                  <a:cubicBezTo>
                    <a:pt x="6381" y="14250"/>
                    <a:pt x="9000" y="12750"/>
                    <a:pt x="11454" y="11775"/>
                  </a:cubicBezTo>
                  <a:cubicBezTo>
                    <a:pt x="13909" y="10800"/>
                    <a:pt x="16200" y="10350"/>
                    <a:pt x="17836" y="10725"/>
                  </a:cubicBezTo>
                  <a:cubicBezTo>
                    <a:pt x="19472" y="11100"/>
                    <a:pt x="20454" y="12300"/>
                    <a:pt x="20945" y="13725"/>
                  </a:cubicBezTo>
                  <a:cubicBezTo>
                    <a:pt x="21436" y="15150"/>
                    <a:pt x="21436" y="16800"/>
                    <a:pt x="20945" y="18000"/>
                  </a:cubicBezTo>
                  <a:cubicBezTo>
                    <a:pt x="20454" y="19200"/>
                    <a:pt x="19472" y="19950"/>
                    <a:pt x="17181" y="20475"/>
                  </a:cubicBezTo>
                  <a:cubicBezTo>
                    <a:pt x="14890" y="21000"/>
                    <a:pt x="11290" y="21300"/>
                    <a:pt x="769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Line"/>
            <p:cNvSpPr/>
            <p:nvPr/>
          </p:nvSpPr>
          <p:spPr>
            <a:xfrm>
              <a:off x="19520729" y="4919548"/>
              <a:ext cx="219225" cy="23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004" extrusionOk="0">
                  <a:moveTo>
                    <a:pt x="7928" y="1089"/>
                  </a:moveTo>
                  <a:cubicBezTo>
                    <a:pt x="5999" y="1449"/>
                    <a:pt x="4071" y="1809"/>
                    <a:pt x="2528" y="4689"/>
                  </a:cubicBezTo>
                  <a:cubicBezTo>
                    <a:pt x="985" y="7569"/>
                    <a:pt x="-172" y="12969"/>
                    <a:pt x="21" y="16209"/>
                  </a:cubicBezTo>
                  <a:cubicBezTo>
                    <a:pt x="214" y="19449"/>
                    <a:pt x="1757" y="20529"/>
                    <a:pt x="4649" y="20889"/>
                  </a:cubicBezTo>
                  <a:cubicBezTo>
                    <a:pt x="7542" y="21249"/>
                    <a:pt x="11785" y="20889"/>
                    <a:pt x="15064" y="18009"/>
                  </a:cubicBezTo>
                  <a:cubicBezTo>
                    <a:pt x="18342" y="15129"/>
                    <a:pt x="20657" y="9729"/>
                    <a:pt x="21042" y="6129"/>
                  </a:cubicBezTo>
                  <a:cubicBezTo>
                    <a:pt x="21428" y="2529"/>
                    <a:pt x="19885" y="729"/>
                    <a:pt x="17185" y="189"/>
                  </a:cubicBezTo>
                  <a:cubicBezTo>
                    <a:pt x="14485" y="-351"/>
                    <a:pt x="10628" y="369"/>
                    <a:pt x="6771" y="108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>
              <a:off x="19849374" y="4592918"/>
              <a:ext cx="246616" cy="604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279" extrusionOk="0">
                  <a:moveTo>
                    <a:pt x="8898" y="1769"/>
                  </a:moveTo>
                  <a:cubicBezTo>
                    <a:pt x="7853" y="922"/>
                    <a:pt x="6808" y="75"/>
                    <a:pt x="5937" y="5"/>
                  </a:cubicBezTo>
                  <a:cubicBezTo>
                    <a:pt x="5066" y="-66"/>
                    <a:pt x="4369" y="640"/>
                    <a:pt x="3150" y="3322"/>
                  </a:cubicBezTo>
                  <a:cubicBezTo>
                    <a:pt x="1930" y="6005"/>
                    <a:pt x="188" y="10663"/>
                    <a:pt x="14" y="13981"/>
                  </a:cubicBezTo>
                  <a:cubicBezTo>
                    <a:pt x="-160" y="17299"/>
                    <a:pt x="1234" y="19275"/>
                    <a:pt x="3150" y="20334"/>
                  </a:cubicBezTo>
                  <a:cubicBezTo>
                    <a:pt x="5066" y="21393"/>
                    <a:pt x="7505" y="21534"/>
                    <a:pt x="10640" y="20899"/>
                  </a:cubicBezTo>
                  <a:cubicBezTo>
                    <a:pt x="13776" y="20263"/>
                    <a:pt x="17608" y="18852"/>
                    <a:pt x="21440" y="174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Line"/>
            <p:cNvSpPr/>
            <p:nvPr/>
          </p:nvSpPr>
          <p:spPr>
            <a:xfrm>
              <a:off x="20062662" y="5015817"/>
              <a:ext cx="69394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20780" y="0"/>
                  </a:moveTo>
                  <a:cubicBezTo>
                    <a:pt x="13580" y="3927"/>
                    <a:pt x="6380" y="7855"/>
                    <a:pt x="2780" y="11291"/>
                  </a:cubicBezTo>
                  <a:cubicBezTo>
                    <a:pt x="-820" y="14727"/>
                    <a:pt x="-820" y="17673"/>
                    <a:pt x="2180" y="19309"/>
                  </a:cubicBezTo>
                  <a:cubicBezTo>
                    <a:pt x="5180" y="20945"/>
                    <a:pt x="11180" y="21273"/>
                    <a:pt x="1718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20216208" y="4857392"/>
              <a:ext cx="24044" cy="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21600" y="20827"/>
                  </a:moveTo>
                  <a:cubicBezTo>
                    <a:pt x="14400" y="10858"/>
                    <a:pt x="7200" y="889"/>
                    <a:pt x="3600" y="58"/>
                  </a:cubicBezTo>
                  <a:cubicBezTo>
                    <a:pt x="0" y="-773"/>
                    <a:pt x="0" y="7535"/>
                    <a:pt x="0" y="158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20305824" y="4922148"/>
              <a:ext cx="715843" cy="42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381" extrusionOk="0">
                  <a:moveTo>
                    <a:pt x="3076" y="2902"/>
                  </a:moveTo>
                  <a:cubicBezTo>
                    <a:pt x="2836" y="1893"/>
                    <a:pt x="2596" y="883"/>
                    <a:pt x="2176" y="379"/>
                  </a:cubicBezTo>
                  <a:cubicBezTo>
                    <a:pt x="1756" y="-126"/>
                    <a:pt x="1156" y="-126"/>
                    <a:pt x="676" y="379"/>
                  </a:cubicBezTo>
                  <a:cubicBezTo>
                    <a:pt x="196" y="883"/>
                    <a:pt x="-164" y="1893"/>
                    <a:pt x="76" y="4214"/>
                  </a:cubicBezTo>
                  <a:cubicBezTo>
                    <a:pt x="316" y="6536"/>
                    <a:pt x="1156" y="10169"/>
                    <a:pt x="1936" y="12895"/>
                  </a:cubicBezTo>
                  <a:cubicBezTo>
                    <a:pt x="2716" y="15620"/>
                    <a:pt x="3436" y="17437"/>
                    <a:pt x="3796" y="18850"/>
                  </a:cubicBezTo>
                  <a:cubicBezTo>
                    <a:pt x="4156" y="20263"/>
                    <a:pt x="4156" y="21272"/>
                    <a:pt x="3976" y="21373"/>
                  </a:cubicBezTo>
                  <a:cubicBezTo>
                    <a:pt x="3796" y="21474"/>
                    <a:pt x="3436" y="20667"/>
                    <a:pt x="3316" y="19758"/>
                  </a:cubicBezTo>
                  <a:cubicBezTo>
                    <a:pt x="3196" y="18850"/>
                    <a:pt x="3316" y="17840"/>
                    <a:pt x="4096" y="15822"/>
                  </a:cubicBezTo>
                  <a:cubicBezTo>
                    <a:pt x="4876" y="13803"/>
                    <a:pt x="6316" y="10775"/>
                    <a:pt x="7216" y="8857"/>
                  </a:cubicBezTo>
                  <a:cubicBezTo>
                    <a:pt x="8116" y="6939"/>
                    <a:pt x="8476" y="6132"/>
                    <a:pt x="8596" y="6334"/>
                  </a:cubicBezTo>
                  <a:cubicBezTo>
                    <a:pt x="8716" y="6536"/>
                    <a:pt x="8596" y="7747"/>
                    <a:pt x="8416" y="9160"/>
                  </a:cubicBezTo>
                  <a:cubicBezTo>
                    <a:pt x="8236" y="10573"/>
                    <a:pt x="7996" y="12188"/>
                    <a:pt x="7876" y="13702"/>
                  </a:cubicBezTo>
                  <a:cubicBezTo>
                    <a:pt x="7756" y="15216"/>
                    <a:pt x="7756" y="16629"/>
                    <a:pt x="7936" y="16831"/>
                  </a:cubicBezTo>
                  <a:cubicBezTo>
                    <a:pt x="8116" y="17033"/>
                    <a:pt x="8476" y="16024"/>
                    <a:pt x="9076" y="14610"/>
                  </a:cubicBezTo>
                  <a:cubicBezTo>
                    <a:pt x="9676" y="13197"/>
                    <a:pt x="10516" y="11381"/>
                    <a:pt x="11176" y="10068"/>
                  </a:cubicBezTo>
                  <a:cubicBezTo>
                    <a:pt x="11836" y="8756"/>
                    <a:pt x="12316" y="7949"/>
                    <a:pt x="12796" y="7949"/>
                  </a:cubicBezTo>
                  <a:cubicBezTo>
                    <a:pt x="13276" y="7949"/>
                    <a:pt x="13756" y="8756"/>
                    <a:pt x="13876" y="10068"/>
                  </a:cubicBezTo>
                  <a:cubicBezTo>
                    <a:pt x="13996" y="11381"/>
                    <a:pt x="13756" y="13197"/>
                    <a:pt x="13636" y="14610"/>
                  </a:cubicBezTo>
                  <a:cubicBezTo>
                    <a:pt x="13516" y="16024"/>
                    <a:pt x="13516" y="17033"/>
                    <a:pt x="13756" y="17235"/>
                  </a:cubicBezTo>
                  <a:cubicBezTo>
                    <a:pt x="13996" y="17437"/>
                    <a:pt x="14476" y="16831"/>
                    <a:pt x="15256" y="15721"/>
                  </a:cubicBezTo>
                  <a:cubicBezTo>
                    <a:pt x="16036" y="14610"/>
                    <a:pt x="17116" y="12995"/>
                    <a:pt x="17956" y="11885"/>
                  </a:cubicBezTo>
                  <a:cubicBezTo>
                    <a:pt x="18796" y="10775"/>
                    <a:pt x="19396" y="10169"/>
                    <a:pt x="19816" y="10371"/>
                  </a:cubicBezTo>
                  <a:cubicBezTo>
                    <a:pt x="20236" y="10573"/>
                    <a:pt x="20476" y="11582"/>
                    <a:pt x="20716" y="13500"/>
                  </a:cubicBezTo>
                  <a:cubicBezTo>
                    <a:pt x="20956" y="15418"/>
                    <a:pt x="21196" y="18244"/>
                    <a:pt x="21436" y="210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2235644" y="1424891"/>
              <a:ext cx="80146" cy="781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21600" y="3538"/>
                  </a:moveTo>
                  <a:cubicBezTo>
                    <a:pt x="21600" y="2987"/>
                    <a:pt x="21600" y="2436"/>
                    <a:pt x="21060" y="1719"/>
                  </a:cubicBezTo>
                  <a:cubicBezTo>
                    <a:pt x="20520" y="1003"/>
                    <a:pt x="19440" y="121"/>
                    <a:pt x="18900" y="11"/>
                  </a:cubicBezTo>
                  <a:cubicBezTo>
                    <a:pt x="18360" y="-99"/>
                    <a:pt x="18360" y="562"/>
                    <a:pt x="15660" y="2436"/>
                  </a:cubicBezTo>
                  <a:cubicBezTo>
                    <a:pt x="12960" y="4309"/>
                    <a:pt x="7560" y="7395"/>
                    <a:pt x="4320" y="10591"/>
                  </a:cubicBezTo>
                  <a:cubicBezTo>
                    <a:pt x="1080" y="13787"/>
                    <a:pt x="0" y="17093"/>
                    <a:pt x="0" y="19021"/>
                  </a:cubicBezTo>
                  <a:cubicBezTo>
                    <a:pt x="0" y="20950"/>
                    <a:pt x="1080" y="21501"/>
                    <a:pt x="2700" y="21501"/>
                  </a:cubicBezTo>
                  <a:cubicBezTo>
                    <a:pt x="4320" y="21501"/>
                    <a:pt x="6480" y="20950"/>
                    <a:pt x="8640" y="203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Line"/>
            <p:cNvSpPr/>
            <p:nvPr/>
          </p:nvSpPr>
          <p:spPr>
            <a:xfrm>
              <a:off x="2251053" y="1470653"/>
              <a:ext cx="353260" cy="9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0465" extrusionOk="0">
                  <a:moveTo>
                    <a:pt x="280" y="20465"/>
                  </a:moveTo>
                  <a:cubicBezTo>
                    <a:pt x="38" y="15281"/>
                    <a:pt x="-205" y="10097"/>
                    <a:pt x="280" y="7073"/>
                  </a:cubicBezTo>
                  <a:cubicBezTo>
                    <a:pt x="766" y="4049"/>
                    <a:pt x="1979" y="3185"/>
                    <a:pt x="4649" y="1889"/>
                  </a:cubicBezTo>
                  <a:cubicBezTo>
                    <a:pt x="7319" y="593"/>
                    <a:pt x="11444" y="-1135"/>
                    <a:pt x="14478" y="1025"/>
                  </a:cubicBezTo>
                  <a:cubicBezTo>
                    <a:pt x="17512" y="3185"/>
                    <a:pt x="19453" y="9233"/>
                    <a:pt x="21395" y="152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Line"/>
            <p:cNvSpPr/>
            <p:nvPr/>
          </p:nvSpPr>
          <p:spPr>
            <a:xfrm>
              <a:off x="2255680" y="1841038"/>
              <a:ext cx="300546" cy="73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6" extrusionOk="0">
                  <a:moveTo>
                    <a:pt x="0" y="20756"/>
                  </a:moveTo>
                  <a:cubicBezTo>
                    <a:pt x="864" y="15072"/>
                    <a:pt x="1728" y="9388"/>
                    <a:pt x="3744" y="5409"/>
                  </a:cubicBezTo>
                  <a:cubicBezTo>
                    <a:pt x="5760" y="1430"/>
                    <a:pt x="8928" y="-844"/>
                    <a:pt x="12096" y="293"/>
                  </a:cubicBezTo>
                  <a:cubicBezTo>
                    <a:pt x="15264" y="1430"/>
                    <a:pt x="18432" y="5977"/>
                    <a:pt x="21600" y="1052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2207593" y="2118570"/>
              <a:ext cx="324589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2664421" y="1613656"/>
              <a:ext cx="48088" cy="52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745"/>
                    <a:pt x="7200" y="9491"/>
                    <a:pt x="3600" y="13091"/>
                  </a:cubicBezTo>
                  <a:cubicBezTo>
                    <a:pt x="0" y="16691"/>
                    <a:pt x="0" y="1914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Line"/>
            <p:cNvSpPr/>
            <p:nvPr/>
          </p:nvSpPr>
          <p:spPr>
            <a:xfrm>
              <a:off x="2715729" y="1682491"/>
              <a:ext cx="273280" cy="231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169" extrusionOk="0">
                  <a:moveTo>
                    <a:pt x="1626" y="2498"/>
                  </a:moveTo>
                  <a:cubicBezTo>
                    <a:pt x="687" y="1033"/>
                    <a:pt x="-252" y="-431"/>
                    <a:pt x="61" y="118"/>
                  </a:cubicBezTo>
                  <a:cubicBezTo>
                    <a:pt x="374" y="667"/>
                    <a:pt x="1939" y="3230"/>
                    <a:pt x="4131" y="6342"/>
                  </a:cubicBezTo>
                  <a:cubicBezTo>
                    <a:pt x="6322" y="9454"/>
                    <a:pt x="9139" y="13115"/>
                    <a:pt x="12113" y="15677"/>
                  </a:cubicBezTo>
                  <a:cubicBezTo>
                    <a:pt x="15087" y="18240"/>
                    <a:pt x="18218" y="19705"/>
                    <a:pt x="21348" y="211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>
              <a:off x="2948858" y="1609649"/>
              <a:ext cx="88239" cy="593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extrusionOk="0">
                  <a:moveTo>
                    <a:pt x="20679" y="1459"/>
                  </a:moveTo>
                  <a:cubicBezTo>
                    <a:pt x="20679" y="730"/>
                    <a:pt x="20679" y="0"/>
                    <a:pt x="20209" y="0"/>
                  </a:cubicBezTo>
                  <a:cubicBezTo>
                    <a:pt x="19740" y="0"/>
                    <a:pt x="18801" y="730"/>
                    <a:pt x="15514" y="2846"/>
                  </a:cubicBezTo>
                  <a:cubicBezTo>
                    <a:pt x="12227" y="4962"/>
                    <a:pt x="6592" y="8465"/>
                    <a:pt x="3305" y="11165"/>
                  </a:cubicBezTo>
                  <a:cubicBezTo>
                    <a:pt x="18" y="13865"/>
                    <a:pt x="-921" y="15762"/>
                    <a:pt x="957" y="17368"/>
                  </a:cubicBezTo>
                  <a:cubicBezTo>
                    <a:pt x="2836" y="18973"/>
                    <a:pt x="7531" y="20286"/>
                    <a:pt x="1222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Line"/>
            <p:cNvSpPr/>
            <p:nvPr/>
          </p:nvSpPr>
          <p:spPr>
            <a:xfrm>
              <a:off x="3134272" y="1709830"/>
              <a:ext cx="83151" cy="42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21343" y="0"/>
                  </a:moveTo>
                  <a:cubicBezTo>
                    <a:pt x="16200" y="3291"/>
                    <a:pt x="11057" y="6583"/>
                    <a:pt x="7457" y="9566"/>
                  </a:cubicBezTo>
                  <a:cubicBezTo>
                    <a:pt x="3857" y="12549"/>
                    <a:pt x="1800" y="15223"/>
                    <a:pt x="772" y="17074"/>
                  </a:cubicBezTo>
                  <a:cubicBezTo>
                    <a:pt x="-257" y="18926"/>
                    <a:pt x="-257" y="19954"/>
                    <a:pt x="772" y="20571"/>
                  </a:cubicBezTo>
                  <a:cubicBezTo>
                    <a:pt x="1800" y="21189"/>
                    <a:pt x="3857" y="21394"/>
                    <a:pt x="5914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Line"/>
            <p:cNvSpPr/>
            <p:nvPr/>
          </p:nvSpPr>
          <p:spPr>
            <a:xfrm>
              <a:off x="3157313" y="1741726"/>
              <a:ext cx="228415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1" extrusionOk="0">
                  <a:moveTo>
                    <a:pt x="0" y="20381"/>
                  </a:moveTo>
                  <a:cubicBezTo>
                    <a:pt x="0" y="14028"/>
                    <a:pt x="0" y="7675"/>
                    <a:pt x="947" y="3863"/>
                  </a:cubicBezTo>
                  <a:cubicBezTo>
                    <a:pt x="1895" y="52"/>
                    <a:pt x="3789" y="-1219"/>
                    <a:pt x="7389" y="1322"/>
                  </a:cubicBezTo>
                  <a:cubicBezTo>
                    <a:pt x="10989" y="3863"/>
                    <a:pt x="16295" y="10216"/>
                    <a:pt x="21600" y="165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Line"/>
            <p:cNvSpPr/>
            <p:nvPr/>
          </p:nvSpPr>
          <p:spPr>
            <a:xfrm>
              <a:off x="3121248" y="2022396"/>
              <a:ext cx="324589" cy="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3109226" y="2214744"/>
              <a:ext cx="312568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Line"/>
            <p:cNvSpPr/>
            <p:nvPr/>
          </p:nvSpPr>
          <p:spPr>
            <a:xfrm>
              <a:off x="3529988" y="1712335"/>
              <a:ext cx="288524" cy="477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0" y="5779"/>
                  </a:moveTo>
                  <a:cubicBezTo>
                    <a:pt x="600" y="9885"/>
                    <a:pt x="1200" y="13990"/>
                    <a:pt x="1500" y="16757"/>
                  </a:cubicBezTo>
                  <a:cubicBezTo>
                    <a:pt x="1800" y="19524"/>
                    <a:pt x="1800" y="20952"/>
                    <a:pt x="1800" y="21220"/>
                  </a:cubicBezTo>
                  <a:cubicBezTo>
                    <a:pt x="1800" y="21488"/>
                    <a:pt x="1800" y="20595"/>
                    <a:pt x="2250" y="17293"/>
                  </a:cubicBezTo>
                  <a:cubicBezTo>
                    <a:pt x="2700" y="13990"/>
                    <a:pt x="3600" y="8278"/>
                    <a:pt x="4500" y="4976"/>
                  </a:cubicBezTo>
                  <a:cubicBezTo>
                    <a:pt x="5400" y="1673"/>
                    <a:pt x="6300" y="781"/>
                    <a:pt x="7500" y="334"/>
                  </a:cubicBezTo>
                  <a:cubicBezTo>
                    <a:pt x="8700" y="-112"/>
                    <a:pt x="10200" y="-112"/>
                    <a:pt x="11250" y="334"/>
                  </a:cubicBezTo>
                  <a:cubicBezTo>
                    <a:pt x="12300" y="781"/>
                    <a:pt x="12900" y="1673"/>
                    <a:pt x="12750" y="3548"/>
                  </a:cubicBezTo>
                  <a:cubicBezTo>
                    <a:pt x="12600" y="5422"/>
                    <a:pt x="11700" y="8278"/>
                    <a:pt x="10800" y="10063"/>
                  </a:cubicBezTo>
                  <a:cubicBezTo>
                    <a:pt x="9900" y="11848"/>
                    <a:pt x="9000" y="12562"/>
                    <a:pt x="8250" y="13455"/>
                  </a:cubicBezTo>
                  <a:cubicBezTo>
                    <a:pt x="7500" y="14348"/>
                    <a:pt x="6900" y="15419"/>
                    <a:pt x="7350" y="16043"/>
                  </a:cubicBezTo>
                  <a:cubicBezTo>
                    <a:pt x="7800" y="16668"/>
                    <a:pt x="9300" y="16847"/>
                    <a:pt x="11850" y="17114"/>
                  </a:cubicBezTo>
                  <a:cubicBezTo>
                    <a:pt x="14400" y="17382"/>
                    <a:pt x="18000" y="17739"/>
                    <a:pt x="21600" y="180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3802681" y="1726442"/>
              <a:ext cx="256266" cy="46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387" extrusionOk="0">
                  <a:moveTo>
                    <a:pt x="18260" y="2580"/>
                  </a:moveTo>
                  <a:cubicBezTo>
                    <a:pt x="17263" y="1463"/>
                    <a:pt x="16266" y="346"/>
                    <a:pt x="14937" y="66"/>
                  </a:cubicBezTo>
                  <a:cubicBezTo>
                    <a:pt x="13608" y="-213"/>
                    <a:pt x="11946" y="346"/>
                    <a:pt x="9454" y="2673"/>
                  </a:cubicBezTo>
                  <a:cubicBezTo>
                    <a:pt x="6962" y="5001"/>
                    <a:pt x="3639" y="9097"/>
                    <a:pt x="1811" y="12263"/>
                  </a:cubicBezTo>
                  <a:cubicBezTo>
                    <a:pt x="-17" y="15428"/>
                    <a:pt x="-349" y="17663"/>
                    <a:pt x="316" y="19153"/>
                  </a:cubicBezTo>
                  <a:cubicBezTo>
                    <a:pt x="980" y="20642"/>
                    <a:pt x="2642" y="21387"/>
                    <a:pt x="6297" y="21387"/>
                  </a:cubicBezTo>
                  <a:cubicBezTo>
                    <a:pt x="9953" y="21387"/>
                    <a:pt x="15602" y="20642"/>
                    <a:pt x="21251" y="198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Line"/>
            <p:cNvSpPr/>
            <p:nvPr/>
          </p:nvSpPr>
          <p:spPr>
            <a:xfrm>
              <a:off x="4058946" y="1986331"/>
              <a:ext cx="24045" cy="22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Line"/>
            <p:cNvSpPr/>
            <p:nvPr/>
          </p:nvSpPr>
          <p:spPr>
            <a:xfrm>
              <a:off x="3974794" y="2000136"/>
              <a:ext cx="168306" cy="34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20532"/>
                  </a:moveTo>
                  <a:cubicBezTo>
                    <a:pt x="1543" y="10932"/>
                    <a:pt x="3086" y="1332"/>
                    <a:pt x="6686" y="132"/>
                  </a:cubicBezTo>
                  <a:cubicBezTo>
                    <a:pt x="10286" y="-1068"/>
                    <a:pt x="15943" y="6132"/>
                    <a:pt x="21600" y="133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Line"/>
            <p:cNvSpPr/>
            <p:nvPr/>
          </p:nvSpPr>
          <p:spPr>
            <a:xfrm>
              <a:off x="4203208" y="1818026"/>
              <a:ext cx="144262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Line"/>
            <p:cNvSpPr/>
            <p:nvPr/>
          </p:nvSpPr>
          <p:spPr>
            <a:xfrm>
              <a:off x="4291367" y="1757917"/>
              <a:ext cx="152277" cy="61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7" extrusionOk="0">
                  <a:moveTo>
                    <a:pt x="21600" y="0"/>
                  </a:moveTo>
                  <a:cubicBezTo>
                    <a:pt x="14779" y="4846"/>
                    <a:pt x="7958" y="9692"/>
                    <a:pt x="4263" y="12738"/>
                  </a:cubicBezTo>
                  <a:cubicBezTo>
                    <a:pt x="568" y="15785"/>
                    <a:pt x="0" y="17031"/>
                    <a:pt x="0" y="18277"/>
                  </a:cubicBezTo>
                  <a:cubicBezTo>
                    <a:pt x="0" y="19523"/>
                    <a:pt x="568" y="20769"/>
                    <a:pt x="2558" y="21185"/>
                  </a:cubicBezTo>
                  <a:cubicBezTo>
                    <a:pt x="4547" y="21600"/>
                    <a:pt x="7958" y="21185"/>
                    <a:pt x="11368" y="207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04" name="Line Shape" descr="Line Shap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8095" y="2422073"/>
              <a:ext cx="2542699" cy="174410"/>
            </a:xfrm>
            <a:prstGeom prst="rect">
              <a:avLst/>
            </a:prstGeom>
            <a:effectLst/>
          </p:spPr>
        </p:pic>
        <p:sp>
          <p:nvSpPr>
            <p:cNvPr id="506" name="Line"/>
            <p:cNvSpPr/>
            <p:nvPr/>
          </p:nvSpPr>
          <p:spPr>
            <a:xfrm>
              <a:off x="17882899" y="5257058"/>
              <a:ext cx="2708128" cy="2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100" extrusionOk="0">
                  <a:moveTo>
                    <a:pt x="678" y="5156"/>
                  </a:moveTo>
                  <a:cubicBezTo>
                    <a:pt x="518" y="4459"/>
                    <a:pt x="359" y="3762"/>
                    <a:pt x="216" y="2891"/>
                  </a:cubicBezTo>
                  <a:cubicBezTo>
                    <a:pt x="72" y="2020"/>
                    <a:pt x="-55" y="975"/>
                    <a:pt x="25" y="453"/>
                  </a:cubicBezTo>
                  <a:cubicBezTo>
                    <a:pt x="104" y="-70"/>
                    <a:pt x="391" y="-70"/>
                    <a:pt x="1156" y="104"/>
                  </a:cubicBezTo>
                  <a:cubicBezTo>
                    <a:pt x="1920" y="278"/>
                    <a:pt x="3163" y="627"/>
                    <a:pt x="4453" y="1672"/>
                  </a:cubicBezTo>
                  <a:cubicBezTo>
                    <a:pt x="5743" y="2717"/>
                    <a:pt x="7081" y="4459"/>
                    <a:pt x="8340" y="5853"/>
                  </a:cubicBezTo>
                  <a:cubicBezTo>
                    <a:pt x="9598" y="7246"/>
                    <a:pt x="10777" y="8291"/>
                    <a:pt x="11940" y="9162"/>
                  </a:cubicBezTo>
                  <a:cubicBezTo>
                    <a:pt x="13103" y="10033"/>
                    <a:pt x="14249" y="10730"/>
                    <a:pt x="15253" y="12820"/>
                  </a:cubicBezTo>
                  <a:cubicBezTo>
                    <a:pt x="16257" y="14911"/>
                    <a:pt x="17117" y="18395"/>
                    <a:pt x="17977" y="19962"/>
                  </a:cubicBezTo>
                  <a:cubicBezTo>
                    <a:pt x="18837" y="21530"/>
                    <a:pt x="19697" y="21182"/>
                    <a:pt x="20223" y="20659"/>
                  </a:cubicBezTo>
                  <a:cubicBezTo>
                    <a:pt x="20749" y="20136"/>
                    <a:pt x="20940" y="19440"/>
                    <a:pt x="21131" y="18743"/>
                  </a:cubicBezTo>
                  <a:cubicBezTo>
                    <a:pt x="21322" y="18046"/>
                    <a:pt x="21513" y="17349"/>
                    <a:pt x="21529" y="17001"/>
                  </a:cubicBezTo>
                  <a:cubicBezTo>
                    <a:pt x="21545" y="16653"/>
                    <a:pt x="21386" y="16653"/>
                    <a:pt x="21226" y="1665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" name="Line"/>
            <p:cNvSpPr/>
            <p:nvPr/>
          </p:nvSpPr>
          <p:spPr>
            <a:xfrm>
              <a:off x="18730987" y="5441700"/>
              <a:ext cx="18567" cy="49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4" h="21381" extrusionOk="0">
                  <a:moveTo>
                    <a:pt x="7053" y="3381"/>
                  </a:moveTo>
                  <a:cubicBezTo>
                    <a:pt x="11374" y="1838"/>
                    <a:pt x="15694" y="295"/>
                    <a:pt x="15694" y="38"/>
                  </a:cubicBezTo>
                  <a:cubicBezTo>
                    <a:pt x="15694" y="-219"/>
                    <a:pt x="11374" y="810"/>
                    <a:pt x="7054" y="3638"/>
                  </a:cubicBezTo>
                  <a:cubicBezTo>
                    <a:pt x="2734" y="6467"/>
                    <a:pt x="-1586" y="11095"/>
                    <a:pt x="574" y="14352"/>
                  </a:cubicBezTo>
                  <a:cubicBezTo>
                    <a:pt x="2734" y="17610"/>
                    <a:pt x="11374" y="19495"/>
                    <a:pt x="20014" y="2138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" name="Line"/>
            <p:cNvSpPr/>
            <p:nvPr/>
          </p:nvSpPr>
          <p:spPr>
            <a:xfrm>
              <a:off x="18845725" y="5504703"/>
              <a:ext cx="24045" cy="424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260"/>
                  </a:moveTo>
                  <a:cubicBezTo>
                    <a:pt x="18000" y="1630"/>
                    <a:pt x="14400" y="0"/>
                    <a:pt x="12599" y="0"/>
                  </a:cubicBezTo>
                  <a:cubicBezTo>
                    <a:pt x="10799" y="0"/>
                    <a:pt x="10799" y="1630"/>
                    <a:pt x="8999" y="5502"/>
                  </a:cubicBezTo>
                  <a:cubicBezTo>
                    <a:pt x="7200" y="9374"/>
                    <a:pt x="3600" y="1548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" name="Line"/>
            <p:cNvSpPr/>
            <p:nvPr/>
          </p:nvSpPr>
          <p:spPr>
            <a:xfrm>
              <a:off x="18545181" y="6001603"/>
              <a:ext cx="324589" cy="9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2" extrusionOk="0">
                  <a:moveTo>
                    <a:pt x="0" y="0"/>
                  </a:moveTo>
                  <a:cubicBezTo>
                    <a:pt x="3733" y="8308"/>
                    <a:pt x="7467" y="16615"/>
                    <a:pt x="10667" y="19108"/>
                  </a:cubicBezTo>
                  <a:cubicBezTo>
                    <a:pt x="13867" y="21600"/>
                    <a:pt x="16533" y="18277"/>
                    <a:pt x="18267" y="14538"/>
                  </a:cubicBezTo>
                  <a:cubicBezTo>
                    <a:pt x="20000" y="10800"/>
                    <a:pt x="20800" y="6646"/>
                    <a:pt x="21600" y="249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" name="Line"/>
            <p:cNvSpPr/>
            <p:nvPr/>
          </p:nvSpPr>
          <p:spPr>
            <a:xfrm>
              <a:off x="18048118" y="6226009"/>
              <a:ext cx="64279" cy="54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extrusionOk="0">
                  <a:moveTo>
                    <a:pt x="20381" y="3971"/>
                  </a:moveTo>
                  <a:cubicBezTo>
                    <a:pt x="19110" y="3176"/>
                    <a:pt x="17840" y="2382"/>
                    <a:pt x="14028" y="1588"/>
                  </a:cubicBezTo>
                  <a:cubicBezTo>
                    <a:pt x="10216" y="794"/>
                    <a:pt x="3863" y="0"/>
                    <a:pt x="1322" y="0"/>
                  </a:cubicBezTo>
                  <a:cubicBezTo>
                    <a:pt x="-1219" y="0"/>
                    <a:pt x="52" y="794"/>
                    <a:pt x="3863" y="3732"/>
                  </a:cubicBezTo>
                  <a:cubicBezTo>
                    <a:pt x="7675" y="6671"/>
                    <a:pt x="14028" y="11753"/>
                    <a:pt x="17205" y="15088"/>
                  </a:cubicBezTo>
                  <a:cubicBezTo>
                    <a:pt x="20381" y="18424"/>
                    <a:pt x="20381" y="20012"/>
                    <a:pt x="20381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17999714" y="6322997"/>
              <a:ext cx="461315" cy="19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080" extrusionOk="0">
                  <a:moveTo>
                    <a:pt x="1326" y="19784"/>
                  </a:moveTo>
                  <a:cubicBezTo>
                    <a:pt x="953" y="15464"/>
                    <a:pt x="581" y="11144"/>
                    <a:pt x="302" y="7688"/>
                  </a:cubicBezTo>
                  <a:cubicBezTo>
                    <a:pt x="22" y="4232"/>
                    <a:pt x="-164" y="1640"/>
                    <a:pt x="208" y="560"/>
                  </a:cubicBezTo>
                  <a:cubicBezTo>
                    <a:pt x="581" y="-520"/>
                    <a:pt x="1512" y="-88"/>
                    <a:pt x="3560" y="2288"/>
                  </a:cubicBezTo>
                  <a:cubicBezTo>
                    <a:pt x="5608" y="4664"/>
                    <a:pt x="8774" y="8984"/>
                    <a:pt x="11939" y="12440"/>
                  </a:cubicBezTo>
                  <a:cubicBezTo>
                    <a:pt x="15105" y="15896"/>
                    <a:pt x="18270" y="18488"/>
                    <a:pt x="21436" y="2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" name="Line"/>
            <p:cNvSpPr/>
            <p:nvPr/>
          </p:nvSpPr>
          <p:spPr>
            <a:xfrm>
              <a:off x="18386583" y="6231905"/>
              <a:ext cx="122533" cy="671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539" extrusionOk="0">
                  <a:moveTo>
                    <a:pt x="6674" y="1868"/>
                  </a:moveTo>
                  <a:cubicBezTo>
                    <a:pt x="5280" y="968"/>
                    <a:pt x="3887" y="68"/>
                    <a:pt x="2493" y="3"/>
                  </a:cubicBezTo>
                  <a:cubicBezTo>
                    <a:pt x="1100" y="-61"/>
                    <a:pt x="-294" y="710"/>
                    <a:pt x="54" y="3218"/>
                  </a:cubicBezTo>
                  <a:cubicBezTo>
                    <a:pt x="403" y="5725"/>
                    <a:pt x="2493" y="9968"/>
                    <a:pt x="6325" y="13310"/>
                  </a:cubicBezTo>
                  <a:cubicBezTo>
                    <a:pt x="10158" y="16653"/>
                    <a:pt x="15732" y="19096"/>
                    <a:pt x="21306" y="2153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" name="Line"/>
            <p:cNvSpPr/>
            <p:nvPr/>
          </p:nvSpPr>
          <p:spPr>
            <a:xfrm>
              <a:off x="18522226" y="6533685"/>
              <a:ext cx="311478" cy="247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180" extrusionOk="0">
                  <a:moveTo>
                    <a:pt x="6407" y="18247"/>
                  </a:moveTo>
                  <a:cubicBezTo>
                    <a:pt x="8567" y="15504"/>
                    <a:pt x="10727" y="12762"/>
                    <a:pt x="12347" y="10533"/>
                  </a:cubicBezTo>
                  <a:cubicBezTo>
                    <a:pt x="13967" y="8304"/>
                    <a:pt x="15047" y="6590"/>
                    <a:pt x="15587" y="4876"/>
                  </a:cubicBezTo>
                  <a:cubicBezTo>
                    <a:pt x="16127" y="3162"/>
                    <a:pt x="16127" y="1447"/>
                    <a:pt x="14642" y="590"/>
                  </a:cubicBezTo>
                  <a:cubicBezTo>
                    <a:pt x="13157" y="-267"/>
                    <a:pt x="10187" y="-267"/>
                    <a:pt x="7487" y="1104"/>
                  </a:cubicBezTo>
                  <a:cubicBezTo>
                    <a:pt x="4787" y="2476"/>
                    <a:pt x="2357" y="5219"/>
                    <a:pt x="1007" y="8304"/>
                  </a:cubicBezTo>
                  <a:cubicBezTo>
                    <a:pt x="-343" y="11390"/>
                    <a:pt x="-613" y="14819"/>
                    <a:pt x="1952" y="17219"/>
                  </a:cubicBezTo>
                  <a:cubicBezTo>
                    <a:pt x="4517" y="19619"/>
                    <a:pt x="9917" y="20990"/>
                    <a:pt x="13562" y="21162"/>
                  </a:cubicBezTo>
                  <a:cubicBezTo>
                    <a:pt x="17207" y="21333"/>
                    <a:pt x="19097" y="20304"/>
                    <a:pt x="20987" y="1927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" name="Line"/>
            <p:cNvSpPr/>
            <p:nvPr/>
          </p:nvSpPr>
          <p:spPr>
            <a:xfrm>
              <a:off x="18789233" y="6550929"/>
              <a:ext cx="224798" cy="292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1284" extrusionOk="0">
                  <a:moveTo>
                    <a:pt x="5251" y="7273"/>
                  </a:moveTo>
                  <a:cubicBezTo>
                    <a:pt x="3389" y="7273"/>
                    <a:pt x="1526" y="7273"/>
                    <a:pt x="1713" y="7565"/>
                  </a:cubicBezTo>
                  <a:cubicBezTo>
                    <a:pt x="1899" y="7857"/>
                    <a:pt x="4133" y="8441"/>
                    <a:pt x="6368" y="8733"/>
                  </a:cubicBezTo>
                  <a:cubicBezTo>
                    <a:pt x="8602" y="9025"/>
                    <a:pt x="10837" y="9025"/>
                    <a:pt x="13257" y="8295"/>
                  </a:cubicBezTo>
                  <a:cubicBezTo>
                    <a:pt x="15678" y="7565"/>
                    <a:pt x="18285" y="6106"/>
                    <a:pt x="19402" y="4646"/>
                  </a:cubicBezTo>
                  <a:cubicBezTo>
                    <a:pt x="20520" y="3187"/>
                    <a:pt x="20147" y="1727"/>
                    <a:pt x="18099" y="852"/>
                  </a:cubicBezTo>
                  <a:cubicBezTo>
                    <a:pt x="16051" y="-24"/>
                    <a:pt x="12326" y="-316"/>
                    <a:pt x="8788" y="414"/>
                  </a:cubicBezTo>
                  <a:cubicBezTo>
                    <a:pt x="5251" y="1143"/>
                    <a:pt x="1899" y="2895"/>
                    <a:pt x="595" y="5522"/>
                  </a:cubicBezTo>
                  <a:cubicBezTo>
                    <a:pt x="-708" y="8149"/>
                    <a:pt x="37" y="11652"/>
                    <a:pt x="3761" y="14425"/>
                  </a:cubicBezTo>
                  <a:cubicBezTo>
                    <a:pt x="7485" y="17198"/>
                    <a:pt x="14189" y="19241"/>
                    <a:pt x="20892" y="212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" name="Line"/>
            <p:cNvSpPr/>
            <p:nvPr/>
          </p:nvSpPr>
          <p:spPr>
            <a:xfrm>
              <a:off x="19114211" y="6278103"/>
              <a:ext cx="284516" cy="54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23" y="10560"/>
                  </a:moveTo>
                  <a:cubicBezTo>
                    <a:pt x="6085" y="10400"/>
                    <a:pt x="3347" y="10240"/>
                    <a:pt x="1825" y="10560"/>
                  </a:cubicBezTo>
                  <a:cubicBezTo>
                    <a:pt x="304" y="10880"/>
                    <a:pt x="0" y="11680"/>
                    <a:pt x="0" y="12880"/>
                  </a:cubicBezTo>
                  <a:cubicBezTo>
                    <a:pt x="0" y="14080"/>
                    <a:pt x="304" y="15680"/>
                    <a:pt x="1825" y="16960"/>
                  </a:cubicBezTo>
                  <a:cubicBezTo>
                    <a:pt x="3347" y="18240"/>
                    <a:pt x="6085" y="19200"/>
                    <a:pt x="8975" y="18880"/>
                  </a:cubicBezTo>
                  <a:cubicBezTo>
                    <a:pt x="11865" y="18560"/>
                    <a:pt x="14907" y="16960"/>
                    <a:pt x="16124" y="13920"/>
                  </a:cubicBezTo>
                  <a:cubicBezTo>
                    <a:pt x="17341" y="10880"/>
                    <a:pt x="16732" y="6400"/>
                    <a:pt x="15972" y="3680"/>
                  </a:cubicBezTo>
                  <a:cubicBezTo>
                    <a:pt x="15211" y="960"/>
                    <a:pt x="14299" y="0"/>
                    <a:pt x="13690" y="0"/>
                  </a:cubicBezTo>
                  <a:cubicBezTo>
                    <a:pt x="13082" y="0"/>
                    <a:pt x="12777" y="960"/>
                    <a:pt x="13082" y="3680"/>
                  </a:cubicBezTo>
                  <a:cubicBezTo>
                    <a:pt x="13386" y="6400"/>
                    <a:pt x="14299" y="10880"/>
                    <a:pt x="15820" y="14160"/>
                  </a:cubicBezTo>
                  <a:cubicBezTo>
                    <a:pt x="17341" y="17440"/>
                    <a:pt x="19470" y="195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" name="Line"/>
            <p:cNvSpPr/>
            <p:nvPr/>
          </p:nvSpPr>
          <p:spPr>
            <a:xfrm>
              <a:off x="17398829" y="667943"/>
              <a:ext cx="3667705" cy="28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25" y="21600"/>
                  </a:moveTo>
                  <a:cubicBezTo>
                    <a:pt x="2" y="20079"/>
                    <a:pt x="-22" y="18558"/>
                    <a:pt x="37" y="17645"/>
                  </a:cubicBezTo>
                  <a:cubicBezTo>
                    <a:pt x="96" y="16732"/>
                    <a:pt x="237" y="16428"/>
                    <a:pt x="755" y="16276"/>
                  </a:cubicBezTo>
                  <a:cubicBezTo>
                    <a:pt x="1274" y="16124"/>
                    <a:pt x="2169" y="16124"/>
                    <a:pt x="3052" y="15972"/>
                  </a:cubicBezTo>
                  <a:cubicBezTo>
                    <a:pt x="3935" y="15820"/>
                    <a:pt x="4807" y="15515"/>
                    <a:pt x="5643" y="15059"/>
                  </a:cubicBezTo>
                  <a:cubicBezTo>
                    <a:pt x="6479" y="14603"/>
                    <a:pt x="7280" y="13994"/>
                    <a:pt x="8081" y="13082"/>
                  </a:cubicBezTo>
                  <a:cubicBezTo>
                    <a:pt x="8882" y="12169"/>
                    <a:pt x="9683" y="10952"/>
                    <a:pt x="10554" y="9735"/>
                  </a:cubicBezTo>
                  <a:cubicBezTo>
                    <a:pt x="11426" y="8518"/>
                    <a:pt x="12368" y="7301"/>
                    <a:pt x="13310" y="6389"/>
                  </a:cubicBezTo>
                  <a:cubicBezTo>
                    <a:pt x="14252" y="5476"/>
                    <a:pt x="15195" y="4868"/>
                    <a:pt x="16113" y="4411"/>
                  </a:cubicBezTo>
                  <a:cubicBezTo>
                    <a:pt x="17032" y="3955"/>
                    <a:pt x="17927" y="3651"/>
                    <a:pt x="18704" y="3194"/>
                  </a:cubicBezTo>
                  <a:cubicBezTo>
                    <a:pt x="19482" y="2738"/>
                    <a:pt x="20141" y="2130"/>
                    <a:pt x="20553" y="1673"/>
                  </a:cubicBezTo>
                  <a:cubicBezTo>
                    <a:pt x="20966" y="1217"/>
                    <a:pt x="21130" y="913"/>
                    <a:pt x="21272" y="608"/>
                  </a:cubicBezTo>
                  <a:cubicBezTo>
                    <a:pt x="21413" y="304"/>
                    <a:pt x="21531" y="0"/>
                    <a:pt x="21554" y="0"/>
                  </a:cubicBezTo>
                  <a:cubicBezTo>
                    <a:pt x="21578" y="0"/>
                    <a:pt x="21507" y="304"/>
                    <a:pt x="21437" y="6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" name="Line"/>
            <p:cNvSpPr/>
            <p:nvPr/>
          </p:nvSpPr>
          <p:spPr>
            <a:xfrm>
              <a:off x="19542988" y="973320"/>
              <a:ext cx="288523" cy="44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0" y="3019"/>
                  </a:moveTo>
                  <a:cubicBezTo>
                    <a:pt x="0" y="1681"/>
                    <a:pt x="0" y="342"/>
                    <a:pt x="450" y="56"/>
                  </a:cubicBezTo>
                  <a:cubicBezTo>
                    <a:pt x="900" y="-231"/>
                    <a:pt x="1800" y="534"/>
                    <a:pt x="4050" y="3401"/>
                  </a:cubicBezTo>
                  <a:cubicBezTo>
                    <a:pt x="6300" y="6268"/>
                    <a:pt x="9900" y="11238"/>
                    <a:pt x="13050" y="14583"/>
                  </a:cubicBezTo>
                  <a:cubicBezTo>
                    <a:pt x="16200" y="17928"/>
                    <a:pt x="18900" y="19649"/>
                    <a:pt x="21600" y="2136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" name="Line"/>
            <p:cNvSpPr/>
            <p:nvPr/>
          </p:nvSpPr>
          <p:spPr>
            <a:xfrm>
              <a:off x="19617185" y="882744"/>
              <a:ext cx="454761" cy="40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472" extrusionOk="0">
                  <a:moveTo>
                    <a:pt x="2720" y="6860"/>
                  </a:moveTo>
                  <a:cubicBezTo>
                    <a:pt x="1969" y="6225"/>
                    <a:pt x="1218" y="5590"/>
                    <a:pt x="654" y="4743"/>
                  </a:cubicBezTo>
                  <a:cubicBezTo>
                    <a:pt x="91" y="3896"/>
                    <a:pt x="-285" y="2837"/>
                    <a:pt x="278" y="1990"/>
                  </a:cubicBezTo>
                  <a:cubicBezTo>
                    <a:pt x="842" y="1143"/>
                    <a:pt x="2345" y="507"/>
                    <a:pt x="4223" y="190"/>
                  </a:cubicBezTo>
                  <a:cubicBezTo>
                    <a:pt x="6101" y="-128"/>
                    <a:pt x="8355" y="-128"/>
                    <a:pt x="9858" y="825"/>
                  </a:cubicBezTo>
                  <a:cubicBezTo>
                    <a:pt x="11360" y="1778"/>
                    <a:pt x="12112" y="3684"/>
                    <a:pt x="11924" y="6225"/>
                  </a:cubicBezTo>
                  <a:cubicBezTo>
                    <a:pt x="11736" y="8766"/>
                    <a:pt x="10609" y="11943"/>
                    <a:pt x="9670" y="13848"/>
                  </a:cubicBezTo>
                  <a:cubicBezTo>
                    <a:pt x="8731" y="15754"/>
                    <a:pt x="7979" y="16390"/>
                    <a:pt x="8073" y="16707"/>
                  </a:cubicBezTo>
                  <a:cubicBezTo>
                    <a:pt x="8167" y="17025"/>
                    <a:pt x="9106" y="17025"/>
                    <a:pt x="11454" y="17766"/>
                  </a:cubicBezTo>
                  <a:cubicBezTo>
                    <a:pt x="13802" y="18507"/>
                    <a:pt x="17558" y="19990"/>
                    <a:pt x="21315" y="2147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" name="Line"/>
            <p:cNvSpPr/>
            <p:nvPr/>
          </p:nvSpPr>
          <p:spPr>
            <a:xfrm>
              <a:off x="20052478" y="1039027"/>
              <a:ext cx="259905" cy="2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03" extrusionOk="0">
                  <a:moveTo>
                    <a:pt x="1590" y="13548"/>
                  </a:moveTo>
                  <a:cubicBezTo>
                    <a:pt x="4535" y="11585"/>
                    <a:pt x="7481" y="9621"/>
                    <a:pt x="9608" y="7821"/>
                  </a:cubicBezTo>
                  <a:cubicBezTo>
                    <a:pt x="11735" y="6021"/>
                    <a:pt x="13044" y="4385"/>
                    <a:pt x="12881" y="3076"/>
                  </a:cubicBezTo>
                  <a:cubicBezTo>
                    <a:pt x="12717" y="1767"/>
                    <a:pt x="11081" y="785"/>
                    <a:pt x="9444" y="294"/>
                  </a:cubicBezTo>
                  <a:cubicBezTo>
                    <a:pt x="7808" y="-197"/>
                    <a:pt x="6171" y="-197"/>
                    <a:pt x="4371" y="1276"/>
                  </a:cubicBezTo>
                  <a:cubicBezTo>
                    <a:pt x="2571" y="2748"/>
                    <a:pt x="608" y="5694"/>
                    <a:pt x="117" y="8803"/>
                  </a:cubicBezTo>
                  <a:cubicBezTo>
                    <a:pt x="-374" y="11912"/>
                    <a:pt x="608" y="15185"/>
                    <a:pt x="4371" y="17312"/>
                  </a:cubicBezTo>
                  <a:cubicBezTo>
                    <a:pt x="8135" y="19439"/>
                    <a:pt x="14681" y="20421"/>
                    <a:pt x="21226" y="2140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" name="Line"/>
            <p:cNvSpPr/>
            <p:nvPr/>
          </p:nvSpPr>
          <p:spPr>
            <a:xfrm>
              <a:off x="20302144" y="835587"/>
              <a:ext cx="190564" cy="429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236" extrusionOk="0">
                  <a:moveTo>
                    <a:pt x="2500" y="1618"/>
                  </a:moveTo>
                  <a:cubicBezTo>
                    <a:pt x="1150" y="627"/>
                    <a:pt x="-200" y="-364"/>
                    <a:pt x="25" y="131"/>
                  </a:cubicBezTo>
                  <a:cubicBezTo>
                    <a:pt x="250" y="627"/>
                    <a:pt x="2050" y="2608"/>
                    <a:pt x="5875" y="6374"/>
                  </a:cubicBezTo>
                  <a:cubicBezTo>
                    <a:pt x="9700" y="10139"/>
                    <a:pt x="15550" y="15687"/>
                    <a:pt x="21400" y="2123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" name="Line"/>
            <p:cNvSpPr/>
            <p:nvPr/>
          </p:nvSpPr>
          <p:spPr>
            <a:xfrm>
              <a:off x="20516751" y="940421"/>
              <a:ext cx="276502" cy="268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5" extrusionOk="0">
                  <a:moveTo>
                    <a:pt x="0" y="14088"/>
                  </a:moveTo>
                  <a:cubicBezTo>
                    <a:pt x="3757" y="11271"/>
                    <a:pt x="7513" y="8453"/>
                    <a:pt x="9548" y="6262"/>
                  </a:cubicBezTo>
                  <a:cubicBezTo>
                    <a:pt x="11583" y="4071"/>
                    <a:pt x="11896" y="2505"/>
                    <a:pt x="11113" y="1410"/>
                  </a:cubicBezTo>
                  <a:cubicBezTo>
                    <a:pt x="10330" y="314"/>
                    <a:pt x="8452" y="-312"/>
                    <a:pt x="6574" y="158"/>
                  </a:cubicBezTo>
                  <a:cubicBezTo>
                    <a:pt x="4696" y="627"/>
                    <a:pt x="2817" y="2192"/>
                    <a:pt x="1722" y="4853"/>
                  </a:cubicBezTo>
                  <a:cubicBezTo>
                    <a:pt x="626" y="7514"/>
                    <a:pt x="313" y="11271"/>
                    <a:pt x="1878" y="14245"/>
                  </a:cubicBezTo>
                  <a:cubicBezTo>
                    <a:pt x="3443" y="17218"/>
                    <a:pt x="6887" y="19410"/>
                    <a:pt x="10487" y="20349"/>
                  </a:cubicBezTo>
                  <a:cubicBezTo>
                    <a:pt x="14087" y="21288"/>
                    <a:pt x="17843" y="20975"/>
                    <a:pt x="21600" y="206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" name="Line"/>
            <p:cNvSpPr/>
            <p:nvPr/>
          </p:nvSpPr>
          <p:spPr>
            <a:xfrm>
              <a:off x="20758914" y="912386"/>
              <a:ext cx="262753" cy="30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extrusionOk="0">
                  <a:moveTo>
                    <a:pt x="6732" y="3695"/>
                  </a:moveTo>
                  <a:cubicBezTo>
                    <a:pt x="5423" y="2842"/>
                    <a:pt x="4113" y="1989"/>
                    <a:pt x="2968" y="2274"/>
                  </a:cubicBezTo>
                  <a:cubicBezTo>
                    <a:pt x="1823" y="2558"/>
                    <a:pt x="841" y="3979"/>
                    <a:pt x="350" y="5542"/>
                  </a:cubicBezTo>
                  <a:cubicBezTo>
                    <a:pt x="-141" y="7105"/>
                    <a:pt x="-141" y="8811"/>
                    <a:pt x="514" y="10942"/>
                  </a:cubicBezTo>
                  <a:cubicBezTo>
                    <a:pt x="1168" y="13074"/>
                    <a:pt x="2477" y="15632"/>
                    <a:pt x="3950" y="16911"/>
                  </a:cubicBezTo>
                  <a:cubicBezTo>
                    <a:pt x="5423" y="18189"/>
                    <a:pt x="7059" y="18189"/>
                    <a:pt x="8695" y="15632"/>
                  </a:cubicBezTo>
                  <a:cubicBezTo>
                    <a:pt x="10332" y="13074"/>
                    <a:pt x="11968" y="7958"/>
                    <a:pt x="12623" y="4689"/>
                  </a:cubicBezTo>
                  <a:cubicBezTo>
                    <a:pt x="13277" y="1421"/>
                    <a:pt x="12950" y="0"/>
                    <a:pt x="12786" y="0"/>
                  </a:cubicBezTo>
                  <a:cubicBezTo>
                    <a:pt x="12623" y="0"/>
                    <a:pt x="12623" y="1421"/>
                    <a:pt x="13277" y="4689"/>
                  </a:cubicBezTo>
                  <a:cubicBezTo>
                    <a:pt x="13932" y="7958"/>
                    <a:pt x="15241" y="13074"/>
                    <a:pt x="16714" y="16200"/>
                  </a:cubicBezTo>
                  <a:cubicBezTo>
                    <a:pt x="18186" y="19326"/>
                    <a:pt x="19823" y="20463"/>
                    <a:pt x="21459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" name="Line"/>
            <p:cNvSpPr/>
            <p:nvPr/>
          </p:nvSpPr>
          <p:spPr>
            <a:xfrm>
              <a:off x="21055415" y="940437"/>
              <a:ext cx="156811" cy="286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457" extrusionOk="0">
                  <a:moveTo>
                    <a:pt x="1932" y="0"/>
                  </a:moveTo>
                  <a:cubicBezTo>
                    <a:pt x="852" y="1500"/>
                    <a:pt x="-228" y="3000"/>
                    <a:pt x="42" y="4350"/>
                  </a:cubicBezTo>
                  <a:cubicBezTo>
                    <a:pt x="312" y="5700"/>
                    <a:pt x="1932" y="6900"/>
                    <a:pt x="5172" y="8700"/>
                  </a:cubicBezTo>
                  <a:cubicBezTo>
                    <a:pt x="8412" y="10500"/>
                    <a:pt x="13272" y="12900"/>
                    <a:pt x="16512" y="14700"/>
                  </a:cubicBezTo>
                  <a:cubicBezTo>
                    <a:pt x="19752" y="16500"/>
                    <a:pt x="21372" y="17700"/>
                    <a:pt x="21102" y="18750"/>
                  </a:cubicBezTo>
                  <a:cubicBezTo>
                    <a:pt x="20832" y="19800"/>
                    <a:pt x="18672" y="20700"/>
                    <a:pt x="15972" y="21150"/>
                  </a:cubicBezTo>
                  <a:cubicBezTo>
                    <a:pt x="13272" y="21600"/>
                    <a:pt x="10032" y="21600"/>
                    <a:pt x="7332" y="20850"/>
                  </a:cubicBezTo>
                  <a:cubicBezTo>
                    <a:pt x="4632" y="20100"/>
                    <a:pt x="2472" y="18600"/>
                    <a:pt x="312" y="171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" name="Line"/>
            <p:cNvSpPr/>
            <p:nvPr/>
          </p:nvSpPr>
          <p:spPr>
            <a:xfrm>
              <a:off x="21242526" y="888675"/>
              <a:ext cx="175859" cy="27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0912" extrusionOk="0">
                  <a:moveTo>
                    <a:pt x="2345" y="12317"/>
                  </a:moveTo>
                  <a:cubicBezTo>
                    <a:pt x="7625" y="9849"/>
                    <a:pt x="12905" y="7380"/>
                    <a:pt x="16025" y="5375"/>
                  </a:cubicBezTo>
                  <a:cubicBezTo>
                    <a:pt x="19145" y="3369"/>
                    <a:pt x="20105" y="1826"/>
                    <a:pt x="19385" y="900"/>
                  </a:cubicBezTo>
                  <a:cubicBezTo>
                    <a:pt x="18665" y="-25"/>
                    <a:pt x="16265" y="-334"/>
                    <a:pt x="13145" y="437"/>
                  </a:cubicBezTo>
                  <a:cubicBezTo>
                    <a:pt x="10025" y="1209"/>
                    <a:pt x="6185" y="3060"/>
                    <a:pt x="3545" y="5220"/>
                  </a:cubicBezTo>
                  <a:cubicBezTo>
                    <a:pt x="905" y="7380"/>
                    <a:pt x="-535" y="9849"/>
                    <a:pt x="185" y="12626"/>
                  </a:cubicBezTo>
                  <a:cubicBezTo>
                    <a:pt x="905" y="15403"/>
                    <a:pt x="3785" y="18489"/>
                    <a:pt x="7625" y="19877"/>
                  </a:cubicBezTo>
                  <a:cubicBezTo>
                    <a:pt x="11465" y="21266"/>
                    <a:pt x="16265" y="20957"/>
                    <a:pt x="21065" y="2064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" name="Line"/>
            <p:cNvSpPr/>
            <p:nvPr/>
          </p:nvSpPr>
          <p:spPr>
            <a:xfrm>
              <a:off x="19895627" y="1739714"/>
              <a:ext cx="260473" cy="558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2658" y="1156"/>
                  </a:moveTo>
                  <a:cubicBezTo>
                    <a:pt x="1329" y="543"/>
                    <a:pt x="0" y="-70"/>
                    <a:pt x="0" y="7"/>
                  </a:cubicBezTo>
                  <a:cubicBezTo>
                    <a:pt x="0" y="83"/>
                    <a:pt x="1329" y="849"/>
                    <a:pt x="3655" y="3453"/>
                  </a:cubicBezTo>
                  <a:cubicBezTo>
                    <a:pt x="5982" y="6058"/>
                    <a:pt x="9305" y="10500"/>
                    <a:pt x="11631" y="13564"/>
                  </a:cubicBezTo>
                  <a:cubicBezTo>
                    <a:pt x="13957" y="16628"/>
                    <a:pt x="15286" y="18313"/>
                    <a:pt x="16615" y="19539"/>
                  </a:cubicBezTo>
                  <a:cubicBezTo>
                    <a:pt x="17945" y="20764"/>
                    <a:pt x="19274" y="21530"/>
                    <a:pt x="20105" y="21300"/>
                  </a:cubicBezTo>
                  <a:cubicBezTo>
                    <a:pt x="20935" y="21070"/>
                    <a:pt x="21268" y="19845"/>
                    <a:pt x="21600" y="186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>
              <a:off x="19791232" y="1674684"/>
              <a:ext cx="521150" cy="16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0982" extrusionOk="0">
                  <a:moveTo>
                    <a:pt x="6063" y="20982"/>
                  </a:moveTo>
                  <a:cubicBezTo>
                    <a:pt x="5245" y="20480"/>
                    <a:pt x="4426" y="19977"/>
                    <a:pt x="3281" y="18973"/>
                  </a:cubicBezTo>
                  <a:cubicBezTo>
                    <a:pt x="2136" y="17968"/>
                    <a:pt x="663" y="16461"/>
                    <a:pt x="172" y="14703"/>
                  </a:cubicBezTo>
                  <a:cubicBezTo>
                    <a:pt x="-319" y="12945"/>
                    <a:pt x="172" y="10935"/>
                    <a:pt x="2545" y="7922"/>
                  </a:cubicBezTo>
                  <a:cubicBezTo>
                    <a:pt x="4917" y="4908"/>
                    <a:pt x="9172" y="889"/>
                    <a:pt x="12608" y="135"/>
                  </a:cubicBezTo>
                  <a:cubicBezTo>
                    <a:pt x="16045" y="-618"/>
                    <a:pt x="18663" y="1894"/>
                    <a:pt x="21281" y="440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>
              <a:off x="20011837" y="2006367"/>
              <a:ext cx="360654" cy="7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5760" y="12960"/>
                    <a:pt x="11520" y="5400"/>
                    <a:pt x="15120" y="2160"/>
                  </a:cubicBezTo>
                  <a:cubicBezTo>
                    <a:pt x="18720" y="-1080"/>
                    <a:pt x="20160" y="0"/>
                    <a:pt x="21600" y="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" name="Line"/>
            <p:cNvSpPr/>
            <p:nvPr/>
          </p:nvSpPr>
          <p:spPr>
            <a:xfrm>
              <a:off x="20108011" y="2214744"/>
              <a:ext cx="360654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" y="17600"/>
                    <a:pt x="480" y="13600"/>
                    <a:pt x="4080" y="10000"/>
                  </a:cubicBezTo>
                  <a:cubicBezTo>
                    <a:pt x="7680" y="6400"/>
                    <a:pt x="14640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" name="Line"/>
            <p:cNvSpPr/>
            <p:nvPr/>
          </p:nvSpPr>
          <p:spPr>
            <a:xfrm>
              <a:off x="20412563" y="1794939"/>
              <a:ext cx="260473" cy="31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2658" y="4856"/>
                  </a:moveTo>
                  <a:cubicBezTo>
                    <a:pt x="1329" y="2669"/>
                    <a:pt x="0" y="481"/>
                    <a:pt x="0" y="71"/>
                  </a:cubicBezTo>
                  <a:cubicBezTo>
                    <a:pt x="0" y="-339"/>
                    <a:pt x="1329" y="1028"/>
                    <a:pt x="3157" y="3899"/>
                  </a:cubicBezTo>
                  <a:cubicBezTo>
                    <a:pt x="4985" y="6770"/>
                    <a:pt x="7311" y="11145"/>
                    <a:pt x="10468" y="14289"/>
                  </a:cubicBezTo>
                  <a:cubicBezTo>
                    <a:pt x="13625" y="17433"/>
                    <a:pt x="17612" y="19347"/>
                    <a:pt x="21600" y="2126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" name="Line"/>
            <p:cNvSpPr/>
            <p:nvPr/>
          </p:nvSpPr>
          <p:spPr>
            <a:xfrm>
              <a:off x="20424153" y="1708828"/>
              <a:ext cx="393143" cy="10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021" extrusionOk="0">
                  <a:moveTo>
                    <a:pt x="3732" y="7135"/>
                  </a:moveTo>
                  <a:cubicBezTo>
                    <a:pt x="1987" y="4050"/>
                    <a:pt x="241" y="964"/>
                    <a:pt x="23" y="192"/>
                  </a:cubicBezTo>
                  <a:cubicBezTo>
                    <a:pt x="-195" y="-579"/>
                    <a:pt x="1114" y="964"/>
                    <a:pt x="3732" y="4821"/>
                  </a:cubicBezTo>
                  <a:cubicBezTo>
                    <a:pt x="6350" y="8678"/>
                    <a:pt x="10278" y="14850"/>
                    <a:pt x="13441" y="17935"/>
                  </a:cubicBezTo>
                  <a:cubicBezTo>
                    <a:pt x="16605" y="21021"/>
                    <a:pt x="19005" y="21021"/>
                    <a:pt x="21405" y="210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" name="Line"/>
            <p:cNvSpPr/>
            <p:nvPr/>
          </p:nvSpPr>
          <p:spPr>
            <a:xfrm>
              <a:off x="20684111" y="1616877"/>
              <a:ext cx="241381" cy="441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444" extrusionOk="0">
                  <a:moveTo>
                    <a:pt x="3270" y="1012"/>
                  </a:moveTo>
                  <a:cubicBezTo>
                    <a:pt x="1854" y="428"/>
                    <a:pt x="437" y="-156"/>
                    <a:pt x="83" y="39"/>
                  </a:cubicBezTo>
                  <a:cubicBezTo>
                    <a:pt x="-271" y="233"/>
                    <a:pt x="437" y="1206"/>
                    <a:pt x="3447" y="4612"/>
                  </a:cubicBezTo>
                  <a:cubicBezTo>
                    <a:pt x="6457" y="8017"/>
                    <a:pt x="11768" y="13855"/>
                    <a:pt x="15132" y="17066"/>
                  </a:cubicBezTo>
                  <a:cubicBezTo>
                    <a:pt x="18496" y="20276"/>
                    <a:pt x="19913" y="20860"/>
                    <a:pt x="21329" y="214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>
              <a:off x="20901448" y="1661743"/>
              <a:ext cx="180328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0" y="3467"/>
                    <a:pt x="1920" y="6933"/>
                    <a:pt x="4320" y="10400"/>
                  </a:cubicBezTo>
                  <a:cubicBezTo>
                    <a:pt x="6720" y="13867"/>
                    <a:pt x="10560" y="17333"/>
                    <a:pt x="13680" y="19200"/>
                  </a:cubicBezTo>
                  <a:cubicBezTo>
                    <a:pt x="16800" y="21067"/>
                    <a:pt x="19200" y="213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>
              <a:off x="20889427" y="1572522"/>
              <a:ext cx="240437" cy="14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2" extrusionOk="0">
                  <a:moveTo>
                    <a:pt x="2160" y="21182"/>
                  </a:moveTo>
                  <a:cubicBezTo>
                    <a:pt x="1080" y="18340"/>
                    <a:pt x="0" y="15498"/>
                    <a:pt x="0" y="12940"/>
                  </a:cubicBezTo>
                  <a:cubicBezTo>
                    <a:pt x="0" y="10382"/>
                    <a:pt x="1080" y="8108"/>
                    <a:pt x="3780" y="5835"/>
                  </a:cubicBezTo>
                  <a:cubicBezTo>
                    <a:pt x="6480" y="3561"/>
                    <a:pt x="10800" y="1287"/>
                    <a:pt x="14040" y="435"/>
                  </a:cubicBezTo>
                  <a:cubicBezTo>
                    <a:pt x="17280" y="-418"/>
                    <a:pt x="19440" y="150"/>
                    <a:pt x="21600" y="7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" name="Line"/>
            <p:cNvSpPr/>
            <p:nvPr/>
          </p:nvSpPr>
          <p:spPr>
            <a:xfrm>
              <a:off x="20985601" y="1769939"/>
              <a:ext cx="156283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" name="Line"/>
            <p:cNvSpPr/>
            <p:nvPr/>
          </p:nvSpPr>
          <p:spPr>
            <a:xfrm>
              <a:off x="21009645" y="1914200"/>
              <a:ext cx="216392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21250080" y="1554795"/>
              <a:ext cx="360653" cy="33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2208"/>
                  </a:moveTo>
                  <a:cubicBezTo>
                    <a:pt x="720" y="4495"/>
                    <a:pt x="1440" y="6782"/>
                    <a:pt x="2640" y="9323"/>
                  </a:cubicBezTo>
                  <a:cubicBezTo>
                    <a:pt x="3840" y="11865"/>
                    <a:pt x="5520" y="14660"/>
                    <a:pt x="6960" y="16947"/>
                  </a:cubicBezTo>
                  <a:cubicBezTo>
                    <a:pt x="8400" y="19234"/>
                    <a:pt x="9600" y="21013"/>
                    <a:pt x="9840" y="21267"/>
                  </a:cubicBezTo>
                  <a:cubicBezTo>
                    <a:pt x="10080" y="21521"/>
                    <a:pt x="9360" y="20250"/>
                    <a:pt x="7680" y="17201"/>
                  </a:cubicBezTo>
                  <a:cubicBezTo>
                    <a:pt x="6000" y="14152"/>
                    <a:pt x="3360" y="9323"/>
                    <a:pt x="1920" y="6274"/>
                  </a:cubicBezTo>
                  <a:cubicBezTo>
                    <a:pt x="480" y="3225"/>
                    <a:pt x="240" y="1954"/>
                    <a:pt x="720" y="1192"/>
                  </a:cubicBezTo>
                  <a:cubicBezTo>
                    <a:pt x="1200" y="429"/>
                    <a:pt x="2400" y="175"/>
                    <a:pt x="3720" y="48"/>
                  </a:cubicBezTo>
                  <a:cubicBezTo>
                    <a:pt x="5040" y="-79"/>
                    <a:pt x="6480" y="-79"/>
                    <a:pt x="7920" y="1700"/>
                  </a:cubicBezTo>
                  <a:cubicBezTo>
                    <a:pt x="9360" y="3479"/>
                    <a:pt x="10800" y="7036"/>
                    <a:pt x="11520" y="9577"/>
                  </a:cubicBezTo>
                  <a:cubicBezTo>
                    <a:pt x="12240" y="12119"/>
                    <a:pt x="12240" y="13643"/>
                    <a:pt x="12840" y="14406"/>
                  </a:cubicBezTo>
                  <a:cubicBezTo>
                    <a:pt x="13440" y="15168"/>
                    <a:pt x="14640" y="15168"/>
                    <a:pt x="16200" y="14660"/>
                  </a:cubicBezTo>
                  <a:cubicBezTo>
                    <a:pt x="17760" y="14152"/>
                    <a:pt x="19680" y="13135"/>
                    <a:pt x="21600" y="121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7" name="Line"/>
            <p:cNvSpPr/>
            <p:nvPr/>
          </p:nvSpPr>
          <p:spPr>
            <a:xfrm>
              <a:off x="21541107" y="1469395"/>
              <a:ext cx="249954" cy="345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72" extrusionOk="0">
                  <a:moveTo>
                    <a:pt x="4929" y="0"/>
                  </a:moveTo>
                  <a:cubicBezTo>
                    <a:pt x="3215" y="491"/>
                    <a:pt x="1500" y="982"/>
                    <a:pt x="643" y="1964"/>
                  </a:cubicBezTo>
                  <a:cubicBezTo>
                    <a:pt x="-214" y="2945"/>
                    <a:pt x="-214" y="4418"/>
                    <a:pt x="643" y="7609"/>
                  </a:cubicBezTo>
                  <a:cubicBezTo>
                    <a:pt x="1500" y="10800"/>
                    <a:pt x="3215" y="15709"/>
                    <a:pt x="4929" y="18409"/>
                  </a:cubicBezTo>
                  <a:cubicBezTo>
                    <a:pt x="6643" y="21109"/>
                    <a:pt x="8358" y="21600"/>
                    <a:pt x="11100" y="20864"/>
                  </a:cubicBezTo>
                  <a:cubicBezTo>
                    <a:pt x="13843" y="20127"/>
                    <a:pt x="17615" y="18164"/>
                    <a:pt x="21386" y="162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" name="Line"/>
            <p:cNvSpPr/>
            <p:nvPr/>
          </p:nvSpPr>
          <p:spPr>
            <a:xfrm>
              <a:off x="21742972" y="1613656"/>
              <a:ext cx="120218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" name="Line"/>
            <p:cNvSpPr/>
            <p:nvPr/>
          </p:nvSpPr>
          <p:spPr>
            <a:xfrm>
              <a:off x="21646798" y="1601634"/>
              <a:ext cx="132241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5600"/>
                    <a:pt x="2618" y="9600"/>
                    <a:pt x="6218" y="6000"/>
                  </a:cubicBezTo>
                  <a:cubicBezTo>
                    <a:pt x="9818" y="2400"/>
                    <a:pt x="15709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" name="Line"/>
            <p:cNvSpPr/>
            <p:nvPr/>
          </p:nvSpPr>
          <p:spPr>
            <a:xfrm>
              <a:off x="21846541" y="1444865"/>
              <a:ext cx="195762" cy="52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457" extrusionOk="0">
                  <a:moveTo>
                    <a:pt x="499" y="1481"/>
                  </a:moveTo>
                  <a:cubicBezTo>
                    <a:pt x="67" y="2293"/>
                    <a:pt x="-365" y="3105"/>
                    <a:pt x="499" y="3592"/>
                  </a:cubicBezTo>
                  <a:cubicBezTo>
                    <a:pt x="1363" y="4080"/>
                    <a:pt x="3523" y="4242"/>
                    <a:pt x="5683" y="4323"/>
                  </a:cubicBezTo>
                  <a:cubicBezTo>
                    <a:pt x="7843" y="4404"/>
                    <a:pt x="10003" y="4404"/>
                    <a:pt x="11731" y="4080"/>
                  </a:cubicBezTo>
                  <a:cubicBezTo>
                    <a:pt x="13459" y="3755"/>
                    <a:pt x="14755" y="3105"/>
                    <a:pt x="15403" y="2212"/>
                  </a:cubicBezTo>
                  <a:cubicBezTo>
                    <a:pt x="16051" y="1319"/>
                    <a:pt x="16051" y="182"/>
                    <a:pt x="16267" y="19"/>
                  </a:cubicBezTo>
                  <a:cubicBezTo>
                    <a:pt x="16483" y="-143"/>
                    <a:pt x="16915" y="669"/>
                    <a:pt x="17779" y="3592"/>
                  </a:cubicBezTo>
                  <a:cubicBezTo>
                    <a:pt x="18643" y="6516"/>
                    <a:pt x="19939" y="11550"/>
                    <a:pt x="20587" y="14474"/>
                  </a:cubicBezTo>
                  <a:cubicBezTo>
                    <a:pt x="21235" y="17397"/>
                    <a:pt x="21235" y="18209"/>
                    <a:pt x="20803" y="19021"/>
                  </a:cubicBezTo>
                  <a:cubicBezTo>
                    <a:pt x="20371" y="19833"/>
                    <a:pt x="19507" y="20645"/>
                    <a:pt x="17995" y="21051"/>
                  </a:cubicBezTo>
                  <a:cubicBezTo>
                    <a:pt x="16483" y="21457"/>
                    <a:pt x="14323" y="21457"/>
                    <a:pt x="12163" y="214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" name="Line"/>
            <p:cNvSpPr/>
            <p:nvPr/>
          </p:nvSpPr>
          <p:spPr>
            <a:xfrm>
              <a:off x="18424964" y="7287932"/>
              <a:ext cx="156283" cy="37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646" y="6039"/>
                    <a:pt x="13292" y="12077"/>
                    <a:pt x="16892" y="15677"/>
                  </a:cubicBezTo>
                  <a:cubicBezTo>
                    <a:pt x="20492" y="19277"/>
                    <a:pt x="21046" y="2043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" name="Line"/>
            <p:cNvSpPr/>
            <p:nvPr/>
          </p:nvSpPr>
          <p:spPr>
            <a:xfrm>
              <a:off x="18376360" y="7179736"/>
              <a:ext cx="397236" cy="19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1972" y="21600"/>
                  </a:moveTo>
                  <a:cubicBezTo>
                    <a:pt x="892" y="18450"/>
                    <a:pt x="-188" y="15300"/>
                    <a:pt x="28" y="12825"/>
                  </a:cubicBezTo>
                  <a:cubicBezTo>
                    <a:pt x="244" y="10350"/>
                    <a:pt x="1756" y="8550"/>
                    <a:pt x="5536" y="6525"/>
                  </a:cubicBezTo>
                  <a:cubicBezTo>
                    <a:pt x="9316" y="4500"/>
                    <a:pt x="15364" y="2250"/>
                    <a:pt x="21412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" name="Line"/>
            <p:cNvSpPr/>
            <p:nvPr/>
          </p:nvSpPr>
          <p:spPr>
            <a:xfrm>
              <a:off x="18473051" y="7380688"/>
              <a:ext cx="360653" cy="11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6" extrusionOk="0">
                  <a:moveTo>
                    <a:pt x="0" y="20746"/>
                  </a:moveTo>
                  <a:cubicBezTo>
                    <a:pt x="5760" y="13298"/>
                    <a:pt x="11520" y="5849"/>
                    <a:pt x="15120" y="2498"/>
                  </a:cubicBezTo>
                  <a:cubicBezTo>
                    <a:pt x="18720" y="-854"/>
                    <a:pt x="20160" y="-109"/>
                    <a:pt x="21600" y="63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" name="Line"/>
            <p:cNvSpPr/>
            <p:nvPr/>
          </p:nvSpPr>
          <p:spPr>
            <a:xfrm>
              <a:off x="18593268" y="7588477"/>
              <a:ext cx="312566" cy="1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" name="Line"/>
            <p:cNvSpPr/>
            <p:nvPr/>
          </p:nvSpPr>
          <p:spPr>
            <a:xfrm>
              <a:off x="18873776" y="7265672"/>
              <a:ext cx="224409" cy="34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3086" y="1379"/>
                  </a:moveTo>
                  <a:cubicBezTo>
                    <a:pt x="1543" y="634"/>
                    <a:pt x="0" y="-111"/>
                    <a:pt x="0" y="13"/>
                  </a:cubicBezTo>
                  <a:cubicBezTo>
                    <a:pt x="0" y="137"/>
                    <a:pt x="1543" y="1130"/>
                    <a:pt x="4243" y="4110"/>
                  </a:cubicBezTo>
                  <a:cubicBezTo>
                    <a:pt x="6943" y="7089"/>
                    <a:pt x="10800" y="12055"/>
                    <a:pt x="13886" y="15282"/>
                  </a:cubicBezTo>
                  <a:cubicBezTo>
                    <a:pt x="16971" y="18510"/>
                    <a:pt x="19286" y="19999"/>
                    <a:pt x="21600" y="2148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" name="Line"/>
            <p:cNvSpPr/>
            <p:nvPr/>
          </p:nvSpPr>
          <p:spPr>
            <a:xfrm>
              <a:off x="18893812" y="7275815"/>
              <a:ext cx="492894" cy="4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5024"/>
                  </a:moveTo>
                  <a:cubicBezTo>
                    <a:pt x="1054" y="1701"/>
                    <a:pt x="2107" y="-1622"/>
                    <a:pt x="3863" y="870"/>
                  </a:cubicBezTo>
                  <a:cubicBezTo>
                    <a:pt x="5620" y="3363"/>
                    <a:pt x="8078" y="11670"/>
                    <a:pt x="11151" y="15824"/>
                  </a:cubicBezTo>
                  <a:cubicBezTo>
                    <a:pt x="14224" y="19978"/>
                    <a:pt x="17912" y="19978"/>
                    <a:pt x="21600" y="1997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" name="Line"/>
            <p:cNvSpPr/>
            <p:nvPr/>
          </p:nvSpPr>
          <p:spPr>
            <a:xfrm>
              <a:off x="19254465" y="7143671"/>
              <a:ext cx="300545" cy="432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744" y="4400"/>
                    <a:pt x="7488" y="8800"/>
                    <a:pt x="11088" y="12400"/>
                  </a:cubicBezTo>
                  <a:cubicBezTo>
                    <a:pt x="14688" y="16000"/>
                    <a:pt x="18144" y="18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" name="Line"/>
            <p:cNvSpPr/>
            <p:nvPr/>
          </p:nvSpPr>
          <p:spPr>
            <a:xfrm>
              <a:off x="19499754" y="7155693"/>
              <a:ext cx="259627" cy="34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7" h="21600" extrusionOk="0">
                  <a:moveTo>
                    <a:pt x="577" y="0"/>
                  </a:moveTo>
                  <a:cubicBezTo>
                    <a:pt x="-68" y="1241"/>
                    <a:pt x="-713" y="2483"/>
                    <a:pt x="1866" y="5834"/>
                  </a:cubicBezTo>
                  <a:cubicBezTo>
                    <a:pt x="4445" y="9186"/>
                    <a:pt x="10248" y="14648"/>
                    <a:pt x="13956" y="17628"/>
                  </a:cubicBezTo>
                  <a:cubicBezTo>
                    <a:pt x="17663" y="20607"/>
                    <a:pt x="19275" y="21103"/>
                    <a:pt x="20887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" name="Line"/>
            <p:cNvSpPr/>
            <p:nvPr/>
          </p:nvSpPr>
          <p:spPr>
            <a:xfrm>
              <a:off x="19428611" y="7011431"/>
              <a:ext cx="306726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2116" y="21600"/>
                  </a:moveTo>
                  <a:cubicBezTo>
                    <a:pt x="994" y="18900"/>
                    <a:pt x="-128" y="16200"/>
                    <a:pt x="12" y="14175"/>
                  </a:cubicBezTo>
                  <a:cubicBezTo>
                    <a:pt x="153" y="12150"/>
                    <a:pt x="1555" y="10800"/>
                    <a:pt x="5342" y="8550"/>
                  </a:cubicBezTo>
                  <a:cubicBezTo>
                    <a:pt x="9129" y="6300"/>
                    <a:pt x="15301" y="3150"/>
                    <a:pt x="21472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" name="Line"/>
            <p:cNvSpPr/>
            <p:nvPr/>
          </p:nvSpPr>
          <p:spPr>
            <a:xfrm>
              <a:off x="19567032" y="7191758"/>
              <a:ext cx="276502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" name="Line"/>
            <p:cNvSpPr/>
            <p:nvPr/>
          </p:nvSpPr>
          <p:spPr>
            <a:xfrm>
              <a:off x="19711293" y="7432193"/>
              <a:ext cx="228415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" name="Line"/>
            <p:cNvSpPr/>
            <p:nvPr/>
          </p:nvSpPr>
          <p:spPr>
            <a:xfrm>
              <a:off x="19903641" y="6899228"/>
              <a:ext cx="396719" cy="48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8" extrusionOk="0">
                  <a:moveTo>
                    <a:pt x="0" y="6551"/>
                  </a:moveTo>
                  <a:cubicBezTo>
                    <a:pt x="1091" y="8498"/>
                    <a:pt x="2182" y="10446"/>
                    <a:pt x="3818" y="12659"/>
                  </a:cubicBezTo>
                  <a:cubicBezTo>
                    <a:pt x="5455" y="14872"/>
                    <a:pt x="7636" y="17351"/>
                    <a:pt x="9382" y="19033"/>
                  </a:cubicBezTo>
                  <a:cubicBezTo>
                    <a:pt x="11127" y="20715"/>
                    <a:pt x="12436" y="21600"/>
                    <a:pt x="12655" y="21511"/>
                  </a:cubicBezTo>
                  <a:cubicBezTo>
                    <a:pt x="12873" y="21423"/>
                    <a:pt x="12000" y="20361"/>
                    <a:pt x="10145" y="17705"/>
                  </a:cubicBezTo>
                  <a:cubicBezTo>
                    <a:pt x="8291" y="15049"/>
                    <a:pt x="5455" y="10800"/>
                    <a:pt x="4036" y="7702"/>
                  </a:cubicBezTo>
                  <a:cubicBezTo>
                    <a:pt x="2618" y="4603"/>
                    <a:pt x="2618" y="2656"/>
                    <a:pt x="3164" y="1505"/>
                  </a:cubicBezTo>
                  <a:cubicBezTo>
                    <a:pt x="3709" y="354"/>
                    <a:pt x="4800" y="0"/>
                    <a:pt x="5891" y="0"/>
                  </a:cubicBezTo>
                  <a:cubicBezTo>
                    <a:pt x="6982" y="0"/>
                    <a:pt x="8073" y="354"/>
                    <a:pt x="8400" y="1859"/>
                  </a:cubicBezTo>
                  <a:cubicBezTo>
                    <a:pt x="8727" y="3364"/>
                    <a:pt x="8291" y="6020"/>
                    <a:pt x="7636" y="8144"/>
                  </a:cubicBezTo>
                  <a:cubicBezTo>
                    <a:pt x="6982" y="10269"/>
                    <a:pt x="6109" y="11862"/>
                    <a:pt x="6327" y="12748"/>
                  </a:cubicBezTo>
                  <a:cubicBezTo>
                    <a:pt x="6545" y="13633"/>
                    <a:pt x="7855" y="13810"/>
                    <a:pt x="10582" y="13987"/>
                  </a:cubicBezTo>
                  <a:cubicBezTo>
                    <a:pt x="13309" y="14164"/>
                    <a:pt x="17455" y="14341"/>
                    <a:pt x="21600" y="1451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" name="Line"/>
            <p:cNvSpPr/>
            <p:nvPr/>
          </p:nvSpPr>
          <p:spPr>
            <a:xfrm>
              <a:off x="20279801" y="6847134"/>
              <a:ext cx="501430" cy="397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215" extrusionOk="0">
                  <a:moveTo>
                    <a:pt x="4994" y="2994"/>
                  </a:moveTo>
                  <a:cubicBezTo>
                    <a:pt x="3965" y="1497"/>
                    <a:pt x="2937" y="0"/>
                    <a:pt x="2080" y="0"/>
                  </a:cubicBezTo>
                  <a:cubicBezTo>
                    <a:pt x="1222" y="0"/>
                    <a:pt x="537" y="1497"/>
                    <a:pt x="194" y="3956"/>
                  </a:cubicBezTo>
                  <a:cubicBezTo>
                    <a:pt x="-149" y="6416"/>
                    <a:pt x="-149" y="9838"/>
                    <a:pt x="1137" y="12939"/>
                  </a:cubicBezTo>
                  <a:cubicBezTo>
                    <a:pt x="2422" y="16040"/>
                    <a:pt x="4994" y="18820"/>
                    <a:pt x="6965" y="20210"/>
                  </a:cubicBezTo>
                  <a:cubicBezTo>
                    <a:pt x="8937" y="21600"/>
                    <a:pt x="10308" y="21600"/>
                    <a:pt x="11422" y="19889"/>
                  </a:cubicBezTo>
                  <a:cubicBezTo>
                    <a:pt x="12537" y="18178"/>
                    <a:pt x="13394" y="14756"/>
                    <a:pt x="13651" y="12404"/>
                  </a:cubicBezTo>
                  <a:cubicBezTo>
                    <a:pt x="13908" y="10051"/>
                    <a:pt x="13565" y="8768"/>
                    <a:pt x="12965" y="7806"/>
                  </a:cubicBezTo>
                  <a:cubicBezTo>
                    <a:pt x="12365" y="6844"/>
                    <a:pt x="11508" y="6202"/>
                    <a:pt x="11337" y="6523"/>
                  </a:cubicBezTo>
                  <a:cubicBezTo>
                    <a:pt x="11165" y="6844"/>
                    <a:pt x="11680" y="8127"/>
                    <a:pt x="12880" y="10158"/>
                  </a:cubicBezTo>
                  <a:cubicBezTo>
                    <a:pt x="14080" y="12190"/>
                    <a:pt x="15965" y="14970"/>
                    <a:pt x="17508" y="16681"/>
                  </a:cubicBezTo>
                  <a:cubicBezTo>
                    <a:pt x="19051" y="18392"/>
                    <a:pt x="20251" y="19034"/>
                    <a:pt x="21451" y="1967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" name="Line"/>
            <p:cNvSpPr/>
            <p:nvPr/>
          </p:nvSpPr>
          <p:spPr>
            <a:xfrm>
              <a:off x="20384010" y="6915257"/>
              <a:ext cx="228917" cy="180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5633" y="21600"/>
                  </a:moveTo>
                  <a:cubicBezTo>
                    <a:pt x="3026" y="19680"/>
                    <a:pt x="419" y="17760"/>
                    <a:pt x="46" y="15840"/>
                  </a:cubicBezTo>
                  <a:cubicBezTo>
                    <a:pt x="-326" y="13920"/>
                    <a:pt x="1536" y="12000"/>
                    <a:pt x="5446" y="9360"/>
                  </a:cubicBezTo>
                  <a:cubicBezTo>
                    <a:pt x="9357" y="6720"/>
                    <a:pt x="15315" y="3360"/>
                    <a:pt x="21274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" name="Line"/>
            <p:cNvSpPr/>
            <p:nvPr/>
          </p:nvSpPr>
          <p:spPr>
            <a:xfrm>
              <a:off x="20661013" y="6722416"/>
              <a:ext cx="443406" cy="54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461" extrusionOk="0">
                  <a:moveTo>
                    <a:pt x="0" y="496"/>
                  </a:moveTo>
                  <a:cubicBezTo>
                    <a:pt x="1362" y="2243"/>
                    <a:pt x="2724" y="3990"/>
                    <a:pt x="4184" y="5182"/>
                  </a:cubicBezTo>
                  <a:cubicBezTo>
                    <a:pt x="5643" y="6373"/>
                    <a:pt x="7200" y="7008"/>
                    <a:pt x="8562" y="7326"/>
                  </a:cubicBezTo>
                  <a:cubicBezTo>
                    <a:pt x="9924" y="7643"/>
                    <a:pt x="11092" y="7643"/>
                    <a:pt x="11870" y="6770"/>
                  </a:cubicBezTo>
                  <a:cubicBezTo>
                    <a:pt x="12649" y="5896"/>
                    <a:pt x="13038" y="4149"/>
                    <a:pt x="13038" y="2720"/>
                  </a:cubicBezTo>
                  <a:cubicBezTo>
                    <a:pt x="13038" y="1290"/>
                    <a:pt x="12649" y="179"/>
                    <a:pt x="12551" y="20"/>
                  </a:cubicBezTo>
                  <a:cubicBezTo>
                    <a:pt x="12454" y="-139"/>
                    <a:pt x="12649" y="655"/>
                    <a:pt x="14108" y="2958"/>
                  </a:cubicBezTo>
                  <a:cubicBezTo>
                    <a:pt x="15568" y="5261"/>
                    <a:pt x="18292" y="9073"/>
                    <a:pt x="19751" y="11376"/>
                  </a:cubicBezTo>
                  <a:cubicBezTo>
                    <a:pt x="21211" y="13679"/>
                    <a:pt x="21405" y="14473"/>
                    <a:pt x="21503" y="15267"/>
                  </a:cubicBezTo>
                  <a:cubicBezTo>
                    <a:pt x="21600" y="16061"/>
                    <a:pt x="21600" y="16855"/>
                    <a:pt x="19070" y="17887"/>
                  </a:cubicBezTo>
                  <a:cubicBezTo>
                    <a:pt x="16541" y="18920"/>
                    <a:pt x="11481" y="20190"/>
                    <a:pt x="6422" y="2146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557" name="IMG_0201.jpeg" descr="IMG_02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973" y="8728268"/>
            <a:ext cx="11112054" cy="4289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77" y="0"/>
            <a:ext cx="12176967" cy="13699088"/>
            <a:chOff x="0" y="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0" y="0"/>
                  </a:moveTo>
                  <a:lnTo>
                    <a:pt x="9143999" y="0"/>
                  </a:lnTo>
                  <a:lnTo>
                    <a:pt x="9143999" y="10286998"/>
                  </a:lnTo>
                  <a:lnTo>
                    <a:pt x="0" y="10286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036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072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7108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6144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5181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4217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3253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2289" algn="l" defTabSz="1218072" rtl="0" eaLnBrk="1" latinLnBrk="0" hangingPunct="1">
                <a:defRPr sz="2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193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4999" y="1143000"/>
              <a:ext cx="6467474" cy="8000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60148" y="2230803"/>
            <a:ext cx="8383503" cy="64267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3995" spc="107" dirty="0"/>
              <a:t>P</a:t>
            </a:r>
            <a:r>
              <a:rPr sz="3995" spc="-40" dirty="0"/>
              <a:t>r</a:t>
            </a:r>
            <a:r>
              <a:rPr sz="3995" spc="-20" dirty="0"/>
              <a:t>o</a:t>
            </a:r>
            <a:r>
              <a:rPr sz="3995" dirty="0"/>
              <a:t>d</a:t>
            </a:r>
            <a:r>
              <a:rPr sz="3995" spc="33" dirty="0"/>
              <a:t>u</a:t>
            </a:r>
            <a:r>
              <a:rPr sz="3995" spc="-33" dirty="0"/>
              <a:t>k</a:t>
            </a:r>
            <a:r>
              <a:rPr sz="3995" spc="7" dirty="0"/>
              <a:t>s</a:t>
            </a:r>
            <a:r>
              <a:rPr sz="3995" dirty="0"/>
              <a:t>i</a:t>
            </a:r>
            <a:r>
              <a:rPr sz="3995" spc="47" dirty="0"/>
              <a:t> </a:t>
            </a:r>
            <a:r>
              <a:rPr sz="3995" spc="220" dirty="0"/>
              <a:t>E</a:t>
            </a:r>
            <a:r>
              <a:rPr sz="3995" spc="40" dirty="0"/>
              <a:t>n</a:t>
            </a:r>
            <a:r>
              <a:rPr sz="3995" spc="-140" dirty="0"/>
              <a:t>e</a:t>
            </a:r>
            <a:r>
              <a:rPr sz="3995" spc="20" dirty="0"/>
              <a:t>r</a:t>
            </a:r>
            <a:r>
              <a:rPr sz="3995" spc="127" dirty="0"/>
              <a:t>g</a:t>
            </a:r>
            <a:r>
              <a:rPr sz="3995" dirty="0"/>
              <a:t>i</a:t>
            </a:r>
            <a:r>
              <a:rPr sz="3995" spc="40" dirty="0"/>
              <a:t>:</a:t>
            </a:r>
            <a:r>
              <a:rPr sz="3995" spc="47" dirty="0"/>
              <a:t> </a:t>
            </a:r>
            <a:r>
              <a:rPr sz="3995" spc="113" dirty="0"/>
              <a:t>N</a:t>
            </a:r>
            <a:r>
              <a:rPr sz="3995" spc="-20" dirty="0"/>
              <a:t>A</a:t>
            </a:r>
            <a:r>
              <a:rPr sz="3995" spc="240" dirty="0"/>
              <a:t>D</a:t>
            </a:r>
            <a:r>
              <a:rPr sz="3995" spc="313" dirty="0"/>
              <a:t>H</a:t>
            </a:r>
            <a:r>
              <a:rPr sz="3995" spc="47" dirty="0"/>
              <a:t> </a:t>
            </a:r>
            <a:r>
              <a:rPr sz="3995" dirty="0"/>
              <a:t>d</a:t>
            </a:r>
            <a:r>
              <a:rPr sz="3995" spc="-73" dirty="0"/>
              <a:t>a</a:t>
            </a:r>
            <a:r>
              <a:rPr sz="3995" spc="40" dirty="0"/>
              <a:t>n</a:t>
            </a:r>
            <a:r>
              <a:rPr sz="3995" spc="47" dirty="0"/>
              <a:t> </a:t>
            </a:r>
            <a:r>
              <a:rPr sz="3995" spc="-60" dirty="0"/>
              <a:t>F</a:t>
            </a:r>
            <a:r>
              <a:rPr sz="3995" spc="-20" dirty="0"/>
              <a:t>A</a:t>
            </a:r>
            <a:r>
              <a:rPr sz="3995" spc="240" dirty="0"/>
              <a:t>D</a:t>
            </a:r>
            <a:r>
              <a:rPr sz="3995" spc="313" dirty="0"/>
              <a:t>H</a:t>
            </a:r>
            <a:r>
              <a:rPr sz="3995" cap="small" spc="-280" dirty="0"/>
              <a:t>2</a:t>
            </a:r>
            <a:endParaRPr sz="3995"/>
          </a:p>
        </p:txBody>
      </p:sp>
      <p:sp>
        <p:nvSpPr>
          <p:cNvPr id="6" name="object 6"/>
          <p:cNvSpPr txBox="1"/>
          <p:nvPr/>
        </p:nvSpPr>
        <p:spPr>
          <a:xfrm>
            <a:off x="14060149" y="3814950"/>
            <a:ext cx="7819473" cy="4087740"/>
          </a:xfrm>
          <a:prstGeom prst="rect">
            <a:avLst/>
          </a:prstGeom>
        </p:spPr>
        <p:txBody>
          <a:bodyPr vert="horz" wrap="square" lIns="0" tIns="10993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2000"/>
              </a:lnSpc>
              <a:spcBef>
                <a:spcPts val="87"/>
              </a:spcBef>
            </a:pP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06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27" dirty="0">
                <a:latin typeface="Verdana"/>
                <a:cs typeface="Verdana"/>
              </a:rPr>
              <a:t>us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K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493" dirty="0">
                <a:latin typeface="Verdana"/>
                <a:cs typeface="Verdana"/>
              </a:rPr>
              <a:t>,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07" dirty="0">
                <a:latin typeface="Verdana"/>
                <a:cs typeface="Verdana"/>
              </a:rPr>
              <a:t>r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86" dirty="0">
                <a:latin typeface="Verdana"/>
                <a:cs typeface="Verdana"/>
              </a:rPr>
              <a:t>p</a:t>
            </a:r>
            <a:r>
              <a:rPr sz="3263" spc="-13" dirty="0">
                <a:latin typeface="Verdana"/>
                <a:cs typeface="Verdana"/>
              </a:rPr>
              <a:t>a  </a:t>
            </a:r>
            <a:r>
              <a:rPr sz="3263" b="1" spc="353" dirty="0">
                <a:latin typeface="Tahoma"/>
                <a:cs typeface="Tahoma"/>
              </a:rPr>
              <a:t>m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173" dirty="0">
                <a:latin typeface="Tahoma"/>
                <a:cs typeface="Tahoma"/>
              </a:rPr>
              <a:t>ku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-27" dirty="0">
                <a:latin typeface="Tahoma"/>
                <a:cs typeface="Tahoma"/>
              </a:rPr>
              <a:t> </a:t>
            </a:r>
            <a:r>
              <a:rPr sz="3263" b="1" spc="146" dirty="0">
                <a:latin typeface="Tahoma"/>
                <a:cs typeface="Tahoma"/>
              </a:rPr>
              <a:t>N</a:t>
            </a:r>
            <a:r>
              <a:rPr sz="3263" b="1" spc="266" dirty="0">
                <a:latin typeface="Tahoma"/>
                <a:cs typeface="Tahoma"/>
              </a:rPr>
              <a:t>AD</a:t>
            </a:r>
            <a:r>
              <a:rPr sz="3263" b="1" spc="166" dirty="0">
                <a:latin typeface="Tahoma"/>
                <a:cs typeface="Tahoma"/>
              </a:rPr>
              <a:t>H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b="1" spc="107" dirty="0">
                <a:latin typeface="Tahoma"/>
                <a:cs typeface="Tahoma"/>
              </a:rPr>
              <a:t>F</a:t>
            </a:r>
            <a:r>
              <a:rPr sz="3263" b="1" spc="266" dirty="0">
                <a:latin typeface="Tahoma"/>
                <a:cs typeface="Tahoma"/>
              </a:rPr>
              <a:t>AD</a:t>
            </a:r>
            <a:r>
              <a:rPr sz="3263" b="1" spc="166" dirty="0">
                <a:latin typeface="Tahoma"/>
                <a:cs typeface="Tahoma"/>
              </a:rPr>
              <a:t>H</a:t>
            </a:r>
            <a:r>
              <a:rPr sz="3263" b="1" spc="-87" dirty="0">
                <a:latin typeface="Tahoma"/>
                <a:cs typeface="Tahoma"/>
              </a:rPr>
              <a:t>2  </a:t>
            </a:r>
            <a:r>
              <a:rPr sz="3263" spc="-13" dirty="0">
                <a:latin typeface="Verdana"/>
                <a:cs typeface="Verdana"/>
              </a:rPr>
              <a:t>dihasilkan. </a:t>
            </a:r>
            <a:r>
              <a:rPr sz="3263" spc="67" dirty="0">
                <a:latin typeface="Verdana"/>
                <a:cs typeface="Verdana"/>
              </a:rPr>
              <a:t>Molekul-molekul </a:t>
            </a:r>
            <a:r>
              <a:rPr sz="3263" spc="47" dirty="0">
                <a:latin typeface="Verdana"/>
                <a:cs typeface="Verdana"/>
              </a:rPr>
              <a:t>ini </a:t>
            </a:r>
            <a:r>
              <a:rPr sz="3263" spc="33" dirty="0">
                <a:latin typeface="Verdana"/>
                <a:cs typeface="Verdana"/>
              </a:rPr>
              <a:t>akan </a:t>
            </a:r>
            <a:r>
              <a:rPr sz="3263" spc="-1132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digunakan dalam </a:t>
            </a:r>
            <a:r>
              <a:rPr sz="3263" b="1" spc="67" dirty="0">
                <a:latin typeface="Tahoma"/>
                <a:cs typeface="Tahoma"/>
              </a:rPr>
              <a:t>rantai </a:t>
            </a:r>
            <a:r>
              <a:rPr sz="3263" b="1" spc="93" dirty="0">
                <a:latin typeface="Tahoma"/>
                <a:cs typeface="Tahoma"/>
              </a:rPr>
              <a:t>transport </a:t>
            </a:r>
            <a:r>
              <a:rPr sz="3263" b="1" spc="100" dirty="0">
                <a:latin typeface="Tahoma"/>
                <a:cs typeface="Tahoma"/>
              </a:rPr>
              <a:t> 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7" dirty="0">
                <a:latin typeface="Tahoma"/>
                <a:cs typeface="Tahoma"/>
              </a:rPr>
              <a:t>l</a:t>
            </a:r>
            <a:r>
              <a:rPr sz="3263" b="1" spc="140" dirty="0">
                <a:latin typeface="Tahoma"/>
                <a:cs typeface="Tahoma"/>
              </a:rPr>
              <a:t>e</a:t>
            </a:r>
            <a:r>
              <a:rPr sz="3263" b="1" spc="206" dirty="0">
                <a:latin typeface="Tahoma"/>
                <a:cs typeface="Tahoma"/>
              </a:rPr>
              <a:t>k</a:t>
            </a:r>
            <a:r>
              <a:rPr sz="3263" b="1" spc="73" dirty="0">
                <a:latin typeface="Tahoma"/>
                <a:cs typeface="Tahoma"/>
              </a:rPr>
              <a:t>t</a:t>
            </a:r>
            <a:r>
              <a:rPr sz="3263" b="1" spc="-33" dirty="0">
                <a:latin typeface="Tahoma"/>
                <a:cs typeface="Tahoma"/>
              </a:rPr>
              <a:t>r</a:t>
            </a:r>
            <a:r>
              <a:rPr sz="3263" b="1" spc="140" dirty="0">
                <a:latin typeface="Tahoma"/>
                <a:cs typeface="Tahoma"/>
              </a:rPr>
              <a:t>o</a:t>
            </a:r>
            <a:r>
              <a:rPr sz="3263" b="1" spc="186" dirty="0">
                <a:latin typeface="Tahoma"/>
                <a:cs typeface="Tahoma"/>
              </a:rPr>
              <a:t>n</a:t>
            </a:r>
            <a:r>
              <a:rPr sz="3263" b="1" spc="-93" dirty="0">
                <a:latin typeface="Tahoma"/>
                <a:cs typeface="Tahoma"/>
              </a:rPr>
              <a:t> </a:t>
            </a:r>
            <a:r>
              <a:rPr sz="3263" spc="160" dirty="0">
                <a:latin typeface="Verdana"/>
                <a:cs typeface="Verdana"/>
              </a:rPr>
              <a:t>un</a:t>
            </a:r>
            <a:r>
              <a:rPr sz="3263" spc="47" dirty="0">
                <a:latin typeface="Verdana"/>
                <a:cs typeface="Verdana"/>
              </a:rPr>
              <a:t>t</a:t>
            </a:r>
            <a:r>
              <a:rPr sz="3263" spc="100" dirty="0">
                <a:latin typeface="Verdana"/>
                <a:cs typeface="Verdana"/>
              </a:rPr>
              <a:t>uk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7" dirty="0">
                <a:latin typeface="Verdana"/>
                <a:cs typeface="Verdana"/>
              </a:rPr>
              <a:t>A</a:t>
            </a:r>
            <a:r>
              <a:rPr sz="3263" spc="-120" dirty="0">
                <a:latin typeface="Verdana"/>
                <a:cs typeface="Verdana"/>
              </a:rPr>
              <a:t>T</a:t>
            </a:r>
            <a:r>
              <a:rPr sz="3263" spc="286" dirty="0">
                <a:latin typeface="Verdana"/>
                <a:cs typeface="Verdana"/>
              </a:rPr>
              <a:t>P  </a:t>
            </a:r>
            <a:r>
              <a:rPr sz="3263" spc="67" dirty="0">
                <a:latin typeface="Verdana"/>
                <a:cs typeface="Verdana"/>
              </a:rPr>
              <a:t>melalui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fosforilasi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-40" dirty="0">
                <a:latin typeface="Verdana"/>
                <a:cs typeface="Verdana"/>
              </a:rPr>
              <a:t>oksidatif.</a:t>
            </a:r>
            <a:r>
              <a:rPr sz="3263" spc="-280" dirty="0">
                <a:latin typeface="Verdana"/>
                <a:cs typeface="Verdana"/>
              </a:rPr>
              <a:t> </a:t>
            </a:r>
            <a:r>
              <a:rPr sz="3263" spc="20" dirty="0">
                <a:latin typeface="Verdana"/>
                <a:cs typeface="Verdana"/>
              </a:rPr>
              <a:t>Proses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ini </a:t>
            </a:r>
            <a:r>
              <a:rPr sz="3263" spc="-1124" dirty="0">
                <a:latin typeface="Verdana"/>
                <a:cs typeface="Verdana"/>
              </a:rPr>
              <a:t> </a:t>
            </a:r>
            <a:r>
              <a:rPr sz="3263" spc="320" dirty="0">
                <a:latin typeface="Verdana"/>
                <a:cs typeface="Verdana"/>
              </a:rPr>
              <a:t>m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193" dirty="0">
                <a:latin typeface="Verdana"/>
                <a:cs typeface="Verdana"/>
              </a:rPr>
              <a:t>gh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13" dirty="0">
                <a:latin typeface="Verdana"/>
                <a:cs typeface="Verdana"/>
              </a:rPr>
              <a:t>il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226" dirty="0">
                <a:latin typeface="Verdana"/>
                <a:cs typeface="Verdana"/>
              </a:rPr>
              <a:t>j</a:t>
            </a:r>
            <a:r>
              <a:rPr sz="3263" spc="152" dirty="0">
                <a:latin typeface="Verdana"/>
                <a:cs typeface="Verdana"/>
              </a:rPr>
              <a:t>uml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-73" dirty="0">
                <a:latin typeface="Verdana"/>
                <a:cs typeface="Verdana"/>
              </a:rPr>
              <a:t>r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20" dirty="0">
                <a:latin typeface="Verdana"/>
                <a:cs typeface="Verdana"/>
              </a:rPr>
              <a:t>r</a:t>
            </a:r>
            <a:r>
              <a:rPr sz="3263" spc="93" dirty="0">
                <a:latin typeface="Verdana"/>
                <a:cs typeface="Verdana"/>
              </a:rPr>
              <a:t>gi  </a:t>
            </a:r>
            <a:r>
              <a:rPr sz="3263" spc="-200" dirty="0">
                <a:latin typeface="Verdana"/>
                <a:cs typeface="Verdana"/>
              </a:rPr>
              <a:t>y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226" dirty="0">
                <a:latin typeface="Verdana"/>
                <a:cs typeface="Verdana"/>
              </a:rPr>
              <a:t>g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200" dirty="0">
                <a:latin typeface="Verdana"/>
                <a:cs typeface="Verdana"/>
              </a:rPr>
              <a:t>d</a:t>
            </a:r>
            <a:r>
              <a:rPr sz="3263" spc="-13" dirty="0">
                <a:latin typeface="Verdana"/>
                <a:cs typeface="Verdana"/>
              </a:rPr>
              <a:t>i</a:t>
            </a:r>
            <a:r>
              <a:rPr sz="3263" spc="200" dirty="0">
                <a:latin typeface="Verdana"/>
                <a:cs typeface="Verdana"/>
              </a:rPr>
              <a:t>b</a:t>
            </a:r>
            <a:r>
              <a:rPr sz="3263" spc="100" dirty="0">
                <a:latin typeface="Verdana"/>
                <a:cs typeface="Verdana"/>
              </a:rPr>
              <a:t>ut</a:t>
            </a:r>
            <a:r>
              <a:rPr sz="3263" spc="160" dirty="0">
                <a:latin typeface="Verdana"/>
                <a:cs typeface="Verdana"/>
              </a:rPr>
              <a:t>uh</a:t>
            </a:r>
            <a:r>
              <a:rPr sz="3263" spc="13" dirty="0">
                <a:latin typeface="Verdana"/>
                <a:cs typeface="Verdana"/>
              </a:rPr>
              <a:t>k</a:t>
            </a:r>
            <a:r>
              <a:rPr sz="3263" spc="-20" dirty="0">
                <a:latin typeface="Verdana"/>
                <a:cs typeface="Verdana"/>
              </a:rPr>
              <a:t>a</a:t>
            </a:r>
            <a:r>
              <a:rPr sz="3263" spc="166" dirty="0">
                <a:latin typeface="Verdana"/>
                <a:cs typeface="Verdana"/>
              </a:rPr>
              <a:t>n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o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166" dirty="0">
                <a:latin typeface="Verdana"/>
                <a:cs typeface="Verdana"/>
              </a:rPr>
              <a:t>h</a:t>
            </a:r>
            <a:r>
              <a:rPr sz="3263" spc="-286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s</a:t>
            </a:r>
            <a:r>
              <a:rPr sz="3263" spc="47" dirty="0">
                <a:latin typeface="Verdana"/>
                <a:cs typeface="Verdana"/>
              </a:rPr>
              <a:t>e</a:t>
            </a:r>
            <a:r>
              <a:rPr sz="3263" spc="-13" dirty="0">
                <a:latin typeface="Verdana"/>
                <a:cs typeface="Verdana"/>
              </a:rPr>
              <a:t>l</a:t>
            </a:r>
            <a:r>
              <a:rPr sz="3263" spc="-493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30566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Mitochondr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Mitochondria</a:t>
            </a:r>
          </a:p>
        </p:txBody>
      </p:sp>
      <p:sp>
        <p:nvSpPr>
          <p:cNvPr id="3510" name="Cell Power Pla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Cell Power Plant</a:t>
            </a:r>
          </a:p>
        </p:txBody>
      </p:sp>
      <p:grpSp>
        <p:nvGrpSpPr>
          <p:cNvPr id="3710" name="Drawing"/>
          <p:cNvGrpSpPr/>
          <p:nvPr/>
        </p:nvGrpSpPr>
        <p:grpSpPr>
          <a:xfrm>
            <a:off x="10560561" y="3851299"/>
            <a:ext cx="13131574" cy="6211005"/>
            <a:chOff x="0" y="0"/>
            <a:chExt cx="13131573" cy="6211004"/>
          </a:xfrm>
        </p:grpSpPr>
        <p:sp>
          <p:nvSpPr>
            <p:cNvPr id="3511" name="Line"/>
            <p:cNvSpPr/>
            <p:nvPr/>
          </p:nvSpPr>
          <p:spPr>
            <a:xfrm>
              <a:off x="380421" y="2019652"/>
              <a:ext cx="5103180" cy="308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89" extrusionOk="0">
                  <a:moveTo>
                    <a:pt x="19945" y="700"/>
                  </a:moveTo>
                  <a:cubicBezTo>
                    <a:pt x="19953" y="629"/>
                    <a:pt x="19962" y="559"/>
                    <a:pt x="19987" y="530"/>
                  </a:cubicBezTo>
                  <a:cubicBezTo>
                    <a:pt x="20013" y="502"/>
                    <a:pt x="20055" y="516"/>
                    <a:pt x="20145" y="650"/>
                  </a:cubicBezTo>
                  <a:cubicBezTo>
                    <a:pt x="20234" y="784"/>
                    <a:pt x="20371" y="1038"/>
                    <a:pt x="20490" y="1341"/>
                  </a:cubicBezTo>
                  <a:cubicBezTo>
                    <a:pt x="20609" y="1644"/>
                    <a:pt x="20711" y="1996"/>
                    <a:pt x="20784" y="2299"/>
                  </a:cubicBezTo>
                  <a:cubicBezTo>
                    <a:pt x="20856" y="2602"/>
                    <a:pt x="20899" y="2855"/>
                    <a:pt x="20941" y="3137"/>
                  </a:cubicBezTo>
                  <a:cubicBezTo>
                    <a:pt x="20984" y="3419"/>
                    <a:pt x="21026" y="3729"/>
                    <a:pt x="21077" y="4067"/>
                  </a:cubicBezTo>
                  <a:cubicBezTo>
                    <a:pt x="21129" y="4405"/>
                    <a:pt x="21188" y="4772"/>
                    <a:pt x="21248" y="5138"/>
                  </a:cubicBezTo>
                  <a:cubicBezTo>
                    <a:pt x="21307" y="5504"/>
                    <a:pt x="21367" y="5871"/>
                    <a:pt x="21418" y="6265"/>
                  </a:cubicBezTo>
                  <a:cubicBezTo>
                    <a:pt x="21469" y="6660"/>
                    <a:pt x="21512" y="7082"/>
                    <a:pt x="21542" y="7470"/>
                  </a:cubicBezTo>
                  <a:cubicBezTo>
                    <a:pt x="21571" y="7857"/>
                    <a:pt x="21588" y="8209"/>
                    <a:pt x="21593" y="8590"/>
                  </a:cubicBezTo>
                  <a:cubicBezTo>
                    <a:pt x="21597" y="8970"/>
                    <a:pt x="21588" y="9379"/>
                    <a:pt x="21563" y="9752"/>
                  </a:cubicBezTo>
                  <a:cubicBezTo>
                    <a:pt x="21537" y="10126"/>
                    <a:pt x="21495" y="10464"/>
                    <a:pt x="21448" y="10788"/>
                  </a:cubicBezTo>
                  <a:cubicBezTo>
                    <a:pt x="21401" y="11112"/>
                    <a:pt x="21350" y="11422"/>
                    <a:pt x="21269" y="11760"/>
                  </a:cubicBezTo>
                  <a:cubicBezTo>
                    <a:pt x="21188" y="12098"/>
                    <a:pt x="21077" y="12465"/>
                    <a:pt x="20954" y="12789"/>
                  </a:cubicBezTo>
                  <a:cubicBezTo>
                    <a:pt x="20830" y="13113"/>
                    <a:pt x="20694" y="13395"/>
                    <a:pt x="20541" y="13691"/>
                  </a:cubicBezTo>
                  <a:cubicBezTo>
                    <a:pt x="20388" y="13986"/>
                    <a:pt x="20217" y="14296"/>
                    <a:pt x="20055" y="14557"/>
                  </a:cubicBezTo>
                  <a:cubicBezTo>
                    <a:pt x="19894" y="14818"/>
                    <a:pt x="19740" y="15029"/>
                    <a:pt x="19578" y="15247"/>
                  </a:cubicBezTo>
                  <a:cubicBezTo>
                    <a:pt x="19417" y="15466"/>
                    <a:pt x="19246" y="15691"/>
                    <a:pt x="19080" y="15889"/>
                  </a:cubicBezTo>
                  <a:cubicBezTo>
                    <a:pt x="18914" y="16086"/>
                    <a:pt x="18752" y="16255"/>
                    <a:pt x="18569" y="16417"/>
                  </a:cubicBezTo>
                  <a:cubicBezTo>
                    <a:pt x="18386" y="16579"/>
                    <a:pt x="18182" y="16734"/>
                    <a:pt x="17947" y="16889"/>
                  </a:cubicBezTo>
                  <a:cubicBezTo>
                    <a:pt x="17713" y="17044"/>
                    <a:pt x="17449" y="17199"/>
                    <a:pt x="17172" y="17319"/>
                  </a:cubicBezTo>
                  <a:cubicBezTo>
                    <a:pt x="16895" y="17438"/>
                    <a:pt x="16606" y="17523"/>
                    <a:pt x="16338" y="17629"/>
                  </a:cubicBezTo>
                  <a:cubicBezTo>
                    <a:pt x="16069" y="17734"/>
                    <a:pt x="15822" y="17861"/>
                    <a:pt x="15579" y="17988"/>
                  </a:cubicBezTo>
                  <a:cubicBezTo>
                    <a:pt x="15337" y="18115"/>
                    <a:pt x="15098" y="18242"/>
                    <a:pt x="14838" y="18382"/>
                  </a:cubicBezTo>
                  <a:cubicBezTo>
                    <a:pt x="14579" y="18523"/>
                    <a:pt x="14298" y="18678"/>
                    <a:pt x="13995" y="18826"/>
                  </a:cubicBezTo>
                  <a:cubicBezTo>
                    <a:pt x="13693" y="18974"/>
                    <a:pt x="13369" y="19115"/>
                    <a:pt x="13067" y="19249"/>
                  </a:cubicBezTo>
                  <a:cubicBezTo>
                    <a:pt x="12765" y="19383"/>
                    <a:pt x="12483" y="19510"/>
                    <a:pt x="12207" y="19622"/>
                  </a:cubicBezTo>
                  <a:cubicBezTo>
                    <a:pt x="11930" y="19735"/>
                    <a:pt x="11657" y="19834"/>
                    <a:pt x="11397" y="19925"/>
                  </a:cubicBezTo>
                  <a:cubicBezTo>
                    <a:pt x="11138" y="20017"/>
                    <a:pt x="10891" y="20101"/>
                    <a:pt x="10656" y="20172"/>
                  </a:cubicBezTo>
                  <a:cubicBezTo>
                    <a:pt x="10422" y="20242"/>
                    <a:pt x="10201" y="20299"/>
                    <a:pt x="9984" y="20334"/>
                  </a:cubicBezTo>
                  <a:cubicBezTo>
                    <a:pt x="9766" y="20369"/>
                    <a:pt x="9553" y="20383"/>
                    <a:pt x="9332" y="20418"/>
                  </a:cubicBezTo>
                  <a:cubicBezTo>
                    <a:pt x="9111" y="20454"/>
                    <a:pt x="8881" y="20510"/>
                    <a:pt x="8646" y="20573"/>
                  </a:cubicBezTo>
                  <a:cubicBezTo>
                    <a:pt x="8412" y="20637"/>
                    <a:pt x="8174" y="20707"/>
                    <a:pt x="7914" y="20778"/>
                  </a:cubicBezTo>
                  <a:cubicBezTo>
                    <a:pt x="7654" y="20848"/>
                    <a:pt x="7373" y="20919"/>
                    <a:pt x="7105" y="20996"/>
                  </a:cubicBezTo>
                  <a:cubicBezTo>
                    <a:pt x="6836" y="21074"/>
                    <a:pt x="6581" y="21158"/>
                    <a:pt x="6381" y="21229"/>
                  </a:cubicBezTo>
                  <a:cubicBezTo>
                    <a:pt x="6181" y="21299"/>
                    <a:pt x="6036" y="21355"/>
                    <a:pt x="5857" y="21405"/>
                  </a:cubicBezTo>
                  <a:cubicBezTo>
                    <a:pt x="5678" y="21454"/>
                    <a:pt x="5465" y="21496"/>
                    <a:pt x="5239" y="21532"/>
                  </a:cubicBezTo>
                  <a:cubicBezTo>
                    <a:pt x="5014" y="21567"/>
                    <a:pt x="4775" y="21595"/>
                    <a:pt x="4524" y="21588"/>
                  </a:cubicBezTo>
                  <a:cubicBezTo>
                    <a:pt x="4273" y="21581"/>
                    <a:pt x="4009" y="21539"/>
                    <a:pt x="3779" y="21496"/>
                  </a:cubicBezTo>
                  <a:cubicBezTo>
                    <a:pt x="3549" y="21454"/>
                    <a:pt x="3353" y="21412"/>
                    <a:pt x="3165" y="21348"/>
                  </a:cubicBezTo>
                  <a:cubicBezTo>
                    <a:pt x="2978" y="21285"/>
                    <a:pt x="2799" y="21200"/>
                    <a:pt x="2637" y="21116"/>
                  </a:cubicBezTo>
                  <a:cubicBezTo>
                    <a:pt x="2476" y="21031"/>
                    <a:pt x="2331" y="20947"/>
                    <a:pt x="2194" y="20855"/>
                  </a:cubicBezTo>
                  <a:cubicBezTo>
                    <a:pt x="2058" y="20764"/>
                    <a:pt x="1930" y="20665"/>
                    <a:pt x="1764" y="20496"/>
                  </a:cubicBezTo>
                  <a:cubicBezTo>
                    <a:pt x="1598" y="20327"/>
                    <a:pt x="1394" y="20087"/>
                    <a:pt x="1223" y="19876"/>
                  </a:cubicBezTo>
                  <a:cubicBezTo>
                    <a:pt x="1053" y="19665"/>
                    <a:pt x="917" y="19481"/>
                    <a:pt x="806" y="19298"/>
                  </a:cubicBezTo>
                  <a:cubicBezTo>
                    <a:pt x="695" y="19115"/>
                    <a:pt x="610" y="18932"/>
                    <a:pt x="517" y="18678"/>
                  </a:cubicBezTo>
                  <a:cubicBezTo>
                    <a:pt x="423" y="18425"/>
                    <a:pt x="321" y="18101"/>
                    <a:pt x="240" y="17713"/>
                  </a:cubicBezTo>
                  <a:cubicBezTo>
                    <a:pt x="159" y="17326"/>
                    <a:pt x="99" y="16875"/>
                    <a:pt x="61" y="16445"/>
                  </a:cubicBezTo>
                  <a:cubicBezTo>
                    <a:pt x="23" y="16015"/>
                    <a:pt x="6" y="15607"/>
                    <a:pt x="1" y="15198"/>
                  </a:cubicBezTo>
                  <a:cubicBezTo>
                    <a:pt x="-3" y="14790"/>
                    <a:pt x="6" y="14381"/>
                    <a:pt x="31" y="14029"/>
                  </a:cubicBezTo>
                  <a:cubicBezTo>
                    <a:pt x="57" y="13676"/>
                    <a:pt x="99" y="13381"/>
                    <a:pt x="172" y="13049"/>
                  </a:cubicBezTo>
                  <a:cubicBezTo>
                    <a:pt x="244" y="12718"/>
                    <a:pt x="346" y="12352"/>
                    <a:pt x="461" y="11972"/>
                  </a:cubicBezTo>
                  <a:cubicBezTo>
                    <a:pt x="576" y="11591"/>
                    <a:pt x="704" y="11197"/>
                    <a:pt x="836" y="10830"/>
                  </a:cubicBezTo>
                  <a:cubicBezTo>
                    <a:pt x="968" y="10464"/>
                    <a:pt x="1104" y="10126"/>
                    <a:pt x="1258" y="9781"/>
                  </a:cubicBezTo>
                  <a:cubicBezTo>
                    <a:pt x="1411" y="9435"/>
                    <a:pt x="1581" y="9083"/>
                    <a:pt x="1752" y="8752"/>
                  </a:cubicBezTo>
                  <a:cubicBezTo>
                    <a:pt x="1922" y="8421"/>
                    <a:pt x="2092" y="8111"/>
                    <a:pt x="2280" y="7766"/>
                  </a:cubicBezTo>
                  <a:cubicBezTo>
                    <a:pt x="2467" y="7420"/>
                    <a:pt x="2671" y="7040"/>
                    <a:pt x="2850" y="6723"/>
                  </a:cubicBezTo>
                  <a:cubicBezTo>
                    <a:pt x="3029" y="6406"/>
                    <a:pt x="3182" y="6152"/>
                    <a:pt x="3332" y="5913"/>
                  </a:cubicBezTo>
                  <a:cubicBezTo>
                    <a:pt x="3481" y="5673"/>
                    <a:pt x="3625" y="5448"/>
                    <a:pt x="3796" y="5215"/>
                  </a:cubicBezTo>
                  <a:cubicBezTo>
                    <a:pt x="3966" y="4983"/>
                    <a:pt x="4162" y="4743"/>
                    <a:pt x="4358" y="4546"/>
                  </a:cubicBezTo>
                  <a:cubicBezTo>
                    <a:pt x="4554" y="4349"/>
                    <a:pt x="4750" y="4194"/>
                    <a:pt x="4980" y="4018"/>
                  </a:cubicBezTo>
                  <a:cubicBezTo>
                    <a:pt x="5210" y="3842"/>
                    <a:pt x="5474" y="3644"/>
                    <a:pt x="5746" y="3461"/>
                  </a:cubicBezTo>
                  <a:cubicBezTo>
                    <a:pt x="6019" y="3278"/>
                    <a:pt x="6300" y="3109"/>
                    <a:pt x="6577" y="2968"/>
                  </a:cubicBezTo>
                  <a:cubicBezTo>
                    <a:pt x="6853" y="2827"/>
                    <a:pt x="7126" y="2714"/>
                    <a:pt x="7420" y="2581"/>
                  </a:cubicBezTo>
                  <a:cubicBezTo>
                    <a:pt x="7714" y="2447"/>
                    <a:pt x="8029" y="2292"/>
                    <a:pt x="8318" y="2151"/>
                  </a:cubicBezTo>
                  <a:cubicBezTo>
                    <a:pt x="8608" y="2010"/>
                    <a:pt x="8872" y="1883"/>
                    <a:pt x="9145" y="1770"/>
                  </a:cubicBezTo>
                  <a:cubicBezTo>
                    <a:pt x="9417" y="1658"/>
                    <a:pt x="9698" y="1559"/>
                    <a:pt x="9996" y="1446"/>
                  </a:cubicBezTo>
                  <a:cubicBezTo>
                    <a:pt x="10294" y="1334"/>
                    <a:pt x="10610" y="1207"/>
                    <a:pt x="10891" y="1087"/>
                  </a:cubicBezTo>
                  <a:cubicBezTo>
                    <a:pt x="11172" y="967"/>
                    <a:pt x="11419" y="854"/>
                    <a:pt x="11691" y="756"/>
                  </a:cubicBezTo>
                  <a:cubicBezTo>
                    <a:pt x="11964" y="657"/>
                    <a:pt x="12262" y="573"/>
                    <a:pt x="12526" y="502"/>
                  </a:cubicBezTo>
                  <a:cubicBezTo>
                    <a:pt x="12790" y="432"/>
                    <a:pt x="13020" y="375"/>
                    <a:pt x="13263" y="340"/>
                  </a:cubicBezTo>
                  <a:cubicBezTo>
                    <a:pt x="13506" y="305"/>
                    <a:pt x="13761" y="291"/>
                    <a:pt x="14004" y="270"/>
                  </a:cubicBezTo>
                  <a:cubicBezTo>
                    <a:pt x="14247" y="249"/>
                    <a:pt x="14476" y="220"/>
                    <a:pt x="14736" y="199"/>
                  </a:cubicBezTo>
                  <a:cubicBezTo>
                    <a:pt x="14996" y="178"/>
                    <a:pt x="15286" y="164"/>
                    <a:pt x="15550" y="136"/>
                  </a:cubicBezTo>
                  <a:cubicBezTo>
                    <a:pt x="15814" y="108"/>
                    <a:pt x="16052" y="65"/>
                    <a:pt x="16333" y="37"/>
                  </a:cubicBezTo>
                  <a:cubicBezTo>
                    <a:pt x="16614" y="9"/>
                    <a:pt x="16938" y="-5"/>
                    <a:pt x="17194" y="2"/>
                  </a:cubicBezTo>
                  <a:cubicBezTo>
                    <a:pt x="17449" y="9"/>
                    <a:pt x="17636" y="37"/>
                    <a:pt x="17849" y="65"/>
                  </a:cubicBezTo>
                  <a:cubicBezTo>
                    <a:pt x="18062" y="94"/>
                    <a:pt x="18301" y="122"/>
                    <a:pt x="18509" y="150"/>
                  </a:cubicBezTo>
                  <a:cubicBezTo>
                    <a:pt x="18718" y="178"/>
                    <a:pt x="18897" y="206"/>
                    <a:pt x="19072" y="227"/>
                  </a:cubicBezTo>
                  <a:cubicBezTo>
                    <a:pt x="19246" y="249"/>
                    <a:pt x="19417" y="263"/>
                    <a:pt x="19549" y="319"/>
                  </a:cubicBezTo>
                  <a:cubicBezTo>
                    <a:pt x="19681" y="375"/>
                    <a:pt x="19774" y="474"/>
                    <a:pt x="19868" y="5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2" name="Line"/>
            <p:cNvSpPr/>
            <p:nvPr/>
          </p:nvSpPr>
          <p:spPr>
            <a:xfrm>
              <a:off x="-1" y="2276552"/>
              <a:ext cx="5741156" cy="393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6" extrusionOk="0">
                  <a:moveTo>
                    <a:pt x="20136" y="0"/>
                  </a:moveTo>
                  <a:cubicBezTo>
                    <a:pt x="20121" y="55"/>
                    <a:pt x="20106" y="110"/>
                    <a:pt x="20109" y="193"/>
                  </a:cubicBezTo>
                  <a:cubicBezTo>
                    <a:pt x="20113" y="276"/>
                    <a:pt x="20136" y="387"/>
                    <a:pt x="20166" y="569"/>
                  </a:cubicBezTo>
                  <a:cubicBezTo>
                    <a:pt x="20196" y="751"/>
                    <a:pt x="20234" y="1005"/>
                    <a:pt x="20276" y="1282"/>
                  </a:cubicBezTo>
                  <a:cubicBezTo>
                    <a:pt x="20318" y="1558"/>
                    <a:pt x="20363" y="1856"/>
                    <a:pt x="20397" y="2088"/>
                  </a:cubicBezTo>
                  <a:cubicBezTo>
                    <a:pt x="20431" y="2320"/>
                    <a:pt x="20454" y="2486"/>
                    <a:pt x="20503" y="2740"/>
                  </a:cubicBezTo>
                  <a:cubicBezTo>
                    <a:pt x="20552" y="2994"/>
                    <a:pt x="20628" y="3337"/>
                    <a:pt x="20688" y="3635"/>
                  </a:cubicBezTo>
                  <a:cubicBezTo>
                    <a:pt x="20749" y="3933"/>
                    <a:pt x="20794" y="4187"/>
                    <a:pt x="20844" y="4458"/>
                  </a:cubicBezTo>
                  <a:cubicBezTo>
                    <a:pt x="20893" y="4729"/>
                    <a:pt x="20946" y="5016"/>
                    <a:pt x="21003" y="5309"/>
                  </a:cubicBezTo>
                  <a:cubicBezTo>
                    <a:pt x="21059" y="5602"/>
                    <a:pt x="21120" y="5900"/>
                    <a:pt x="21177" y="6209"/>
                  </a:cubicBezTo>
                  <a:cubicBezTo>
                    <a:pt x="21234" y="6519"/>
                    <a:pt x="21287" y="6839"/>
                    <a:pt x="21324" y="7082"/>
                  </a:cubicBezTo>
                  <a:cubicBezTo>
                    <a:pt x="21362" y="7325"/>
                    <a:pt x="21385" y="7491"/>
                    <a:pt x="21423" y="7751"/>
                  </a:cubicBezTo>
                  <a:cubicBezTo>
                    <a:pt x="21461" y="8010"/>
                    <a:pt x="21514" y="8364"/>
                    <a:pt x="21548" y="8701"/>
                  </a:cubicBezTo>
                  <a:cubicBezTo>
                    <a:pt x="21582" y="9038"/>
                    <a:pt x="21597" y="9358"/>
                    <a:pt x="21593" y="9684"/>
                  </a:cubicBezTo>
                  <a:cubicBezTo>
                    <a:pt x="21589" y="10010"/>
                    <a:pt x="21567" y="10341"/>
                    <a:pt x="21533" y="10645"/>
                  </a:cubicBezTo>
                  <a:cubicBezTo>
                    <a:pt x="21499" y="10949"/>
                    <a:pt x="21453" y="11225"/>
                    <a:pt x="21404" y="11507"/>
                  </a:cubicBezTo>
                  <a:cubicBezTo>
                    <a:pt x="21355" y="11789"/>
                    <a:pt x="21302" y="12076"/>
                    <a:pt x="21241" y="12363"/>
                  </a:cubicBezTo>
                  <a:cubicBezTo>
                    <a:pt x="21181" y="12651"/>
                    <a:pt x="21112" y="12938"/>
                    <a:pt x="21037" y="13186"/>
                  </a:cubicBezTo>
                  <a:cubicBezTo>
                    <a:pt x="20961" y="13435"/>
                    <a:pt x="20878" y="13645"/>
                    <a:pt x="20760" y="13899"/>
                  </a:cubicBezTo>
                  <a:cubicBezTo>
                    <a:pt x="20643" y="14153"/>
                    <a:pt x="20492" y="14452"/>
                    <a:pt x="20344" y="14728"/>
                  </a:cubicBezTo>
                  <a:cubicBezTo>
                    <a:pt x="20196" y="15004"/>
                    <a:pt x="20053" y="15258"/>
                    <a:pt x="19905" y="15507"/>
                  </a:cubicBezTo>
                  <a:cubicBezTo>
                    <a:pt x="19757" y="15755"/>
                    <a:pt x="19606" y="15998"/>
                    <a:pt x="19443" y="16230"/>
                  </a:cubicBezTo>
                  <a:cubicBezTo>
                    <a:pt x="19280" y="16462"/>
                    <a:pt x="19106" y="16683"/>
                    <a:pt x="18940" y="16899"/>
                  </a:cubicBezTo>
                  <a:cubicBezTo>
                    <a:pt x="18773" y="17114"/>
                    <a:pt x="18614" y="17324"/>
                    <a:pt x="18455" y="17506"/>
                  </a:cubicBezTo>
                  <a:cubicBezTo>
                    <a:pt x="18296" y="17689"/>
                    <a:pt x="18137" y="17843"/>
                    <a:pt x="17971" y="17993"/>
                  </a:cubicBezTo>
                  <a:cubicBezTo>
                    <a:pt x="17804" y="18142"/>
                    <a:pt x="17630" y="18285"/>
                    <a:pt x="17410" y="18440"/>
                  </a:cubicBezTo>
                  <a:cubicBezTo>
                    <a:pt x="17191" y="18595"/>
                    <a:pt x="16926" y="18761"/>
                    <a:pt x="16661" y="18904"/>
                  </a:cubicBezTo>
                  <a:cubicBezTo>
                    <a:pt x="16396" y="19048"/>
                    <a:pt x="16131" y="19169"/>
                    <a:pt x="15885" y="19274"/>
                  </a:cubicBezTo>
                  <a:cubicBezTo>
                    <a:pt x="15639" y="19379"/>
                    <a:pt x="15412" y="19468"/>
                    <a:pt x="15173" y="19556"/>
                  </a:cubicBezTo>
                  <a:cubicBezTo>
                    <a:pt x="14935" y="19644"/>
                    <a:pt x="14685" y="19733"/>
                    <a:pt x="14439" y="19816"/>
                  </a:cubicBezTo>
                  <a:cubicBezTo>
                    <a:pt x="14193" y="19899"/>
                    <a:pt x="13950" y="19976"/>
                    <a:pt x="13708" y="20053"/>
                  </a:cubicBezTo>
                  <a:cubicBezTo>
                    <a:pt x="13466" y="20131"/>
                    <a:pt x="13223" y="20208"/>
                    <a:pt x="12974" y="20280"/>
                  </a:cubicBezTo>
                  <a:cubicBezTo>
                    <a:pt x="12724" y="20352"/>
                    <a:pt x="12466" y="20418"/>
                    <a:pt x="12224" y="20484"/>
                  </a:cubicBezTo>
                  <a:cubicBezTo>
                    <a:pt x="11982" y="20550"/>
                    <a:pt x="11755" y="20617"/>
                    <a:pt x="11531" y="20683"/>
                  </a:cubicBezTo>
                  <a:cubicBezTo>
                    <a:pt x="11308" y="20749"/>
                    <a:pt x="11088" y="20816"/>
                    <a:pt x="10850" y="20871"/>
                  </a:cubicBezTo>
                  <a:cubicBezTo>
                    <a:pt x="10612" y="20926"/>
                    <a:pt x="10354" y="20970"/>
                    <a:pt x="10097" y="21014"/>
                  </a:cubicBezTo>
                  <a:cubicBezTo>
                    <a:pt x="9839" y="21059"/>
                    <a:pt x="9582" y="21103"/>
                    <a:pt x="9343" y="21136"/>
                  </a:cubicBezTo>
                  <a:cubicBezTo>
                    <a:pt x="9105" y="21169"/>
                    <a:pt x="8885" y="21191"/>
                    <a:pt x="8628" y="21235"/>
                  </a:cubicBezTo>
                  <a:cubicBezTo>
                    <a:pt x="8371" y="21280"/>
                    <a:pt x="8075" y="21346"/>
                    <a:pt x="7799" y="21396"/>
                  </a:cubicBezTo>
                  <a:cubicBezTo>
                    <a:pt x="7523" y="21445"/>
                    <a:pt x="7265" y="21478"/>
                    <a:pt x="7004" y="21501"/>
                  </a:cubicBezTo>
                  <a:cubicBezTo>
                    <a:pt x="6743" y="21523"/>
                    <a:pt x="6478" y="21534"/>
                    <a:pt x="6224" y="21550"/>
                  </a:cubicBezTo>
                  <a:cubicBezTo>
                    <a:pt x="5971" y="21567"/>
                    <a:pt x="5728" y="21589"/>
                    <a:pt x="5475" y="21594"/>
                  </a:cubicBezTo>
                  <a:cubicBezTo>
                    <a:pt x="5221" y="21600"/>
                    <a:pt x="4956" y="21589"/>
                    <a:pt x="4718" y="21561"/>
                  </a:cubicBezTo>
                  <a:cubicBezTo>
                    <a:pt x="4479" y="21534"/>
                    <a:pt x="4267" y="21490"/>
                    <a:pt x="4066" y="21434"/>
                  </a:cubicBezTo>
                  <a:cubicBezTo>
                    <a:pt x="3866" y="21379"/>
                    <a:pt x="3676" y="21313"/>
                    <a:pt x="3457" y="21252"/>
                  </a:cubicBezTo>
                  <a:cubicBezTo>
                    <a:pt x="3237" y="21191"/>
                    <a:pt x="2988" y="21136"/>
                    <a:pt x="2753" y="21059"/>
                  </a:cubicBezTo>
                  <a:cubicBezTo>
                    <a:pt x="2518" y="20981"/>
                    <a:pt x="2299" y="20882"/>
                    <a:pt x="2102" y="20777"/>
                  </a:cubicBezTo>
                  <a:cubicBezTo>
                    <a:pt x="1905" y="20672"/>
                    <a:pt x="1731" y="20561"/>
                    <a:pt x="1568" y="20429"/>
                  </a:cubicBezTo>
                  <a:cubicBezTo>
                    <a:pt x="1405" y="20296"/>
                    <a:pt x="1254" y="20142"/>
                    <a:pt x="1102" y="19970"/>
                  </a:cubicBezTo>
                  <a:cubicBezTo>
                    <a:pt x="951" y="19799"/>
                    <a:pt x="800" y="19611"/>
                    <a:pt x="652" y="19390"/>
                  </a:cubicBezTo>
                  <a:cubicBezTo>
                    <a:pt x="504" y="19169"/>
                    <a:pt x="360" y="18915"/>
                    <a:pt x="254" y="18633"/>
                  </a:cubicBezTo>
                  <a:cubicBezTo>
                    <a:pt x="148" y="18352"/>
                    <a:pt x="80" y="18042"/>
                    <a:pt x="42" y="17727"/>
                  </a:cubicBezTo>
                  <a:cubicBezTo>
                    <a:pt x="5" y="17413"/>
                    <a:pt x="-3" y="17092"/>
                    <a:pt x="1" y="16816"/>
                  </a:cubicBezTo>
                  <a:cubicBezTo>
                    <a:pt x="5" y="16540"/>
                    <a:pt x="20" y="16308"/>
                    <a:pt x="46" y="16026"/>
                  </a:cubicBezTo>
                  <a:cubicBezTo>
                    <a:pt x="73" y="15744"/>
                    <a:pt x="111" y="15413"/>
                    <a:pt x="156" y="15098"/>
                  </a:cubicBezTo>
                  <a:cubicBezTo>
                    <a:pt x="201" y="14783"/>
                    <a:pt x="254" y="14485"/>
                    <a:pt x="300" y="14236"/>
                  </a:cubicBezTo>
                  <a:cubicBezTo>
                    <a:pt x="345" y="13988"/>
                    <a:pt x="383" y="13789"/>
                    <a:pt x="429" y="13523"/>
                  </a:cubicBezTo>
                  <a:cubicBezTo>
                    <a:pt x="474" y="13258"/>
                    <a:pt x="527" y="12927"/>
                    <a:pt x="580" y="12651"/>
                  </a:cubicBezTo>
                  <a:cubicBezTo>
                    <a:pt x="633" y="12374"/>
                    <a:pt x="686" y="12153"/>
                    <a:pt x="739" y="11888"/>
                  </a:cubicBezTo>
                  <a:cubicBezTo>
                    <a:pt x="792" y="11623"/>
                    <a:pt x="845" y="11314"/>
                    <a:pt x="921" y="11004"/>
                  </a:cubicBezTo>
                  <a:cubicBezTo>
                    <a:pt x="996" y="10695"/>
                    <a:pt x="1095" y="10386"/>
                    <a:pt x="1163" y="10203"/>
                  </a:cubicBezTo>
                  <a:cubicBezTo>
                    <a:pt x="1231" y="10021"/>
                    <a:pt x="1269" y="9966"/>
                    <a:pt x="1307" y="991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3" name="Line"/>
            <p:cNvSpPr/>
            <p:nvPr/>
          </p:nvSpPr>
          <p:spPr>
            <a:xfrm>
              <a:off x="843237" y="2468001"/>
              <a:ext cx="3850188" cy="213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65" extrusionOk="0">
                  <a:moveTo>
                    <a:pt x="877" y="14995"/>
                  </a:moveTo>
                  <a:cubicBezTo>
                    <a:pt x="866" y="15464"/>
                    <a:pt x="855" y="15932"/>
                    <a:pt x="872" y="16432"/>
                  </a:cubicBezTo>
                  <a:cubicBezTo>
                    <a:pt x="889" y="16931"/>
                    <a:pt x="934" y="17461"/>
                    <a:pt x="1013" y="17970"/>
                  </a:cubicBezTo>
                  <a:cubicBezTo>
                    <a:pt x="1092" y="18480"/>
                    <a:pt x="1205" y="18969"/>
                    <a:pt x="1334" y="19376"/>
                  </a:cubicBezTo>
                  <a:cubicBezTo>
                    <a:pt x="1464" y="19784"/>
                    <a:pt x="1611" y="20110"/>
                    <a:pt x="1746" y="20334"/>
                  </a:cubicBezTo>
                  <a:cubicBezTo>
                    <a:pt x="1882" y="20558"/>
                    <a:pt x="2006" y="20680"/>
                    <a:pt x="2096" y="20742"/>
                  </a:cubicBezTo>
                  <a:cubicBezTo>
                    <a:pt x="2186" y="20803"/>
                    <a:pt x="2243" y="20803"/>
                    <a:pt x="2299" y="20792"/>
                  </a:cubicBezTo>
                  <a:cubicBezTo>
                    <a:pt x="2356" y="20782"/>
                    <a:pt x="2412" y="20762"/>
                    <a:pt x="2452" y="20701"/>
                  </a:cubicBezTo>
                  <a:cubicBezTo>
                    <a:pt x="2491" y="20640"/>
                    <a:pt x="2514" y="20538"/>
                    <a:pt x="2531" y="20334"/>
                  </a:cubicBezTo>
                  <a:cubicBezTo>
                    <a:pt x="2547" y="20130"/>
                    <a:pt x="2559" y="19825"/>
                    <a:pt x="2536" y="19519"/>
                  </a:cubicBezTo>
                  <a:cubicBezTo>
                    <a:pt x="2514" y="19213"/>
                    <a:pt x="2457" y="18908"/>
                    <a:pt x="2412" y="18551"/>
                  </a:cubicBezTo>
                  <a:cubicBezTo>
                    <a:pt x="2367" y="18194"/>
                    <a:pt x="2333" y="17787"/>
                    <a:pt x="2316" y="17532"/>
                  </a:cubicBezTo>
                  <a:cubicBezTo>
                    <a:pt x="2299" y="17277"/>
                    <a:pt x="2299" y="17175"/>
                    <a:pt x="2316" y="17063"/>
                  </a:cubicBezTo>
                  <a:cubicBezTo>
                    <a:pt x="2333" y="16951"/>
                    <a:pt x="2367" y="16829"/>
                    <a:pt x="2401" y="16809"/>
                  </a:cubicBezTo>
                  <a:cubicBezTo>
                    <a:pt x="2435" y="16788"/>
                    <a:pt x="2468" y="16870"/>
                    <a:pt x="2587" y="17125"/>
                  </a:cubicBezTo>
                  <a:cubicBezTo>
                    <a:pt x="2705" y="17379"/>
                    <a:pt x="2909" y="17807"/>
                    <a:pt x="3050" y="18184"/>
                  </a:cubicBezTo>
                  <a:cubicBezTo>
                    <a:pt x="3191" y="18561"/>
                    <a:pt x="3270" y="18887"/>
                    <a:pt x="3360" y="19183"/>
                  </a:cubicBezTo>
                  <a:cubicBezTo>
                    <a:pt x="3450" y="19478"/>
                    <a:pt x="3552" y="19743"/>
                    <a:pt x="3653" y="19937"/>
                  </a:cubicBezTo>
                  <a:cubicBezTo>
                    <a:pt x="3755" y="20130"/>
                    <a:pt x="3857" y="20252"/>
                    <a:pt x="3936" y="20324"/>
                  </a:cubicBezTo>
                  <a:cubicBezTo>
                    <a:pt x="4015" y="20395"/>
                    <a:pt x="4071" y="20415"/>
                    <a:pt x="4127" y="20426"/>
                  </a:cubicBezTo>
                  <a:cubicBezTo>
                    <a:pt x="4184" y="20436"/>
                    <a:pt x="4240" y="20436"/>
                    <a:pt x="4274" y="20385"/>
                  </a:cubicBezTo>
                  <a:cubicBezTo>
                    <a:pt x="4308" y="20334"/>
                    <a:pt x="4319" y="20232"/>
                    <a:pt x="4342" y="20018"/>
                  </a:cubicBezTo>
                  <a:cubicBezTo>
                    <a:pt x="4364" y="19804"/>
                    <a:pt x="4398" y="19478"/>
                    <a:pt x="4364" y="19162"/>
                  </a:cubicBezTo>
                  <a:cubicBezTo>
                    <a:pt x="4331" y="18846"/>
                    <a:pt x="4229" y="18541"/>
                    <a:pt x="4139" y="18245"/>
                  </a:cubicBezTo>
                  <a:cubicBezTo>
                    <a:pt x="4048" y="17950"/>
                    <a:pt x="3969" y="17665"/>
                    <a:pt x="3930" y="17471"/>
                  </a:cubicBezTo>
                  <a:cubicBezTo>
                    <a:pt x="3890" y="17277"/>
                    <a:pt x="3890" y="17175"/>
                    <a:pt x="3913" y="17084"/>
                  </a:cubicBezTo>
                  <a:cubicBezTo>
                    <a:pt x="3936" y="16992"/>
                    <a:pt x="3981" y="16911"/>
                    <a:pt x="4054" y="16819"/>
                  </a:cubicBezTo>
                  <a:cubicBezTo>
                    <a:pt x="4127" y="16727"/>
                    <a:pt x="4229" y="16625"/>
                    <a:pt x="4308" y="16574"/>
                  </a:cubicBezTo>
                  <a:cubicBezTo>
                    <a:pt x="4387" y="16523"/>
                    <a:pt x="4443" y="16523"/>
                    <a:pt x="4489" y="16564"/>
                  </a:cubicBezTo>
                  <a:cubicBezTo>
                    <a:pt x="4534" y="16605"/>
                    <a:pt x="4568" y="16686"/>
                    <a:pt x="4630" y="16972"/>
                  </a:cubicBezTo>
                  <a:cubicBezTo>
                    <a:pt x="4692" y="17257"/>
                    <a:pt x="4782" y="17746"/>
                    <a:pt x="4889" y="18184"/>
                  </a:cubicBezTo>
                  <a:cubicBezTo>
                    <a:pt x="4996" y="18622"/>
                    <a:pt x="5121" y="19009"/>
                    <a:pt x="5245" y="19274"/>
                  </a:cubicBezTo>
                  <a:cubicBezTo>
                    <a:pt x="5369" y="19539"/>
                    <a:pt x="5493" y="19682"/>
                    <a:pt x="5583" y="19753"/>
                  </a:cubicBezTo>
                  <a:cubicBezTo>
                    <a:pt x="5673" y="19825"/>
                    <a:pt x="5730" y="19825"/>
                    <a:pt x="5815" y="19814"/>
                  </a:cubicBezTo>
                  <a:cubicBezTo>
                    <a:pt x="5899" y="19804"/>
                    <a:pt x="6012" y="19784"/>
                    <a:pt x="6097" y="19763"/>
                  </a:cubicBezTo>
                  <a:cubicBezTo>
                    <a:pt x="6181" y="19743"/>
                    <a:pt x="6238" y="19723"/>
                    <a:pt x="6272" y="19662"/>
                  </a:cubicBezTo>
                  <a:cubicBezTo>
                    <a:pt x="6305" y="19600"/>
                    <a:pt x="6317" y="19499"/>
                    <a:pt x="6289" y="19295"/>
                  </a:cubicBezTo>
                  <a:cubicBezTo>
                    <a:pt x="6260" y="19091"/>
                    <a:pt x="6193" y="18785"/>
                    <a:pt x="6136" y="18480"/>
                  </a:cubicBezTo>
                  <a:cubicBezTo>
                    <a:pt x="6080" y="18174"/>
                    <a:pt x="6035" y="17868"/>
                    <a:pt x="6040" y="17603"/>
                  </a:cubicBezTo>
                  <a:cubicBezTo>
                    <a:pt x="6046" y="17339"/>
                    <a:pt x="6102" y="17114"/>
                    <a:pt x="6181" y="16951"/>
                  </a:cubicBezTo>
                  <a:cubicBezTo>
                    <a:pt x="6260" y="16788"/>
                    <a:pt x="6362" y="16686"/>
                    <a:pt x="6441" y="16625"/>
                  </a:cubicBezTo>
                  <a:cubicBezTo>
                    <a:pt x="6520" y="16564"/>
                    <a:pt x="6576" y="16544"/>
                    <a:pt x="6661" y="16656"/>
                  </a:cubicBezTo>
                  <a:cubicBezTo>
                    <a:pt x="6746" y="16768"/>
                    <a:pt x="6858" y="17012"/>
                    <a:pt x="6988" y="17328"/>
                  </a:cubicBezTo>
                  <a:cubicBezTo>
                    <a:pt x="7118" y="17644"/>
                    <a:pt x="7265" y="18031"/>
                    <a:pt x="7378" y="18368"/>
                  </a:cubicBezTo>
                  <a:cubicBezTo>
                    <a:pt x="7490" y="18704"/>
                    <a:pt x="7569" y="18989"/>
                    <a:pt x="7677" y="19305"/>
                  </a:cubicBezTo>
                  <a:cubicBezTo>
                    <a:pt x="7784" y="19621"/>
                    <a:pt x="7919" y="19967"/>
                    <a:pt x="8077" y="20303"/>
                  </a:cubicBezTo>
                  <a:cubicBezTo>
                    <a:pt x="8235" y="20640"/>
                    <a:pt x="8416" y="20966"/>
                    <a:pt x="8568" y="21169"/>
                  </a:cubicBezTo>
                  <a:cubicBezTo>
                    <a:pt x="8721" y="21373"/>
                    <a:pt x="8845" y="21455"/>
                    <a:pt x="8935" y="21506"/>
                  </a:cubicBezTo>
                  <a:cubicBezTo>
                    <a:pt x="9025" y="21557"/>
                    <a:pt x="9082" y="21577"/>
                    <a:pt x="9132" y="21557"/>
                  </a:cubicBezTo>
                  <a:cubicBezTo>
                    <a:pt x="9183" y="21536"/>
                    <a:pt x="9228" y="21475"/>
                    <a:pt x="9273" y="21292"/>
                  </a:cubicBezTo>
                  <a:cubicBezTo>
                    <a:pt x="9319" y="21108"/>
                    <a:pt x="9364" y="20803"/>
                    <a:pt x="9369" y="20477"/>
                  </a:cubicBezTo>
                  <a:cubicBezTo>
                    <a:pt x="9375" y="20151"/>
                    <a:pt x="9341" y="19804"/>
                    <a:pt x="9262" y="19458"/>
                  </a:cubicBezTo>
                  <a:cubicBezTo>
                    <a:pt x="9183" y="19111"/>
                    <a:pt x="9059" y="18765"/>
                    <a:pt x="8929" y="18388"/>
                  </a:cubicBezTo>
                  <a:cubicBezTo>
                    <a:pt x="8800" y="18011"/>
                    <a:pt x="8664" y="17603"/>
                    <a:pt x="8591" y="17349"/>
                  </a:cubicBezTo>
                  <a:cubicBezTo>
                    <a:pt x="8517" y="17094"/>
                    <a:pt x="8506" y="16992"/>
                    <a:pt x="8557" y="16829"/>
                  </a:cubicBezTo>
                  <a:cubicBezTo>
                    <a:pt x="8608" y="16666"/>
                    <a:pt x="8721" y="16442"/>
                    <a:pt x="8822" y="16309"/>
                  </a:cubicBezTo>
                  <a:cubicBezTo>
                    <a:pt x="8924" y="16177"/>
                    <a:pt x="9014" y="16136"/>
                    <a:pt x="9093" y="16126"/>
                  </a:cubicBezTo>
                  <a:cubicBezTo>
                    <a:pt x="9172" y="16116"/>
                    <a:pt x="9240" y="16136"/>
                    <a:pt x="9324" y="16269"/>
                  </a:cubicBezTo>
                  <a:cubicBezTo>
                    <a:pt x="9409" y="16401"/>
                    <a:pt x="9510" y="16646"/>
                    <a:pt x="9623" y="16982"/>
                  </a:cubicBezTo>
                  <a:cubicBezTo>
                    <a:pt x="9736" y="17318"/>
                    <a:pt x="9860" y="17746"/>
                    <a:pt x="9973" y="18164"/>
                  </a:cubicBezTo>
                  <a:cubicBezTo>
                    <a:pt x="10086" y="18582"/>
                    <a:pt x="10188" y="18989"/>
                    <a:pt x="10289" y="19386"/>
                  </a:cubicBezTo>
                  <a:cubicBezTo>
                    <a:pt x="10391" y="19784"/>
                    <a:pt x="10492" y="20171"/>
                    <a:pt x="10622" y="20436"/>
                  </a:cubicBezTo>
                  <a:cubicBezTo>
                    <a:pt x="10752" y="20701"/>
                    <a:pt x="10910" y="20843"/>
                    <a:pt x="11085" y="20955"/>
                  </a:cubicBezTo>
                  <a:cubicBezTo>
                    <a:pt x="11260" y="21068"/>
                    <a:pt x="11452" y="21149"/>
                    <a:pt x="11604" y="21180"/>
                  </a:cubicBezTo>
                  <a:cubicBezTo>
                    <a:pt x="11756" y="21210"/>
                    <a:pt x="11869" y="21190"/>
                    <a:pt x="11965" y="21098"/>
                  </a:cubicBezTo>
                  <a:cubicBezTo>
                    <a:pt x="12061" y="21006"/>
                    <a:pt x="12140" y="20843"/>
                    <a:pt x="12191" y="20609"/>
                  </a:cubicBezTo>
                  <a:cubicBezTo>
                    <a:pt x="12242" y="20375"/>
                    <a:pt x="12264" y="20069"/>
                    <a:pt x="12258" y="19753"/>
                  </a:cubicBezTo>
                  <a:cubicBezTo>
                    <a:pt x="12253" y="19437"/>
                    <a:pt x="12219" y="19111"/>
                    <a:pt x="12123" y="18775"/>
                  </a:cubicBezTo>
                  <a:cubicBezTo>
                    <a:pt x="12027" y="18439"/>
                    <a:pt x="11869" y="18092"/>
                    <a:pt x="11700" y="17746"/>
                  </a:cubicBezTo>
                  <a:cubicBezTo>
                    <a:pt x="11531" y="17400"/>
                    <a:pt x="11350" y="17053"/>
                    <a:pt x="11215" y="16727"/>
                  </a:cubicBezTo>
                  <a:cubicBezTo>
                    <a:pt x="11079" y="16401"/>
                    <a:pt x="10989" y="16095"/>
                    <a:pt x="10932" y="15749"/>
                  </a:cubicBezTo>
                  <a:cubicBezTo>
                    <a:pt x="10876" y="15403"/>
                    <a:pt x="10853" y="15015"/>
                    <a:pt x="10876" y="14740"/>
                  </a:cubicBezTo>
                  <a:cubicBezTo>
                    <a:pt x="10899" y="14465"/>
                    <a:pt x="10966" y="14302"/>
                    <a:pt x="11057" y="14190"/>
                  </a:cubicBezTo>
                  <a:cubicBezTo>
                    <a:pt x="11147" y="14078"/>
                    <a:pt x="11260" y="14017"/>
                    <a:pt x="11373" y="14048"/>
                  </a:cubicBezTo>
                  <a:cubicBezTo>
                    <a:pt x="11485" y="14078"/>
                    <a:pt x="11598" y="14200"/>
                    <a:pt x="11773" y="14445"/>
                  </a:cubicBezTo>
                  <a:cubicBezTo>
                    <a:pt x="11948" y="14689"/>
                    <a:pt x="12185" y="15056"/>
                    <a:pt x="12445" y="15423"/>
                  </a:cubicBezTo>
                  <a:cubicBezTo>
                    <a:pt x="12704" y="15790"/>
                    <a:pt x="12986" y="16157"/>
                    <a:pt x="13235" y="16483"/>
                  </a:cubicBezTo>
                  <a:cubicBezTo>
                    <a:pt x="13483" y="16809"/>
                    <a:pt x="13697" y="17094"/>
                    <a:pt x="13867" y="17247"/>
                  </a:cubicBezTo>
                  <a:cubicBezTo>
                    <a:pt x="14036" y="17400"/>
                    <a:pt x="14160" y="17420"/>
                    <a:pt x="14273" y="17379"/>
                  </a:cubicBezTo>
                  <a:cubicBezTo>
                    <a:pt x="14386" y="17339"/>
                    <a:pt x="14487" y="17237"/>
                    <a:pt x="14555" y="17033"/>
                  </a:cubicBezTo>
                  <a:cubicBezTo>
                    <a:pt x="14623" y="16829"/>
                    <a:pt x="14657" y="16523"/>
                    <a:pt x="14657" y="16218"/>
                  </a:cubicBezTo>
                  <a:cubicBezTo>
                    <a:pt x="14657" y="15912"/>
                    <a:pt x="14623" y="15606"/>
                    <a:pt x="14555" y="15321"/>
                  </a:cubicBezTo>
                  <a:cubicBezTo>
                    <a:pt x="14487" y="15036"/>
                    <a:pt x="14386" y="14771"/>
                    <a:pt x="14222" y="14465"/>
                  </a:cubicBezTo>
                  <a:cubicBezTo>
                    <a:pt x="14058" y="14160"/>
                    <a:pt x="13833" y="13813"/>
                    <a:pt x="13692" y="13497"/>
                  </a:cubicBezTo>
                  <a:cubicBezTo>
                    <a:pt x="13551" y="13182"/>
                    <a:pt x="13494" y="12896"/>
                    <a:pt x="13466" y="12703"/>
                  </a:cubicBezTo>
                  <a:cubicBezTo>
                    <a:pt x="13438" y="12509"/>
                    <a:pt x="13438" y="12407"/>
                    <a:pt x="13460" y="12326"/>
                  </a:cubicBezTo>
                  <a:cubicBezTo>
                    <a:pt x="13483" y="12244"/>
                    <a:pt x="13528" y="12183"/>
                    <a:pt x="13579" y="12122"/>
                  </a:cubicBezTo>
                  <a:cubicBezTo>
                    <a:pt x="13630" y="12061"/>
                    <a:pt x="13686" y="12000"/>
                    <a:pt x="13742" y="11969"/>
                  </a:cubicBezTo>
                  <a:cubicBezTo>
                    <a:pt x="13799" y="11939"/>
                    <a:pt x="13855" y="11939"/>
                    <a:pt x="13934" y="12010"/>
                  </a:cubicBezTo>
                  <a:cubicBezTo>
                    <a:pt x="14013" y="12081"/>
                    <a:pt x="14115" y="12224"/>
                    <a:pt x="14262" y="12448"/>
                  </a:cubicBezTo>
                  <a:cubicBezTo>
                    <a:pt x="14408" y="12672"/>
                    <a:pt x="14600" y="12978"/>
                    <a:pt x="14758" y="13345"/>
                  </a:cubicBezTo>
                  <a:cubicBezTo>
                    <a:pt x="14916" y="13711"/>
                    <a:pt x="15040" y="14139"/>
                    <a:pt x="15170" y="14598"/>
                  </a:cubicBezTo>
                  <a:cubicBezTo>
                    <a:pt x="15300" y="15056"/>
                    <a:pt x="15435" y="15545"/>
                    <a:pt x="15599" y="15932"/>
                  </a:cubicBezTo>
                  <a:cubicBezTo>
                    <a:pt x="15763" y="16320"/>
                    <a:pt x="15954" y="16605"/>
                    <a:pt x="16124" y="16768"/>
                  </a:cubicBezTo>
                  <a:cubicBezTo>
                    <a:pt x="16293" y="16931"/>
                    <a:pt x="16440" y="16972"/>
                    <a:pt x="16569" y="16982"/>
                  </a:cubicBezTo>
                  <a:cubicBezTo>
                    <a:pt x="16699" y="16992"/>
                    <a:pt x="16812" y="16972"/>
                    <a:pt x="16908" y="16890"/>
                  </a:cubicBezTo>
                  <a:cubicBezTo>
                    <a:pt x="17004" y="16809"/>
                    <a:pt x="17083" y="16666"/>
                    <a:pt x="17128" y="16401"/>
                  </a:cubicBezTo>
                  <a:cubicBezTo>
                    <a:pt x="17173" y="16136"/>
                    <a:pt x="17184" y="15749"/>
                    <a:pt x="17173" y="15382"/>
                  </a:cubicBezTo>
                  <a:cubicBezTo>
                    <a:pt x="17162" y="15015"/>
                    <a:pt x="17128" y="14669"/>
                    <a:pt x="17066" y="14333"/>
                  </a:cubicBezTo>
                  <a:cubicBezTo>
                    <a:pt x="17004" y="13997"/>
                    <a:pt x="16914" y="13671"/>
                    <a:pt x="16784" y="13304"/>
                  </a:cubicBezTo>
                  <a:cubicBezTo>
                    <a:pt x="16654" y="12937"/>
                    <a:pt x="16485" y="12529"/>
                    <a:pt x="16349" y="12142"/>
                  </a:cubicBezTo>
                  <a:cubicBezTo>
                    <a:pt x="16214" y="11755"/>
                    <a:pt x="16112" y="11388"/>
                    <a:pt x="16062" y="11113"/>
                  </a:cubicBezTo>
                  <a:cubicBezTo>
                    <a:pt x="16011" y="10838"/>
                    <a:pt x="16011" y="10655"/>
                    <a:pt x="16016" y="10512"/>
                  </a:cubicBezTo>
                  <a:cubicBezTo>
                    <a:pt x="16022" y="10369"/>
                    <a:pt x="16033" y="10268"/>
                    <a:pt x="16124" y="10155"/>
                  </a:cubicBezTo>
                  <a:cubicBezTo>
                    <a:pt x="16214" y="10043"/>
                    <a:pt x="16383" y="9921"/>
                    <a:pt x="16496" y="9860"/>
                  </a:cubicBezTo>
                  <a:cubicBezTo>
                    <a:pt x="16609" y="9799"/>
                    <a:pt x="16665" y="9799"/>
                    <a:pt x="16739" y="9870"/>
                  </a:cubicBezTo>
                  <a:cubicBezTo>
                    <a:pt x="16812" y="9942"/>
                    <a:pt x="16902" y="10084"/>
                    <a:pt x="17004" y="10278"/>
                  </a:cubicBezTo>
                  <a:cubicBezTo>
                    <a:pt x="17105" y="10471"/>
                    <a:pt x="17218" y="10716"/>
                    <a:pt x="17342" y="11123"/>
                  </a:cubicBezTo>
                  <a:cubicBezTo>
                    <a:pt x="17467" y="11531"/>
                    <a:pt x="17602" y="12102"/>
                    <a:pt x="17749" y="12540"/>
                  </a:cubicBezTo>
                  <a:cubicBezTo>
                    <a:pt x="17895" y="12978"/>
                    <a:pt x="18053" y="13283"/>
                    <a:pt x="18262" y="13569"/>
                  </a:cubicBezTo>
                  <a:cubicBezTo>
                    <a:pt x="18471" y="13854"/>
                    <a:pt x="18731" y="14119"/>
                    <a:pt x="18917" y="14251"/>
                  </a:cubicBezTo>
                  <a:cubicBezTo>
                    <a:pt x="19103" y="14384"/>
                    <a:pt x="19216" y="14384"/>
                    <a:pt x="19317" y="14302"/>
                  </a:cubicBezTo>
                  <a:cubicBezTo>
                    <a:pt x="19419" y="14221"/>
                    <a:pt x="19509" y="14058"/>
                    <a:pt x="19583" y="13823"/>
                  </a:cubicBezTo>
                  <a:cubicBezTo>
                    <a:pt x="19656" y="13589"/>
                    <a:pt x="19712" y="13283"/>
                    <a:pt x="19735" y="13029"/>
                  </a:cubicBezTo>
                  <a:cubicBezTo>
                    <a:pt x="19758" y="12774"/>
                    <a:pt x="19746" y="12570"/>
                    <a:pt x="19667" y="12224"/>
                  </a:cubicBezTo>
                  <a:cubicBezTo>
                    <a:pt x="19588" y="11877"/>
                    <a:pt x="19442" y="11388"/>
                    <a:pt x="19329" y="11062"/>
                  </a:cubicBezTo>
                  <a:cubicBezTo>
                    <a:pt x="19216" y="10736"/>
                    <a:pt x="19137" y="10573"/>
                    <a:pt x="19018" y="10390"/>
                  </a:cubicBezTo>
                  <a:cubicBezTo>
                    <a:pt x="18900" y="10206"/>
                    <a:pt x="18742" y="10003"/>
                    <a:pt x="18623" y="9728"/>
                  </a:cubicBezTo>
                  <a:cubicBezTo>
                    <a:pt x="18505" y="9452"/>
                    <a:pt x="18426" y="9106"/>
                    <a:pt x="18381" y="8780"/>
                  </a:cubicBezTo>
                  <a:cubicBezTo>
                    <a:pt x="18336" y="8454"/>
                    <a:pt x="18324" y="8148"/>
                    <a:pt x="18319" y="7945"/>
                  </a:cubicBezTo>
                  <a:cubicBezTo>
                    <a:pt x="18313" y="7741"/>
                    <a:pt x="18313" y="7639"/>
                    <a:pt x="18336" y="7557"/>
                  </a:cubicBezTo>
                  <a:cubicBezTo>
                    <a:pt x="18358" y="7476"/>
                    <a:pt x="18403" y="7415"/>
                    <a:pt x="18482" y="7364"/>
                  </a:cubicBezTo>
                  <a:cubicBezTo>
                    <a:pt x="18561" y="7313"/>
                    <a:pt x="18674" y="7272"/>
                    <a:pt x="18815" y="7303"/>
                  </a:cubicBezTo>
                  <a:cubicBezTo>
                    <a:pt x="18956" y="7333"/>
                    <a:pt x="19126" y="7435"/>
                    <a:pt x="19261" y="7608"/>
                  </a:cubicBezTo>
                  <a:cubicBezTo>
                    <a:pt x="19396" y="7782"/>
                    <a:pt x="19498" y="8026"/>
                    <a:pt x="19616" y="8413"/>
                  </a:cubicBezTo>
                  <a:cubicBezTo>
                    <a:pt x="19735" y="8800"/>
                    <a:pt x="19870" y="9330"/>
                    <a:pt x="19978" y="9687"/>
                  </a:cubicBezTo>
                  <a:cubicBezTo>
                    <a:pt x="20085" y="10043"/>
                    <a:pt x="20164" y="10227"/>
                    <a:pt x="20260" y="10369"/>
                  </a:cubicBezTo>
                  <a:cubicBezTo>
                    <a:pt x="20356" y="10512"/>
                    <a:pt x="20468" y="10614"/>
                    <a:pt x="20610" y="10665"/>
                  </a:cubicBezTo>
                  <a:cubicBezTo>
                    <a:pt x="20751" y="10716"/>
                    <a:pt x="20920" y="10716"/>
                    <a:pt x="21050" y="10655"/>
                  </a:cubicBezTo>
                  <a:cubicBezTo>
                    <a:pt x="21179" y="10594"/>
                    <a:pt x="21270" y="10471"/>
                    <a:pt x="21354" y="10257"/>
                  </a:cubicBezTo>
                  <a:cubicBezTo>
                    <a:pt x="21439" y="10043"/>
                    <a:pt x="21518" y="9738"/>
                    <a:pt x="21558" y="9422"/>
                  </a:cubicBezTo>
                  <a:cubicBezTo>
                    <a:pt x="21597" y="9106"/>
                    <a:pt x="21597" y="8780"/>
                    <a:pt x="21552" y="8454"/>
                  </a:cubicBezTo>
                  <a:cubicBezTo>
                    <a:pt x="21507" y="8128"/>
                    <a:pt x="21416" y="7802"/>
                    <a:pt x="21315" y="7455"/>
                  </a:cubicBezTo>
                  <a:cubicBezTo>
                    <a:pt x="21213" y="7109"/>
                    <a:pt x="21100" y="6742"/>
                    <a:pt x="20993" y="6498"/>
                  </a:cubicBezTo>
                  <a:cubicBezTo>
                    <a:pt x="20886" y="6253"/>
                    <a:pt x="20784" y="6131"/>
                    <a:pt x="20711" y="6039"/>
                  </a:cubicBezTo>
                  <a:cubicBezTo>
                    <a:pt x="20638" y="5948"/>
                    <a:pt x="20593" y="5886"/>
                    <a:pt x="20514" y="5866"/>
                  </a:cubicBezTo>
                  <a:cubicBezTo>
                    <a:pt x="20435" y="5846"/>
                    <a:pt x="20322" y="5866"/>
                    <a:pt x="20181" y="5886"/>
                  </a:cubicBezTo>
                  <a:cubicBezTo>
                    <a:pt x="20040" y="5907"/>
                    <a:pt x="19870" y="5927"/>
                    <a:pt x="19752" y="5937"/>
                  </a:cubicBezTo>
                  <a:cubicBezTo>
                    <a:pt x="19633" y="5948"/>
                    <a:pt x="19566" y="5948"/>
                    <a:pt x="19509" y="5907"/>
                  </a:cubicBezTo>
                  <a:cubicBezTo>
                    <a:pt x="19453" y="5866"/>
                    <a:pt x="19408" y="5785"/>
                    <a:pt x="19368" y="5642"/>
                  </a:cubicBezTo>
                  <a:cubicBezTo>
                    <a:pt x="19329" y="5499"/>
                    <a:pt x="19295" y="5295"/>
                    <a:pt x="19278" y="5143"/>
                  </a:cubicBezTo>
                  <a:cubicBezTo>
                    <a:pt x="19261" y="4990"/>
                    <a:pt x="19261" y="4888"/>
                    <a:pt x="19289" y="4806"/>
                  </a:cubicBezTo>
                  <a:cubicBezTo>
                    <a:pt x="19317" y="4725"/>
                    <a:pt x="19374" y="4664"/>
                    <a:pt x="19549" y="4572"/>
                  </a:cubicBezTo>
                  <a:cubicBezTo>
                    <a:pt x="19724" y="4480"/>
                    <a:pt x="20017" y="4358"/>
                    <a:pt x="20243" y="4215"/>
                  </a:cubicBezTo>
                  <a:cubicBezTo>
                    <a:pt x="20468" y="4073"/>
                    <a:pt x="20626" y="3910"/>
                    <a:pt x="20728" y="3737"/>
                  </a:cubicBezTo>
                  <a:cubicBezTo>
                    <a:pt x="20830" y="3563"/>
                    <a:pt x="20875" y="3380"/>
                    <a:pt x="20892" y="3186"/>
                  </a:cubicBezTo>
                  <a:cubicBezTo>
                    <a:pt x="20909" y="2993"/>
                    <a:pt x="20897" y="2789"/>
                    <a:pt x="20869" y="2657"/>
                  </a:cubicBezTo>
                  <a:cubicBezTo>
                    <a:pt x="20841" y="2524"/>
                    <a:pt x="20796" y="2463"/>
                    <a:pt x="20689" y="2412"/>
                  </a:cubicBezTo>
                  <a:cubicBezTo>
                    <a:pt x="20581" y="2361"/>
                    <a:pt x="20412" y="2320"/>
                    <a:pt x="20215" y="2341"/>
                  </a:cubicBezTo>
                  <a:cubicBezTo>
                    <a:pt x="20017" y="2361"/>
                    <a:pt x="19791" y="2443"/>
                    <a:pt x="19639" y="2555"/>
                  </a:cubicBezTo>
                  <a:cubicBezTo>
                    <a:pt x="19487" y="2667"/>
                    <a:pt x="19408" y="2809"/>
                    <a:pt x="19295" y="2983"/>
                  </a:cubicBezTo>
                  <a:cubicBezTo>
                    <a:pt x="19182" y="3156"/>
                    <a:pt x="19035" y="3360"/>
                    <a:pt x="18928" y="3543"/>
                  </a:cubicBezTo>
                  <a:cubicBezTo>
                    <a:pt x="18821" y="3726"/>
                    <a:pt x="18753" y="3889"/>
                    <a:pt x="18719" y="4022"/>
                  </a:cubicBezTo>
                  <a:cubicBezTo>
                    <a:pt x="18685" y="4154"/>
                    <a:pt x="18685" y="4256"/>
                    <a:pt x="18663" y="4338"/>
                  </a:cubicBezTo>
                  <a:cubicBezTo>
                    <a:pt x="18640" y="4419"/>
                    <a:pt x="18595" y="4480"/>
                    <a:pt x="18544" y="4521"/>
                  </a:cubicBezTo>
                  <a:cubicBezTo>
                    <a:pt x="18494" y="4562"/>
                    <a:pt x="18437" y="4582"/>
                    <a:pt x="18381" y="4582"/>
                  </a:cubicBezTo>
                  <a:cubicBezTo>
                    <a:pt x="18324" y="4582"/>
                    <a:pt x="18268" y="4562"/>
                    <a:pt x="18223" y="4511"/>
                  </a:cubicBezTo>
                  <a:cubicBezTo>
                    <a:pt x="18178" y="4460"/>
                    <a:pt x="18144" y="4379"/>
                    <a:pt x="18121" y="4185"/>
                  </a:cubicBezTo>
                  <a:cubicBezTo>
                    <a:pt x="18099" y="3991"/>
                    <a:pt x="18087" y="3686"/>
                    <a:pt x="18093" y="3431"/>
                  </a:cubicBezTo>
                  <a:cubicBezTo>
                    <a:pt x="18099" y="3176"/>
                    <a:pt x="18121" y="2972"/>
                    <a:pt x="18211" y="2779"/>
                  </a:cubicBezTo>
                  <a:cubicBezTo>
                    <a:pt x="18302" y="2585"/>
                    <a:pt x="18460" y="2402"/>
                    <a:pt x="18623" y="2259"/>
                  </a:cubicBezTo>
                  <a:cubicBezTo>
                    <a:pt x="18787" y="2117"/>
                    <a:pt x="18956" y="2015"/>
                    <a:pt x="19086" y="1892"/>
                  </a:cubicBezTo>
                  <a:cubicBezTo>
                    <a:pt x="19216" y="1770"/>
                    <a:pt x="19306" y="1628"/>
                    <a:pt x="19357" y="1454"/>
                  </a:cubicBezTo>
                  <a:cubicBezTo>
                    <a:pt x="19408" y="1281"/>
                    <a:pt x="19419" y="1077"/>
                    <a:pt x="19396" y="884"/>
                  </a:cubicBezTo>
                  <a:cubicBezTo>
                    <a:pt x="19374" y="690"/>
                    <a:pt x="19317" y="507"/>
                    <a:pt x="19216" y="354"/>
                  </a:cubicBezTo>
                  <a:cubicBezTo>
                    <a:pt x="19114" y="201"/>
                    <a:pt x="18968" y="79"/>
                    <a:pt x="18781" y="28"/>
                  </a:cubicBezTo>
                  <a:cubicBezTo>
                    <a:pt x="18595" y="-23"/>
                    <a:pt x="18369" y="-3"/>
                    <a:pt x="18211" y="69"/>
                  </a:cubicBezTo>
                  <a:cubicBezTo>
                    <a:pt x="18053" y="140"/>
                    <a:pt x="17963" y="262"/>
                    <a:pt x="17873" y="527"/>
                  </a:cubicBezTo>
                  <a:cubicBezTo>
                    <a:pt x="17783" y="792"/>
                    <a:pt x="17692" y="1200"/>
                    <a:pt x="17613" y="1628"/>
                  </a:cubicBezTo>
                  <a:cubicBezTo>
                    <a:pt x="17534" y="2055"/>
                    <a:pt x="17467" y="2504"/>
                    <a:pt x="17416" y="2789"/>
                  </a:cubicBezTo>
                  <a:cubicBezTo>
                    <a:pt x="17365" y="3074"/>
                    <a:pt x="17331" y="3197"/>
                    <a:pt x="17286" y="3268"/>
                  </a:cubicBezTo>
                  <a:cubicBezTo>
                    <a:pt x="17241" y="3339"/>
                    <a:pt x="17184" y="3360"/>
                    <a:pt x="17072" y="3349"/>
                  </a:cubicBezTo>
                  <a:cubicBezTo>
                    <a:pt x="16959" y="3339"/>
                    <a:pt x="16789" y="3299"/>
                    <a:pt x="16665" y="3186"/>
                  </a:cubicBezTo>
                  <a:cubicBezTo>
                    <a:pt x="16541" y="3074"/>
                    <a:pt x="16462" y="2891"/>
                    <a:pt x="16428" y="2646"/>
                  </a:cubicBezTo>
                  <a:cubicBezTo>
                    <a:pt x="16394" y="2402"/>
                    <a:pt x="16406" y="2096"/>
                    <a:pt x="16423" y="1791"/>
                  </a:cubicBezTo>
                  <a:cubicBezTo>
                    <a:pt x="16440" y="1485"/>
                    <a:pt x="16462" y="1179"/>
                    <a:pt x="16479" y="975"/>
                  </a:cubicBezTo>
                  <a:cubicBezTo>
                    <a:pt x="16496" y="772"/>
                    <a:pt x="16507" y="670"/>
                    <a:pt x="16490" y="588"/>
                  </a:cubicBezTo>
                  <a:cubicBezTo>
                    <a:pt x="16473" y="507"/>
                    <a:pt x="16428" y="446"/>
                    <a:pt x="16321" y="395"/>
                  </a:cubicBezTo>
                  <a:cubicBezTo>
                    <a:pt x="16214" y="344"/>
                    <a:pt x="16045" y="303"/>
                    <a:pt x="15892" y="272"/>
                  </a:cubicBezTo>
                  <a:cubicBezTo>
                    <a:pt x="15740" y="242"/>
                    <a:pt x="15605" y="222"/>
                    <a:pt x="15486" y="283"/>
                  </a:cubicBezTo>
                  <a:cubicBezTo>
                    <a:pt x="15368" y="344"/>
                    <a:pt x="15266" y="486"/>
                    <a:pt x="15198" y="660"/>
                  </a:cubicBezTo>
                  <a:cubicBezTo>
                    <a:pt x="15131" y="833"/>
                    <a:pt x="15097" y="1037"/>
                    <a:pt x="15108" y="1302"/>
                  </a:cubicBezTo>
                  <a:cubicBezTo>
                    <a:pt x="15119" y="1566"/>
                    <a:pt x="15176" y="1892"/>
                    <a:pt x="15255" y="2219"/>
                  </a:cubicBezTo>
                  <a:cubicBezTo>
                    <a:pt x="15334" y="2545"/>
                    <a:pt x="15435" y="2871"/>
                    <a:pt x="15503" y="3135"/>
                  </a:cubicBezTo>
                  <a:cubicBezTo>
                    <a:pt x="15571" y="3400"/>
                    <a:pt x="15605" y="3604"/>
                    <a:pt x="15599" y="3798"/>
                  </a:cubicBezTo>
                  <a:cubicBezTo>
                    <a:pt x="15593" y="3991"/>
                    <a:pt x="15548" y="4175"/>
                    <a:pt x="15469" y="4307"/>
                  </a:cubicBezTo>
                  <a:cubicBezTo>
                    <a:pt x="15390" y="4440"/>
                    <a:pt x="15277" y="4521"/>
                    <a:pt x="15164" y="4521"/>
                  </a:cubicBezTo>
                  <a:cubicBezTo>
                    <a:pt x="15052" y="4521"/>
                    <a:pt x="14939" y="4440"/>
                    <a:pt x="14831" y="4277"/>
                  </a:cubicBezTo>
                  <a:cubicBezTo>
                    <a:pt x="14724" y="4114"/>
                    <a:pt x="14623" y="3869"/>
                    <a:pt x="14510" y="3553"/>
                  </a:cubicBezTo>
                  <a:cubicBezTo>
                    <a:pt x="14397" y="3237"/>
                    <a:pt x="14273" y="2850"/>
                    <a:pt x="14166" y="2595"/>
                  </a:cubicBezTo>
                  <a:cubicBezTo>
                    <a:pt x="14058" y="2341"/>
                    <a:pt x="13968" y="2219"/>
                    <a:pt x="13855" y="2178"/>
                  </a:cubicBezTo>
                  <a:cubicBezTo>
                    <a:pt x="13742" y="2137"/>
                    <a:pt x="13607" y="2178"/>
                    <a:pt x="13477" y="2208"/>
                  </a:cubicBezTo>
                  <a:cubicBezTo>
                    <a:pt x="13347" y="2239"/>
                    <a:pt x="13223" y="2259"/>
                    <a:pt x="13127" y="2351"/>
                  </a:cubicBezTo>
                  <a:cubicBezTo>
                    <a:pt x="13031" y="2443"/>
                    <a:pt x="12964" y="2606"/>
                    <a:pt x="12941" y="2820"/>
                  </a:cubicBezTo>
                  <a:cubicBezTo>
                    <a:pt x="12919" y="3034"/>
                    <a:pt x="12941" y="3299"/>
                    <a:pt x="13015" y="3574"/>
                  </a:cubicBezTo>
                  <a:cubicBezTo>
                    <a:pt x="13088" y="3849"/>
                    <a:pt x="13212" y="4134"/>
                    <a:pt x="13314" y="4348"/>
                  </a:cubicBezTo>
                  <a:cubicBezTo>
                    <a:pt x="13415" y="4562"/>
                    <a:pt x="13494" y="4705"/>
                    <a:pt x="13556" y="4868"/>
                  </a:cubicBezTo>
                  <a:cubicBezTo>
                    <a:pt x="13618" y="5031"/>
                    <a:pt x="13663" y="5214"/>
                    <a:pt x="13669" y="5357"/>
                  </a:cubicBezTo>
                  <a:cubicBezTo>
                    <a:pt x="13675" y="5499"/>
                    <a:pt x="13641" y="5601"/>
                    <a:pt x="13573" y="5713"/>
                  </a:cubicBezTo>
                  <a:cubicBezTo>
                    <a:pt x="13505" y="5825"/>
                    <a:pt x="13404" y="5948"/>
                    <a:pt x="13297" y="6039"/>
                  </a:cubicBezTo>
                  <a:cubicBezTo>
                    <a:pt x="13189" y="6131"/>
                    <a:pt x="13077" y="6192"/>
                    <a:pt x="12952" y="6151"/>
                  </a:cubicBezTo>
                  <a:cubicBezTo>
                    <a:pt x="12828" y="6111"/>
                    <a:pt x="12693" y="5968"/>
                    <a:pt x="12546" y="5734"/>
                  </a:cubicBezTo>
                  <a:cubicBezTo>
                    <a:pt x="12400" y="5499"/>
                    <a:pt x="12242" y="5173"/>
                    <a:pt x="12134" y="4919"/>
                  </a:cubicBezTo>
                  <a:cubicBezTo>
                    <a:pt x="12027" y="4664"/>
                    <a:pt x="11971" y="4480"/>
                    <a:pt x="11886" y="4317"/>
                  </a:cubicBezTo>
                  <a:cubicBezTo>
                    <a:pt x="11801" y="4154"/>
                    <a:pt x="11689" y="4012"/>
                    <a:pt x="11547" y="3961"/>
                  </a:cubicBezTo>
                  <a:cubicBezTo>
                    <a:pt x="11406" y="3910"/>
                    <a:pt x="11237" y="3951"/>
                    <a:pt x="11068" y="3971"/>
                  </a:cubicBezTo>
                  <a:cubicBezTo>
                    <a:pt x="10899" y="3991"/>
                    <a:pt x="10729" y="3991"/>
                    <a:pt x="10611" y="3981"/>
                  </a:cubicBezTo>
                  <a:cubicBezTo>
                    <a:pt x="10492" y="3971"/>
                    <a:pt x="10425" y="3951"/>
                    <a:pt x="10385" y="3991"/>
                  </a:cubicBezTo>
                  <a:cubicBezTo>
                    <a:pt x="10346" y="4032"/>
                    <a:pt x="10334" y="4134"/>
                    <a:pt x="10346" y="4389"/>
                  </a:cubicBezTo>
                  <a:cubicBezTo>
                    <a:pt x="10357" y="4643"/>
                    <a:pt x="10391" y="5051"/>
                    <a:pt x="10487" y="5408"/>
                  </a:cubicBezTo>
                  <a:cubicBezTo>
                    <a:pt x="10583" y="5764"/>
                    <a:pt x="10741" y="6070"/>
                    <a:pt x="10865" y="6365"/>
                  </a:cubicBezTo>
                  <a:cubicBezTo>
                    <a:pt x="10989" y="6661"/>
                    <a:pt x="11079" y="6946"/>
                    <a:pt x="11113" y="7191"/>
                  </a:cubicBezTo>
                  <a:cubicBezTo>
                    <a:pt x="11147" y="7435"/>
                    <a:pt x="11124" y="7639"/>
                    <a:pt x="11068" y="7802"/>
                  </a:cubicBezTo>
                  <a:cubicBezTo>
                    <a:pt x="11011" y="7965"/>
                    <a:pt x="10921" y="8087"/>
                    <a:pt x="10803" y="8138"/>
                  </a:cubicBezTo>
                  <a:cubicBezTo>
                    <a:pt x="10684" y="8189"/>
                    <a:pt x="10537" y="8169"/>
                    <a:pt x="10391" y="8077"/>
                  </a:cubicBezTo>
                  <a:cubicBezTo>
                    <a:pt x="10244" y="7985"/>
                    <a:pt x="10097" y="7822"/>
                    <a:pt x="9968" y="7568"/>
                  </a:cubicBezTo>
                  <a:cubicBezTo>
                    <a:pt x="9838" y="7313"/>
                    <a:pt x="9725" y="6966"/>
                    <a:pt x="9623" y="6661"/>
                  </a:cubicBezTo>
                  <a:cubicBezTo>
                    <a:pt x="9522" y="6355"/>
                    <a:pt x="9431" y="6090"/>
                    <a:pt x="9364" y="5927"/>
                  </a:cubicBezTo>
                  <a:cubicBezTo>
                    <a:pt x="9296" y="5764"/>
                    <a:pt x="9251" y="5703"/>
                    <a:pt x="9200" y="5672"/>
                  </a:cubicBezTo>
                  <a:cubicBezTo>
                    <a:pt x="9149" y="5642"/>
                    <a:pt x="9093" y="5642"/>
                    <a:pt x="9020" y="5723"/>
                  </a:cubicBezTo>
                  <a:cubicBezTo>
                    <a:pt x="8946" y="5805"/>
                    <a:pt x="8856" y="5968"/>
                    <a:pt x="8788" y="6151"/>
                  </a:cubicBezTo>
                  <a:cubicBezTo>
                    <a:pt x="8721" y="6335"/>
                    <a:pt x="8675" y="6539"/>
                    <a:pt x="8664" y="6742"/>
                  </a:cubicBezTo>
                  <a:cubicBezTo>
                    <a:pt x="8653" y="6946"/>
                    <a:pt x="8675" y="7150"/>
                    <a:pt x="8783" y="7435"/>
                  </a:cubicBezTo>
                  <a:cubicBezTo>
                    <a:pt x="8890" y="7720"/>
                    <a:pt x="9082" y="8087"/>
                    <a:pt x="9228" y="8393"/>
                  </a:cubicBezTo>
                  <a:cubicBezTo>
                    <a:pt x="9375" y="8699"/>
                    <a:pt x="9477" y="8943"/>
                    <a:pt x="9527" y="9116"/>
                  </a:cubicBezTo>
                  <a:cubicBezTo>
                    <a:pt x="9578" y="9289"/>
                    <a:pt x="9578" y="9391"/>
                    <a:pt x="9539" y="9524"/>
                  </a:cubicBezTo>
                  <a:cubicBezTo>
                    <a:pt x="9499" y="9656"/>
                    <a:pt x="9420" y="9819"/>
                    <a:pt x="9290" y="9942"/>
                  </a:cubicBezTo>
                  <a:cubicBezTo>
                    <a:pt x="9161" y="10064"/>
                    <a:pt x="8980" y="10145"/>
                    <a:pt x="8828" y="10176"/>
                  </a:cubicBezTo>
                  <a:cubicBezTo>
                    <a:pt x="8675" y="10206"/>
                    <a:pt x="8551" y="10186"/>
                    <a:pt x="8444" y="10105"/>
                  </a:cubicBezTo>
                  <a:cubicBezTo>
                    <a:pt x="8337" y="10023"/>
                    <a:pt x="8247" y="9880"/>
                    <a:pt x="8156" y="9636"/>
                  </a:cubicBezTo>
                  <a:cubicBezTo>
                    <a:pt x="8066" y="9391"/>
                    <a:pt x="7976" y="9045"/>
                    <a:pt x="7891" y="8719"/>
                  </a:cubicBezTo>
                  <a:cubicBezTo>
                    <a:pt x="7806" y="8393"/>
                    <a:pt x="7727" y="8087"/>
                    <a:pt x="7609" y="7843"/>
                  </a:cubicBezTo>
                  <a:cubicBezTo>
                    <a:pt x="7490" y="7598"/>
                    <a:pt x="7332" y="7415"/>
                    <a:pt x="7197" y="7303"/>
                  </a:cubicBezTo>
                  <a:cubicBezTo>
                    <a:pt x="7062" y="7191"/>
                    <a:pt x="6949" y="7150"/>
                    <a:pt x="6864" y="7119"/>
                  </a:cubicBezTo>
                  <a:cubicBezTo>
                    <a:pt x="6779" y="7089"/>
                    <a:pt x="6723" y="7068"/>
                    <a:pt x="6678" y="7119"/>
                  </a:cubicBezTo>
                  <a:cubicBezTo>
                    <a:pt x="6633" y="7170"/>
                    <a:pt x="6599" y="7292"/>
                    <a:pt x="6571" y="7527"/>
                  </a:cubicBezTo>
                  <a:cubicBezTo>
                    <a:pt x="6542" y="7761"/>
                    <a:pt x="6520" y="8108"/>
                    <a:pt x="6514" y="8393"/>
                  </a:cubicBezTo>
                  <a:cubicBezTo>
                    <a:pt x="6509" y="8678"/>
                    <a:pt x="6520" y="8902"/>
                    <a:pt x="6627" y="9147"/>
                  </a:cubicBezTo>
                  <a:cubicBezTo>
                    <a:pt x="6734" y="9391"/>
                    <a:pt x="6937" y="9656"/>
                    <a:pt x="7095" y="9850"/>
                  </a:cubicBezTo>
                  <a:cubicBezTo>
                    <a:pt x="7253" y="10043"/>
                    <a:pt x="7366" y="10166"/>
                    <a:pt x="7445" y="10319"/>
                  </a:cubicBezTo>
                  <a:cubicBezTo>
                    <a:pt x="7524" y="10471"/>
                    <a:pt x="7569" y="10655"/>
                    <a:pt x="7575" y="10797"/>
                  </a:cubicBezTo>
                  <a:cubicBezTo>
                    <a:pt x="7581" y="10940"/>
                    <a:pt x="7547" y="11042"/>
                    <a:pt x="7434" y="11123"/>
                  </a:cubicBezTo>
                  <a:cubicBezTo>
                    <a:pt x="7321" y="11205"/>
                    <a:pt x="7129" y="11266"/>
                    <a:pt x="6977" y="11286"/>
                  </a:cubicBezTo>
                  <a:cubicBezTo>
                    <a:pt x="6825" y="11307"/>
                    <a:pt x="6712" y="11286"/>
                    <a:pt x="6610" y="11205"/>
                  </a:cubicBezTo>
                  <a:cubicBezTo>
                    <a:pt x="6509" y="11123"/>
                    <a:pt x="6418" y="10981"/>
                    <a:pt x="6283" y="10665"/>
                  </a:cubicBezTo>
                  <a:cubicBezTo>
                    <a:pt x="6147" y="10349"/>
                    <a:pt x="5967" y="9860"/>
                    <a:pt x="5809" y="9514"/>
                  </a:cubicBezTo>
                  <a:cubicBezTo>
                    <a:pt x="5651" y="9167"/>
                    <a:pt x="5515" y="8963"/>
                    <a:pt x="5380" y="8862"/>
                  </a:cubicBezTo>
                  <a:cubicBezTo>
                    <a:pt x="5245" y="8760"/>
                    <a:pt x="5109" y="8760"/>
                    <a:pt x="5013" y="8760"/>
                  </a:cubicBezTo>
                  <a:cubicBezTo>
                    <a:pt x="4917" y="8760"/>
                    <a:pt x="4861" y="8760"/>
                    <a:pt x="4821" y="8811"/>
                  </a:cubicBezTo>
                  <a:cubicBezTo>
                    <a:pt x="4782" y="8862"/>
                    <a:pt x="4759" y="8963"/>
                    <a:pt x="4754" y="9137"/>
                  </a:cubicBezTo>
                  <a:cubicBezTo>
                    <a:pt x="4748" y="9310"/>
                    <a:pt x="4759" y="9554"/>
                    <a:pt x="4844" y="9819"/>
                  </a:cubicBezTo>
                  <a:cubicBezTo>
                    <a:pt x="4929" y="10084"/>
                    <a:pt x="5087" y="10369"/>
                    <a:pt x="5284" y="10634"/>
                  </a:cubicBezTo>
                  <a:cubicBezTo>
                    <a:pt x="5482" y="10899"/>
                    <a:pt x="5719" y="11144"/>
                    <a:pt x="5854" y="11358"/>
                  </a:cubicBezTo>
                  <a:cubicBezTo>
                    <a:pt x="5989" y="11572"/>
                    <a:pt x="6023" y="11755"/>
                    <a:pt x="6040" y="11898"/>
                  </a:cubicBezTo>
                  <a:cubicBezTo>
                    <a:pt x="6057" y="12040"/>
                    <a:pt x="6057" y="12142"/>
                    <a:pt x="6035" y="12224"/>
                  </a:cubicBezTo>
                  <a:cubicBezTo>
                    <a:pt x="6012" y="12305"/>
                    <a:pt x="5967" y="12366"/>
                    <a:pt x="5860" y="12397"/>
                  </a:cubicBezTo>
                  <a:cubicBezTo>
                    <a:pt x="5752" y="12428"/>
                    <a:pt x="5583" y="12428"/>
                    <a:pt x="5420" y="12336"/>
                  </a:cubicBezTo>
                  <a:cubicBezTo>
                    <a:pt x="5256" y="12244"/>
                    <a:pt x="5098" y="12061"/>
                    <a:pt x="4895" y="11786"/>
                  </a:cubicBezTo>
                  <a:cubicBezTo>
                    <a:pt x="4692" y="11511"/>
                    <a:pt x="4443" y="11144"/>
                    <a:pt x="4229" y="10828"/>
                  </a:cubicBezTo>
                  <a:cubicBezTo>
                    <a:pt x="4015" y="10512"/>
                    <a:pt x="3834" y="10247"/>
                    <a:pt x="3721" y="10084"/>
                  </a:cubicBezTo>
                  <a:cubicBezTo>
                    <a:pt x="3608" y="9921"/>
                    <a:pt x="3563" y="9860"/>
                    <a:pt x="3512" y="9850"/>
                  </a:cubicBezTo>
                  <a:cubicBezTo>
                    <a:pt x="3462" y="9840"/>
                    <a:pt x="3405" y="9880"/>
                    <a:pt x="3337" y="10013"/>
                  </a:cubicBezTo>
                  <a:cubicBezTo>
                    <a:pt x="3270" y="10145"/>
                    <a:pt x="3191" y="10369"/>
                    <a:pt x="3157" y="10583"/>
                  </a:cubicBezTo>
                  <a:cubicBezTo>
                    <a:pt x="3123" y="10797"/>
                    <a:pt x="3134" y="11001"/>
                    <a:pt x="3179" y="11185"/>
                  </a:cubicBezTo>
                  <a:cubicBezTo>
                    <a:pt x="3225" y="11368"/>
                    <a:pt x="3304" y="11531"/>
                    <a:pt x="3433" y="11806"/>
                  </a:cubicBezTo>
                  <a:cubicBezTo>
                    <a:pt x="3563" y="12081"/>
                    <a:pt x="3744" y="12468"/>
                    <a:pt x="3862" y="12774"/>
                  </a:cubicBezTo>
                  <a:cubicBezTo>
                    <a:pt x="3981" y="13080"/>
                    <a:pt x="4037" y="13304"/>
                    <a:pt x="4077" y="13467"/>
                  </a:cubicBezTo>
                  <a:cubicBezTo>
                    <a:pt x="4116" y="13630"/>
                    <a:pt x="4139" y="13732"/>
                    <a:pt x="4156" y="13834"/>
                  </a:cubicBezTo>
                  <a:cubicBezTo>
                    <a:pt x="4173" y="13935"/>
                    <a:pt x="4184" y="14037"/>
                    <a:pt x="4167" y="14119"/>
                  </a:cubicBezTo>
                  <a:cubicBezTo>
                    <a:pt x="4150" y="14200"/>
                    <a:pt x="4105" y="14262"/>
                    <a:pt x="3992" y="14292"/>
                  </a:cubicBezTo>
                  <a:cubicBezTo>
                    <a:pt x="3879" y="14323"/>
                    <a:pt x="3699" y="14323"/>
                    <a:pt x="3495" y="14190"/>
                  </a:cubicBezTo>
                  <a:cubicBezTo>
                    <a:pt x="3292" y="14058"/>
                    <a:pt x="3067" y="13793"/>
                    <a:pt x="2897" y="13538"/>
                  </a:cubicBezTo>
                  <a:cubicBezTo>
                    <a:pt x="2728" y="13283"/>
                    <a:pt x="2615" y="13039"/>
                    <a:pt x="2519" y="12774"/>
                  </a:cubicBezTo>
                  <a:cubicBezTo>
                    <a:pt x="2423" y="12509"/>
                    <a:pt x="2344" y="12224"/>
                    <a:pt x="2237" y="11949"/>
                  </a:cubicBezTo>
                  <a:cubicBezTo>
                    <a:pt x="2130" y="11674"/>
                    <a:pt x="1994" y="11409"/>
                    <a:pt x="1870" y="11276"/>
                  </a:cubicBezTo>
                  <a:cubicBezTo>
                    <a:pt x="1746" y="11144"/>
                    <a:pt x="1633" y="11144"/>
                    <a:pt x="1521" y="11174"/>
                  </a:cubicBezTo>
                  <a:cubicBezTo>
                    <a:pt x="1408" y="11205"/>
                    <a:pt x="1295" y="11266"/>
                    <a:pt x="1221" y="11337"/>
                  </a:cubicBezTo>
                  <a:cubicBezTo>
                    <a:pt x="1148" y="11409"/>
                    <a:pt x="1114" y="11490"/>
                    <a:pt x="1109" y="11735"/>
                  </a:cubicBezTo>
                  <a:cubicBezTo>
                    <a:pt x="1103" y="11979"/>
                    <a:pt x="1126" y="12387"/>
                    <a:pt x="1154" y="12743"/>
                  </a:cubicBezTo>
                  <a:cubicBezTo>
                    <a:pt x="1182" y="13100"/>
                    <a:pt x="1216" y="13406"/>
                    <a:pt x="1267" y="13640"/>
                  </a:cubicBezTo>
                  <a:cubicBezTo>
                    <a:pt x="1317" y="13874"/>
                    <a:pt x="1385" y="14037"/>
                    <a:pt x="1419" y="14170"/>
                  </a:cubicBezTo>
                  <a:cubicBezTo>
                    <a:pt x="1453" y="14302"/>
                    <a:pt x="1453" y="14404"/>
                    <a:pt x="1458" y="14526"/>
                  </a:cubicBezTo>
                  <a:cubicBezTo>
                    <a:pt x="1464" y="14649"/>
                    <a:pt x="1475" y="14791"/>
                    <a:pt x="1464" y="14822"/>
                  </a:cubicBezTo>
                  <a:cubicBezTo>
                    <a:pt x="1453" y="14852"/>
                    <a:pt x="1419" y="14771"/>
                    <a:pt x="1357" y="14577"/>
                  </a:cubicBezTo>
                  <a:cubicBezTo>
                    <a:pt x="1295" y="14384"/>
                    <a:pt x="1205" y="14078"/>
                    <a:pt x="1120" y="13854"/>
                  </a:cubicBezTo>
                  <a:cubicBezTo>
                    <a:pt x="1035" y="13630"/>
                    <a:pt x="956" y="13487"/>
                    <a:pt x="849" y="13385"/>
                  </a:cubicBezTo>
                  <a:cubicBezTo>
                    <a:pt x="742" y="13283"/>
                    <a:pt x="606" y="13222"/>
                    <a:pt x="510" y="13182"/>
                  </a:cubicBezTo>
                  <a:cubicBezTo>
                    <a:pt x="415" y="13141"/>
                    <a:pt x="358" y="13120"/>
                    <a:pt x="302" y="13120"/>
                  </a:cubicBezTo>
                  <a:cubicBezTo>
                    <a:pt x="245" y="13120"/>
                    <a:pt x="189" y="13141"/>
                    <a:pt x="149" y="13202"/>
                  </a:cubicBezTo>
                  <a:cubicBezTo>
                    <a:pt x="110" y="13263"/>
                    <a:pt x="87" y="13365"/>
                    <a:pt x="65" y="13569"/>
                  </a:cubicBezTo>
                  <a:cubicBezTo>
                    <a:pt x="42" y="13772"/>
                    <a:pt x="20" y="14078"/>
                    <a:pt x="8" y="14312"/>
                  </a:cubicBezTo>
                  <a:cubicBezTo>
                    <a:pt x="-3" y="14547"/>
                    <a:pt x="-3" y="14710"/>
                    <a:pt x="14" y="14832"/>
                  </a:cubicBezTo>
                  <a:cubicBezTo>
                    <a:pt x="31" y="14954"/>
                    <a:pt x="65" y="15036"/>
                    <a:pt x="138" y="15087"/>
                  </a:cubicBezTo>
                  <a:cubicBezTo>
                    <a:pt x="211" y="15138"/>
                    <a:pt x="324" y="15158"/>
                    <a:pt x="510" y="15179"/>
                  </a:cubicBezTo>
                  <a:cubicBezTo>
                    <a:pt x="697" y="15199"/>
                    <a:pt x="956" y="15219"/>
                    <a:pt x="1216" y="1524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4" name="Line"/>
            <p:cNvSpPr/>
            <p:nvPr/>
          </p:nvSpPr>
          <p:spPr>
            <a:xfrm>
              <a:off x="4181344" y="1333270"/>
              <a:ext cx="664479" cy="60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21600" y="1830"/>
                  </a:moveTo>
                  <a:cubicBezTo>
                    <a:pt x="21600" y="1152"/>
                    <a:pt x="21600" y="475"/>
                    <a:pt x="21394" y="174"/>
                  </a:cubicBezTo>
                  <a:cubicBezTo>
                    <a:pt x="21189" y="-127"/>
                    <a:pt x="20777" y="-52"/>
                    <a:pt x="19920" y="513"/>
                  </a:cubicBezTo>
                  <a:cubicBezTo>
                    <a:pt x="19063" y="1077"/>
                    <a:pt x="17760" y="2131"/>
                    <a:pt x="16354" y="3523"/>
                  </a:cubicBezTo>
                  <a:cubicBezTo>
                    <a:pt x="14949" y="4916"/>
                    <a:pt x="13440" y="6647"/>
                    <a:pt x="12000" y="8227"/>
                  </a:cubicBezTo>
                  <a:cubicBezTo>
                    <a:pt x="10560" y="9807"/>
                    <a:pt x="9189" y="11237"/>
                    <a:pt x="7817" y="12667"/>
                  </a:cubicBezTo>
                  <a:cubicBezTo>
                    <a:pt x="6446" y="14097"/>
                    <a:pt x="5074" y="15527"/>
                    <a:pt x="3771" y="16995"/>
                  </a:cubicBezTo>
                  <a:cubicBezTo>
                    <a:pt x="2469" y="18463"/>
                    <a:pt x="1234" y="19968"/>
                    <a:pt x="0" y="2147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5" name="Line"/>
            <p:cNvSpPr/>
            <p:nvPr/>
          </p:nvSpPr>
          <p:spPr>
            <a:xfrm>
              <a:off x="4119262" y="1867621"/>
              <a:ext cx="119037" cy="95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0792" extrusionOk="0">
                  <a:moveTo>
                    <a:pt x="2058" y="3677"/>
                  </a:moveTo>
                  <a:cubicBezTo>
                    <a:pt x="3195" y="1838"/>
                    <a:pt x="4332" y="0"/>
                    <a:pt x="4332" y="0"/>
                  </a:cubicBezTo>
                  <a:cubicBezTo>
                    <a:pt x="4332" y="0"/>
                    <a:pt x="3195" y="1838"/>
                    <a:pt x="2247" y="3906"/>
                  </a:cubicBezTo>
                  <a:cubicBezTo>
                    <a:pt x="1300" y="5974"/>
                    <a:pt x="542" y="8272"/>
                    <a:pt x="163" y="11489"/>
                  </a:cubicBezTo>
                  <a:cubicBezTo>
                    <a:pt x="-216" y="14706"/>
                    <a:pt x="-216" y="18843"/>
                    <a:pt x="3384" y="20221"/>
                  </a:cubicBezTo>
                  <a:cubicBezTo>
                    <a:pt x="6984" y="21600"/>
                    <a:pt x="14184" y="20221"/>
                    <a:pt x="21384" y="188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6" name="Line"/>
            <p:cNvSpPr/>
            <p:nvPr/>
          </p:nvSpPr>
          <p:spPr>
            <a:xfrm>
              <a:off x="4910428" y="1184500"/>
              <a:ext cx="142517" cy="193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0909" extrusionOk="0">
                  <a:moveTo>
                    <a:pt x="7213" y="1100"/>
                  </a:moveTo>
                  <a:cubicBezTo>
                    <a:pt x="5670" y="645"/>
                    <a:pt x="4127" y="190"/>
                    <a:pt x="2893" y="872"/>
                  </a:cubicBezTo>
                  <a:cubicBezTo>
                    <a:pt x="1658" y="1554"/>
                    <a:pt x="733" y="3373"/>
                    <a:pt x="270" y="6556"/>
                  </a:cubicBezTo>
                  <a:cubicBezTo>
                    <a:pt x="-193" y="9740"/>
                    <a:pt x="-193" y="14287"/>
                    <a:pt x="1350" y="17129"/>
                  </a:cubicBezTo>
                  <a:cubicBezTo>
                    <a:pt x="2893" y="19971"/>
                    <a:pt x="5978" y="21108"/>
                    <a:pt x="9373" y="20881"/>
                  </a:cubicBezTo>
                  <a:cubicBezTo>
                    <a:pt x="12767" y="20653"/>
                    <a:pt x="16470" y="19062"/>
                    <a:pt x="18630" y="15651"/>
                  </a:cubicBezTo>
                  <a:cubicBezTo>
                    <a:pt x="20790" y="12241"/>
                    <a:pt x="21407" y="7011"/>
                    <a:pt x="20327" y="3828"/>
                  </a:cubicBezTo>
                  <a:cubicBezTo>
                    <a:pt x="19247" y="645"/>
                    <a:pt x="16470" y="-492"/>
                    <a:pt x="13693" y="190"/>
                  </a:cubicBezTo>
                  <a:cubicBezTo>
                    <a:pt x="10915" y="872"/>
                    <a:pt x="8138" y="3373"/>
                    <a:pt x="6441" y="5306"/>
                  </a:cubicBezTo>
                  <a:cubicBezTo>
                    <a:pt x="4744" y="7239"/>
                    <a:pt x="4127" y="8603"/>
                    <a:pt x="3510" y="996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7" name="Line"/>
            <p:cNvSpPr/>
            <p:nvPr/>
          </p:nvSpPr>
          <p:spPr>
            <a:xfrm>
              <a:off x="5111614" y="1244203"/>
              <a:ext cx="111802" cy="99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6" extrusionOk="0">
                  <a:moveTo>
                    <a:pt x="0" y="12138"/>
                  </a:moveTo>
                  <a:cubicBezTo>
                    <a:pt x="0" y="9934"/>
                    <a:pt x="0" y="7730"/>
                    <a:pt x="204" y="7730"/>
                  </a:cubicBezTo>
                  <a:cubicBezTo>
                    <a:pt x="408" y="7730"/>
                    <a:pt x="815" y="9934"/>
                    <a:pt x="1223" y="12138"/>
                  </a:cubicBezTo>
                  <a:cubicBezTo>
                    <a:pt x="1630" y="14342"/>
                    <a:pt x="2038" y="16546"/>
                    <a:pt x="3057" y="18309"/>
                  </a:cubicBezTo>
                  <a:cubicBezTo>
                    <a:pt x="4076" y="20073"/>
                    <a:pt x="5706" y="21395"/>
                    <a:pt x="8762" y="20293"/>
                  </a:cubicBezTo>
                  <a:cubicBezTo>
                    <a:pt x="11819" y="19191"/>
                    <a:pt x="16302" y="15664"/>
                    <a:pt x="18747" y="12579"/>
                  </a:cubicBezTo>
                  <a:cubicBezTo>
                    <a:pt x="21192" y="9493"/>
                    <a:pt x="21600" y="6848"/>
                    <a:pt x="21600" y="4424"/>
                  </a:cubicBezTo>
                  <a:cubicBezTo>
                    <a:pt x="21600" y="1999"/>
                    <a:pt x="21192" y="-205"/>
                    <a:pt x="20785" y="15"/>
                  </a:cubicBezTo>
                  <a:cubicBezTo>
                    <a:pt x="20377" y="236"/>
                    <a:pt x="19970" y="2881"/>
                    <a:pt x="19562" y="55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8" name="Line"/>
            <p:cNvSpPr/>
            <p:nvPr/>
          </p:nvSpPr>
          <p:spPr>
            <a:xfrm>
              <a:off x="5276153" y="1213689"/>
              <a:ext cx="56955" cy="13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9" name="Line"/>
            <p:cNvSpPr/>
            <p:nvPr/>
          </p:nvSpPr>
          <p:spPr>
            <a:xfrm>
              <a:off x="5219197" y="1213689"/>
              <a:ext cx="208837" cy="9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6" y="19200"/>
                    <a:pt x="873" y="16800"/>
                    <a:pt x="3491" y="13920"/>
                  </a:cubicBezTo>
                  <a:cubicBezTo>
                    <a:pt x="6109" y="11040"/>
                    <a:pt x="10909" y="7680"/>
                    <a:pt x="14291" y="5280"/>
                  </a:cubicBezTo>
                  <a:cubicBezTo>
                    <a:pt x="17673" y="2880"/>
                    <a:pt x="19636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0" name="Line"/>
            <p:cNvSpPr/>
            <p:nvPr/>
          </p:nvSpPr>
          <p:spPr>
            <a:xfrm>
              <a:off x="5431668" y="1157509"/>
              <a:ext cx="160904" cy="17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123" extrusionOk="0">
                  <a:moveTo>
                    <a:pt x="354" y="11615"/>
                  </a:moveTo>
                  <a:cubicBezTo>
                    <a:pt x="2015" y="12136"/>
                    <a:pt x="3677" y="12656"/>
                    <a:pt x="6585" y="11875"/>
                  </a:cubicBezTo>
                  <a:cubicBezTo>
                    <a:pt x="9492" y="11095"/>
                    <a:pt x="13646" y="9013"/>
                    <a:pt x="16138" y="7451"/>
                  </a:cubicBezTo>
                  <a:cubicBezTo>
                    <a:pt x="18631" y="5890"/>
                    <a:pt x="19461" y="4849"/>
                    <a:pt x="19461" y="3808"/>
                  </a:cubicBezTo>
                  <a:cubicBezTo>
                    <a:pt x="19461" y="2767"/>
                    <a:pt x="18631" y="1726"/>
                    <a:pt x="16831" y="945"/>
                  </a:cubicBezTo>
                  <a:cubicBezTo>
                    <a:pt x="15031" y="164"/>
                    <a:pt x="12261" y="-356"/>
                    <a:pt x="9215" y="295"/>
                  </a:cubicBezTo>
                  <a:cubicBezTo>
                    <a:pt x="6169" y="945"/>
                    <a:pt x="2846" y="2767"/>
                    <a:pt x="1185" y="6020"/>
                  </a:cubicBezTo>
                  <a:cubicBezTo>
                    <a:pt x="-477" y="9273"/>
                    <a:pt x="-477" y="13957"/>
                    <a:pt x="1738" y="16950"/>
                  </a:cubicBezTo>
                  <a:cubicBezTo>
                    <a:pt x="3954" y="19943"/>
                    <a:pt x="8385" y="21244"/>
                    <a:pt x="11985" y="21114"/>
                  </a:cubicBezTo>
                  <a:cubicBezTo>
                    <a:pt x="15585" y="20984"/>
                    <a:pt x="18354" y="19422"/>
                    <a:pt x="21123" y="178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1" name="Line"/>
            <p:cNvSpPr/>
            <p:nvPr/>
          </p:nvSpPr>
          <p:spPr>
            <a:xfrm>
              <a:off x="5611001" y="1150405"/>
              <a:ext cx="133451" cy="13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extrusionOk="0">
                  <a:moveTo>
                    <a:pt x="3126" y="4114"/>
                  </a:moveTo>
                  <a:cubicBezTo>
                    <a:pt x="1776" y="5143"/>
                    <a:pt x="426" y="6171"/>
                    <a:pt x="88" y="7714"/>
                  </a:cubicBezTo>
                  <a:cubicBezTo>
                    <a:pt x="-249" y="9257"/>
                    <a:pt x="426" y="11314"/>
                    <a:pt x="1270" y="13029"/>
                  </a:cubicBezTo>
                  <a:cubicBezTo>
                    <a:pt x="2114" y="14743"/>
                    <a:pt x="3126" y="16114"/>
                    <a:pt x="4476" y="17829"/>
                  </a:cubicBezTo>
                  <a:cubicBezTo>
                    <a:pt x="5826" y="19543"/>
                    <a:pt x="7514" y="21600"/>
                    <a:pt x="8357" y="21600"/>
                  </a:cubicBezTo>
                  <a:cubicBezTo>
                    <a:pt x="9201" y="21600"/>
                    <a:pt x="9201" y="19543"/>
                    <a:pt x="9201" y="16800"/>
                  </a:cubicBezTo>
                  <a:cubicBezTo>
                    <a:pt x="9201" y="14057"/>
                    <a:pt x="9201" y="10629"/>
                    <a:pt x="11226" y="7714"/>
                  </a:cubicBezTo>
                  <a:cubicBezTo>
                    <a:pt x="13251" y="4800"/>
                    <a:pt x="17301" y="2400"/>
                    <a:pt x="2135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2" name="Line"/>
            <p:cNvSpPr/>
            <p:nvPr/>
          </p:nvSpPr>
          <p:spPr>
            <a:xfrm>
              <a:off x="5902662" y="1050095"/>
              <a:ext cx="278449" cy="17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982" y="8272"/>
                  </a:moveTo>
                  <a:cubicBezTo>
                    <a:pt x="491" y="7255"/>
                    <a:pt x="0" y="6239"/>
                    <a:pt x="0" y="6366"/>
                  </a:cubicBezTo>
                  <a:cubicBezTo>
                    <a:pt x="0" y="6493"/>
                    <a:pt x="491" y="7764"/>
                    <a:pt x="1227" y="10051"/>
                  </a:cubicBezTo>
                  <a:cubicBezTo>
                    <a:pt x="1964" y="12338"/>
                    <a:pt x="2945" y="15641"/>
                    <a:pt x="3682" y="17928"/>
                  </a:cubicBezTo>
                  <a:cubicBezTo>
                    <a:pt x="4418" y="20215"/>
                    <a:pt x="4909" y="21486"/>
                    <a:pt x="4991" y="21359"/>
                  </a:cubicBezTo>
                  <a:cubicBezTo>
                    <a:pt x="5073" y="21232"/>
                    <a:pt x="4745" y="19707"/>
                    <a:pt x="4500" y="16531"/>
                  </a:cubicBezTo>
                  <a:cubicBezTo>
                    <a:pt x="4254" y="13354"/>
                    <a:pt x="4091" y="8526"/>
                    <a:pt x="4173" y="5477"/>
                  </a:cubicBezTo>
                  <a:cubicBezTo>
                    <a:pt x="4254" y="2427"/>
                    <a:pt x="4582" y="1157"/>
                    <a:pt x="5073" y="1030"/>
                  </a:cubicBezTo>
                  <a:cubicBezTo>
                    <a:pt x="5564" y="902"/>
                    <a:pt x="6218" y="1919"/>
                    <a:pt x="6873" y="4587"/>
                  </a:cubicBezTo>
                  <a:cubicBezTo>
                    <a:pt x="7527" y="7255"/>
                    <a:pt x="8182" y="11575"/>
                    <a:pt x="8591" y="14371"/>
                  </a:cubicBezTo>
                  <a:cubicBezTo>
                    <a:pt x="9000" y="17166"/>
                    <a:pt x="9164" y="18437"/>
                    <a:pt x="9245" y="18310"/>
                  </a:cubicBezTo>
                  <a:cubicBezTo>
                    <a:pt x="9327" y="18182"/>
                    <a:pt x="9327" y="16658"/>
                    <a:pt x="9736" y="13735"/>
                  </a:cubicBezTo>
                  <a:cubicBezTo>
                    <a:pt x="10145" y="10813"/>
                    <a:pt x="10964" y="6493"/>
                    <a:pt x="11700" y="3825"/>
                  </a:cubicBezTo>
                  <a:cubicBezTo>
                    <a:pt x="12436" y="1157"/>
                    <a:pt x="13091" y="140"/>
                    <a:pt x="13745" y="13"/>
                  </a:cubicBezTo>
                  <a:cubicBezTo>
                    <a:pt x="14400" y="-114"/>
                    <a:pt x="15054" y="648"/>
                    <a:pt x="15791" y="2935"/>
                  </a:cubicBezTo>
                  <a:cubicBezTo>
                    <a:pt x="16527" y="5222"/>
                    <a:pt x="17345" y="9034"/>
                    <a:pt x="18327" y="12084"/>
                  </a:cubicBezTo>
                  <a:cubicBezTo>
                    <a:pt x="19309" y="15133"/>
                    <a:pt x="20455" y="17420"/>
                    <a:pt x="21600" y="197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3" name="Line"/>
            <p:cNvSpPr/>
            <p:nvPr/>
          </p:nvSpPr>
          <p:spPr>
            <a:xfrm>
              <a:off x="6212751" y="1060894"/>
              <a:ext cx="208838" cy="16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3" extrusionOk="0">
                  <a:moveTo>
                    <a:pt x="0" y="13385"/>
                  </a:moveTo>
                  <a:cubicBezTo>
                    <a:pt x="2400" y="12084"/>
                    <a:pt x="4800" y="10782"/>
                    <a:pt x="6327" y="9611"/>
                  </a:cubicBezTo>
                  <a:cubicBezTo>
                    <a:pt x="7855" y="8440"/>
                    <a:pt x="8509" y="7399"/>
                    <a:pt x="8509" y="5708"/>
                  </a:cubicBezTo>
                  <a:cubicBezTo>
                    <a:pt x="8509" y="4016"/>
                    <a:pt x="7855" y="1674"/>
                    <a:pt x="6982" y="633"/>
                  </a:cubicBezTo>
                  <a:cubicBezTo>
                    <a:pt x="6109" y="-408"/>
                    <a:pt x="5018" y="-148"/>
                    <a:pt x="4036" y="1284"/>
                  </a:cubicBezTo>
                  <a:cubicBezTo>
                    <a:pt x="3055" y="2715"/>
                    <a:pt x="2182" y="5317"/>
                    <a:pt x="2182" y="8831"/>
                  </a:cubicBezTo>
                  <a:cubicBezTo>
                    <a:pt x="2182" y="12344"/>
                    <a:pt x="3055" y="16768"/>
                    <a:pt x="5236" y="18980"/>
                  </a:cubicBezTo>
                  <a:cubicBezTo>
                    <a:pt x="7418" y="21192"/>
                    <a:pt x="10909" y="21192"/>
                    <a:pt x="13855" y="18590"/>
                  </a:cubicBezTo>
                  <a:cubicBezTo>
                    <a:pt x="16800" y="15987"/>
                    <a:pt x="19200" y="10782"/>
                    <a:pt x="21600" y="55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4" name="Line"/>
            <p:cNvSpPr/>
            <p:nvPr/>
          </p:nvSpPr>
          <p:spPr>
            <a:xfrm>
              <a:off x="6377289" y="1072355"/>
              <a:ext cx="208837" cy="1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360"/>
                  </a:moveTo>
                  <a:cubicBezTo>
                    <a:pt x="1527" y="6480"/>
                    <a:pt x="3055" y="12600"/>
                    <a:pt x="4146" y="16380"/>
                  </a:cubicBezTo>
                  <a:cubicBezTo>
                    <a:pt x="5236" y="20160"/>
                    <a:pt x="5891" y="21600"/>
                    <a:pt x="6218" y="21060"/>
                  </a:cubicBezTo>
                  <a:cubicBezTo>
                    <a:pt x="6546" y="20520"/>
                    <a:pt x="6546" y="18000"/>
                    <a:pt x="6546" y="14760"/>
                  </a:cubicBezTo>
                  <a:cubicBezTo>
                    <a:pt x="6546" y="11520"/>
                    <a:pt x="6546" y="7560"/>
                    <a:pt x="6655" y="4680"/>
                  </a:cubicBezTo>
                  <a:cubicBezTo>
                    <a:pt x="6764" y="1800"/>
                    <a:pt x="6982" y="0"/>
                    <a:pt x="7527" y="0"/>
                  </a:cubicBezTo>
                  <a:cubicBezTo>
                    <a:pt x="8073" y="0"/>
                    <a:pt x="8945" y="1800"/>
                    <a:pt x="9491" y="3780"/>
                  </a:cubicBezTo>
                  <a:cubicBezTo>
                    <a:pt x="10036" y="5760"/>
                    <a:pt x="10255" y="7920"/>
                    <a:pt x="10582" y="10440"/>
                  </a:cubicBezTo>
                  <a:cubicBezTo>
                    <a:pt x="10909" y="12960"/>
                    <a:pt x="11345" y="15840"/>
                    <a:pt x="11891" y="16020"/>
                  </a:cubicBezTo>
                  <a:cubicBezTo>
                    <a:pt x="12436" y="16200"/>
                    <a:pt x="13091" y="13680"/>
                    <a:pt x="13527" y="11520"/>
                  </a:cubicBezTo>
                  <a:cubicBezTo>
                    <a:pt x="13964" y="9360"/>
                    <a:pt x="14182" y="7560"/>
                    <a:pt x="14618" y="5760"/>
                  </a:cubicBezTo>
                  <a:cubicBezTo>
                    <a:pt x="15055" y="3960"/>
                    <a:pt x="15709" y="2160"/>
                    <a:pt x="16473" y="2160"/>
                  </a:cubicBezTo>
                  <a:cubicBezTo>
                    <a:pt x="17236" y="2160"/>
                    <a:pt x="18109" y="3960"/>
                    <a:pt x="18982" y="7380"/>
                  </a:cubicBezTo>
                  <a:cubicBezTo>
                    <a:pt x="19855" y="10800"/>
                    <a:pt x="20727" y="15840"/>
                    <a:pt x="21600" y="208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5" name="Line"/>
            <p:cNvSpPr/>
            <p:nvPr/>
          </p:nvSpPr>
          <p:spPr>
            <a:xfrm>
              <a:off x="6598782" y="967400"/>
              <a:ext cx="170876" cy="232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261" extrusionOk="0">
                  <a:moveTo>
                    <a:pt x="0" y="3424"/>
                  </a:moveTo>
                  <a:cubicBezTo>
                    <a:pt x="263" y="1881"/>
                    <a:pt x="527" y="339"/>
                    <a:pt x="659" y="49"/>
                  </a:cubicBezTo>
                  <a:cubicBezTo>
                    <a:pt x="790" y="-240"/>
                    <a:pt x="790" y="724"/>
                    <a:pt x="1580" y="3617"/>
                  </a:cubicBezTo>
                  <a:cubicBezTo>
                    <a:pt x="2371" y="6510"/>
                    <a:pt x="3951" y="11331"/>
                    <a:pt x="5005" y="14224"/>
                  </a:cubicBezTo>
                  <a:cubicBezTo>
                    <a:pt x="6059" y="17117"/>
                    <a:pt x="6585" y="18081"/>
                    <a:pt x="7112" y="18081"/>
                  </a:cubicBezTo>
                  <a:cubicBezTo>
                    <a:pt x="7639" y="18081"/>
                    <a:pt x="8166" y="17117"/>
                    <a:pt x="9220" y="15381"/>
                  </a:cubicBezTo>
                  <a:cubicBezTo>
                    <a:pt x="10273" y="13646"/>
                    <a:pt x="11854" y="11139"/>
                    <a:pt x="13434" y="9692"/>
                  </a:cubicBezTo>
                  <a:cubicBezTo>
                    <a:pt x="15015" y="8246"/>
                    <a:pt x="16595" y="7860"/>
                    <a:pt x="18044" y="8535"/>
                  </a:cubicBezTo>
                  <a:cubicBezTo>
                    <a:pt x="19493" y="9210"/>
                    <a:pt x="20810" y="10946"/>
                    <a:pt x="21205" y="12971"/>
                  </a:cubicBezTo>
                  <a:cubicBezTo>
                    <a:pt x="21600" y="14996"/>
                    <a:pt x="21073" y="17310"/>
                    <a:pt x="20151" y="18756"/>
                  </a:cubicBezTo>
                  <a:cubicBezTo>
                    <a:pt x="19229" y="20203"/>
                    <a:pt x="17912" y="20781"/>
                    <a:pt x="16463" y="21071"/>
                  </a:cubicBezTo>
                  <a:cubicBezTo>
                    <a:pt x="15015" y="21360"/>
                    <a:pt x="13434" y="21360"/>
                    <a:pt x="12907" y="20781"/>
                  </a:cubicBezTo>
                  <a:cubicBezTo>
                    <a:pt x="12380" y="20203"/>
                    <a:pt x="12907" y="19046"/>
                    <a:pt x="13434" y="178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6" name="Line"/>
            <p:cNvSpPr/>
            <p:nvPr/>
          </p:nvSpPr>
          <p:spPr>
            <a:xfrm>
              <a:off x="6807619" y="1036494"/>
              <a:ext cx="113912" cy="172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9" extrusionOk="0">
                  <a:moveTo>
                    <a:pt x="0" y="10149"/>
                  </a:moveTo>
                  <a:cubicBezTo>
                    <a:pt x="800" y="8848"/>
                    <a:pt x="1600" y="7547"/>
                    <a:pt x="2600" y="7417"/>
                  </a:cubicBezTo>
                  <a:cubicBezTo>
                    <a:pt x="3600" y="7287"/>
                    <a:pt x="4800" y="8328"/>
                    <a:pt x="6200" y="10149"/>
                  </a:cubicBezTo>
                  <a:cubicBezTo>
                    <a:pt x="7600" y="11971"/>
                    <a:pt x="9200" y="14573"/>
                    <a:pt x="10600" y="16786"/>
                  </a:cubicBezTo>
                  <a:cubicBezTo>
                    <a:pt x="12000" y="18998"/>
                    <a:pt x="13200" y="20819"/>
                    <a:pt x="13200" y="21210"/>
                  </a:cubicBezTo>
                  <a:cubicBezTo>
                    <a:pt x="13200" y="21600"/>
                    <a:pt x="12000" y="20559"/>
                    <a:pt x="10400" y="18087"/>
                  </a:cubicBezTo>
                  <a:cubicBezTo>
                    <a:pt x="8800" y="15614"/>
                    <a:pt x="6800" y="11711"/>
                    <a:pt x="5600" y="9108"/>
                  </a:cubicBezTo>
                  <a:cubicBezTo>
                    <a:pt x="4400" y="6506"/>
                    <a:pt x="4000" y="5205"/>
                    <a:pt x="6600" y="3904"/>
                  </a:cubicBezTo>
                  <a:cubicBezTo>
                    <a:pt x="9200" y="2602"/>
                    <a:pt x="14800" y="1301"/>
                    <a:pt x="17800" y="651"/>
                  </a:cubicBezTo>
                  <a:cubicBezTo>
                    <a:pt x="20800" y="0"/>
                    <a:pt x="21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7" name="Line"/>
            <p:cNvSpPr/>
            <p:nvPr/>
          </p:nvSpPr>
          <p:spPr>
            <a:xfrm>
              <a:off x="6976375" y="1039313"/>
              <a:ext cx="122350" cy="182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942" extrusionOk="0">
                  <a:moveTo>
                    <a:pt x="366" y="9141"/>
                  </a:moveTo>
                  <a:cubicBezTo>
                    <a:pt x="0" y="7928"/>
                    <a:pt x="-366" y="6714"/>
                    <a:pt x="732" y="5137"/>
                  </a:cubicBezTo>
                  <a:cubicBezTo>
                    <a:pt x="1831" y="3559"/>
                    <a:pt x="4393" y="1618"/>
                    <a:pt x="6773" y="647"/>
                  </a:cubicBezTo>
                  <a:cubicBezTo>
                    <a:pt x="9153" y="-324"/>
                    <a:pt x="11349" y="-324"/>
                    <a:pt x="13180" y="1496"/>
                  </a:cubicBezTo>
                  <a:cubicBezTo>
                    <a:pt x="15010" y="3316"/>
                    <a:pt x="16475" y="6957"/>
                    <a:pt x="17207" y="9384"/>
                  </a:cubicBezTo>
                  <a:cubicBezTo>
                    <a:pt x="17939" y="11811"/>
                    <a:pt x="17939" y="13024"/>
                    <a:pt x="17390" y="13146"/>
                  </a:cubicBezTo>
                  <a:cubicBezTo>
                    <a:pt x="16841" y="13267"/>
                    <a:pt x="15743" y="12296"/>
                    <a:pt x="14278" y="11568"/>
                  </a:cubicBezTo>
                  <a:cubicBezTo>
                    <a:pt x="12814" y="10840"/>
                    <a:pt x="10983" y="10355"/>
                    <a:pt x="9153" y="10233"/>
                  </a:cubicBezTo>
                  <a:cubicBezTo>
                    <a:pt x="7322" y="10112"/>
                    <a:pt x="5492" y="10355"/>
                    <a:pt x="4393" y="11689"/>
                  </a:cubicBezTo>
                  <a:cubicBezTo>
                    <a:pt x="3295" y="13024"/>
                    <a:pt x="2929" y="15451"/>
                    <a:pt x="3295" y="17150"/>
                  </a:cubicBezTo>
                  <a:cubicBezTo>
                    <a:pt x="3661" y="18849"/>
                    <a:pt x="4759" y="19820"/>
                    <a:pt x="6590" y="20427"/>
                  </a:cubicBezTo>
                  <a:cubicBezTo>
                    <a:pt x="8420" y="21033"/>
                    <a:pt x="10983" y="21276"/>
                    <a:pt x="13546" y="20184"/>
                  </a:cubicBezTo>
                  <a:cubicBezTo>
                    <a:pt x="16109" y="19092"/>
                    <a:pt x="18671" y="16665"/>
                    <a:pt x="21234" y="1423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8" name="Line"/>
            <p:cNvSpPr/>
            <p:nvPr/>
          </p:nvSpPr>
          <p:spPr>
            <a:xfrm>
              <a:off x="7136694" y="1063917"/>
              <a:ext cx="158211" cy="120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" y="3032"/>
                  </a:moveTo>
                  <a:cubicBezTo>
                    <a:pt x="864" y="1516"/>
                    <a:pt x="0" y="0"/>
                    <a:pt x="0" y="0"/>
                  </a:cubicBezTo>
                  <a:cubicBezTo>
                    <a:pt x="0" y="0"/>
                    <a:pt x="864" y="1516"/>
                    <a:pt x="1872" y="4358"/>
                  </a:cubicBezTo>
                  <a:cubicBezTo>
                    <a:pt x="2880" y="7200"/>
                    <a:pt x="4032" y="11368"/>
                    <a:pt x="5040" y="14968"/>
                  </a:cubicBezTo>
                  <a:cubicBezTo>
                    <a:pt x="6048" y="18568"/>
                    <a:pt x="6912" y="21600"/>
                    <a:pt x="7344" y="21600"/>
                  </a:cubicBezTo>
                  <a:cubicBezTo>
                    <a:pt x="7776" y="21600"/>
                    <a:pt x="7776" y="18568"/>
                    <a:pt x="7920" y="15158"/>
                  </a:cubicBezTo>
                  <a:cubicBezTo>
                    <a:pt x="8064" y="11747"/>
                    <a:pt x="8352" y="7958"/>
                    <a:pt x="8928" y="5305"/>
                  </a:cubicBezTo>
                  <a:cubicBezTo>
                    <a:pt x="9504" y="2653"/>
                    <a:pt x="10368" y="1137"/>
                    <a:pt x="11520" y="568"/>
                  </a:cubicBezTo>
                  <a:cubicBezTo>
                    <a:pt x="12672" y="0"/>
                    <a:pt x="14112" y="379"/>
                    <a:pt x="15840" y="3790"/>
                  </a:cubicBezTo>
                  <a:cubicBezTo>
                    <a:pt x="17568" y="7200"/>
                    <a:pt x="19584" y="13642"/>
                    <a:pt x="21600" y="2008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9" name="Line"/>
            <p:cNvSpPr/>
            <p:nvPr/>
          </p:nvSpPr>
          <p:spPr>
            <a:xfrm>
              <a:off x="7299533" y="1041245"/>
              <a:ext cx="261163" cy="15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0550" extrusionOk="0">
                  <a:moveTo>
                    <a:pt x="1695" y="11150"/>
                  </a:moveTo>
                  <a:cubicBezTo>
                    <a:pt x="2559" y="11430"/>
                    <a:pt x="3423" y="11711"/>
                    <a:pt x="4460" y="10729"/>
                  </a:cubicBezTo>
                  <a:cubicBezTo>
                    <a:pt x="5496" y="9747"/>
                    <a:pt x="6706" y="7503"/>
                    <a:pt x="7224" y="5680"/>
                  </a:cubicBezTo>
                  <a:cubicBezTo>
                    <a:pt x="7743" y="3856"/>
                    <a:pt x="7570" y="2454"/>
                    <a:pt x="6706" y="1332"/>
                  </a:cubicBezTo>
                  <a:cubicBezTo>
                    <a:pt x="5842" y="210"/>
                    <a:pt x="4287" y="-632"/>
                    <a:pt x="2904" y="630"/>
                  </a:cubicBezTo>
                  <a:cubicBezTo>
                    <a:pt x="1522" y="1893"/>
                    <a:pt x="312" y="5259"/>
                    <a:pt x="53" y="8625"/>
                  </a:cubicBezTo>
                  <a:cubicBezTo>
                    <a:pt x="-206" y="11991"/>
                    <a:pt x="485" y="15358"/>
                    <a:pt x="2213" y="17602"/>
                  </a:cubicBezTo>
                  <a:cubicBezTo>
                    <a:pt x="3941" y="19846"/>
                    <a:pt x="6706" y="20968"/>
                    <a:pt x="10076" y="20407"/>
                  </a:cubicBezTo>
                  <a:cubicBezTo>
                    <a:pt x="13445" y="19846"/>
                    <a:pt x="17420" y="17602"/>
                    <a:pt x="21394" y="1535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0" name="Line"/>
            <p:cNvSpPr/>
            <p:nvPr/>
          </p:nvSpPr>
          <p:spPr>
            <a:xfrm>
              <a:off x="4687613" y="2261531"/>
              <a:ext cx="1571749" cy="99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66" extrusionOk="0">
                  <a:moveTo>
                    <a:pt x="0" y="21566"/>
                  </a:moveTo>
                  <a:cubicBezTo>
                    <a:pt x="695" y="20653"/>
                    <a:pt x="1390" y="19739"/>
                    <a:pt x="2157" y="18803"/>
                  </a:cubicBezTo>
                  <a:cubicBezTo>
                    <a:pt x="2924" y="17867"/>
                    <a:pt x="3764" y="16908"/>
                    <a:pt x="4546" y="16063"/>
                  </a:cubicBezTo>
                  <a:cubicBezTo>
                    <a:pt x="5328" y="15218"/>
                    <a:pt x="6051" y="14488"/>
                    <a:pt x="6891" y="13643"/>
                  </a:cubicBezTo>
                  <a:cubicBezTo>
                    <a:pt x="7731" y="12798"/>
                    <a:pt x="8686" y="11839"/>
                    <a:pt x="9613" y="10949"/>
                  </a:cubicBezTo>
                  <a:cubicBezTo>
                    <a:pt x="10539" y="10058"/>
                    <a:pt x="11437" y="9236"/>
                    <a:pt x="12392" y="8369"/>
                  </a:cubicBezTo>
                  <a:cubicBezTo>
                    <a:pt x="13348" y="7501"/>
                    <a:pt x="14361" y="6588"/>
                    <a:pt x="15245" y="5766"/>
                  </a:cubicBezTo>
                  <a:cubicBezTo>
                    <a:pt x="16128" y="4944"/>
                    <a:pt x="16880" y="4213"/>
                    <a:pt x="17720" y="3459"/>
                  </a:cubicBezTo>
                  <a:cubicBezTo>
                    <a:pt x="18560" y="2706"/>
                    <a:pt x="19486" y="1930"/>
                    <a:pt x="20080" y="1427"/>
                  </a:cubicBezTo>
                  <a:cubicBezTo>
                    <a:pt x="20673" y="925"/>
                    <a:pt x="20934" y="697"/>
                    <a:pt x="21166" y="491"/>
                  </a:cubicBezTo>
                  <a:cubicBezTo>
                    <a:pt x="21397" y="286"/>
                    <a:pt x="21600" y="103"/>
                    <a:pt x="21571" y="34"/>
                  </a:cubicBezTo>
                  <a:cubicBezTo>
                    <a:pt x="21542" y="-34"/>
                    <a:pt x="21281" y="12"/>
                    <a:pt x="21021" y="5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1" name="Line"/>
            <p:cNvSpPr/>
            <p:nvPr/>
          </p:nvSpPr>
          <p:spPr>
            <a:xfrm>
              <a:off x="4662358" y="3113140"/>
              <a:ext cx="126511" cy="144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61" extrusionOk="0">
                  <a:moveTo>
                    <a:pt x="21236" y="1739"/>
                  </a:moveTo>
                  <a:cubicBezTo>
                    <a:pt x="19820" y="800"/>
                    <a:pt x="18403" y="-139"/>
                    <a:pt x="16987" y="18"/>
                  </a:cubicBezTo>
                  <a:cubicBezTo>
                    <a:pt x="15570" y="174"/>
                    <a:pt x="14154" y="1426"/>
                    <a:pt x="11498" y="4244"/>
                  </a:cubicBezTo>
                  <a:cubicBezTo>
                    <a:pt x="8842" y="7061"/>
                    <a:pt x="4947" y="11444"/>
                    <a:pt x="2646" y="14418"/>
                  </a:cubicBezTo>
                  <a:cubicBezTo>
                    <a:pt x="344" y="17391"/>
                    <a:pt x="-364" y="18957"/>
                    <a:pt x="167" y="19896"/>
                  </a:cubicBezTo>
                  <a:cubicBezTo>
                    <a:pt x="698" y="20835"/>
                    <a:pt x="2469" y="21148"/>
                    <a:pt x="5833" y="21304"/>
                  </a:cubicBezTo>
                  <a:cubicBezTo>
                    <a:pt x="9197" y="21461"/>
                    <a:pt x="14154" y="21461"/>
                    <a:pt x="19111" y="214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2" name="Line"/>
            <p:cNvSpPr/>
            <p:nvPr/>
          </p:nvSpPr>
          <p:spPr>
            <a:xfrm>
              <a:off x="6427917" y="2101548"/>
              <a:ext cx="37970" cy="263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7" extrusionOk="0">
                  <a:moveTo>
                    <a:pt x="0" y="5504"/>
                  </a:moveTo>
                  <a:cubicBezTo>
                    <a:pt x="0" y="4647"/>
                    <a:pt x="0" y="3790"/>
                    <a:pt x="0" y="2676"/>
                  </a:cubicBezTo>
                  <a:cubicBezTo>
                    <a:pt x="0" y="1561"/>
                    <a:pt x="0" y="190"/>
                    <a:pt x="600" y="18"/>
                  </a:cubicBezTo>
                  <a:cubicBezTo>
                    <a:pt x="1200" y="-153"/>
                    <a:pt x="2400" y="876"/>
                    <a:pt x="4200" y="3876"/>
                  </a:cubicBezTo>
                  <a:cubicBezTo>
                    <a:pt x="6000" y="6876"/>
                    <a:pt x="8400" y="11847"/>
                    <a:pt x="11400" y="15104"/>
                  </a:cubicBezTo>
                  <a:cubicBezTo>
                    <a:pt x="14400" y="18361"/>
                    <a:pt x="18000" y="19904"/>
                    <a:pt x="21600" y="214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3" name="Line"/>
            <p:cNvSpPr/>
            <p:nvPr/>
          </p:nvSpPr>
          <p:spPr>
            <a:xfrm>
              <a:off x="6548156" y="2255761"/>
              <a:ext cx="120240" cy="116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27"/>
                  </a:moveTo>
                  <a:cubicBezTo>
                    <a:pt x="379" y="1964"/>
                    <a:pt x="758" y="0"/>
                    <a:pt x="947" y="0"/>
                  </a:cubicBezTo>
                  <a:cubicBezTo>
                    <a:pt x="1137" y="0"/>
                    <a:pt x="1137" y="1964"/>
                    <a:pt x="1137" y="5105"/>
                  </a:cubicBezTo>
                  <a:cubicBezTo>
                    <a:pt x="1137" y="8247"/>
                    <a:pt x="1137" y="12567"/>
                    <a:pt x="1137" y="15709"/>
                  </a:cubicBezTo>
                  <a:cubicBezTo>
                    <a:pt x="1137" y="18851"/>
                    <a:pt x="1137" y="20815"/>
                    <a:pt x="1516" y="20618"/>
                  </a:cubicBezTo>
                  <a:cubicBezTo>
                    <a:pt x="1895" y="20422"/>
                    <a:pt x="2653" y="18065"/>
                    <a:pt x="4168" y="15120"/>
                  </a:cubicBezTo>
                  <a:cubicBezTo>
                    <a:pt x="5684" y="12175"/>
                    <a:pt x="7958" y="8640"/>
                    <a:pt x="9663" y="6087"/>
                  </a:cubicBezTo>
                  <a:cubicBezTo>
                    <a:pt x="11368" y="3535"/>
                    <a:pt x="12505" y="1964"/>
                    <a:pt x="13642" y="1964"/>
                  </a:cubicBezTo>
                  <a:cubicBezTo>
                    <a:pt x="14779" y="1964"/>
                    <a:pt x="15916" y="3535"/>
                    <a:pt x="16674" y="6284"/>
                  </a:cubicBezTo>
                  <a:cubicBezTo>
                    <a:pt x="17432" y="9033"/>
                    <a:pt x="17811" y="12960"/>
                    <a:pt x="18568" y="15709"/>
                  </a:cubicBezTo>
                  <a:cubicBezTo>
                    <a:pt x="19326" y="18458"/>
                    <a:pt x="20463" y="200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4" name="Line"/>
            <p:cNvSpPr/>
            <p:nvPr/>
          </p:nvSpPr>
          <p:spPr>
            <a:xfrm>
              <a:off x="6706365" y="2255440"/>
              <a:ext cx="94927" cy="12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2492"/>
                  </a:moveTo>
                  <a:cubicBezTo>
                    <a:pt x="480" y="6324"/>
                    <a:pt x="960" y="10157"/>
                    <a:pt x="1440" y="13118"/>
                  </a:cubicBezTo>
                  <a:cubicBezTo>
                    <a:pt x="1920" y="16079"/>
                    <a:pt x="2400" y="18170"/>
                    <a:pt x="2880" y="17995"/>
                  </a:cubicBezTo>
                  <a:cubicBezTo>
                    <a:pt x="3360" y="17821"/>
                    <a:pt x="3840" y="15382"/>
                    <a:pt x="4800" y="12421"/>
                  </a:cubicBezTo>
                  <a:cubicBezTo>
                    <a:pt x="5760" y="9460"/>
                    <a:pt x="7200" y="5976"/>
                    <a:pt x="8640" y="3537"/>
                  </a:cubicBezTo>
                  <a:cubicBezTo>
                    <a:pt x="10080" y="1099"/>
                    <a:pt x="11520" y="-295"/>
                    <a:pt x="13200" y="53"/>
                  </a:cubicBezTo>
                  <a:cubicBezTo>
                    <a:pt x="14880" y="402"/>
                    <a:pt x="16800" y="2492"/>
                    <a:pt x="18240" y="6324"/>
                  </a:cubicBezTo>
                  <a:cubicBezTo>
                    <a:pt x="19680" y="10157"/>
                    <a:pt x="20640" y="15731"/>
                    <a:pt x="21600" y="213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5" name="Line"/>
            <p:cNvSpPr/>
            <p:nvPr/>
          </p:nvSpPr>
          <p:spPr>
            <a:xfrm>
              <a:off x="6851917" y="2222278"/>
              <a:ext cx="291107" cy="16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5" extrusionOk="0">
                  <a:moveTo>
                    <a:pt x="0" y="14900"/>
                  </a:moveTo>
                  <a:cubicBezTo>
                    <a:pt x="2191" y="12766"/>
                    <a:pt x="4383" y="10633"/>
                    <a:pt x="5713" y="9033"/>
                  </a:cubicBezTo>
                  <a:cubicBezTo>
                    <a:pt x="7043" y="7433"/>
                    <a:pt x="7513" y="6366"/>
                    <a:pt x="7826" y="5033"/>
                  </a:cubicBezTo>
                  <a:cubicBezTo>
                    <a:pt x="8139" y="3700"/>
                    <a:pt x="8296" y="2100"/>
                    <a:pt x="7904" y="1033"/>
                  </a:cubicBezTo>
                  <a:cubicBezTo>
                    <a:pt x="7513" y="-34"/>
                    <a:pt x="6574" y="-567"/>
                    <a:pt x="5322" y="900"/>
                  </a:cubicBezTo>
                  <a:cubicBezTo>
                    <a:pt x="4070" y="2366"/>
                    <a:pt x="2504" y="5833"/>
                    <a:pt x="1643" y="9166"/>
                  </a:cubicBezTo>
                  <a:cubicBezTo>
                    <a:pt x="783" y="12500"/>
                    <a:pt x="626" y="15700"/>
                    <a:pt x="1487" y="17833"/>
                  </a:cubicBezTo>
                  <a:cubicBezTo>
                    <a:pt x="2348" y="19966"/>
                    <a:pt x="4226" y="21033"/>
                    <a:pt x="6104" y="20500"/>
                  </a:cubicBezTo>
                  <a:cubicBezTo>
                    <a:pt x="7983" y="19966"/>
                    <a:pt x="9861" y="17833"/>
                    <a:pt x="11035" y="15300"/>
                  </a:cubicBezTo>
                  <a:cubicBezTo>
                    <a:pt x="12209" y="12766"/>
                    <a:pt x="12678" y="9833"/>
                    <a:pt x="12757" y="7700"/>
                  </a:cubicBezTo>
                  <a:cubicBezTo>
                    <a:pt x="12835" y="5566"/>
                    <a:pt x="12522" y="4233"/>
                    <a:pt x="12365" y="4233"/>
                  </a:cubicBezTo>
                  <a:cubicBezTo>
                    <a:pt x="12209" y="4233"/>
                    <a:pt x="12209" y="5566"/>
                    <a:pt x="12209" y="7566"/>
                  </a:cubicBezTo>
                  <a:cubicBezTo>
                    <a:pt x="12209" y="9566"/>
                    <a:pt x="12209" y="12233"/>
                    <a:pt x="12444" y="14366"/>
                  </a:cubicBezTo>
                  <a:cubicBezTo>
                    <a:pt x="12678" y="16500"/>
                    <a:pt x="13148" y="18100"/>
                    <a:pt x="13383" y="18100"/>
                  </a:cubicBezTo>
                  <a:cubicBezTo>
                    <a:pt x="13617" y="18100"/>
                    <a:pt x="13617" y="16500"/>
                    <a:pt x="13774" y="14366"/>
                  </a:cubicBezTo>
                  <a:cubicBezTo>
                    <a:pt x="13930" y="12233"/>
                    <a:pt x="14243" y="9566"/>
                    <a:pt x="15574" y="7566"/>
                  </a:cubicBezTo>
                  <a:cubicBezTo>
                    <a:pt x="16904" y="5566"/>
                    <a:pt x="19252" y="4233"/>
                    <a:pt x="21600" y="29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6" name="Line"/>
            <p:cNvSpPr/>
            <p:nvPr/>
          </p:nvSpPr>
          <p:spPr>
            <a:xfrm>
              <a:off x="7320217" y="2213309"/>
              <a:ext cx="240479" cy="17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8620"/>
                  </a:moveTo>
                  <a:cubicBezTo>
                    <a:pt x="379" y="7319"/>
                    <a:pt x="758" y="6018"/>
                    <a:pt x="1042" y="6018"/>
                  </a:cubicBezTo>
                  <a:cubicBezTo>
                    <a:pt x="1326" y="6018"/>
                    <a:pt x="1516" y="7319"/>
                    <a:pt x="1895" y="9271"/>
                  </a:cubicBezTo>
                  <a:cubicBezTo>
                    <a:pt x="2274" y="11223"/>
                    <a:pt x="2842" y="13825"/>
                    <a:pt x="3410" y="16167"/>
                  </a:cubicBezTo>
                  <a:cubicBezTo>
                    <a:pt x="3979" y="18509"/>
                    <a:pt x="4547" y="20591"/>
                    <a:pt x="4832" y="20982"/>
                  </a:cubicBezTo>
                  <a:cubicBezTo>
                    <a:pt x="5116" y="21372"/>
                    <a:pt x="5116" y="20071"/>
                    <a:pt x="5495" y="17208"/>
                  </a:cubicBezTo>
                  <a:cubicBezTo>
                    <a:pt x="5874" y="14345"/>
                    <a:pt x="6632" y="9921"/>
                    <a:pt x="7484" y="6929"/>
                  </a:cubicBezTo>
                  <a:cubicBezTo>
                    <a:pt x="8337" y="3936"/>
                    <a:pt x="9284" y="2374"/>
                    <a:pt x="10042" y="2244"/>
                  </a:cubicBezTo>
                  <a:cubicBezTo>
                    <a:pt x="10800" y="2114"/>
                    <a:pt x="11368" y="3415"/>
                    <a:pt x="11747" y="6148"/>
                  </a:cubicBezTo>
                  <a:cubicBezTo>
                    <a:pt x="12126" y="8880"/>
                    <a:pt x="12316" y="13044"/>
                    <a:pt x="12411" y="15777"/>
                  </a:cubicBezTo>
                  <a:cubicBezTo>
                    <a:pt x="12505" y="18509"/>
                    <a:pt x="12505" y="19811"/>
                    <a:pt x="12600" y="19680"/>
                  </a:cubicBezTo>
                  <a:cubicBezTo>
                    <a:pt x="12695" y="19550"/>
                    <a:pt x="12884" y="17989"/>
                    <a:pt x="13453" y="14866"/>
                  </a:cubicBezTo>
                  <a:cubicBezTo>
                    <a:pt x="14021" y="11743"/>
                    <a:pt x="14968" y="7059"/>
                    <a:pt x="15726" y="4066"/>
                  </a:cubicBezTo>
                  <a:cubicBezTo>
                    <a:pt x="16484" y="1073"/>
                    <a:pt x="17053" y="-228"/>
                    <a:pt x="17432" y="32"/>
                  </a:cubicBezTo>
                  <a:cubicBezTo>
                    <a:pt x="17811" y="292"/>
                    <a:pt x="18000" y="2114"/>
                    <a:pt x="18663" y="5627"/>
                  </a:cubicBezTo>
                  <a:cubicBezTo>
                    <a:pt x="19326" y="9141"/>
                    <a:pt x="20463" y="14345"/>
                    <a:pt x="21600" y="195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7" name="Line"/>
            <p:cNvSpPr/>
            <p:nvPr/>
          </p:nvSpPr>
          <p:spPr>
            <a:xfrm>
              <a:off x="7598122" y="2230196"/>
              <a:ext cx="177740" cy="17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0908" extrusionOk="0">
                  <a:moveTo>
                    <a:pt x="1590" y="11584"/>
                  </a:moveTo>
                  <a:cubicBezTo>
                    <a:pt x="3623" y="9826"/>
                    <a:pt x="5656" y="8067"/>
                    <a:pt x="6799" y="6560"/>
                  </a:cubicBezTo>
                  <a:cubicBezTo>
                    <a:pt x="7943" y="5053"/>
                    <a:pt x="8197" y="3798"/>
                    <a:pt x="7943" y="2667"/>
                  </a:cubicBezTo>
                  <a:cubicBezTo>
                    <a:pt x="7689" y="1537"/>
                    <a:pt x="6926" y="532"/>
                    <a:pt x="5910" y="156"/>
                  </a:cubicBezTo>
                  <a:cubicBezTo>
                    <a:pt x="4893" y="-221"/>
                    <a:pt x="3623" y="30"/>
                    <a:pt x="2479" y="1537"/>
                  </a:cubicBezTo>
                  <a:cubicBezTo>
                    <a:pt x="1336" y="3044"/>
                    <a:pt x="319" y="5807"/>
                    <a:pt x="65" y="9072"/>
                  </a:cubicBezTo>
                  <a:cubicBezTo>
                    <a:pt x="-189" y="12337"/>
                    <a:pt x="319" y="16105"/>
                    <a:pt x="1209" y="18365"/>
                  </a:cubicBezTo>
                  <a:cubicBezTo>
                    <a:pt x="2098" y="20626"/>
                    <a:pt x="3369" y="21379"/>
                    <a:pt x="6164" y="20626"/>
                  </a:cubicBezTo>
                  <a:cubicBezTo>
                    <a:pt x="8959" y="19872"/>
                    <a:pt x="13279" y="17612"/>
                    <a:pt x="16074" y="15100"/>
                  </a:cubicBezTo>
                  <a:cubicBezTo>
                    <a:pt x="18870" y="12588"/>
                    <a:pt x="20140" y="9826"/>
                    <a:pt x="21411" y="70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8" name="Line"/>
            <p:cNvSpPr/>
            <p:nvPr/>
          </p:nvSpPr>
          <p:spPr>
            <a:xfrm>
              <a:off x="7741259" y="2255761"/>
              <a:ext cx="199140" cy="137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1683" y="3323"/>
                  </a:moveTo>
                  <a:cubicBezTo>
                    <a:pt x="1001" y="1662"/>
                    <a:pt x="319" y="0"/>
                    <a:pt x="91" y="0"/>
                  </a:cubicBezTo>
                  <a:cubicBezTo>
                    <a:pt x="-136" y="0"/>
                    <a:pt x="91" y="1662"/>
                    <a:pt x="432" y="4985"/>
                  </a:cubicBezTo>
                  <a:cubicBezTo>
                    <a:pt x="773" y="8308"/>
                    <a:pt x="1228" y="13292"/>
                    <a:pt x="1797" y="16615"/>
                  </a:cubicBezTo>
                  <a:cubicBezTo>
                    <a:pt x="2365" y="19938"/>
                    <a:pt x="3047" y="21600"/>
                    <a:pt x="3502" y="21600"/>
                  </a:cubicBezTo>
                  <a:cubicBezTo>
                    <a:pt x="3957" y="21600"/>
                    <a:pt x="4184" y="19938"/>
                    <a:pt x="4525" y="17280"/>
                  </a:cubicBezTo>
                  <a:cubicBezTo>
                    <a:pt x="4866" y="14622"/>
                    <a:pt x="5321" y="10966"/>
                    <a:pt x="5662" y="8142"/>
                  </a:cubicBezTo>
                  <a:cubicBezTo>
                    <a:pt x="6003" y="5317"/>
                    <a:pt x="6230" y="3323"/>
                    <a:pt x="6799" y="2991"/>
                  </a:cubicBezTo>
                  <a:cubicBezTo>
                    <a:pt x="7367" y="2658"/>
                    <a:pt x="8277" y="3988"/>
                    <a:pt x="8731" y="5982"/>
                  </a:cubicBezTo>
                  <a:cubicBezTo>
                    <a:pt x="9186" y="7975"/>
                    <a:pt x="9186" y="10634"/>
                    <a:pt x="9186" y="13126"/>
                  </a:cubicBezTo>
                  <a:cubicBezTo>
                    <a:pt x="9186" y="15618"/>
                    <a:pt x="9186" y="17945"/>
                    <a:pt x="9413" y="18111"/>
                  </a:cubicBezTo>
                  <a:cubicBezTo>
                    <a:pt x="9641" y="18277"/>
                    <a:pt x="10096" y="16283"/>
                    <a:pt x="11005" y="13625"/>
                  </a:cubicBezTo>
                  <a:cubicBezTo>
                    <a:pt x="11915" y="10966"/>
                    <a:pt x="13279" y="7643"/>
                    <a:pt x="14529" y="5317"/>
                  </a:cubicBezTo>
                  <a:cubicBezTo>
                    <a:pt x="15780" y="2991"/>
                    <a:pt x="16917" y="1662"/>
                    <a:pt x="17712" y="1994"/>
                  </a:cubicBezTo>
                  <a:cubicBezTo>
                    <a:pt x="18508" y="2326"/>
                    <a:pt x="18963" y="4320"/>
                    <a:pt x="19531" y="7311"/>
                  </a:cubicBezTo>
                  <a:cubicBezTo>
                    <a:pt x="20100" y="10302"/>
                    <a:pt x="20782" y="14289"/>
                    <a:pt x="21464" y="182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9" name="Line"/>
            <p:cNvSpPr/>
            <p:nvPr/>
          </p:nvSpPr>
          <p:spPr>
            <a:xfrm>
              <a:off x="7972039" y="2154179"/>
              <a:ext cx="144490" cy="230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434" extrusionOk="0">
                  <a:moveTo>
                    <a:pt x="1878" y="1405"/>
                  </a:moveTo>
                  <a:cubicBezTo>
                    <a:pt x="939" y="619"/>
                    <a:pt x="0" y="-166"/>
                    <a:pt x="0" y="30"/>
                  </a:cubicBezTo>
                  <a:cubicBezTo>
                    <a:pt x="0" y="227"/>
                    <a:pt x="939" y="1405"/>
                    <a:pt x="2191" y="4350"/>
                  </a:cubicBezTo>
                  <a:cubicBezTo>
                    <a:pt x="3444" y="7296"/>
                    <a:pt x="5009" y="12009"/>
                    <a:pt x="5948" y="15150"/>
                  </a:cubicBezTo>
                  <a:cubicBezTo>
                    <a:pt x="6887" y="18292"/>
                    <a:pt x="7200" y="19863"/>
                    <a:pt x="7670" y="20158"/>
                  </a:cubicBezTo>
                  <a:cubicBezTo>
                    <a:pt x="8139" y="20452"/>
                    <a:pt x="8765" y="19470"/>
                    <a:pt x="9548" y="17998"/>
                  </a:cubicBezTo>
                  <a:cubicBezTo>
                    <a:pt x="10331" y="16525"/>
                    <a:pt x="11270" y="14561"/>
                    <a:pt x="12209" y="13187"/>
                  </a:cubicBezTo>
                  <a:cubicBezTo>
                    <a:pt x="13148" y="11812"/>
                    <a:pt x="14087" y="11027"/>
                    <a:pt x="15339" y="10732"/>
                  </a:cubicBezTo>
                  <a:cubicBezTo>
                    <a:pt x="16591" y="10438"/>
                    <a:pt x="18157" y="10634"/>
                    <a:pt x="19252" y="11714"/>
                  </a:cubicBezTo>
                  <a:cubicBezTo>
                    <a:pt x="20348" y="12794"/>
                    <a:pt x="20974" y="14758"/>
                    <a:pt x="21287" y="16230"/>
                  </a:cubicBezTo>
                  <a:cubicBezTo>
                    <a:pt x="21600" y="17703"/>
                    <a:pt x="21600" y="18685"/>
                    <a:pt x="19722" y="19470"/>
                  </a:cubicBezTo>
                  <a:cubicBezTo>
                    <a:pt x="17844" y="20256"/>
                    <a:pt x="14087" y="20845"/>
                    <a:pt x="10331" y="214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0" name="Line"/>
            <p:cNvSpPr/>
            <p:nvPr/>
          </p:nvSpPr>
          <p:spPr>
            <a:xfrm>
              <a:off x="8168220" y="2265895"/>
              <a:ext cx="145553" cy="132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2" extrusionOk="0">
                  <a:moveTo>
                    <a:pt x="0" y="5715"/>
                  </a:moveTo>
                  <a:cubicBezTo>
                    <a:pt x="939" y="9370"/>
                    <a:pt x="1878" y="13025"/>
                    <a:pt x="2661" y="16016"/>
                  </a:cubicBezTo>
                  <a:cubicBezTo>
                    <a:pt x="3443" y="19007"/>
                    <a:pt x="4070" y="21333"/>
                    <a:pt x="3913" y="20835"/>
                  </a:cubicBezTo>
                  <a:cubicBezTo>
                    <a:pt x="3756" y="20336"/>
                    <a:pt x="2817" y="17013"/>
                    <a:pt x="2348" y="13690"/>
                  </a:cubicBezTo>
                  <a:cubicBezTo>
                    <a:pt x="1878" y="10367"/>
                    <a:pt x="1878" y="7044"/>
                    <a:pt x="2191" y="4551"/>
                  </a:cubicBezTo>
                  <a:cubicBezTo>
                    <a:pt x="2504" y="2059"/>
                    <a:pt x="3130" y="398"/>
                    <a:pt x="6417" y="65"/>
                  </a:cubicBezTo>
                  <a:cubicBezTo>
                    <a:pt x="9704" y="-267"/>
                    <a:pt x="15652" y="730"/>
                    <a:pt x="21600" y="17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1" name="Line"/>
            <p:cNvSpPr/>
            <p:nvPr/>
          </p:nvSpPr>
          <p:spPr>
            <a:xfrm>
              <a:off x="8304021" y="2302169"/>
              <a:ext cx="92021" cy="1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extrusionOk="0">
                  <a:moveTo>
                    <a:pt x="14051" y="2160"/>
                  </a:moveTo>
                  <a:cubicBezTo>
                    <a:pt x="12088" y="1080"/>
                    <a:pt x="10124" y="0"/>
                    <a:pt x="8160" y="0"/>
                  </a:cubicBezTo>
                  <a:cubicBezTo>
                    <a:pt x="6197" y="0"/>
                    <a:pt x="4233" y="1080"/>
                    <a:pt x="2760" y="3780"/>
                  </a:cubicBezTo>
                  <a:cubicBezTo>
                    <a:pt x="1288" y="6480"/>
                    <a:pt x="306" y="10800"/>
                    <a:pt x="60" y="13860"/>
                  </a:cubicBezTo>
                  <a:cubicBezTo>
                    <a:pt x="-185" y="16920"/>
                    <a:pt x="306" y="18720"/>
                    <a:pt x="1779" y="19800"/>
                  </a:cubicBezTo>
                  <a:cubicBezTo>
                    <a:pt x="3251" y="20880"/>
                    <a:pt x="5706" y="21240"/>
                    <a:pt x="7915" y="20880"/>
                  </a:cubicBezTo>
                  <a:cubicBezTo>
                    <a:pt x="10124" y="20520"/>
                    <a:pt x="12088" y="19440"/>
                    <a:pt x="13560" y="17100"/>
                  </a:cubicBezTo>
                  <a:cubicBezTo>
                    <a:pt x="15033" y="14760"/>
                    <a:pt x="16015" y="11160"/>
                    <a:pt x="16260" y="8280"/>
                  </a:cubicBezTo>
                  <a:cubicBezTo>
                    <a:pt x="16506" y="5400"/>
                    <a:pt x="16015" y="3240"/>
                    <a:pt x="15769" y="3240"/>
                  </a:cubicBezTo>
                  <a:cubicBezTo>
                    <a:pt x="15524" y="3240"/>
                    <a:pt x="15524" y="5400"/>
                    <a:pt x="16506" y="8820"/>
                  </a:cubicBezTo>
                  <a:cubicBezTo>
                    <a:pt x="17488" y="12240"/>
                    <a:pt x="19451" y="16920"/>
                    <a:pt x="2141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2" name="Line"/>
            <p:cNvSpPr/>
            <p:nvPr/>
          </p:nvSpPr>
          <p:spPr>
            <a:xfrm>
              <a:off x="8434011" y="2315766"/>
              <a:ext cx="113912" cy="10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0" y="3849"/>
                  </a:moveTo>
                  <a:cubicBezTo>
                    <a:pt x="800" y="6099"/>
                    <a:pt x="1600" y="8349"/>
                    <a:pt x="2200" y="10599"/>
                  </a:cubicBezTo>
                  <a:cubicBezTo>
                    <a:pt x="2800" y="12849"/>
                    <a:pt x="3200" y="15099"/>
                    <a:pt x="3600" y="15099"/>
                  </a:cubicBezTo>
                  <a:cubicBezTo>
                    <a:pt x="4000" y="15099"/>
                    <a:pt x="4400" y="12849"/>
                    <a:pt x="5200" y="10374"/>
                  </a:cubicBezTo>
                  <a:cubicBezTo>
                    <a:pt x="6000" y="7899"/>
                    <a:pt x="7200" y="5199"/>
                    <a:pt x="8600" y="3174"/>
                  </a:cubicBezTo>
                  <a:cubicBezTo>
                    <a:pt x="10000" y="1149"/>
                    <a:pt x="11600" y="-201"/>
                    <a:pt x="13000" y="24"/>
                  </a:cubicBezTo>
                  <a:cubicBezTo>
                    <a:pt x="14400" y="249"/>
                    <a:pt x="15600" y="2049"/>
                    <a:pt x="17000" y="5874"/>
                  </a:cubicBezTo>
                  <a:cubicBezTo>
                    <a:pt x="18400" y="9699"/>
                    <a:pt x="20000" y="15549"/>
                    <a:pt x="21600" y="213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3" name="Line"/>
            <p:cNvSpPr/>
            <p:nvPr/>
          </p:nvSpPr>
          <p:spPr>
            <a:xfrm>
              <a:off x="8587587" y="2320611"/>
              <a:ext cx="124873" cy="147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022" extrusionOk="0">
                  <a:moveTo>
                    <a:pt x="791" y="7277"/>
                  </a:moveTo>
                  <a:cubicBezTo>
                    <a:pt x="2591" y="7577"/>
                    <a:pt x="4391" y="7877"/>
                    <a:pt x="6011" y="7577"/>
                  </a:cubicBezTo>
                  <a:cubicBezTo>
                    <a:pt x="7631" y="7277"/>
                    <a:pt x="9071" y="6377"/>
                    <a:pt x="9791" y="5177"/>
                  </a:cubicBezTo>
                  <a:cubicBezTo>
                    <a:pt x="10511" y="3977"/>
                    <a:pt x="10511" y="2477"/>
                    <a:pt x="9611" y="1427"/>
                  </a:cubicBezTo>
                  <a:cubicBezTo>
                    <a:pt x="8711" y="377"/>
                    <a:pt x="6911" y="-223"/>
                    <a:pt x="5471" y="77"/>
                  </a:cubicBezTo>
                  <a:cubicBezTo>
                    <a:pt x="4031" y="377"/>
                    <a:pt x="2951" y="1577"/>
                    <a:pt x="1871" y="3677"/>
                  </a:cubicBezTo>
                  <a:cubicBezTo>
                    <a:pt x="791" y="5777"/>
                    <a:pt x="-289" y="8777"/>
                    <a:pt x="71" y="11927"/>
                  </a:cubicBezTo>
                  <a:cubicBezTo>
                    <a:pt x="431" y="15077"/>
                    <a:pt x="2231" y="18377"/>
                    <a:pt x="6011" y="19877"/>
                  </a:cubicBezTo>
                  <a:cubicBezTo>
                    <a:pt x="9791" y="21377"/>
                    <a:pt x="15551" y="21077"/>
                    <a:pt x="21311" y="207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4" name="Line"/>
            <p:cNvSpPr/>
            <p:nvPr/>
          </p:nvSpPr>
          <p:spPr>
            <a:xfrm>
              <a:off x="3451721" y="4207160"/>
              <a:ext cx="196107" cy="44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0" y="629"/>
                    <a:pt x="1920" y="1258"/>
                    <a:pt x="3200" y="2342"/>
                  </a:cubicBezTo>
                  <a:cubicBezTo>
                    <a:pt x="4480" y="3425"/>
                    <a:pt x="6080" y="4963"/>
                    <a:pt x="7680" y="6676"/>
                  </a:cubicBezTo>
                  <a:cubicBezTo>
                    <a:pt x="9280" y="8388"/>
                    <a:pt x="10880" y="10276"/>
                    <a:pt x="12320" y="11918"/>
                  </a:cubicBezTo>
                  <a:cubicBezTo>
                    <a:pt x="13760" y="13561"/>
                    <a:pt x="15040" y="14959"/>
                    <a:pt x="16320" y="16357"/>
                  </a:cubicBezTo>
                  <a:cubicBezTo>
                    <a:pt x="17600" y="17755"/>
                    <a:pt x="18880" y="19153"/>
                    <a:pt x="19600" y="20027"/>
                  </a:cubicBezTo>
                  <a:cubicBezTo>
                    <a:pt x="20320" y="20901"/>
                    <a:pt x="20480" y="21250"/>
                    <a:pt x="20720" y="21425"/>
                  </a:cubicBezTo>
                  <a:cubicBezTo>
                    <a:pt x="20960" y="21600"/>
                    <a:pt x="2128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5" name="Line"/>
            <p:cNvSpPr/>
            <p:nvPr/>
          </p:nvSpPr>
          <p:spPr>
            <a:xfrm>
              <a:off x="3639112" y="4651666"/>
              <a:ext cx="74086" cy="43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18720"/>
                    <a:pt x="2541" y="15840"/>
                    <a:pt x="5294" y="13680"/>
                  </a:cubicBezTo>
                  <a:cubicBezTo>
                    <a:pt x="8047" y="11520"/>
                    <a:pt x="12282" y="10080"/>
                    <a:pt x="15247" y="7920"/>
                  </a:cubicBezTo>
                  <a:cubicBezTo>
                    <a:pt x="18212" y="5760"/>
                    <a:pt x="19906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6" name="Line"/>
            <p:cNvSpPr/>
            <p:nvPr/>
          </p:nvSpPr>
          <p:spPr>
            <a:xfrm>
              <a:off x="3425574" y="4215876"/>
              <a:ext cx="122023" cy="3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4400"/>
                    <a:pt x="9257" y="7200"/>
                    <a:pt x="12857" y="36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7" name="Line"/>
            <p:cNvSpPr/>
            <p:nvPr/>
          </p:nvSpPr>
          <p:spPr>
            <a:xfrm>
              <a:off x="3556312" y="3492645"/>
              <a:ext cx="2568261" cy="98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0" y="21596"/>
                  </a:moveTo>
                  <a:cubicBezTo>
                    <a:pt x="37" y="21468"/>
                    <a:pt x="73" y="21340"/>
                    <a:pt x="171" y="21196"/>
                  </a:cubicBezTo>
                  <a:cubicBezTo>
                    <a:pt x="269" y="21052"/>
                    <a:pt x="428" y="20892"/>
                    <a:pt x="666" y="20540"/>
                  </a:cubicBezTo>
                  <a:cubicBezTo>
                    <a:pt x="904" y="20188"/>
                    <a:pt x="1222" y="19644"/>
                    <a:pt x="1564" y="19116"/>
                  </a:cubicBezTo>
                  <a:cubicBezTo>
                    <a:pt x="1906" y="18588"/>
                    <a:pt x="2272" y="18076"/>
                    <a:pt x="2657" y="17564"/>
                  </a:cubicBezTo>
                  <a:cubicBezTo>
                    <a:pt x="3042" y="17052"/>
                    <a:pt x="3445" y="16540"/>
                    <a:pt x="3836" y="16044"/>
                  </a:cubicBezTo>
                  <a:cubicBezTo>
                    <a:pt x="4227" y="15548"/>
                    <a:pt x="4606" y="15068"/>
                    <a:pt x="5003" y="14588"/>
                  </a:cubicBezTo>
                  <a:cubicBezTo>
                    <a:pt x="5400" y="14108"/>
                    <a:pt x="5815" y="13628"/>
                    <a:pt x="6225" y="13180"/>
                  </a:cubicBezTo>
                  <a:cubicBezTo>
                    <a:pt x="6634" y="12732"/>
                    <a:pt x="7037" y="12316"/>
                    <a:pt x="7471" y="11884"/>
                  </a:cubicBezTo>
                  <a:cubicBezTo>
                    <a:pt x="7905" y="11452"/>
                    <a:pt x="8369" y="11004"/>
                    <a:pt x="8802" y="10572"/>
                  </a:cubicBezTo>
                  <a:cubicBezTo>
                    <a:pt x="9236" y="10140"/>
                    <a:pt x="9639" y="9724"/>
                    <a:pt x="10049" y="9308"/>
                  </a:cubicBezTo>
                  <a:cubicBezTo>
                    <a:pt x="10458" y="8892"/>
                    <a:pt x="10873" y="8476"/>
                    <a:pt x="11319" y="8044"/>
                  </a:cubicBezTo>
                  <a:cubicBezTo>
                    <a:pt x="11765" y="7612"/>
                    <a:pt x="12242" y="7164"/>
                    <a:pt x="12712" y="6716"/>
                  </a:cubicBezTo>
                  <a:cubicBezTo>
                    <a:pt x="13182" y="6268"/>
                    <a:pt x="13647" y="5820"/>
                    <a:pt x="14123" y="5388"/>
                  </a:cubicBezTo>
                  <a:cubicBezTo>
                    <a:pt x="14600" y="4956"/>
                    <a:pt x="15088" y="4540"/>
                    <a:pt x="15571" y="4140"/>
                  </a:cubicBezTo>
                  <a:cubicBezTo>
                    <a:pt x="16053" y="3740"/>
                    <a:pt x="16530" y="3356"/>
                    <a:pt x="16994" y="3004"/>
                  </a:cubicBezTo>
                  <a:cubicBezTo>
                    <a:pt x="17458" y="2652"/>
                    <a:pt x="17910" y="2332"/>
                    <a:pt x="18350" y="2028"/>
                  </a:cubicBezTo>
                  <a:cubicBezTo>
                    <a:pt x="18790" y="1724"/>
                    <a:pt x="19218" y="1436"/>
                    <a:pt x="19627" y="1164"/>
                  </a:cubicBezTo>
                  <a:cubicBezTo>
                    <a:pt x="20036" y="892"/>
                    <a:pt x="20427" y="636"/>
                    <a:pt x="20733" y="460"/>
                  </a:cubicBezTo>
                  <a:cubicBezTo>
                    <a:pt x="21038" y="284"/>
                    <a:pt x="21258" y="188"/>
                    <a:pt x="21398" y="124"/>
                  </a:cubicBezTo>
                  <a:cubicBezTo>
                    <a:pt x="21539" y="60"/>
                    <a:pt x="21600" y="28"/>
                    <a:pt x="21600" y="12"/>
                  </a:cubicBezTo>
                  <a:cubicBezTo>
                    <a:pt x="21600" y="-4"/>
                    <a:pt x="21539" y="-4"/>
                    <a:pt x="21484" y="12"/>
                  </a:cubicBezTo>
                  <a:cubicBezTo>
                    <a:pt x="21429" y="28"/>
                    <a:pt x="21380" y="60"/>
                    <a:pt x="21331" y="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8" name="Line"/>
            <p:cNvSpPr/>
            <p:nvPr/>
          </p:nvSpPr>
          <p:spPr>
            <a:xfrm>
              <a:off x="6096972" y="3418378"/>
              <a:ext cx="34864" cy="8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9" name="Line"/>
            <p:cNvSpPr/>
            <p:nvPr/>
          </p:nvSpPr>
          <p:spPr>
            <a:xfrm>
              <a:off x="6092615" y="3402014"/>
              <a:ext cx="78261" cy="14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440" extrusionOk="0">
                  <a:moveTo>
                    <a:pt x="0" y="3113"/>
                  </a:moveTo>
                  <a:cubicBezTo>
                    <a:pt x="0" y="2022"/>
                    <a:pt x="0" y="931"/>
                    <a:pt x="1543" y="385"/>
                  </a:cubicBezTo>
                  <a:cubicBezTo>
                    <a:pt x="3086" y="-160"/>
                    <a:pt x="6171" y="-160"/>
                    <a:pt x="9643" y="604"/>
                  </a:cubicBezTo>
                  <a:cubicBezTo>
                    <a:pt x="13114" y="1367"/>
                    <a:pt x="16971" y="2895"/>
                    <a:pt x="19093" y="4204"/>
                  </a:cubicBezTo>
                  <a:cubicBezTo>
                    <a:pt x="21214" y="5513"/>
                    <a:pt x="21600" y="6604"/>
                    <a:pt x="18707" y="8895"/>
                  </a:cubicBezTo>
                  <a:cubicBezTo>
                    <a:pt x="15814" y="11185"/>
                    <a:pt x="9643" y="14676"/>
                    <a:pt x="5979" y="16967"/>
                  </a:cubicBezTo>
                  <a:cubicBezTo>
                    <a:pt x="2314" y="19258"/>
                    <a:pt x="1157" y="20349"/>
                    <a:pt x="0" y="214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0" name="Line"/>
            <p:cNvSpPr/>
            <p:nvPr/>
          </p:nvSpPr>
          <p:spPr>
            <a:xfrm>
              <a:off x="6276555" y="3206984"/>
              <a:ext cx="51206" cy="32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511" extrusionOk="0">
                  <a:moveTo>
                    <a:pt x="10425" y="2987"/>
                  </a:moveTo>
                  <a:cubicBezTo>
                    <a:pt x="9825" y="2513"/>
                    <a:pt x="9225" y="2039"/>
                    <a:pt x="7425" y="1423"/>
                  </a:cubicBezTo>
                  <a:cubicBezTo>
                    <a:pt x="5625" y="808"/>
                    <a:pt x="2625" y="50"/>
                    <a:pt x="1125" y="2"/>
                  </a:cubicBezTo>
                  <a:cubicBezTo>
                    <a:pt x="-375" y="-45"/>
                    <a:pt x="-375" y="618"/>
                    <a:pt x="1125" y="2608"/>
                  </a:cubicBezTo>
                  <a:cubicBezTo>
                    <a:pt x="2625" y="4597"/>
                    <a:pt x="5625" y="7913"/>
                    <a:pt x="8625" y="10850"/>
                  </a:cubicBezTo>
                  <a:cubicBezTo>
                    <a:pt x="11625" y="13787"/>
                    <a:pt x="14625" y="16344"/>
                    <a:pt x="16425" y="17860"/>
                  </a:cubicBezTo>
                  <a:cubicBezTo>
                    <a:pt x="18225" y="19376"/>
                    <a:pt x="18825" y="19850"/>
                    <a:pt x="19425" y="20371"/>
                  </a:cubicBezTo>
                  <a:cubicBezTo>
                    <a:pt x="20025" y="20892"/>
                    <a:pt x="20625" y="21460"/>
                    <a:pt x="20925" y="21508"/>
                  </a:cubicBezTo>
                  <a:cubicBezTo>
                    <a:pt x="21225" y="21555"/>
                    <a:pt x="21225" y="21081"/>
                    <a:pt x="20925" y="20750"/>
                  </a:cubicBezTo>
                  <a:cubicBezTo>
                    <a:pt x="20625" y="20418"/>
                    <a:pt x="20025" y="20229"/>
                    <a:pt x="19425" y="2003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1" name="Line"/>
            <p:cNvSpPr/>
            <p:nvPr/>
          </p:nvSpPr>
          <p:spPr>
            <a:xfrm>
              <a:off x="6389600" y="3372859"/>
              <a:ext cx="130090" cy="16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79" extrusionOk="0">
                  <a:moveTo>
                    <a:pt x="2053" y="9515"/>
                  </a:moveTo>
                  <a:cubicBezTo>
                    <a:pt x="1093" y="7779"/>
                    <a:pt x="133" y="6043"/>
                    <a:pt x="13" y="5561"/>
                  </a:cubicBezTo>
                  <a:cubicBezTo>
                    <a:pt x="-107" y="5079"/>
                    <a:pt x="613" y="5850"/>
                    <a:pt x="1813" y="8358"/>
                  </a:cubicBezTo>
                  <a:cubicBezTo>
                    <a:pt x="3013" y="10865"/>
                    <a:pt x="4693" y="15108"/>
                    <a:pt x="5773" y="17711"/>
                  </a:cubicBezTo>
                  <a:cubicBezTo>
                    <a:pt x="6853" y="20315"/>
                    <a:pt x="7333" y="21279"/>
                    <a:pt x="7573" y="21279"/>
                  </a:cubicBezTo>
                  <a:cubicBezTo>
                    <a:pt x="7813" y="21279"/>
                    <a:pt x="7813" y="20315"/>
                    <a:pt x="8053" y="17229"/>
                  </a:cubicBezTo>
                  <a:cubicBezTo>
                    <a:pt x="8293" y="14143"/>
                    <a:pt x="8773" y="8936"/>
                    <a:pt x="9493" y="5561"/>
                  </a:cubicBezTo>
                  <a:cubicBezTo>
                    <a:pt x="10213" y="2186"/>
                    <a:pt x="11173" y="643"/>
                    <a:pt x="12133" y="161"/>
                  </a:cubicBezTo>
                  <a:cubicBezTo>
                    <a:pt x="13093" y="-321"/>
                    <a:pt x="14053" y="258"/>
                    <a:pt x="15013" y="2186"/>
                  </a:cubicBezTo>
                  <a:cubicBezTo>
                    <a:pt x="15973" y="4115"/>
                    <a:pt x="16933" y="7393"/>
                    <a:pt x="18013" y="10479"/>
                  </a:cubicBezTo>
                  <a:cubicBezTo>
                    <a:pt x="19093" y="13565"/>
                    <a:pt x="20293" y="16458"/>
                    <a:pt x="21493" y="193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2" name="Line"/>
            <p:cNvSpPr/>
            <p:nvPr/>
          </p:nvSpPr>
          <p:spPr>
            <a:xfrm>
              <a:off x="6554552" y="3318147"/>
              <a:ext cx="47939" cy="16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18" y="4985"/>
                    <a:pt x="5236" y="9969"/>
                    <a:pt x="8836" y="13569"/>
                  </a:cubicBezTo>
                  <a:cubicBezTo>
                    <a:pt x="12436" y="17169"/>
                    <a:pt x="17018" y="1938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3" name="Line"/>
            <p:cNvSpPr/>
            <p:nvPr/>
          </p:nvSpPr>
          <p:spPr>
            <a:xfrm>
              <a:off x="6524047" y="3392231"/>
              <a:ext cx="108949" cy="4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4" name="Line"/>
            <p:cNvSpPr/>
            <p:nvPr/>
          </p:nvSpPr>
          <p:spPr>
            <a:xfrm>
              <a:off x="6654785" y="3344294"/>
              <a:ext cx="191749" cy="1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12436"/>
                  </a:moveTo>
                  <a:cubicBezTo>
                    <a:pt x="1964" y="10909"/>
                    <a:pt x="3927" y="9382"/>
                    <a:pt x="5155" y="7527"/>
                  </a:cubicBezTo>
                  <a:cubicBezTo>
                    <a:pt x="6382" y="5673"/>
                    <a:pt x="6873" y="3491"/>
                    <a:pt x="6791" y="2073"/>
                  </a:cubicBezTo>
                  <a:cubicBezTo>
                    <a:pt x="6709" y="655"/>
                    <a:pt x="6054" y="0"/>
                    <a:pt x="4991" y="0"/>
                  </a:cubicBezTo>
                  <a:cubicBezTo>
                    <a:pt x="3927" y="0"/>
                    <a:pt x="2455" y="655"/>
                    <a:pt x="1636" y="2727"/>
                  </a:cubicBezTo>
                  <a:cubicBezTo>
                    <a:pt x="818" y="4800"/>
                    <a:pt x="655" y="8291"/>
                    <a:pt x="818" y="11236"/>
                  </a:cubicBezTo>
                  <a:cubicBezTo>
                    <a:pt x="982" y="14182"/>
                    <a:pt x="1473" y="16582"/>
                    <a:pt x="2127" y="18000"/>
                  </a:cubicBezTo>
                  <a:cubicBezTo>
                    <a:pt x="2782" y="19418"/>
                    <a:pt x="3600" y="19855"/>
                    <a:pt x="5073" y="17891"/>
                  </a:cubicBezTo>
                  <a:cubicBezTo>
                    <a:pt x="6545" y="15927"/>
                    <a:pt x="8673" y="11564"/>
                    <a:pt x="9736" y="8618"/>
                  </a:cubicBezTo>
                  <a:cubicBezTo>
                    <a:pt x="10800" y="5673"/>
                    <a:pt x="10800" y="4145"/>
                    <a:pt x="10800" y="4145"/>
                  </a:cubicBezTo>
                  <a:cubicBezTo>
                    <a:pt x="10800" y="4145"/>
                    <a:pt x="10800" y="5673"/>
                    <a:pt x="11291" y="8400"/>
                  </a:cubicBezTo>
                  <a:cubicBezTo>
                    <a:pt x="11782" y="11127"/>
                    <a:pt x="12764" y="15055"/>
                    <a:pt x="13664" y="17673"/>
                  </a:cubicBezTo>
                  <a:cubicBezTo>
                    <a:pt x="14564" y="20291"/>
                    <a:pt x="15382" y="21600"/>
                    <a:pt x="15627" y="21491"/>
                  </a:cubicBezTo>
                  <a:cubicBezTo>
                    <a:pt x="15873" y="21382"/>
                    <a:pt x="15546" y="19855"/>
                    <a:pt x="15218" y="17127"/>
                  </a:cubicBezTo>
                  <a:cubicBezTo>
                    <a:pt x="14891" y="14400"/>
                    <a:pt x="14564" y="10473"/>
                    <a:pt x="15136" y="7527"/>
                  </a:cubicBezTo>
                  <a:cubicBezTo>
                    <a:pt x="15709" y="4582"/>
                    <a:pt x="17182" y="2618"/>
                    <a:pt x="18409" y="1636"/>
                  </a:cubicBezTo>
                  <a:cubicBezTo>
                    <a:pt x="19636" y="655"/>
                    <a:pt x="20618" y="655"/>
                    <a:pt x="21600" y="6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5" name="Line"/>
            <p:cNvSpPr/>
            <p:nvPr/>
          </p:nvSpPr>
          <p:spPr>
            <a:xfrm>
              <a:off x="7011294" y="3303409"/>
              <a:ext cx="205662" cy="17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017" extrusionOk="0">
                  <a:moveTo>
                    <a:pt x="544" y="5470"/>
                  </a:moveTo>
                  <a:cubicBezTo>
                    <a:pt x="240" y="4591"/>
                    <a:pt x="-64" y="3713"/>
                    <a:pt x="12" y="3713"/>
                  </a:cubicBezTo>
                  <a:cubicBezTo>
                    <a:pt x="88" y="3713"/>
                    <a:pt x="544" y="4591"/>
                    <a:pt x="1381" y="6787"/>
                  </a:cubicBezTo>
                  <a:cubicBezTo>
                    <a:pt x="2218" y="8982"/>
                    <a:pt x="3435" y="12494"/>
                    <a:pt x="4423" y="15304"/>
                  </a:cubicBezTo>
                  <a:cubicBezTo>
                    <a:pt x="5412" y="18113"/>
                    <a:pt x="6173" y="20221"/>
                    <a:pt x="6477" y="20835"/>
                  </a:cubicBezTo>
                  <a:cubicBezTo>
                    <a:pt x="6781" y="21450"/>
                    <a:pt x="6629" y="20572"/>
                    <a:pt x="6325" y="17235"/>
                  </a:cubicBezTo>
                  <a:cubicBezTo>
                    <a:pt x="6020" y="13899"/>
                    <a:pt x="5564" y="8104"/>
                    <a:pt x="5336" y="4679"/>
                  </a:cubicBezTo>
                  <a:cubicBezTo>
                    <a:pt x="5108" y="1255"/>
                    <a:pt x="5108" y="201"/>
                    <a:pt x="5488" y="26"/>
                  </a:cubicBezTo>
                  <a:cubicBezTo>
                    <a:pt x="5868" y="-150"/>
                    <a:pt x="6629" y="552"/>
                    <a:pt x="7466" y="2923"/>
                  </a:cubicBezTo>
                  <a:cubicBezTo>
                    <a:pt x="8302" y="5294"/>
                    <a:pt x="9215" y="9333"/>
                    <a:pt x="9823" y="12143"/>
                  </a:cubicBezTo>
                  <a:cubicBezTo>
                    <a:pt x="10432" y="14952"/>
                    <a:pt x="10736" y="16533"/>
                    <a:pt x="10888" y="16796"/>
                  </a:cubicBezTo>
                  <a:cubicBezTo>
                    <a:pt x="11040" y="17060"/>
                    <a:pt x="11040" y="16006"/>
                    <a:pt x="11344" y="13548"/>
                  </a:cubicBezTo>
                  <a:cubicBezTo>
                    <a:pt x="11649" y="11089"/>
                    <a:pt x="12257" y="7226"/>
                    <a:pt x="12789" y="4943"/>
                  </a:cubicBezTo>
                  <a:cubicBezTo>
                    <a:pt x="13322" y="2660"/>
                    <a:pt x="13778" y="1957"/>
                    <a:pt x="14311" y="2045"/>
                  </a:cubicBezTo>
                  <a:cubicBezTo>
                    <a:pt x="14843" y="2133"/>
                    <a:pt x="15451" y="3011"/>
                    <a:pt x="16136" y="5382"/>
                  </a:cubicBezTo>
                  <a:cubicBezTo>
                    <a:pt x="16821" y="7752"/>
                    <a:pt x="17581" y="11616"/>
                    <a:pt x="18494" y="14338"/>
                  </a:cubicBezTo>
                  <a:cubicBezTo>
                    <a:pt x="19406" y="17060"/>
                    <a:pt x="20471" y="18640"/>
                    <a:pt x="21536" y="202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6" name="Line"/>
            <p:cNvSpPr/>
            <p:nvPr/>
          </p:nvSpPr>
          <p:spPr>
            <a:xfrm>
              <a:off x="7234387" y="3309562"/>
              <a:ext cx="156886" cy="14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3" extrusionOk="0">
                  <a:moveTo>
                    <a:pt x="0" y="10374"/>
                  </a:moveTo>
                  <a:cubicBezTo>
                    <a:pt x="2000" y="10374"/>
                    <a:pt x="4000" y="10374"/>
                    <a:pt x="5600" y="9559"/>
                  </a:cubicBezTo>
                  <a:cubicBezTo>
                    <a:pt x="7200" y="8744"/>
                    <a:pt x="8400" y="7114"/>
                    <a:pt x="9000" y="5789"/>
                  </a:cubicBezTo>
                  <a:cubicBezTo>
                    <a:pt x="9600" y="4465"/>
                    <a:pt x="9600" y="3446"/>
                    <a:pt x="8700" y="2427"/>
                  </a:cubicBezTo>
                  <a:cubicBezTo>
                    <a:pt x="7800" y="1408"/>
                    <a:pt x="6000" y="389"/>
                    <a:pt x="4600" y="84"/>
                  </a:cubicBezTo>
                  <a:cubicBezTo>
                    <a:pt x="3200" y="-222"/>
                    <a:pt x="2200" y="186"/>
                    <a:pt x="1600" y="3446"/>
                  </a:cubicBezTo>
                  <a:cubicBezTo>
                    <a:pt x="1000" y="6706"/>
                    <a:pt x="800" y="12820"/>
                    <a:pt x="1800" y="16487"/>
                  </a:cubicBezTo>
                  <a:cubicBezTo>
                    <a:pt x="2800" y="20155"/>
                    <a:pt x="5000" y="21378"/>
                    <a:pt x="8500" y="20461"/>
                  </a:cubicBezTo>
                  <a:cubicBezTo>
                    <a:pt x="12000" y="19544"/>
                    <a:pt x="16800" y="16487"/>
                    <a:pt x="21600" y="134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7" name="Line"/>
            <p:cNvSpPr/>
            <p:nvPr/>
          </p:nvSpPr>
          <p:spPr>
            <a:xfrm>
              <a:off x="7373840" y="3305073"/>
              <a:ext cx="100232" cy="13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0" y="0"/>
                  </a:moveTo>
                  <a:cubicBezTo>
                    <a:pt x="1252" y="5400"/>
                    <a:pt x="2504" y="10800"/>
                    <a:pt x="3600" y="14087"/>
                  </a:cubicBezTo>
                  <a:cubicBezTo>
                    <a:pt x="4696" y="17374"/>
                    <a:pt x="5635" y="18548"/>
                    <a:pt x="6574" y="19604"/>
                  </a:cubicBezTo>
                  <a:cubicBezTo>
                    <a:pt x="7513" y="20661"/>
                    <a:pt x="8452" y="21600"/>
                    <a:pt x="8922" y="21483"/>
                  </a:cubicBezTo>
                  <a:cubicBezTo>
                    <a:pt x="9391" y="21365"/>
                    <a:pt x="9391" y="20191"/>
                    <a:pt x="9391" y="17609"/>
                  </a:cubicBezTo>
                  <a:cubicBezTo>
                    <a:pt x="9391" y="15026"/>
                    <a:pt x="9391" y="11035"/>
                    <a:pt x="9548" y="8100"/>
                  </a:cubicBezTo>
                  <a:cubicBezTo>
                    <a:pt x="9704" y="5165"/>
                    <a:pt x="10017" y="3287"/>
                    <a:pt x="10800" y="1996"/>
                  </a:cubicBezTo>
                  <a:cubicBezTo>
                    <a:pt x="11583" y="704"/>
                    <a:pt x="12835" y="0"/>
                    <a:pt x="13774" y="352"/>
                  </a:cubicBezTo>
                  <a:cubicBezTo>
                    <a:pt x="14713" y="704"/>
                    <a:pt x="15339" y="2113"/>
                    <a:pt x="15965" y="4343"/>
                  </a:cubicBezTo>
                  <a:cubicBezTo>
                    <a:pt x="16591" y="6574"/>
                    <a:pt x="17217" y="9626"/>
                    <a:pt x="18157" y="11622"/>
                  </a:cubicBezTo>
                  <a:cubicBezTo>
                    <a:pt x="19096" y="13617"/>
                    <a:pt x="20348" y="14557"/>
                    <a:pt x="21600" y="15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8" name="Line"/>
            <p:cNvSpPr/>
            <p:nvPr/>
          </p:nvSpPr>
          <p:spPr>
            <a:xfrm>
              <a:off x="7460998" y="3296566"/>
              <a:ext cx="91516" cy="7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3" extrusionOk="0">
                  <a:moveTo>
                    <a:pt x="0" y="14987"/>
                  </a:moveTo>
                  <a:cubicBezTo>
                    <a:pt x="0" y="13059"/>
                    <a:pt x="0" y="11130"/>
                    <a:pt x="1200" y="8623"/>
                  </a:cubicBezTo>
                  <a:cubicBezTo>
                    <a:pt x="2400" y="6116"/>
                    <a:pt x="4800" y="3030"/>
                    <a:pt x="7029" y="1294"/>
                  </a:cubicBezTo>
                  <a:cubicBezTo>
                    <a:pt x="9257" y="-441"/>
                    <a:pt x="11314" y="-827"/>
                    <a:pt x="13714" y="2644"/>
                  </a:cubicBezTo>
                  <a:cubicBezTo>
                    <a:pt x="16114" y="6116"/>
                    <a:pt x="18857" y="13444"/>
                    <a:pt x="21600" y="2077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9" name="Line"/>
            <p:cNvSpPr/>
            <p:nvPr/>
          </p:nvSpPr>
          <p:spPr>
            <a:xfrm>
              <a:off x="7556872" y="3229328"/>
              <a:ext cx="313770" cy="17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5" extrusionOk="0">
                  <a:moveTo>
                    <a:pt x="0" y="2366"/>
                  </a:moveTo>
                  <a:cubicBezTo>
                    <a:pt x="0" y="1286"/>
                    <a:pt x="0" y="206"/>
                    <a:pt x="200" y="26"/>
                  </a:cubicBezTo>
                  <a:cubicBezTo>
                    <a:pt x="400" y="-154"/>
                    <a:pt x="800" y="566"/>
                    <a:pt x="1700" y="3536"/>
                  </a:cubicBezTo>
                  <a:cubicBezTo>
                    <a:pt x="2600" y="6506"/>
                    <a:pt x="4000" y="11726"/>
                    <a:pt x="4850" y="14876"/>
                  </a:cubicBezTo>
                  <a:cubicBezTo>
                    <a:pt x="5700" y="18026"/>
                    <a:pt x="6000" y="19106"/>
                    <a:pt x="6150" y="19196"/>
                  </a:cubicBezTo>
                  <a:cubicBezTo>
                    <a:pt x="6300" y="19286"/>
                    <a:pt x="6300" y="18386"/>
                    <a:pt x="6500" y="16316"/>
                  </a:cubicBezTo>
                  <a:cubicBezTo>
                    <a:pt x="6700" y="14246"/>
                    <a:pt x="7100" y="11006"/>
                    <a:pt x="7500" y="9116"/>
                  </a:cubicBezTo>
                  <a:cubicBezTo>
                    <a:pt x="7900" y="7226"/>
                    <a:pt x="8300" y="6686"/>
                    <a:pt x="8750" y="6596"/>
                  </a:cubicBezTo>
                  <a:cubicBezTo>
                    <a:pt x="9200" y="6506"/>
                    <a:pt x="9700" y="6866"/>
                    <a:pt x="10100" y="8576"/>
                  </a:cubicBezTo>
                  <a:cubicBezTo>
                    <a:pt x="10500" y="10286"/>
                    <a:pt x="10800" y="13346"/>
                    <a:pt x="10950" y="15416"/>
                  </a:cubicBezTo>
                  <a:cubicBezTo>
                    <a:pt x="11100" y="17486"/>
                    <a:pt x="11100" y="18566"/>
                    <a:pt x="10850" y="19376"/>
                  </a:cubicBezTo>
                  <a:cubicBezTo>
                    <a:pt x="10600" y="20186"/>
                    <a:pt x="10100" y="20726"/>
                    <a:pt x="9450" y="20906"/>
                  </a:cubicBezTo>
                  <a:cubicBezTo>
                    <a:pt x="8800" y="21086"/>
                    <a:pt x="8000" y="20906"/>
                    <a:pt x="7500" y="20366"/>
                  </a:cubicBezTo>
                  <a:cubicBezTo>
                    <a:pt x="7000" y="19826"/>
                    <a:pt x="6800" y="18926"/>
                    <a:pt x="6800" y="18026"/>
                  </a:cubicBezTo>
                  <a:cubicBezTo>
                    <a:pt x="6800" y="17126"/>
                    <a:pt x="7000" y="16226"/>
                    <a:pt x="7700" y="14876"/>
                  </a:cubicBezTo>
                  <a:cubicBezTo>
                    <a:pt x="8400" y="13526"/>
                    <a:pt x="9600" y="11726"/>
                    <a:pt x="10450" y="10646"/>
                  </a:cubicBezTo>
                  <a:cubicBezTo>
                    <a:pt x="11300" y="9566"/>
                    <a:pt x="11800" y="9206"/>
                    <a:pt x="12350" y="9116"/>
                  </a:cubicBezTo>
                  <a:cubicBezTo>
                    <a:pt x="12900" y="9026"/>
                    <a:pt x="13500" y="9206"/>
                    <a:pt x="14250" y="10646"/>
                  </a:cubicBezTo>
                  <a:cubicBezTo>
                    <a:pt x="15000" y="12086"/>
                    <a:pt x="15900" y="14786"/>
                    <a:pt x="16500" y="16946"/>
                  </a:cubicBezTo>
                  <a:cubicBezTo>
                    <a:pt x="17100" y="19106"/>
                    <a:pt x="17400" y="20726"/>
                    <a:pt x="17300" y="21086"/>
                  </a:cubicBezTo>
                  <a:cubicBezTo>
                    <a:pt x="17200" y="21446"/>
                    <a:pt x="16700" y="20546"/>
                    <a:pt x="16300" y="18926"/>
                  </a:cubicBezTo>
                  <a:cubicBezTo>
                    <a:pt x="15900" y="17306"/>
                    <a:pt x="15600" y="14966"/>
                    <a:pt x="15500" y="13346"/>
                  </a:cubicBezTo>
                  <a:cubicBezTo>
                    <a:pt x="15400" y="11726"/>
                    <a:pt x="15500" y="10826"/>
                    <a:pt x="15950" y="9926"/>
                  </a:cubicBezTo>
                  <a:cubicBezTo>
                    <a:pt x="16400" y="9026"/>
                    <a:pt x="17200" y="8126"/>
                    <a:pt x="18200" y="7856"/>
                  </a:cubicBezTo>
                  <a:cubicBezTo>
                    <a:pt x="19200" y="7586"/>
                    <a:pt x="20400" y="7946"/>
                    <a:pt x="21600" y="83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0" name="Line"/>
            <p:cNvSpPr/>
            <p:nvPr/>
          </p:nvSpPr>
          <p:spPr>
            <a:xfrm>
              <a:off x="7859939" y="3283100"/>
              <a:ext cx="132725" cy="10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099" extrusionOk="0">
                  <a:moveTo>
                    <a:pt x="4548" y="1812"/>
                  </a:moveTo>
                  <a:cubicBezTo>
                    <a:pt x="3139" y="2108"/>
                    <a:pt x="1730" y="2404"/>
                    <a:pt x="909" y="3292"/>
                  </a:cubicBezTo>
                  <a:cubicBezTo>
                    <a:pt x="87" y="4179"/>
                    <a:pt x="-148" y="5659"/>
                    <a:pt x="87" y="8470"/>
                  </a:cubicBezTo>
                  <a:cubicBezTo>
                    <a:pt x="322" y="11281"/>
                    <a:pt x="1026" y="15423"/>
                    <a:pt x="1848" y="17938"/>
                  </a:cubicBezTo>
                  <a:cubicBezTo>
                    <a:pt x="2669" y="20453"/>
                    <a:pt x="3608" y="21341"/>
                    <a:pt x="5604" y="20453"/>
                  </a:cubicBezTo>
                  <a:cubicBezTo>
                    <a:pt x="7600" y="19566"/>
                    <a:pt x="10652" y="16903"/>
                    <a:pt x="12296" y="13648"/>
                  </a:cubicBezTo>
                  <a:cubicBezTo>
                    <a:pt x="13939" y="10393"/>
                    <a:pt x="14174" y="6547"/>
                    <a:pt x="14174" y="3883"/>
                  </a:cubicBezTo>
                  <a:cubicBezTo>
                    <a:pt x="14174" y="1220"/>
                    <a:pt x="13939" y="-259"/>
                    <a:pt x="13822" y="37"/>
                  </a:cubicBezTo>
                  <a:cubicBezTo>
                    <a:pt x="13704" y="333"/>
                    <a:pt x="13704" y="2404"/>
                    <a:pt x="14409" y="5955"/>
                  </a:cubicBezTo>
                  <a:cubicBezTo>
                    <a:pt x="15113" y="9505"/>
                    <a:pt x="16522" y="14535"/>
                    <a:pt x="17696" y="17494"/>
                  </a:cubicBezTo>
                  <a:cubicBezTo>
                    <a:pt x="18869" y="20453"/>
                    <a:pt x="19809" y="21341"/>
                    <a:pt x="20395" y="21045"/>
                  </a:cubicBezTo>
                  <a:cubicBezTo>
                    <a:pt x="20982" y="20749"/>
                    <a:pt x="21217" y="19270"/>
                    <a:pt x="21452" y="1779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1" name="Line"/>
            <p:cNvSpPr/>
            <p:nvPr/>
          </p:nvSpPr>
          <p:spPr>
            <a:xfrm>
              <a:off x="7988305" y="3272113"/>
              <a:ext cx="135095" cy="9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1" extrusionOk="0">
                  <a:moveTo>
                    <a:pt x="0" y="2339"/>
                  </a:moveTo>
                  <a:cubicBezTo>
                    <a:pt x="1161" y="5077"/>
                    <a:pt x="2323" y="7815"/>
                    <a:pt x="3019" y="9945"/>
                  </a:cubicBezTo>
                  <a:cubicBezTo>
                    <a:pt x="3716" y="12074"/>
                    <a:pt x="3948" y="13596"/>
                    <a:pt x="4297" y="15573"/>
                  </a:cubicBezTo>
                  <a:cubicBezTo>
                    <a:pt x="4645" y="17551"/>
                    <a:pt x="5110" y="19984"/>
                    <a:pt x="5342" y="20441"/>
                  </a:cubicBezTo>
                  <a:cubicBezTo>
                    <a:pt x="5574" y="20897"/>
                    <a:pt x="5574" y="19376"/>
                    <a:pt x="6039" y="16486"/>
                  </a:cubicBezTo>
                  <a:cubicBezTo>
                    <a:pt x="6503" y="13596"/>
                    <a:pt x="7432" y="9336"/>
                    <a:pt x="8245" y="6446"/>
                  </a:cubicBezTo>
                  <a:cubicBezTo>
                    <a:pt x="9058" y="3556"/>
                    <a:pt x="9755" y="2035"/>
                    <a:pt x="10684" y="970"/>
                  </a:cubicBezTo>
                  <a:cubicBezTo>
                    <a:pt x="11613" y="-95"/>
                    <a:pt x="12774" y="-703"/>
                    <a:pt x="14284" y="1427"/>
                  </a:cubicBezTo>
                  <a:cubicBezTo>
                    <a:pt x="15794" y="3556"/>
                    <a:pt x="17652" y="8424"/>
                    <a:pt x="18929" y="11770"/>
                  </a:cubicBezTo>
                  <a:cubicBezTo>
                    <a:pt x="20206" y="15117"/>
                    <a:pt x="20903" y="16942"/>
                    <a:pt x="21600" y="187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2" name="Line"/>
            <p:cNvSpPr/>
            <p:nvPr/>
          </p:nvSpPr>
          <p:spPr>
            <a:xfrm>
              <a:off x="8141481" y="3247060"/>
              <a:ext cx="134446" cy="12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33" extrusionOk="0">
                  <a:moveTo>
                    <a:pt x="593" y="11025"/>
                  </a:moveTo>
                  <a:cubicBezTo>
                    <a:pt x="1754" y="10785"/>
                    <a:pt x="2915" y="10545"/>
                    <a:pt x="3961" y="9225"/>
                  </a:cubicBezTo>
                  <a:cubicBezTo>
                    <a:pt x="5006" y="7905"/>
                    <a:pt x="5935" y="5505"/>
                    <a:pt x="6167" y="3705"/>
                  </a:cubicBezTo>
                  <a:cubicBezTo>
                    <a:pt x="6399" y="1905"/>
                    <a:pt x="5935" y="705"/>
                    <a:pt x="5122" y="225"/>
                  </a:cubicBezTo>
                  <a:cubicBezTo>
                    <a:pt x="4309" y="-255"/>
                    <a:pt x="3148" y="-15"/>
                    <a:pt x="2103" y="1425"/>
                  </a:cubicBezTo>
                  <a:cubicBezTo>
                    <a:pt x="1057" y="2865"/>
                    <a:pt x="128" y="5505"/>
                    <a:pt x="12" y="8865"/>
                  </a:cubicBezTo>
                  <a:cubicBezTo>
                    <a:pt x="-104" y="12225"/>
                    <a:pt x="593" y="16305"/>
                    <a:pt x="2915" y="18585"/>
                  </a:cubicBezTo>
                  <a:cubicBezTo>
                    <a:pt x="5238" y="20865"/>
                    <a:pt x="9186" y="21345"/>
                    <a:pt x="12554" y="20865"/>
                  </a:cubicBezTo>
                  <a:cubicBezTo>
                    <a:pt x="15922" y="20385"/>
                    <a:pt x="18709" y="18945"/>
                    <a:pt x="21496" y="175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3" name="Line"/>
            <p:cNvSpPr/>
            <p:nvPr/>
          </p:nvSpPr>
          <p:spPr>
            <a:xfrm>
              <a:off x="8447579" y="3204004"/>
              <a:ext cx="115971" cy="18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470" extrusionOk="0">
                  <a:moveTo>
                    <a:pt x="17078" y="3159"/>
                  </a:moveTo>
                  <a:cubicBezTo>
                    <a:pt x="16814" y="2309"/>
                    <a:pt x="16551" y="1459"/>
                    <a:pt x="15102" y="863"/>
                  </a:cubicBezTo>
                  <a:cubicBezTo>
                    <a:pt x="13653" y="268"/>
                    <a:pt x="11019" y="-72"/>
                    <a:pt x="8385" y="13"/>
                  </a:cubicBezTo>
                  <a:cubicBezTo>
                    <a:pt x="5751" y="98"/>
                    <a:pt x="3117" y="608"/>
                    <a:pt x="1536" y="1374"/>
                  </a:cubicBezTo>
                  <a:cubicBezTo>
                    <a:pt x="-44" y="2139"/>
                    <a:pt x="-571" y="3159"/>
                    <a:pt x="746" y="5200"/>
                  </a:cubicBezTo>
                  <a:cubicBezTo>
                    <a:pt x="2063" y="7241"/>
                    <a:pt x="5224" y="10303"/>
                    <a:pt x="8648" y="12514"/>
                  </a:cubicBezTo>
                  <a:cubicBezTo>
                    <a:pt x="12073" y="14725"/>
                    <a:pt x="15761" y="16085"/>
                    <a:pt x="18000" y="17106"/>
                  </a:cubicBezTo>
                  <a:cubicBezTo>
                    <a:pt x="20239" y="18126"/>
                    <a:pt x="21029" y="18807"/>
                    <a:pt x="21029" y="19487"/>
                  </a:cubicBezTo>
                  <a:cubicBezTo>
                    <a:pt x="21029" y="20167"/>
                    <a:pt x="20239" y="20848"/>
                    <a:pt x="18395" y="21188"/>
                  </a:cubicBezTo>
                  <a:cubicBezTo>
                    <a:pt x="16551" y="21528"/>
                    <a:pt x="13653" y="21528"/>
                    <a:pt x="11414" y="21358"/>
                  </a:cubicBezTo>
                  <a:cubicBezTo>
                    <a:pt x="9175" y="21188"/>
                    <a:pt x="7595" y="20848"/>
                    <a:pt x="6278" y="20422"/>
                  </a:cubicBezTo>
                  <a:cubicBezTo>
                    <a:pt x="4961" y="19997"/>
                    <a:pt x="3907" y="19487"/>
                    <a:pt x="4039" y="19147"/>
                  </a:cubicBezTo>
                  <a:cubicBezTo>
                    <a:pt x="4170" y="18807"/>
                    <a:pt x="5487" y="18637"/>
                    <a:pt x="7463" y="18296"/>
                  </a:cubicBezTo>
                  <a:cubicBezTo>
                    <a:pt x="9439" y="17956"/>
                    <a:pt x="12073" y="17446"/>
                    <a:pt x="14707" y="169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4" name="Line"/>
            <p:cNvSpPr/>
            <p:nvPr/>
          </p:nvSpPr>
          <p:spPr>
            <a:xfrm>
              <a:off x="8598412" y="3261494"/>
              <a:ext cx="126788" cy="21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226" extrusionOk="0">
                  <a:moveTo>
                    <a:pt x="0" y="5049"/>
                  </a:moveTo>
                  <a:cubicBezTo>
                    <a:pt x="1200" y="4068"/>
                    <a:pt x="2400" y="3086"/>
                    <a:pt x="3120" y="3086"/>
                  </a:cubicBezTo>
                  <a:cubicBezTo>
                    <a:pt x="3840" y="3086"/>
                    <a:pt x="4080" y="4068"/>
                    <a:pt x="5040" y="6171"/>
                  </a:cubicBezTo>
                  <a:cubicBezTo>
                    <a:pt x="6000" y="8275"/>
                    <a:pt x="7680" y="11501"/>
                    <a:pt x="8760" y="13465"/>
                  </a:cubicBezTo>
                  <a:cubicBezTo>
                    <a:pt x="9840" y="15429"/>
                    <a:pt x="10320" y="16130"/>
                    <a:pt x="11280" y="17392"/>
                  </a:cubicBezTo>
                  <a:cubicBezTo>
                    <a:pt x="12240" y="18655"/>
                    <a:pt x="13680" y="20478"/>
                    <a:pt x="13800" y="21039"/>
                  </a:cubicBezTo>
                  <a:cubicBezTo>
                    <a:pt x="13920" y="21600"/>
                    <a:pt x="12720" y="20899"/>
                    <a:pt x="11040" y="18935"/>
                  </a:cubicBezTo>
                  <a:cubicBezTo>
                    <a:pt x="9360" y="16971"/>
                    <a:pt x="7200" y="13745"/>
                    <a:pt x="6480" y="10519"/>
                  </a:cubicBezTo>
                  <a:cubicBezTo>
                    <a:pt x="5760" y="7293"/>
                    <a:pt x="6480" y="4068"/>
                    <a:pt x="7320" y="2244"/>
                  </a:cubicBezTo>
                  <a:cubicBezTo>
                    <a:pt x="8160" y="421"/>
                    <a:pt x="9120" y="0"/>
                    <a:pt x="11280" y="0"/>
                  </a:cubicBezTo>
                  <a:cubicBezTo>
                    <a:pt x="13440" y="0"/>
                    <a:pt x="16800" y="421"/>
                    <a:pt x="18840" y="1473"/>
                  </a:cubicBezTo>
                  <a:cubicBezTo>
                    <a:pt x="20880" y="2525"/>
                    <a:pt x="21600" y="4208"/>
                    <a:pt x="20280" y="5961"/>
                  </a:cubicBezTo>
                  <a:cubicBezTo>
                    <a:pt x="18960" y="7714"/>
                    <a:pt x="15600" y="9538"/>
                    <a:pt x="13320" y="10590"/>
                  </a:cubicBezTo>
                  <a:cubicBezTo>
                    <a:pt x="11040" y="11642"/>
                    <a:pt x="9840" y="11922"/>
                    <a:pt x="8640" y="1220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5" name="Line"/>
            <p:cNvSpPr/>
            <p:nvPr/>
          </p:nvSpPr>
          <p:spPr>
            <a:xfrm>
              <a:off x="8746207" y="3295581"/>
              <a:ext cx="104964" cy="12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84" extrusionOk="0">
                  <a:moveTo>
                    <a:pt x="7177" y="1604"/>
                  </a:moveTo>
                  <a:cubicBezTo>
                    <a:pt x="5698" y="1359"/>
                    <a:pt x="4218" y="1113"/>
                    <a:pt x="2887" y="3813"/>
                  </a:cubicBezTo>
                  <a:cubicBezTo>
                    <a:pt x="1555" y="6513"/>
                    <a:pt x="372" y="12159"/>
                    <a:pt x="76" y="15595"/>
                  </a:cubicBezTo>
                  <a:cubicBezTo>
                    <a:pt x="-220" y="19031"/>
                    <a:pt x="372" y="20259"/>
                    <a:pt x="1407" y="20872"/>
                  </a:cubicBezTo>
                  <a:cubicBezTo>
                    <a:pt x="2443" y="21486"/>
                    <a:pt x="3922" y="21486"/>
                    <a:pt x="5698" y="20381"/>
                  </a:cubicBezTo>
                  <a:cubicBezTo>
                    <a:pt x="7473" y="19277"/>
                    <a:pt x="9544" y="17068"/>
                    <a:pt x="11024" y="14000"/>
                  </a:cubicBezTo>
                  <a:cubicBezTo>
                    <a:pt x="12503" y="10931"/>
                    <a:pt x="13391" y="7004"/>
                    <a:pt x="13687" y="4304"/>
                  </a:cubicBezTo>
                  <a:cubicBezTo>
                    <a:pt x="13983" y="1604"/>
                    <a:pt x="13687" y="131"/>
                    <a:pt x="13391" y="9"/>
                  </a:cubicBezTo>
                  <a:cubicBezTo>
                    <a:pt x="13095" y="-114"/>
                    <a:pt x="12799" y="1113"/>
                    <a:pt x="12799" y="3691"/>
                  </a:cubicBezTo>
                  <a:cubicBezTo>
                    <a:pt x="12799" y="6268"/>
                    <a:pt x="13095" y="10195"/>
                    <a:pt x="14575" y="13263"/>
                  </a:cubicBezTo>
                  <a:cubicBezTo>
                    <a:pt x="16054" y="16331"/>
                    <a:pt x="18717" y="18541"/>
                    <a:pt x="21380" y="207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6" name="Line"/>
            <p:cNvSpPr/>
            <p:nvPr/>
          </p:nvSpPr>
          <p:spPr>
            <a:xfrm>
              <a:off x="8886843" y="3300715"/>
              <a:ext cx="90708" cy="124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485" extrusionOk="0">
                  <a:moveTo>
                    <a:pt x="4952" y="0"/>
                  </a:moveTo>
                  <a:cubicBezTo>
                    <a:pt x="3238" y="753"/>
                    <a:pt x="1523" y="1507"/>
                    <a:pt x="666" y="4772"/>
                  </a:cubicBezTo>
                  <a:cubicBezTo>
                    <a:pt x="-191" y="8037"/>
                    <a:pt x="-191" y="13814"/>
                    <a:pt x="495" y="17205"/>
                  </a:cubicBezTo>
                  <a:cubicBezTo>
                    <a:pt x="1180" y="20595"/>
                    <a:pt x="2552" y="21600"/>
                    <a:pt x="6152" y="21474"/>
                  </a:cubicBezTo>
                  <a:cubicBezTo>
                    <a:pt x="9752" y="21349"/>
                    <a:pt x="15580" y="20093"/>
                    <a:pt x="21409" y="188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7" name="Line"/>
            <p:cNvSpPr/>
            <p:nvPr/>
          </p:nvSpPr>
          <p:spPr>
            <a:xfrm>
              <a:off x="8966129" y="3276861"/>
              <a:ext cx="198812" cy="14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71" extrusionOk="0">
                  <a:moveTo>
                    <a:pt x="2170" y="11622"/>
                  </a:moveTo>
                  <a:cubicBezTo>
                    <a:pt x="3578" y="10574"/>
                    <a:pt x="4987" y="9525"/>
                    <a:pt x="5848" y="8477"/>
                  </a:cubicBezTo>
                  <a:cubicBezTo>
                    <a:pt x="6709" y="7428"/>
                    <a:pt x="7022" y="6380"/>
                    <a:pt x="6709" y="4912"/>
                  </a:cubicBezTo>
                  <a:cubicBezTo>
                    <a:pt x="6396" y="3444"/>
                    <a:pt x="5457" y="1556"/>
                    <a:pt x="4596" y="613"/>
                  </a:cubicBezTo>
                  <a:cubicBezTo>
                    <a:pt x="3735" y="-331"/>
                    <a:pt x="2952" y="-331"/>
                    <a:pt x="2092" y="1661"/>
                  </a:cubicBezTo>
                  <a:cubicBezTo>
                    <a:pt x="1231" y="3653"/>
                    <a:pt x="292" y="7638"/>
                    <a:pt x="57" y="10784"/>
                  </a:cubicBezTo>
                  <a:cubicBezTo>
                    <a:pt x="-178" y="13929"/>
                    <a:pt x="292" y="16236"/>
                    <a:pt x="1935" y="18019"/>
                  </a:cubicBezTo>
                  <a:cubicBezTo>
                    <a:pt x="3578" y="19801"/>
                    <a:pt x="6396" y="21059"/>
                    <a:pt x="9839" y="21164"/>
                  </a:cubicBezTo>
                  <a:cubicBezTo>
                    <a:pt x="13283" y="21269"/>
                    <a:pt x="17352" y="20220"/>
                    <a:pt x="21422" y="191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8" name="Line"/>
            <p:cNvSpPr/>
            <p:nvPr/>
          </p:nvSpPr>
          <p:spPr>
            <a:xfrm>
              <a:off x="8516254" y="327658"/>
              <a:ext cx="131858" cy="14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069" extrusionOk="0">
                  <a:moveTo>
                    <a:pt x="13457" y="3003"/>
                  </a:moveTo>
                  <a:cubicBezTo>
                    <a:pt x="13457" y="1954"/>
                    <a:pt x="13457" y="906"/>
                    <a:pt x="12548" y="381"/>
                  </a:cubicBezTo>
                  <a:cubicBezTo>
                    <a:pt x="11638" y="-143"/>
                    <a:pt x="9819" y="-143"/>
                    <a:pt x="8000" y="486"/>
                  </a:cubicBezTo>
                  <a:cubicBezTo>
                    <a:pt x="6181" y="1115"/>
                    <a:pt x="4362" y="2374"/>
                    <a:pt x="2884" y="4575"/>
                  </a:cubicBezTo>
                  <a:cubicBezTo>
                    <a:pt x="1406" y="6777"/>
                    <a:pt x="270" y="9923"/>
                    <a:pt x="42" y="12544"/>
                  </a:cubicBezTo>
                  <a:cubicBezTo>
                    <a:pt x="-185" y="15166"/>
                    <a:pt x="497" y="17263"/>
                    <a:pt x="2202" y="18836"/>
                  </a:cubicBezTo>
                  <a:cubicBezTo>
                    <a:pt x="3908" y="20408"/>
                    <a:pt x="6636" y="21457"/>
                    <a:pt x="9706" y="20933"/>
                  </a:cubicBezTo>
                  <a:cubicBezTo>
                    <a:pt x="12775" y="20408"/>
                    <a:pt x="16186" y="18311"/>
                    <a:pt x="18346" y="15480"/>
                  </a:cubicBezTo>
                  <a:cubicBezTo>
                    <a:pt x="20506" y="12649"/>
                    <a:pt x="21415" y="9084"/>
                    <a:pt x="20619" y="6358"/>
                  </a:cubicBezTo>
                  <a:cubicBezTo>
                    <a:pt x="19823" y="3632"/>
                    <a:pt x="17322" y="1744"/>
                    <a:pt x="14821" y="801"/>
                  </a:cubicBezTo>
                  <a:cubicBezTo>
                    <a:pt x="12320" y="-143"/>
                    <a:pt x="9819" y="-143"/>
                    <a:pt x="7773" y="906"/>
                  </a:cubicBezTo>
                  <a:cubicBezTo>
                    <a:pt x="5727" y="1954"/>
                    <a:pt x="4135" y="4051"/>
                    <a:pt x="2543" y="61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9" name="Line"/>
            <p:cNvSpPr/>
            <p:nvPr/>
          </p:nvSpPr>
          <p:spPr>
            <a:xfrm>
              <a:off x="8684321" y="332157"/>
              <a:ext cx="131303" cy="16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179" extrusionOk="0">
                  <a:moveTo>
                    <a:pt x="9421" y="2119"/>
                  </a:moveTo>
                  <a:cubicBezTo>
                    <a:pt x="8502" y="1171"/>
                    <a:pt x="7583" y="224"/>
                    <a:pt x="6549" y="34"/>
                  </a:cubicBezTo>
                  <a:cubicBezTo>
                    <a:pt x="5515" y="-155"/>
                    <a:pt x="4366" y="413"/>
                    <a:pt x="2987" y="2592"/>
                  </a:cubicBezTo>
                  <a:cubicBezTo>
                    <a:pt x="1609" y="4771"/>
                    <a:pt x="0" y="8561"/>
                    <a:pt x="0" y="11782"/>
                  </a:cubicBezTo>
                  <a:cubicBezTo>
                    <a:pt x="0" y="15003"/>
                    <a:pt x="1609" y="17656"/>
                    <a:pt x="3562" y="19266"/>
                  </a:cubicBezTo>
                  <a:cubicBezTo>
                    <a:pt x="5515" y="20877"/>
                    <a:pt x="7813" y="21445"/>
                    <a:pt x="10570" y="21066"/>
                  </a:cubicBezTo>
                  <a:cubicBezTo>
                    <a:pt x="13328" y="20687"/>
                    <a:pt x="16545" y="19361"/>
                    <a:pt x="18613" y="17845"/>
                  </a:cubicBezTo>
                  <a:cubicBezTo>
                    <a:pt x="20681" y="16329"/>
                    <a:pt x="21600" y="14624"/>
                    <a:pt x="20681" y="12161"/>
                  </a:cubicBezTo>
                  <a:cubicBezTo>
                    <a:pt x="19762" y="9698"/>
                    <a:pt x="17004" y="6477"/>
                    <a:pt x="14477" y="4866"/>
                  </a:cubicBezTo>
                  <a:cubicBezTo>
                    <a:pt x="11949" y="3256"/>
                    <a:pt x="9651" y="3256"/>
                    <a:pt x="7928" y="4108"/>
                  </a:cubicBezTo>
                  <a:cubicBezTo>
                    <a:pt x="6204" y="4961"/>
                    <a:pt x="5055" y="6666"/>
                    <a:pt x="3906" y="837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0" name="Line"/>
            <p:cNvSpPr/>
            <p:nvPr/>
          </p:nvSpPr>
          <p:spPr>
            <a:xfrm>
              <a:off x="8818269" y="308938"/>
              <a:ext cx="198701" cy="16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0997" extrusionOk="0">
                  <a:moveTo>
                    <a:pt x="14033" y="4886"/>
                  </a:moveTo>
                  <a:cubicBezTo>
                    <a:pt x="13880" y="3993"/>
                    <a:pt x="13726" y="3101"/>
                    <a:pt x="12807" y="2297"/>
                  </a:cubicBezTo>
                  <a:cubicBezTo>
                    <a:pt x="11888" y="1494"/>
                    <a:pt x="10203" y="780"/>
                    <a:pt x="8365" y="1316"/>
                  </a:cubicBezTo>
                  <a:cubicBezTo>
                    <a:pt x="6526" y="1851"/>
                    <a:pt x="4535" y="3636"/>
                    <a:pt x="3003" y="6135"/>
                  </a:cubicBezTo>
                  <a:cubicBezTo>
                    <a:pt x="1471" y="8635"/>
                    <a:pt x="399" y="11848"/>
                    <a:pt x="92" y="14258"/>
                  </a:cubicBezTo>
                  <a:cubicBezTo>
                    <a:pt x="-214" y="16668"/>
                    <a:pt x="246" y="18274"/>
                    <a:pt x="1395" y="19435"/>
                  </a:cubicBezTo>
                  <a:cubicBezTo>
                    <a:pt x="2543" y="20595"/>
                    <a:pt x="4382" y="21309"/>
                    <a:pt x="7216" y="20863"/>
                  </a:cubicBezTo>
                  <a:cubicBezTo>
                    <a:pt x="10050" y="20416"/>
                    <a:pt x="13880" y="18810"/>
                    <a:pt x="16407" y="17114"/>
                  </a:cubicBezTo>
                  <a:cubicBezTo>
                    <a:pt x="18935" y="15418"/>
                    <a:pt x="20160" y="13633"/>
                    <a:pt x="20773" y="11848"/>
                  </a:cubicBezTo>
                  <a:cubicBezTo>
                    <a:pt x="21386" y="10063"/>
                    <a:pt x="21386" y="8278"/>
                    <a:pt x="20697" y="6314"/>
                  </a:cubicBezTo>
                  <a:cubicBezTo>
                    <a:pt x="20007" y="4350"/>
                    <a:pt x="18629" y="2208"/>
                    <a:pt x="17556" y="1048"/>
                  </a:cubicBezTo>
                  <a:cubicBezTo>
                    <a:pt x="16484" y="-112"/>
                    <a:pt x="15718" y="-291"/>
                    <a:pt x="14875" y="423"/>
                  </a:cubicBezTo>
                  <a:cubicBezTo>
                    <a:pt x="14033" y="1137"/>
                    <a:pt x="13114" y="2744"/>
                    <a:pt x="12194" y="43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1" name="Line"/>
            <p:cNvSpPr/>
            <p:nvPr/>
          </p:nvSpPr>
          <p:spPr>
            <a:xfrm>
              <a:off x="9034933" y="318280"/>
              <a:ext cx="186739" cy="13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0642" extrusionOk="0">
                  <a:moveTo>
                    <a:pt x="9344" y="1875"/>
                  </a:moveTo>
                  <a:cubicBezTo>
                    <a:pt x="8856" y="1028"/>
                    <a:pt x="8369" y="181"/>
                    <a:pt x="7070" y="287"/>
                  </a:cubicBezTo>
                  <a:cubicBezTo>
                    <a:pt x="5771" y="393"/>
                    <a:pt x="3659" y="1452"/>
                    <a:pt x="2198" y="3252"/>
                  </a:cubicBezTo>
                  <a:cubicBezTo>
                    <a:pt x="736" y="5052"/>
                    <a:pt x="-76" y="7593"/>
                    <a:pt x="5" y="10346"/>
                  </a:cubicBezTo>
                  <a:cubicBezTo>
                    <a:pt x="86" y="13099"/>
                    <a:pt x="1061" y="16064"/>
                    <a:pt x="2929" y="18075"/>
                  </a:cubicBezTo>
                  <a:cubicBezTo>
                    <a:pt x="4796" y="20087"/>
                    <a:pt x="7557" y="21146"/>
                    <a:pt x="10643" y="20405"/>
                  </a:cubicBezTo>
                  <a:cubicBezTo>
                    <a:pt x="13728" y="19664"/>
                    <a:pt x="17139" y="17122"/>
                    <a:pt x="19088" y="14793"/>
                  </a:cubicBezTo>
                  <a:cubicBezTo>
                    <a:pt x="21037" y="12464"/>
                    <a:pt x="21524" y="10346"/>
                    <a:pt x="20874" y="7805"/>
                  </a:cubicBezTo>
                  <a:cubicBezTo>
                    <a:pt x="20225" y="5264"/>
                    <a:pt x="18438" y="2299"/>
                    <a:pt x="16165" y="922"/>
                  </a:cubicBezTo>
                  <a:cubicBezTo>
                    <a:pt x="13891" y="-454"/>
                    <a:pt x="11130" y="-242"/>
                    <a:pt x="8938" y="1240"/>
                  </a:cubicBezTo>
                  <a:cubicBezTo>
                    <a:pt x="6745" y="2722"/>
                    <a:pt x="5121" y="5475"/>
                    <a:pt x="3497" y="82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2" name="Line"/>
            <p:cNvSpPr/>
            <p:nvPr/>
          </p:nvSpPr>
          <p:spPr>
            <a:xfrm>
              <a:off x="9230119" y="310744"/>
              <a:ext cx="192824" cy="14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056" extrusionOk="0">
                  <a:moveTo>
                    <a:pt x="10243" y="4665"/>
                  </a:moveTo>
                  <a:cubicBezTo>
                    <a:pt x="9147" y="3252"/>
                    <a:pt x="8052" y="1839"/>
                    <a:pt x="6565" y="1637"/>
                  </a:cubicBezTo>
                  <a:cubicBezTo>
                    <a:pt x="5078" y="1435"/>
                    <a:pt x="3199" y="2444"/>
                    <a:pt x="1869" y="4463"/>
                  </a:cubicBezTo>
                  <a:cubicBezTo>
                    <a:pt x="539" y="6482"/>
                    <a:pt x="-244" y="9510"/>
                    <a:pt x="69" y="12437"/>
                  </a:cubicBezTo>
                  <a:cubicBezTo>
                    <a:pt x="382" y="15364"/>
                    <a:pt x="1791" y="18190"/>
                    <a:pt x="4452" y="19704"/>
                  </a:cubicBezTo>
                  <a:cubicBezTo>
                    <a:pt x="7113" y="21218"/>
                    <a:pt x="11026" y="21420"/>
                    <a:pt x="14078" y="20512"/>
                  </a:cubicBezTo>
                  <a:cubicBezTo>
                    <a:pt x="17130" y="19603"/>
                    <a:pt x="19321" y="17584"/>
                    <a:pt x="20339" y="14556"/>
                  </a:cubicBezTo>
                  <a:cubicBezTo>
                    <a:pt x="21356" y="11528"/>
                    <a:pt x="21199" y="7491"/>
                    <a:pt x="20339" y="4665"/>
                  </a:cubicBezTo>
                  <a:cubicBezTo>
                    <a:pt x="19478" y="1839"/>
                    <a:pt x="17912" y="224"/>
                    <a:pt x="15799" y="22"/>
                  </a:cubicBezTo>
                  <a:cubicBezTo>
                    <a:pt x="13686" y="-180"/>
                    <a:pt x="11026" y="1031"/>
                    <a:pt x="9304" y="2141"/>
                  </a:cubicBezTo>
                  <a:cubicBezTo>
                    <a:pt x="7582" y="3252"/>
                    <a:pt x="6799" y="4261"/>
                    <a:pt x="6017" y="52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3" name="Line"/>
            <p:cNvSpPr/>
            <p:nvPr/>
          </p:nvSpPr>
          <p:spPr>
            <a:xfrm>
              <a:off x="9468955" y="313809"/>
              <a:ext cx="194281" cy="15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042" extrusionOk="0">
                  <a:moveTo>
                    <a:pt x="4400" y="2351"/>
                  </a:moveTo>
                  <a:cubicBezTo>
                    <a:pt x="4400" y="1369"/>
                    <a:pt x="4400" y="387"/>
                    <a:pt x="4006" y="93"/>
                  </a:cubicBezTo>
                  <a:cubicBezTo>
                    <a:pt x="3612" y="-202"/>
                    <a:pt x="2824" y="191"/>
                    <a:pt x="2035" y="1467"/>
                  </a:cubicBezTo>
                  <a:cubicBezTo>
                    <a:pt x="1247" y="2743"/>
                    <a:pt x="459" y="4903"/>
                    <a:pt x="143" y="7063"/>
                  </a:cubicBezTo>
                  <a:cubicBezTo>
                    <a:pt x="-172" y="9223"/>
                    <a:pt x="-14" y="11383"/>
                    <a:pt x="1089" y="13642"/>
                  </a:cubicBezTo>
                  <a:cubicBezTo>
                    <a:pt x="2193" y="15900"/>
                    <a:pt x="4243" y="18256"/>
                    <a:pt x="6608" y="19631"/>
                  </a:cubicBezTo>
                  <a:cubicBezTo>
                    <a:pt x="8972" y="21005"/>
                    <a:pt x="11653" y="21398"/>
                    <a:pt x="13939" y="20711"/>
                  </a:cubicBezTo>
                  <a:cubicBezTo>
                    <a:pt x="16225" y="20023"/>
                    <a:pt x="18117" y="18256"/>
                    <a:pt x="19378" y="15998"/>
                  </a:cubicBezTo>
                  <a:cubicBezTo>
                    <a:pt x="20640" y="13740"/>
                    <a:pt x="21270" y="10991"/>
                    <a:pt x="21349" y="8634"/>
                  </a:cubicBezTo>
                  <a:cubicBezTo>
                    <a:pt x="21428" y="6278"/>
                    <a:pt x="20955" y="4314"/>
                    <a:pt x="20009" y="2940"/>
                  </a:cubicBezTo>
                  <a:cubicBezTo>
                    <a:pt x="19063" y="1565"/>
                    <a:pt x="17644" y="780"/>
                    <a:pt x="15358" y="878"/>
                  </a:cubicBezTo>
                  <a:cubicBezTo>
                    <a:pt x="13072" y="976"/>
                    <a:pt x="9919" y="1958"/>
                    <a:pt x="7948" y="3431"/>
                  </a:cubicBezTo>
                  <a:cubicBezTo>
                    <a:pt x="5977" y="4903"/>
                    <a:pt x="5189" y="6867"/>
                    <a:pt x="4400" y="88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4" name="Line"/>
            <p:cNvSpPr/>
            <p:nvPr/>
          </p:nvSpPr>
          <p:spPr>
            <a:xfrm>
              <a:off x="9676220" y="317895"/>
              <a:ext cx="173671" cy="15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259" extrusionOk="0">
                  <a:moveTo>
                    <a:pt x="6339" y="1760"/>
                  </a:moveTo>
                  <a:cubicBezTo>
                    <a:pt x="5468" y="1567"/>
                    <a:pt x="4597" y="1374"/>
                    <a:pt x="3465" y="2435"/>
                  </a:cubicBezTo>
                  <a:cubicBezTo>
                    <a:pt x="2333" y="3495"/>
                    <a:pt x="939" y="5810"/>
                    <a:pt x="330" y="8606"/>
                  </a:cubicBezTo>
                  <a:cubicBezTo>
                    <a:pt x="-280" y="11402"/>
                    <a:pt x="-106" y="14681"/>
                    <a:pt x="1375" y="17092"/>
                  </a:cubicBezTo>
                  <a:cubicBezTo>
                    <a:pt x="2855" y="19502"/>
                    <a:pt x="5643" y="21045"/>
                    <a:pt x="8778" y="21238"/>
                  </a:cubicBezTo>
                  <a:cubicBezTo>
                    <a:pt x="11914" y="21431"/>
                    <a:pt x="15397" y="20274"/>
                    <a:pt x="17749" y="18827"/>
                  </a:cubicBezTo>
                  <a:cubicBezTo>
                    <a:pt x="20101" y="17381"/>
                    <a:pt x="21320" y="15645"/>
                    <a:pt x="21059" y="12752"/>
                  </a:cubicBezTo>
                  <a:cubicBezTo>
                    <a:pt x="20797" y="9860"/>
                    <a:pt x="19055" y="5810"/>
                    <a:pt x="17401" y="3302"/>
                  </a:cubicBezTo>
                  <a:cubicBezTo>
                    <a:pt x="15746" y="795"/>
                    <a:pt x="14178" y="-169"/>
                    <a:pt x="12088" y="24"/>
                  </a:cubicBezTo>
                  <a:cubicBezTo>
                    <a:pt x="9997" y="217"/>
                    <a:pt x="7385" y="1567"/>
                    <a:pt x="4772" y="29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5" name="Line"/>
            <p:cNvSpPr/>
            <p:nvPr/>
          </p:nvSpPr>
          <p:spPr>
            <a:xfrm>
              <a:off x="9881542" y="314225"/>
              <a:ext cx="163026" cy="16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130" extrusionOk="0">
                  <a:moveTo>
                    <a:pt x="5765" y="3786"/>
                  </a:moveTo>
                  <a:cubicBezTo>
                    <a:pt x="5765" y="2871"/>
                    <a:pt x="5765" y="1956"/>
                    <a:pt x="5304" y="1406"/>
                  </a:cubicBezTo>
                  <a:cubicBezTo>
                    <a:pt x="4842" y="857"/>
                    <a:pt x="3919" y="674"/>
                    <a:pt x="3088" y="949"/>
                  </a:cubicBezTo>
                  <a:cubicBezTo>
                    <a:pt x="2258" y="1223"/>
                    <a:pt x="1519" y="1956"/>
                    <a:pt x="873" y="4518"/>
                  </a:cubicBezTo>
                  <a:cubicBezTo>
                    <a:pt x="227" y="7081"/>
                    <a:pt x="-327" y="11474"/>
                    <a:pt x="227" y="14586"/>
                  </a:cubicBezTo>
                  <a:cubicBezTo>
                    <a:pt x="781" y="17698"/>
                    <a:pt x="2442" y="19528"/>
                    <a:pt x="5027" y="20444"/>
                  </a:cubicBezTo>
                  <a:cubicBezTo>
                    <a:pt x="7611" y="21359"/>
                    <a:pt x="11119" y="21359"/>
                    <a:pt x="13981" y="20444"/>
                  </a:cubicBezTo>
                  <a:cubicBezTo>
                    <a:pt x="16842" y="19528"/>
                    <a:pt x="19058" y="17698"/>
                    <a:pt x="20165" y="14861"/>
                  </a:cubicBezTo>
                  <a:cubicBezTo>
                    <a:pt x="21273" y="12023"/>
                    <a:pt x="21273" y="8179"/>
                    <a:pt x="20073" y="5251"/>
                  </a:cubicBezTo>
                  <a:cubicBezTo>
                    <a:pt x="18873" y="2322"/>
                    <a:pt x="16473" y="308"/>
                    <a:pt x="13611" y="34"/>
                  </a:cubicBezTo>
                  <a:cubicBezTo>
                    <a:pt x="10750" y="-241"/>
                    <a:pt x="7427" y="1223"/>
                    <a:pt x="5396" y="2505"/>
                  </a:cubicBezTo>
                  <a:cubicBezTo>
                    <a:pt x="3365" y="3786"/>
                    <a:pt x="2627" y="4884"/>
                    <a:pt x="1888" y="59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6" name="Line"/>
            <p:cNvSpPr/>
            <p:nvPr/>
          </p:nvSpPr>
          <p:spPr>
            <a:xfrm>
              <a:off x="10051058" y="304141"/>
              <a:ext cx="163207" cy="15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078" extrusionOk="0">
                  <a:moveTo>
                    <a:pt x="11637" y="4683"/>
                  </a:moveTo>
                  <a:cubicBezTo>
                    <a:pt x="10345" y="3356"/>
                    <a:pt x="9052" y="2030"/>
                    <a:pt x="7945" y="1367"/>
                  </a:cubicBezTo>
                  <a:cubicBezTo>
                    <a:pt x="6837" y="704"/>
                    <a:pt x="5914" y="704"/>
                    <a:pt x="4529" y="2314"/>
                  </a:cubicBezTo>
                  <a:cubicBezTo>
                    <a:pt x="3145" y="3925"/>
                    <a:pt x="1299" y="7146"/>
                    <a:pt x="468" y="10083"/>
                  </a:cubicBezTo>
                  <a:cubicBezTo>
                    <a:pt x="-363" y="13020"/>
                    <a:pt x="-178" y="15672"/>
                    <a:pt x="1760" y="17662"/>
                  </a:cubicBezTo>
                  <a:cubicBezTo>
                    <a:pt x="3699" y="19651"/>
                    <a:pt x="7391" y="20978"/>
                    <a:pt x="10622" y="21072"/>
                  </a:cubicBezTo>
                  <a:cubicBezTo>
                    <a:pt x="13852" y="21167"/>
                    <a:pt x="16622" y="20030"/>
                    <a:pt x="18468" y="18041"/>
                  </a:cubicBezTo>
                  <a:cubicBezTo>
                    <a:pt x="20314" y="16051"/>
                    <a:pt x="21237" y="13209"/>
                    <a:pt x="20960" y="10178"/>
                  </a:cubicBezTo>
                  <a:cubicBezTo>
                    <a:pt x="20683" y="7146"/>
                    <a:pt x="19206" y="3925"/>
                    <a:pt x="17360" y="2030"/>
                  </a:cubicBezTo>
                  <a:cubicBezTo>
                    <a:pt x="15514" y="135"/>
                    <a:pt x="13299" y="-433"/>
                    <a:pt x="11452" y="325"/>
                  </a:cubicBezTo>
                  <a:cubicBezTo>
                    <a:pt x="9606" y="1083"/>
                    <a:pt x="8129" y="3167"/>
                    <a:pt x="6652" y="52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7" name="Line"/>
            <p:cNvSpPr/>
            <p:nvPr/>
          </p:nvSpPr>
          <p:spPr>
            <a:xfrm>
              <a:off x="10223210" y="294036"/>
              <a:ext cx="142107" cy="168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0997" extrusionOk="0">
                  <a:moveTo>
                    <a:pt x="9072" y="6205"/>
                  </a:moveTo>
                  <a:cubicBezTo>
                    <a:pt x="9072" y="5312"/>
                    <a:pt x="9072" y="4420"/>
                    <a:pt x="8532" y="3884"/>
                  </a:cubicBezTo>
                  <a:cubicBezTo>
                    <a:pt x="7992" y="3349"/>
                    <a:pt x="6912" y="3170"/>
                    <a:pt x="5940" y="3617"/>
                  </a:cubicBezTo>
                  <a:cubicBezTo>
                    <a:pt x="4968" y="4063"/>
                    <a:pt x="4104" y="5134"/>
                    <a:pt x="3672" y="7722"/>
                  </a:cubicBezTo>
                  <a:cubicBezTo>
                    <a:pt x="3240" y="10311"/>
                    <a:pt x="3240" y="14417"/>
                    <a:pt x="4212" y="17005"/>
                  </a:cubicBezTo>
                  <a:cubicBezTo>
                    <a:pt x="5184" y="19593"/>
                    <a:pt x="7128" y="20664"/>
                    <a:pt x="9396" y="20932"/>
                  </a:cubicBezTo>
                  <a:cubicBezTo>
                    <a:pt x="11664" y="21200"/>
                    <a:pt x="14256" y="20664"/>
                    <a:pt x="16632" y="18790"/>
                  </a:cubicBezTo>
                  <a:cubicBezTo>
                    <a:pt x="19008" y="16916"/>
                    <a:pt x="21168" y="13702"/>
                    <a:pt x="21384" y="10400"/>
                  </a:cubicBezTo>
                  <a:cubicBezTo>
                    <a:pt x="21600" y="7098"/>
                    <a:pt x="19872" y="3706"/>
                    <a:pt x="17280" y="1831"/>
                  </a:cubicBezTo>
                  <a:cubicBezTo>
                    <a:pt x="14688" y="-43"/>
                    <a:pt x="11232" y="-400"/>
                    <a:pt x="8208" y="403"/>
                  </a:cubicBezTo>
                  <a:cubicBezTo>
                    <a:pt x="5184" y="1207"/>
                    <a:pt x="2592" y="3170"/>
                    <a:pt x="0" y="513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8" name="Line"/>
            <p:cNvSpPr/>
            <p:nvPr/>
          </p:nvSpPr>
          <p:spPr>
            <a:xfrm>
              <a:off x="8604806" y="1092537"/>
              <a:ext cx="1271" cy="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9" name="Line"/>
            <p:cNvSpPr/>
            <p:nvPr/>
          </p:nvSpPr>
          <p:spPr>
            <a:xfrm>
              <a:off x="8456077" y="1045432"/>
              <a:ext cx="232428" cy="18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0683" extrusionOk="0">
                  <a:moveTo>
                    <a:pt x="13004" y="6215"/>
                  </a:moveTo>
                  <a:cubicBezTo>
                    <a:pt x="12619" y="4295"/>
                    <a:pt x="12233" y="2375"/>
                    <a:pt x="11204" y="1175"/>
                  </a:cubicBezTo>
                  <a:cubicBezTo>
                    <a:pt x="10176" y="-25"/>
                    <a:pt x="8504" y="-505"/>
                    <a:pt x="6512" y="695"/>
                  </a:cubicBezTo>
                  <a:cubicBezTo>
                    <a:pt x="4519" y="1895"/>
                    <a:pt x="2204" y="4775"/>
                    <a:pt x="983" y="7495"/>
                  </a:cubicBezTo>
                  <a:cubicBezTo>
                    <a:pt x="-238" y="10215"/>
                    <a:pt x="-367" y="12775"/>
                    <a:pt x="854" y="15095"/>
                  </a:cubicBezTo>
                  <a:cubicBezTo>
                    <a:pt x="2076" y="17415"/>
                    <a:pt x="4647" y="19495"/>
                    <a:pt x="7412" y="20295"/>
                  </a:cubicBezTo>
                  <a:cubicBezTo>
                    <a:pt x="10176" y="21095"/>
                    <a:pt x="13133" y="20615"/>
                    <a:pt x="15576" y="19255"/>
                  </a:cubicBezTo>
                  <a:cubicBezTo>
                    <a:pt x="18019" y="17895"/>
                    <a:pt x="19947" y="15655"/>
                    <a:pt x="20590" y="13655"/>
                  </a:cubicBezTo>
                  <a:cubicBezTo>
                    <a:pt x="21233" y="11655"/>
                    <a:pt x="20590" y="9895"/>
                    <a:pt x="18983" y="8375"/>
                  </a:cubicBezTo>
                  <a:cubicBezTo>
                    <a:pt x="17376" y="6855"/>
                    <a:pt x="14804" y="5575"/>
                    <a:pt x="13069" y="5095"/>
                  </a:cubicBezTo>
                  <a:cubicBezTo>
                    <a:pt x="11333" y="4615"/>
                    <a:pt x="10433" y="4935"/>
                    <a:pt x="9533" y="52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0" name="Line"/>
            <p:cNvSpPr/>
            <p:nvPr/>
          </p:nvSpPr>
          <p:spPr>
            <a:xfrm>
              <a:off x="8700097" y="1072840"/>
              <a:ext cx="116869" cy="1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0985" extrusionOk="0">
                  <a:moveTo>
                    <a:pt x="8588" y="2696"/>
                  </a:moveTo>
                  <a:cubicBezTo>
                    <a:pt x="7807" y="1715"/>
                    <a:pt x="7027" y="733"/>
                    <a:pt x="5986" y="340"/>
                  </a:cubicBezTo>
                  <a:cubicBezTo>
                    <a:pt x="4945" y="-53"/>
                    <a:pt x="3643" y="144"/>
                    <a:pt x="2733" y="733"/>
                  </a:cubicBezTo>
                  <a:cubicBezTo>
                    <a:pt x="1822" y="1322"/>
                    <a:pt x="1301" y="2304"/>
                    <a:pt x="1301" y="5053"/>
                  </a:cubicBezTo>
                  <a:cubicBezTo>
                    <a:pt x="1301" y="7802"/>
                    <a:pt x="1822" y="12318"/>
                    <a:pt x="2993" y="15264"/>
                  </a:cubicBezTo>
                  <a:cubicBezTo>
                    <a:pt x="4164" y="18209"/>
                    <a:pt x="5986" y="19584"/>
                    <a:pt x="7547" y="20369"/>
                  </a:cubicBezTo>
                  <a:cubicBezTo>
                    <a:pt x="9109" y="21155"/>
                    <a:pt x="10410" y="21351"/>
                    <a:pt x="12622" y="19976"/>
                  </a:cubicBezTo>
                  <a:cubicBezTo>
                    <a:pt x="14834" y="18602"/>
                    <a:pt x="17957" y="15656"/>
                    <a:pt x="19648" y="12711"/>
                  </a:cubicBezTo>
                  <a:cubicBezTo>
                    <a:pt x="21340" y="9766"/>
                    <a:pt x="21600" y="6820"/>
                    <a:pt x="20689" y="4464"/>
                  </a:cubicBezTo>
                  <a:cubicBezTo>
                    <a:pt x="19778" y="2107"/>
                    <a:pt x="17696" y="340"/>
                    <a:pt x="14443" y="46"/>
                  </a:cubicBezTo>
                  <a:cubicBezTo>
                    <a:pt x="11190" y="-249"/>
                    <a:pt x="6766" y="929"/>
                    <a:pt x="4164" y="2009"/>
                  </a:cubicBezTo>
                  <a:cubicBezTo>
                    <a:pt x="1561" y="3089"/>
                    <a:pt x="781" y="4071"/>
                    <a:pt x="0" y="50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1" name="Line"/>
            <p:cNvSpPr/>
            <p:nvPr/>
          </p:nvSpPr>
          <p:spPr>
            <a:xfrm>
              <a:off x="8816267" y="1052243"/>
              <a:ext cx="145648" cy="16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265" extrusionOk="0">
                  <a:moveTo>
                    <a:pt x="8259" y="4673"/>
                  </a:moveTo>
                  <a:cubicBezTo>
                    <a:pt x="8259" y="3742"/>
                    <a:pt x="8259" y="2811"/>
                    <a:pt x="7730" y="2253"/>
                  </a:cubicBezTo>
                  <a:cubicBezTo>
                    <a:pt x="7200" y="1694"/>
                    <a:pt x="6141" y="1508"/>
                    <a:pt x="4977" y="2998"/>
                  </a:cubicBezTo>
                  <a:cubicBezTo>
                    <a:pt x="3812" y="4487"/>
                    <a:pt x="2541" y="7653"/>
                    <a:pt x="2329" y="10632"/>
                  </a:cubicBezTo>
                  <a:cubicBezTo>
                    <a:pt x="2118" y="13611"/>
                    <a:pt x="2965" y="16404"/>
                    <a:pt x="4447" y="18360"/>
                  </a:cubicBezTo>
                  <a:cubicBezTo>
                    <a:pt x="5929" y="20315"/>
                    <a:pt x="8047" y="21432"/>
                    <a:pt x="10694" y="21246"/>
                  </a:cubicBezTo>
                  <a:cubicBezTo>
                    <a:pt x="13341" y="21060"/>
                    <a:pt x="16518" y="19570"/>
                    <a:pt x="18529" y="17335"/>
                  </a:cubicBezTo>
                  <a:cubicBezTo>
                    <a:pt x="20541" y="15101"/>
                    <a:pt x="21388" y="12122"/>
                    <a:pt x="21494" y="9515"/>
                  </a:cubicBezTo>
                  <a:cubicBezTo>
                    <a:pt x="21600" y="6908"/>
                    <a:pt x="20965" y="4673"/>
                    <a:pt x="19059" y="2904"/>
                  </a:cubicBezTo>
                  <a:cubicBezTo>
                    <a:pt x="17153" y="1135"/>
                    <a:pt x="13976" y="-168"/>
                    <a:pt x="11012" y="18"/>
                  </a:cubicBezTo>
                  <a:cubicBezTo>
                    <a:pt x="8047" y="204"/>
                    <a:pt x="5294" y="1880"/>
                    <a:pt x="3494" y="3649"/>
                  </a:cubicBezTo>
                  <a:cubicBezTo>
                    <a:pt x="1694" y="5418"/>
                    <a:pt x="847" y="7280"/>
                    <a:pt x="0" y="91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2" name="Line"/>
            <p:cNvSpPr/>
            <p:nvPr/>
          </p:nvSpPr>
          <p:spPr>
            <a:xfrm>
              <a:off x="8973423" y="1069052"/>
              <a:ext cx="148296" cy="14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107" extrusionOk="0">
                  <a:moveTo>
                    <a:pt x="5792" y="3337"/>
                  </a:moveTo>
                  <a:cubicBezTo>
                    <a:pt x="5996" y="2318"/>
                    <a:pt x="6200" y="1299"/>
                    <a:pt x="5792" y="688"/>
                  </a:cubicBezTo>
                  <a:cubicBezTo>
                    <a:pt x="5385" y="77"/>
                    <a:pt x="4366" y="-127"/>
                    <a:pt x="3449" y="77"/>
                  </a:cubicBezTo>
                  <a:cubicBezTo>
                    <a:pt x="2532" y="281"/>
                    <a:pt x="1717" y="892"/>
                    <a:pt x="1004" y="3541"/>
                  </a:cubicBezTo>
                  <a:cubicBezTo>
                    <a:pt x="290" y="6190"/>
                    <a:pt x="-321" y="10877"/>
                    <a:pt x="188" y="14137"/>
                  </a:cubicBezTo>
                  <a:cubicBezTo>
                    <a:pt x="698" y="17398"/>
                    <a:pt x="2328" y="19232"/>
                    <a:pt x="4875" y="20250"/>
                  </a:cubicBezTo>
                  <a:cubicBezTo>
                    <a:pt x="7422" y="21269"/>
                    <a:pt x="10887" y="21473"/>
                    <a:pt x="13637" y="20352"/>
                  </a:cubicBezTo>
                  <a:cubicBezTo>
                    <a:pt x="16388" y="19231"/>
                    <a:pt x="18426" y="16786"/>
                    <a:pt x="19649" y="14137"/>
                  </a:cubicBezTo>
                  <a:cubicBezTo>
                    <a:pt x="20872" y="11488"/>
                    <a:pt x="21279" y="8635"/>
                    <a:pt x="20973" y="6394"/>
                  </a:cubicBezTo>
                  <a:cubicBezTo>
                    <a:pt x="20668" y="4152"/>
                    <a:pt x="19649" y="2522"/>
                    <a:pt x="17407" y="1911"/>
                  </a:cubicBezTo>
                  <a:cubicBezTo>
                    <a:pt x="15166" y="1299"/>
                    <a:pt x="11702" y="1707"/>
                    <a:pt x="8747" y="2726"/>
                  </a:cubicBezTo>
                  <a:cubicBezTo>
                    <a:pt x="5792" y="3745"/>
                    <a:pt x="3347" y="5375"/>
                    <a:pt x="902" y="70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3" name="Line"/>
            <p:cNvSpPr/>
            <p:nvPr/>
          </p:nvSpPr>
          <p:spPr>
            <a:xfrm>
              <a:off x="9132235" y="1064726"/>
              <a:ext cx="154986" cy="16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118" extrusionOk="0">
                  <a:moveTo>
                    <a:pt x="9085" y="6349"/>
                  </a:moveTo>
                  <a:cubicBezTo>
                    <a:pt x="8891" y="5426"/>
                    <a:pt x="8696" y="4503"/>
                    <a:pt x="8210" y="3764"/>
                  </a:cubicBezTo>
                  <a:cubicBezTo>
                    <a:pt x="7723" y="3026"/>
                    <a:pt x="6945" y="2472"/>
                    <a:pt x="5485" y="3210"/>
                  </a:cubicBezTo>
                  <a:cubicBezTo>
                    <a:pt x="4026" y="3949"/>
                    <a:pt x="1885" y="5980"/>
                    <a:pt x="815" y="8749"/>
                  </a:cubicBezTo>
                  <a:cubicBezTo>
                    <a:pt x="-255" y="11518"/>
                    <a:pt x="-255" y="15026"/>
                    <a:pt x="718" y="17426"/>
                  </a:cubicBezTo>
                  <a:cubicBezTo>
                    <a:pt x="1691" y="19826"/>
                    <a:pt x="3637" y="21118"/>
                    <a:pt x="6848" y="21118"/>
                  </a:cubicBezTo>
                  <a:cubicBezTo>
                    <a:pt x="10058" y="21118"/>
                    <a:pt x="14534" y="19826"/>
                    <a:pt x="17356" y="18256"/>
                  </a:cubicBezTo>
                  <a:cubicBezTo>
                    <a:pt x="20177" y="16687"/>
                    <a:pt x="21345" y="14841"/>
                    <a:pt x="20956" y="11795"/>
                  </a:cubicBezTo>
                  <a:cubicBezTo>
                    <a:pt x="20567" y="8749"/>
                    <a:pt x="18621" y="4503"/>
                    <a:pt x="16480" y="2195"/>
                  </a:cubicBezTo>
                  <a:cubicBezTo>
                    <a:pt x="14339" y="-113"/>
                    <a:pt x="12004" y="-482"/>
                    <a:pt x="9669" y="533"/>
                  </a:cubicBezTo>
                  <a:cubicBezTo>
                    <a:pt x="7334" y="1549"/>
                    <a:pt x="4999" y="3949"/>
                    <a:pt x="2664" y="634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4" name="Line"/>
            <p:cNvSpPr/>
            <p:nvPr/>
          </p:nvSpPr>
          <p:spPr>
            <a:xfrm>
              <a:off x="9317457" y="1071826"/>
              <a:ext cx="140557" cy="155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131" extrusionOk="0">
                  <a:moveTo>
                    <a:pt x="2925" y="5729"/>
                  </a:moveTo>
                  <a:cubicBezTo>
                    <a:pt x="3573" y="4756"/>
                    <a:pt x="4221" y="3783"/>
                    <a:pt x="4005" y="3492"/>
                  </a:cubicBezTo>
                  <a:cubicBezTo>
                    <a:pt x="3789" y="3200"/>
                    <a:pt x="2709" y="3589"/>
                    <a:pt x="1737" y="4659"/>
                  </a:cubicBezTo>
                  <a:cubicBezTo>
                    <a:pt x="765" y="5729"/>
                    <a:pt x="-99" y="7481"/>
                    <a:pt x="9" y="9913"/>
                  </a:cubicBezTo>
                  <a:cubicBezTo>
                    <a:pt x="117" y="12346"/>
                    <a:pt x="1197" y="15459"/>
                    <a:pt x="2709" y="17600"/>
                  </a:cubicBezTo>
                  <a:cubicBezTo>
                    <a:pt x="4221" y="19740"/>
                    <a:pt x="6165" y="20908"/>
                    <a:pt x="8541" y="21102"/>
                  </a:cubicBezTo>
                  <a:cubicBezTo>
                    <a:pt x="10917" y="21297"/>
                    <a:pt x="13725" y="20519"/>
                    <a:pt x="15993" y="18183"/>
                  </a:cubicBezTo>
                  <a:cubicBezTo>
                    <a:pt x="18261" y="15848"/>
                    <a:pt x="19989" y="11956"/>
                    <a:pt x="20745" y="8940"/>
                  </a:cubicBezTo>
                  <a:cubicBezTo>
                    <a:pt x="21501" y="5924"/>
                    <a:pt x="21285" y="3783"/>
                    <a:pt x="19773" y="2227"/>
                  </a:cubicBezTo>
                  <a:cubicBezTo>
                    <a:pt x="18261" y="670"/>
                    <a:pt x="15453" y="-303"/>
                    <a:pt x="12645" y="86"/>
                  </a:cubicBezTo>
                  <a:cubicBezTo>
                    <a:pt x="9837" y="475"/>
                    <a:pt x="7029" y="2227"/>
                    <a:pt x="4977" y="4659"/>
                  </a:cubicBezTo>
                  <a:cubicBezTo>
                    <a:pt x="2925" y="7092"/>
                    <a:pt x="1629" y="10205"/>
                    <a:pt x="333" y="133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5" name="Line"/>
            <p:cNvSpPr/>
            <p:nvPr/>
          </p:nvSpPr>
          <p:spPr>
            <a:xfrm>
              <a:off x="9462330" y="1066699"/>
              <a:ext cx="158642" cy="16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0857" extrusionOk="0">
                  <a:moveTo>
                    <a:pt x="8009" y="3783"/>
                  </a:moveTo>
                  <a:cubicBezTo>
                    <a:pt x="7430" y="2883"/>
                    <a:pt x="6852" y="1983"/>
                    <a:pt x="5984" y="1533"/>
                  </a:cubicBezTo>
                  <a:cubicBezTo>
                    <a:pt x="5116" y="1083"/>
                    <a:pt x="3959" y="1083"/>
                    <a:pt x="2705" y="2613"/>
                  </a:cubicBezTo>
                  <a:cubicBezTo>
                    <a:pt x="1452" y="4143"/>
                    <a:pt x="102" y="7203"/>
                    <a:pt x="5" y="10083"/>
                  </a:cubicBezTo>
                  <a:cubicBezTo>
                    <a:pt x="-91" y="12963"/>
                    <a:pt x="1066" y="15663"/>
                    <a:pt x="3284" y="17553"/>
                  </a:cubicBezTo>
                  <a:cubicBezTo>
                    <a:pt x="5502" y="19443"/>
                    <a:pt x="8780" y="20523"/>
                    <a:pt x="11287" y="20793"/>
                  </a:cubicBezTo>
                  <a:cubicBezTo>
                    <a:pt x="13795" y="21063"/>
                    <a:pt x="15530" y="20523"/>
                    <a:pt x="17362" y="18273"/>
                  </a:cubicBezTo>
                  <a:cubicBezTo>
                    <a:pt x="19195" y="16023"/>
                    <a:pt x="21123" y="12063"/>
                    <a:pt x="21316" y="8823"/>
                  </a:cubicBezTo>
                  <a:cubicBezTo>
                    <a:pt x="21509" y="5583"/>
                    <a:pt x="19966" y="3063"/>
                    <a:pt x="17941" y="1533"/>
                  </a:cubicBezTo>
                  <a:cubicBezTo>
                    <a:pt x="15916" y="3"/>
                    <a:pt x="13409" y="-537"/>
                    <a:pt x="11095" y="633"/>
                  </a:cubicBezTo>
                  <a:cubicBezTo>
                    <a:pt x="8780" y="1803"/>
                    <a:pt x="6659" y="4683"/>
                    <a:pt x="4538" y="75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6" name="Line"/>
            <p:cNvSpPr/>
            <p:nvPr/>
          </p:nvSpPr>
          <p:spPr>
            <a:xfrm>
              <a:off x="9630436" y="1045356"/>
              <a:ext cx="156388" cy="20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0975" extrusionOk="0">
                  <a:moveTo>
                    <a:pt x="6232" y="5795"/>
                  </a:moveTo>
                  <a:cubicBezTo>
                    <a:pt x="5654" y="5199"/>
                    <a:pt x="5075" y="4603"/>
                    <a:pt x="4304" y="4156"/>
                  </a:cubicBezTo>
                  <a:cubicBezTo>
                    <a:pt x="3532" y="3709"/>
                    <a:pt x="2568" y="3411"/>
                    <a:pt x="1797" y="3635"/>
                  </a:cubicBezTo>
                  <a:cubicBezTo>
                    <a:pt x="1025" y="3858"/>
                    <a:pt x="447" y="4603"/>
                    <a:pt x="157" y="6614"/>
                  </a:cubicBezTo>
                  <a:cubicBezTo>
                    <a:pt x="-132" y="8625"/>
                    <a:pt x="-132" y="11902"/>
                    <a:pt x="1122" y="14584"/>
                  </a:cubicBezTo>
                  <a:cubicBezTo>
                    <a:pt x="2375" y="17265"/>
                    <a:pt x="4882" y="19350"/>
                    <a:pt x="7390" y="20319"/>
                  </a:cubicBezTo>
                  <a:cubicBezTo>
                    <a:pt x="9897" y="21287"/>
                    <a:pt x="12404" y="21138"/>
                    <a:pt x="14814" y="20170"/>
                  </a:cubicBezTo>
                  <a:cubicBezTo>
                    <a:pt x="17225" y="19201"/>
                    <a:pt x="19539" y="17414"/>
                    <a:pt x="20504" y="14956"/>
                  </a:cubicBezTo>
                  <a:cubicBezTo>
                    <a:pt x="21468" y="12498"/>
                    <a:pt x="21082" y="9370"/>
                    <a:pt x="19539" y="6763"/>
                  </a:cubicBezTo>
                  <a:cubicBezTo>
                    <a:pt x="17997" y="4156"/>
                    <a:pt x="15297" y="2070"/>
                    <a:pt x="13465" y="953"/>
                  </a:cubicBezTo>
                  <a:cubicBezTo>
                    <a:pt x="11632" y="-164"/>
                    <a:pt x="10668" y="-313"/>
                    <a:pt x="8932" y="581"/>
                  </a:cubicBezTo>
                  <a:cubicBezTo>
                    <a:pt x="7197" y="1475"/>
                    <a:pt x="4690" y="3411"/>
                    <a:pt x="3822" y="5571"/>
                  </a:cubicBezTo>
                  <a:cubicBezTo>
                    <a:pt x="2954" y="7731"/>
                    <a:pt x="3725" y="10115"/>
                    <a:pt x="4497" y="124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7" name="Line"/>
            <p:cNvSpPr/>
            <p:nvPr/>
          </p:nvSpPr>
          <p:spPr>
            <a:xfrm>
              <a:off x="9812547" y="1045356"/>
              <a:ext cx="162550" cy="17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0972" extrusionOk="0">
                  <a:moveTo>
                    <a:pt x="6507" y="3020"/>
                  </a:moveTo>
                  <a:cubicBezTo>
                    <a:pt x="5938" y="2345"/>
                    <a:pt x="5370" y="1670"/>
                    <a:pt x="4517" y="1164"/>
                  </a:cubicBezTo>
                  <a:cubicBezTo>
                    <a:pt x="3664" y="658"/>
                    <a:pt x="2528" y="320"/>
                    <a:pt x="1675" y="742"/>
                  </a:cubicBezTo>
                  <a:cubicBezTo>
                    <a:pt x="822" y="1164"/>
                    <a:pt x="254" y="2345"/>
                    <a:pt x="64" y="4708"/>
                  </a:cubicBezTo>
                  <a:cubicBezTo>
                    <a:pt x="-125" y="7070"/>
                    <a:pt x="65" y="10614"/>
                    <a:pt x="1201" y="13567"/>
                  </a:cubicBezTo>
                  <a:cubicBezTo>
                    <a:pt x="2338" y="16520"/>
                    <a:pt x="4422" y="18883"/>
                    <a:pt x="6412" y="20064"/>
                  </a:cubicBezTo>
                  <a:cubicBezTo>
                    <a:pt x="8401" y="21245"/>
                    <a:pt x="10296" y="21245"/>
                    <a:pt x="12475" y="20233"/>
                  </a:cubicBezTo>
                  <a:cubicBezTo>
                    <a:pt x="14654" y="19220"/>
                    <a:pt x="17117" y="17195"/>
                    <a:pt x="18822" y="14832"/>
                  </a:cubicBezTo>
                  <a:cubicBezTo>
                    <a:pt x="20528" y="12470"/>
                    <a:pt x="21475" y="9770"/>
                    <a:pt x="21475" y="7239"/>
                  </a:cubicBezTo>
                  <a:cubicBezTo>
                    <a:pt x="21475" y="4708"/>
                    <a:pt x="20528" y="2345"/>
                    <a:pt x="18349" y="1079"/>
                  </a:cubicBezTo>
                  <a:cubicBezTo>
                    <a:pt x="16170" y="-186"/>
                    <a:pt x="12759" y="-355"/>
                    <a:pt x="9917" y="658"/>
                  </a:cubicBezTo>
                  <a:cubicBezTo>
                    <a:pt x="7075" y="1670"/>
                    <a:pt x="4801" y="3864"/>
                    <a:pt x="2528" y="6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8" name="Line"/>
            <p:cNvSpPr/>
            <p:nvPr/>
          </p:nvSpPr>
          <p:spPr>
            <a:xfrm>
              <a:off x="9999477" y="1041843"/>
              <a:ext cx="118358" cy="14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0874" extrusionOk="0">
                  <a:moveTo>
                    <a:pt x="7807" y="4185"/>
                  </a:moveTo>
                  <a:cubicBezTo>
                    <a:pt x="7547" y="3157"/>
                    <a:pt x="7287" y="2128"/>
                    <a:pt x="6506" y="1717"/>
                  </a:cubicBezTo>
                  <a:cubicBezTo>
                    <a:pt x="5725" y="1305"/>
                    <a:pt x="4424" y="1511"/>
                    <a:pt x="3513" y="2128"/>
                  </a:cubicBezTo>
                  <a:cubicBezTo>
                    <a:pt x="2602" y="2745"/>
                    <a:pt x="2082" y="3774"/>
                    <a:pt x="2082" y="6448"/>
                  </a:cubicBezTo>
                  <a:cubicBezTo>
                    <a:pt x="2082" y="9123"/>
                    <a:pt x="2602" y="13443"/>
                    <a:pt x="3773" y="16323"/>
                  </a:cubicBezTo>
                  <a:cubicBezTo>
                    <a:pt x="4945" y="19203"/>
                    <a:pt x="6766" y="20643"/>
                    <a:pt x="9108" y="20848"/>
                  </a:cubicBezTo>
                  <a:cubicBezTo>
                    <a:pt x="11451" y="21054"/>
                    <a:pt x="14313" y="20025"/>
                    <a:pt x="16785" y="18071"/>
                  </a:cubicBezTo>
                  <a:cubicBezTo>
                    <a:pt x="19258" y="16117"/>
                    <a:pt x="21340" y="13237"/>
                    <a:pt x="21470" y="10254"/>
                  </a:cubicBezTo>
                  <a:cubicBezTo>
                    <a:pt x="21600" y="7271"/>
                    <a:pt x="19778" y="4185"/>
                    <a:pt x="17046" y="2231"/>
                  </a:cubicBezTo>
                  <a:cubicBezTo>
                    <a:pt x="14313" y="277"/>
                    <a:pt x="10670" y="-546"/>
                    <a:pt x="7677" y="380"/>
                  </a:cubicBezTo>
                  <a:cubicBezTo>
                    <a:pt x="4684" y="1305"/>
                    <a:pt x="2342" y="3980"/>
                    <a:pt x="1171" y="6037"/>
                  </a:cubicBezTo>
                  <a:cubicBezTo>
                    <a:pt x="0" y="8094"/>
                    <a:pt x="0" y="9534"/>
                    <a:pt x="0" y="109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9" name="Line"/>
            <p:cNvSpPr/>
            <p:nvPr/>
          </p:nvSpPr>
          <p:spPr>
            <a:xfrm>
              <a:off x="10155367" y="1050945"/>
              <a:ext cx="114359" cy="129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0938" extrusionOk="0">
                  <a:moveTo>
                    <a:pt x="9188" y="464"/>
                  </a:moveTo>
                  <a:cubicBezTo>
                    <a:pt x="7887" y="0"/>
                    <a:pt x="6585" y="-465"/>
                    <a:pt x="5154" y="929"/>
                  </a:cubicBezTo>
                  <a:cubicBezTo>
                    <a:pt x="3723" y="2322"/>
                    <a:pt x="2161" y="5574"/>
                    <a:pt x="1120" y="8709"/>
                  </a:cubicBezTo>
                  <a:cubicBezTo>
                    <a:pt x="79" y="11845"/>
                    <a:pt x="-441" y="14864"/>
                    <a:pt x="470" y="17070"/>
                  </a:cubicBezTo>
                  <a:cubicBezTo>
                    <a:pt x="1381" y="19277"/>
                    <a:pt x="3723" y="20670"/>
                    <a:pt x="6976" y="20903"/>
                  </a:cubicBezTo>
                  <a:cubicBezTo>
                    <a:pt x="10229" y="21135"/>
                    <a:pt x="14393" y="20206"/>
                    <a:pt x="17125" y="17651"/>
                  </a:cubicBezTo>
                  <a:cubicBezTo>
                    <a:pt x="19858" y="15096"/>
                    <a:pt x="21159" y="10916"/>
                    <a:pt x="20638" y="7548"/>
                  </a:cubicBezTo>
                  <a:cubicBezTo>
                    <a:pt x="20118" y="4180"/>
                    <a:pt x="17776" y="1625"/>
                    <a:pt x="15173" y="812"/>
                  </a:cubicBezTo>
                  <a:cubicBezTo>
                    <a:pt x="12571" y="0"/>
                    <a:pt x="9708" y="929"/>
                    <a:pt x="7626" y="2206"/>
                  </a:cubicBezTo>
                  <a:cubicBezTo>
                    <a:pt x="5545" y="3483"/>
                    <a:pt x="4243" y="5109"/>
                    <a:pt x="2942" y="67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0" name="Line"/>
            <p:cNvSpPr/>
            <p:nvPr/>
          </p:nvSpPr>
          <p:spPr>
            <a:xfrm>
              <a:off x="10263627" y="1050800"/>
              <a:ext cx="136543" cy="16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962" extrusionOk="0">
                  <a:moveTo>
                    <a:pt x="9658" y="3212"/>
                  </a:moveTo>
                  <a:cubicBezTo>
                    <a:pt x="9438" y="2273"/>
                    <a:pt x="9218" y="1333"/>
                    <a:pt x="8226" y="676"/>
                  </a:cubicBezTo>
                  <a:cubicBezTo>
                    <a:pt x="7234" y="19"/>
                    <a:pt x="5471" y="-357"/>
                    <a:pt x="3928" y="488"/>
                  </a:cubicBezTo>
                  <a:cubicBezTo>
                    <a:pt x="2385" y="1333"/>
                    <a:pt x="1062" y="3400"/>
                    <a:pt x="401" y="5935"/>
                  </a:cubicBezTo>
                  <a:cubicBezTo>
                    <a:pt x="-260" y="8471"/>
                    <a:pt x="-260" y="11476"/>
                    <a:pt x="1613" y="14106"/>
                  </a:cubicBezTo>
                  <a:cubicBezTo>
                    <a:pt x="3487" y="16735"/>
                    <a:pt x="7234" y="18989"/>
                    <a:pt x="9658" y="20116"/>
                  </a:cubicBezTo>
                  <a:cubicBezTo>
                    <a:pt x="12083" y="21243"/>
                    <a:pt x="13185" y="21243"/>
                    <a:pt x="14948" y="20116"/>
                  </a:cubicBezTo>
                  <a:cubicBezTo>
                    <a:pt x="16711" y="18989"/>
                    <a:pt x="19136" y="16735"/>
                    <a:pt x="20238" y="13918"/>
                  </a:cubicBezTo>
                  <a:cubicBezTo>
                    <a:pt x="21340" y="11100"/>
                    <a:pt x="21120" y="7720"/>
                    <a:pt x="20238" y="5372"/>
                  </a:cubicBezTo>
                  <a:cubicBezTo>
                    <a:pt x="19356" y="3024"/>
                    <a:pt x="17813" y="1709"/>
                    <a:pt x="15169" y="1897"/>
                  </a:cubicBezTo>
                  <a:cubicBezTo>
                    <a:pt x="12524" y="2085"/>
                    <a:pt x="8777" y="3775"/>
                    <a:pt x="5030" y="54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1" name="Line"/>
            <p:cNvSpPr/>
            <p:nvPr/>
          </p:nvSpPr>
          <p:spPr>
            <a:xfrm>
              <a:off x="8535133" y="488742"/>
              <a:ext cx="18678" cy="21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2" h="21600" extrusionOk="0">
                  <a:moveTo>
                    <a:pt x="20092" y="1459"/>
                  </a:moveTo>
                  <a:cubicBezTo>
                    <a:pt x="17006" y="730"/>
                    <a:pt x="13920" y="0"/>
                    <a:pt x="10835" y="0"/>
                  </a:cubicBezTo>
                  <a:cubicBezTo>
                    <a:pt x="7749" y="0"/>
                    <a:pt x="4664" y="730"/>
                    <a:pt x="2349" y="2189"/>
                  </a:cubicBezTo>
                  <a:cubicBezTo>
                    <a:pt x="35" y="3649"/>
                    <a:pt x="-1508" y="5838"/>
                    <a:pt x="2349" y="8027"/>
                  </a:cubicBezTo>
                  <a:cubicBezTo>
                    <a:pt x="6206" y="10216"/>
                    <a:pt x="15463" y="12405"/>
                    <a:pt x="17777" y="14303"/>
                  </a:cubicBezTo>
                  <a:cubicBezTo>
                    <a:pt x="20091" y="16200"/>
                    <a:pt x="15463" y="17805"/>
                    <a:pt x="11606" y="18973"/>
                  </a:cubicBezTo>
                  <a:cubicBezTo>
                    <a:pt x="7749" y="20141"/>
                    <a:pt x="4664" y="20870"/>
                    <a:pt x="157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2" name="Line"/>
            <p:cNvSpPr/>
            <p:nvPr/>
          </p:nvSpPr>
          <p:spPr>
            <a:xfrm>
              <a:off x="8588905" y="511689"/>
              <a:ext cx="30853" cy="23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1" h="21600" extrusionOk="0">
                  <a:moveTo>
                    <a:pt x="2277" y="0"/>
                  </a:moveTo>
                  <a:cubicBezTo>
                    <a:pt x="477" y="3142"/>
                    <a:pt x="-1323" y="6284"/>
                    <a:pt x="1377" y="9491"/>
                  </a:cubicBezTo>
                  <a:cubicBezTo>
                    <a:pt x="4077" y="12698"/>
                    <a:pt x="11277" y="15971"/>
                    <a:pt x="15327" y="17935"/>
                  </a:cubicBezTo>
                  <a:cubicBezTo>
                    <a:pt x="19377" y="19898"/>
                    <a:pt x="20277" y="20553"/>
                    <a:pt x="18477" y="20945"/>
                  </a:cubicBezTo>
                  <a:cubicBezTo>
                    <a:pt x="16677" y="21338"/>
                    <a:pt x="12177" y="21469"/>
                    <a:pt x="767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3" name="Line"/>
            <p:cNvSpPr/>
            <p:nvPr/>
          </p:nvSpPr>
          <p:spPr>
            <a:xfrm>
              <a:off x="8512749" y="823590"/>
              <a:ext cx="41787" cy="221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534" extrusionOk="0">
                  <a:moveTo>
                    <a:pt x="5316" y="2303"/>
                  </a:moveTo>
                  <a:cubicBezTo>
                    <a:pt x="3923" y="1188"/>
                    <a:pt x="2529" y="73"/>
                    <a:pt x="1484" y="4"/>
                  </a:cubicBezTo>
                  <a:cubicBezTo>
                    <a:pt x="439" y="-66"/>
                    <a:pt x="-258" y="909"/>
                    <a:pt x="90" y="2930"/>
                  </a:cubicBezTo>
                  <a:cubicBezTo>
                    <a:pt x="439" y="4951"/>
                    <a:pt x="1832" y="8017"/>
                    <a:pt x="5316" y="10525"/>
                  </a:cubicBezTo>
                  <a:cubicBezTo>
                    <a:pt x="8800" y="13033"/>
                    <a:pt x="14374" y="14984"/>
                    <a:pt x="17510" y="16308"/>
                  </a:cubicBezTo>
                  <a:cubicBezTo>
                    <a:pt x="20645" y="17632"/>
                    <a:pt x="21342" y="18329"/>
                    <a:pt x="18555" y="19095"/>
                  </a:cubicBezTo>
                  <a:cubicBezTo>
                    <a:pt x="15768" y="19862"/>
                    <a:pt x="9497" y="20698"/>
                    <a:pt x="3226" y="215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4" name="Line"/>
            <p:cNvSpPr/>
            <p:nvPr/>
          </p:nvSpPr>
          <p:spPr>
            <a:xfrm>
              <a:off x="8578092" y="863734"/>
              <a:ext cx="27350" cy="17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519" extrusionOk="0">
                  <a:moveTo>
                    <a:pt x="4394" y="1661"/>
                  </a:moveTo>
                  <a:cubicBezTo>
                    <a:pt x="3315" y="790"/>
                    <a:pt x="2235" y="-81"/>
                    <a:pt x="1695" y="6"/>
                  </a:cubicBezTo>
                  <a:cubicBezTo>
                    <a:pt x="1155" y="93"/>
                    <a:pt x="1155" y="1138"/>
                    <a:pt x="615" y="3751"/>
                  </a:cubicBezTo>
                  <a:cubicBezTo>
                    <a:pt x="75" y="6364"/>
                    <a:pt x="-1005" y="10545"/>
                    <a:pt x="2235" y="13767"/>
                  </a:cubicBezTo>
                  <a:cubicBezTo>
                    <a:pt x="5475" y="16990"/>
                    <a:pt x="13035" y="19254"/>
                    <a:pt x="20595" y="215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5" name="Line"/>
            <p:cNvSpPr/>
            <p:nvPr/>
          </p:nvSpPr>
          <p:spPr>
            <a:xfrm>
              <a:off x="8708703" y="511689"/>
              <a:ext cx="21514" cy="18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280" y="3109"/>
                    <a:pt x="12960" y="6218"/>
                    <a:pt x="11520" y="9164"/>
                  </a:cubicBezTo>
                  <a:cubicBezTo>
                    <a:pt x="10080" y="12109"/>
                    <a:pt x="11520" y="14891"/>
                    <a:pt x="14400" y="16773"/>
                  </a:cubicBezTo>
                  <a:cubicBezTo>
                    <a:pt x="17280" y="18655"/>
                    <a:pt x="21599" y="19636"/>
                    <a:pt x="19440" y="20291"/>
                  </a:cubicBezTo>
                  <a:cubicBezTo>
                    <a:pt x="17280" y="20945"/>
                    <a:pt x="8640" y="2127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6" name="Line"/>
            <p:cNvSpPr/>
            <p:nvPr/>
          </p:nvSpPr>
          <p:spPr>
            <a:xfrm>
              <a:off x="8767504" y="554714"/>
              <a:ext cx="5739" cy="17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566"/>
                    <a:pt x="0" y="9132"/>
                    <a:pt x="0" y="12732"/>
                  </a:cubicBezTo>
                  <a:cubicBezTo>
                    <a:pt x="0" y="16332"/>
                    <a:pt x="10800" y="1896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7" name="Line"/>
            <p:cNvSpPr/>
            <p:nvPr/>
          </p:nvSpPr>
          <p:spPr>
            <a:xfrm>
              <a:off x="8882240" y="481386"/>
              <a:ext cx="53348" cy="198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465" extrusionOk="0">
                  <a:moveTo>
                    <a:pt x="4547" y="1419"/>
                  </a:moveTo>
                  <a:cubicBezTo>
                    <a:pt x="3410" y="642"/>
                    <a:pt x="2274" y="-135"/>
                    <a:pt x="1421" y="20"/>
                  </a:cubicBezTo>
                  <a:cubicBezTo>
                    <a:pt x="569" y="176"/>
                    <a:pt x="0" y="1264"/>
                    <a:pt x="0" y="3051"/>
                  </a:cubicBezTo>
                  <a:cubicBezTo>
                    <a:pt x="0" y="4838"/>
                    <a:pt x="569" y="7324"/>
                    <a:pt x="3126" y="9189"/>
                  </a:cubicBezTo>
                  <a:cubicBezTo>
                    <a:pt x="5684" y="11053"/>
                    <a:pt x="10231" y="12297"/>
                    <a:pt x="13642" y="13151"/>
                  </a:cubicBezTo>
                  <a:cubicBezTo>
                    <a:pt x="17052" y="14006"/>
                    <a:pt x="19326" y="14472"/>
                    <a:pt x="20463" y="15094"/>
                  </a:cubicBezTo>
                  <a:cubicBezTo>
                    <a:pt x="21600" y="15715"/>
                    <a:pt x="21600" y="16492"/>
                    <a:pt x="18190" y="17580"/>
                  </a:cubicBezTo>
                  <a:cubicBezTo>
                    <a:pt x="14779" y="18668"/>
                    <a:pt x="7958" y="20066"/>
                    <a:pt x="1137" y="214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8" name="Line"/>
            <p:cNvSpPr/>
            <p:nvPr/>
          </p:nvSpPr>
          <p:spPr>
            <a:xfrm>
              <a:off x="8936740" y="507386"/>
              <a:ext cx="34803" cy="22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extrusionOk="0">
                  <a:moveTo>
                    <a:pt x="0" y="0"/>
                  </a:moveTo>
                  <a:cubicBezTo>
                    <a:pt x="4320" y="2354"/>
                    <a:pt x="8640" y="4708"/>
                    <a:pt x="12528" y="7269"/>
                  </a:cubicBezTo>
                  <a:cubicBezTo>
                    <a:pt x="16416" y="9831"/>
                    <a:pt x="19872" y="12600"/>
                    <a:pt x="20736" y="15023"/>
                  </a:cubicBezTo>
                  <a:cubicBezTo>
                    <a:pt x="21600" y="17446"/>
                    <a:pt x="19872" y="19523"/>
                    <a:pt x="18144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9" name="Line"/>
            <p:cNvSpPr/>
            <p:nvPr/>
          </p:nvSpPr>
          <p:spPr>
            <a:xfrm>
              <a:off x="9088157" y="478702"/>
              <a:ext cx="35913" cy="241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481" extrusionOk="0">
                  <a:moveTo>
                    <a:pt x="16968" y="1789"/>
                  </a:moveTo>
                  <a:cubicBezTo>
                    <a:pt x="13644" y="895"/>
                    <a:pt x="10321" y="0"/>
                    <a:pt x="7413" y="0"/>
                  </a:cubicBezTo>
                  <a:cubicBezTo>
                    <a:pt x="4506" y="0"/>
                    <a:pt x="2013" y="895"/>
                    <a:pt x="767" y="2940"/>
                  </a:cubicBezTo>
                  <a:cubicBezTo>
                    <a:pt x="-479" y="4985"/>
                    <a:pt x="-479" y="8180"/>
                    <a:pt x="2844" y="10800"/>
                  </a:cubicBezTo>
                  <a:cubicBezTo>
                    <a:pt x="6167" y="13420"/>
                    <a:pt x="12813" y="15465"/>
                    <a:pt x="16552" y="16807"/>
                  </a:cubicBezTo>
                  <a:cubicBezTo>
                    <a:pt x="20290" y="18149"/>
                    <a:pt x="21121" y="18788"/>
                    <a:pt x="20706" y="19491"/>
                  </a:cubicBezTo>
                  <a:cubicBezTo>
                    <a:pt x="20290" y="20194"/>
                    <a:pt x="18629" y="20961"/>
                    <a:pt x="15721" y="21280"/>
                  </a:cubicBezTo>
                  <a:cubicBezTo>
                    <a:pt x="12814" y="21600"/>
                    <a:pt x="8660" y="21472"/>
                    <a:pt x="4506" y="2134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0" name="Line"/>
            <p:cNvSpPr/>
            <p:nvPr/>
          </p:nvSpPr>
          <p:spPr>
            <a:xfrm>
              <a:off x="9147566" y="515991"/>
              <a:ext cx="23498" cy="24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6" h="21600" extrusionOk="0">
                  <a:moveTo>
                    <a:pt x="0" y="0"/>
                  </a:moveTo>
                  <a:cubicBezTo>
                    <a:pt x="3812" y="2314"/>
                    <a:pt x="7623" y="4629"/>
                    <a:pt x="11435" y="7329"/>
                  </a:cubicBezTo>
                  <a:cubicBezTo>
                    <a:pt x="15247" y="10029"/>
                    <a:pt x="19059" y="13114"/>
                    <a:pt x="20329" y="15364"/>
                  </a:cubicBezTo>
                  <a:cubicBezTo>
                    <a:pt x="21600" y="17614"/>
                    <a:pt x="20330" y="19029"/>
                    <a:pt x="17153" y="19929"/>
                  </a:cubicBezTo>
                  <a:cubicBezTo>
                    <a:pt x="13977" y="20829"/>
                    <a:pt x="8894" y="21214"/>
                    <a:pt x="381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1" name="Line"/>
            <p:cNvSpPr/>
            <p:nvPr/>
          </p:nvSpPr>
          <p:spPr>
            <a:xfrm>
              <a:off x="9292235" y="498781"/>
              <a:ext cx="43961" cy="232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0" h="21600" extrusionOk="0">
                  <a:moveTo>
                    <a:pt x="6837" y="0"/>
                  </a:moveTo>
                  <a:cubicBezTo>
                    <a:pt x="4137" y="533"/>
                    <a:pt x="1437" y="1067"/>
                    <a:pt x="424" y="2400"/>
                  </a:cubicBezTo>
                  <a:cubicBezTo>
                    <a:pt x="-588" y="3733"/>
                    <a:pt x="87" y="5867"/>
                    <a:pt x="3799" y="8400"/>
                  </a:cubicBezTo>
                  <a:cubicBezTo>
                    <a:pt x="7512" y="10933"/>
                    <a:pt x="14262" y="13867"/>
                    <a:pt x="17637" y="15667"/>
                  </a:cubicBezTo>
                  <a:cubicBezTo>
                    <a:pt x="21012" y="17467"/>
                    <a:pt x="21012" y="18133"/>
                    <a:pt x="20337" y="18933"/>
                  </a:cubicBezTo>
                  <a:cubicBezTo>
                    <a:pt x="19662" y="19733"/>
                    <a:pt x="18312" y="20667"/>
                    <a:pt x="15949" y="21133"/>
                  </a:cubicBezTo>
                  <a:cubicBezTo>
                    <a:pt x="13587" y="21600"/>
                    <a:pt x="10212" y="21600"/>
                    <a:pt x="683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2" name="Line"/>
            <p:cNvSpPr/>
            <p:nvPr/>
          </p:nvSpPr>
          <p:spPr>
            <a:xfrm>
              <a:off x="9362942" y="493712"/>
              <a:ext cx="35609" cy="26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545" extrusionOk="0">
                  <a:moveTo>
                    <a:pt x="2349" y="1119"/>
                  </a:moveTo>
                  <a:cubicBezTo>
                    <a:pt x="1518" y="532"/>
                    <a:pt x="688" y="-55"/>
                    <a:pt x="272" y="4"/>
                  </a:cubicBezTo>
                  <a:cubicBezTo>
                    <a:pt x="-143" y="62"/>
                    <a:pt x="-143" y="767"/>
                    <a:pt x="688" y="3056"/>
                  </a:cubicBezTo>
                  <a:cubicBezTo>
                    <a:pt x="1518" y="5345"/>
                    <a:pt x="3180" y="9219"/>
                    <a:pt x="6918" y="12095"/>
                  </a:cubicBezTo>
                  <a:cubicBezTo>
                    <a:pt x="10657" y="14971"/>
                    <a:pt x="16472" y="16849"/>
                    <a:pt x="18965" y="18258"/>
                  </a:cubicBezTo>
                  <a:cubicBezTo>
                    <a:pt x="21457" y="19667"/>
                    <a:pt x="20626" y="20606"/>
                    <a:pt x="19795" y="215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3" name="Line"/>
            <p:cNvSpPr/>
            <p:nvPr/>
          </p:nvSpPr>
          <p:spPr>
            <a:xfrm>
              <a:off x="9543404" y="498781"/>
              <a:ext cx="33459" cy="22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7776" y="0"/>
                  </a:moveTo>
                  <a:cubicBezTo>
                    <a:pt x="6912" y="3260"/>
                    <a:pt x="6048" y="6521"/>
                    <a:pt x="7776" y="8966"/>
                  </a:cubicBezTo>
                  <a:cubicBezTo>
                    <a:pt x="9504" y="11411"/>
                    <a:pt x="13824" y="13042"/>
                    <a:pt x="16848" y="14536"/>
                  </a:cubicBezTo>
                  <a:cubicBezTo>
                    <a:pt x="19872" y="16030"/>
                    <a:pt x="21600" y="17389"/>
                    <a:pt x="18576" y="18543"/>
                  </a:cubicBezTo>
                  <a:cubicBezTo>
                    <a:pt x="15552" y="19698"/>
                    <a:pt x="7776" y="2064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4" name="Line"/>
            <p:cNvSpPr/>
            <p:nvPr/>
          </p:nvSpPr>
          <p:spPr>
            <a:xfrm>
              <a:off x="9595527" y="514557"/>
              <a:ext cx="16719" cy="22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extrusionOk="0">
                  <a:moveTo>
                    <a:pt x="10181" y="1376"/>
                  </a:moveTo>
                  <a:cubicBezTo>
                    <a:pt x="6581" y="688"/>
                    <a:pt x="2982" y="0"/>
                    <a:pt x="1182" y="0"/>
                  </a:cubicBezTo>
                  <a:cubicBezTo>
                    <a:pt x="-618" y="0"/>
                    <a:pt x="-618" y="688"/>
                    <a:pt x="2982" y="3164"/>
                  </a:cubicBezTo>
                  <a:cubicBezTo>
                    <a:pt x="6582" y="5641"/>
                    <a:pt x="13782" y="9906"/>
                    <a:pt x="17382" y="13276"/>
                  </a:cubicBezTo>
                  <a:cubicBezTo>
                    <a:pt x="20982" y="16647"/>
                    <a:pt x="20982" y="19124"/>
                    <a:pt x="20982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5" name="Line"/>
            <p:cNvSpPr/>
            <p:nvPr/>
          </p:nvSpPr>
          <p:spPr>
            <a:xfrm>
              <a:off x="9732716" y="494479"/>
              <a:ext cx="37475" cy="24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11571" y="0"/>
                  </a:moveTo>
                  <a:cubicBezTo>
                    <a:pt x="8486" y="386"/>
                    <a:pt x="5400" y="771"/>
                    <a:pt x="3472" y="2121"/>
                  </a:cubicBezTo>
                  <a:cubicBezTo>
                    <a:pt x="1543" y="3471"/>
                    <a:pt x="772" y="5786"/>
                    <a:pt x="3471" y="8100"/>
                  </a:cubicBezTo>
                  <a:cubicBezTo>
                    <a:pt x="6171" y="10414"/>
                    <a:pt x="12343" y="12729"/>
                    <a:pt x="16200" y="14593"/>
                  </a:cubicBezTo>
                  <a:cubicBezTo>
                    <a:pt x="20057" y="16457"/>
                    <a:pt x="21600" y="17871"/>
                    <a:pt x="18514" y="18964"/>
                  </a:cubicBezTo>
                  <a:cubicBezTo>
                    <a:pt x="15429" y="20057"/>
                    <a:pt x="7714" y="208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6" name="Line"/>
            <p:cNvSpPr/>
            <p:nvPr/>
          </p:nvSpPr>
          <p:spPr>
            <a:xfrm>
              <a:off x="9792953" y="524597"/>
              <a:ext cx="51632" cy="21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0" y="3673"/>
                    <a:pt x="6000" y="7347"/>
                    <a:pt x="7500" y="10580"/>
                  </a:cubicBezTo>
                  <a:cubicBezTo>
                    <a:pt x="9000" y="13812"/>
                    <a:pt x="9000" y="16604"/>
                    <a:pt x="9600" y="18367"/>
                  </a:cubicBezTo>
                  <a:cubicBezTo>
                    <a:pt x="10200" y="20131"/>
                    <a:pt x="11400" y="20865"/>
                    <a:pt x="13500" y="21233"/>
                  </a:cubicBezTo>
                  <a:cubicBezTo>
                    <a:pt x="15600" y="21600"/>
                    <a:pt x="1860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7" name="Line"/>
            <p:cNvSpPr/>
            <p:nvPr/>
          </p:nvSpPr>
          <p:spPr>
            <a:xfrm>
              <a:off x="9909123" y="498781"/>
              <a:ext cx="33784" cy="282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13500" y="0"/>
                  </a:moveTo>
                  <a:cubicBezTo>
                    <a:pt x="14400" y="4057"/>
                    <a:pt x="15300" y="8114"/>
                    <a:pt x="17100" y="11074"/>
                  </a:cubicBezTo>
                  <a:cubicBezTo>
                    <a:pt x="18900" y="14035"/>
                    <a:pt x="21600" y="15898"/>
                    <a:pt x="21150" y="17324"/>
                  </a:cubicBezTo>
                  <a:cubicBezTo>
                    <a:pt x="20700" y="18749"/>
                    <a:pt x="17100" y="19736"/>
                    <a:pt x="13500" y="20449"/>
                  </a:cubicBezTo>
                  <a:cubicBezTo>
                    <a:pt x="9900" y="21161"/>
                    <a:pt x="6300" y="21600"/>
                    <a:pt x="4050" y="21600"/>
                  </a:cubicBezTo>
                  <a:cubicBezTo>
                    <a:pt x="1800" y="21600"/>
                    <a:pt x="900" y="21161"/>
                    <a:pt x="0" y="207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8" name="Line"/>
            <p:cNvSpPr/>
            <p:nvPr/>
          </p:nvSpPr>
          <p:spPr>
            <a:xfrm>
              <a:off x="9965056" y="504281"/>
              <a:ext cx="34422" cy="21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0" y="1146"/>
                  </a:moveTo>
                  <a:cubicBezTo>
                    <a:pt x="0" y="444"/>
                    <a:pt x="0" y="-257"/>
                    <a:pt x="450" y="94"/>
                  </a:cubicBezTo>
                  <a:cubicBezTo>
                    <a:pt x="900" y="444"/>
                    <a:pt x="1800" y="1847"/>
                    <a:pt x="3150" y="4372"/>
                  </a:cubicBezTo>
                  <a:cubicBezTo>
                    <a:pt x="4500" y="6896"/>
                    <a:pt x="6300" y="10543"/>
                    <a:pt x="9450" y="13559"/>
                  </a:cubicBezTo>
                  <a:cubicBezTo>
                    <a:pt x="12600" y="16574"/>
                    <a:pt x="17100" y="18959"/>
                    <a:pt x="21600" y="213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9" name="Line"/>
            <p:cNvSpPr/>
            <p:nvPr/>
          </p:nvSpPr>
          <p:spPr>
            <a:xfrm>
              <a:off x="10102739" y="507386"/>
              <a:ext cx="24836" cy="21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0" y="0"/>
                  </a:moveTo>
                  <a:cubicBezTo>
                    <a:pt x="1200" y="3953"/>
                    <a:pt x="2400" y="7906"/>
                    <a:pt x="6000" y="11012"/>
                  </a:cubicBezTo>
                  <a:cubicBezTo>
                    <a:pt x="9600" y="14118"/>
                    <a:pt x="15600" y="16376"/>
                    <a:pt x="18600" y="17859"/>
                  </a:cubicBezTo>
                  <a:cubicBezTo>
                    <a:pt x="21600" y="19341"/>
                    <a:pt x="21600" y="20047"/>
                    <a:pt x="18000" y="20541"/>
                  </a:cubicBezTo>
                  <a:cubicBezTo>
                    <a:pt x="14400" y="21035"/>
                    <a:pt x="7200" y="2131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0" name="Line"/>
            <p:cNvSpPr/>
            <p:nvPr/>
          </p:nvSpPr>
          <p:spPr>
            <a:xfrm>
              <a:off x="10145764" y="518084"/>
              <a:ext cx="68842" cy="21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498"/>
                  </a:moveTo>
                  <a:cubicBezTo>
                    <a:pt x="0" y="788"/>
                    <a:pt x="0" y="77"/>
                    <a:pt x="900" y="6"/>
                  </a:cubicBezTo>
                  <a:cubicBezTo>
                    <a:pt x="1800" y="-65"/>
                    <a:pt x="3600" y="503"/>
                    <a:pt x="6075" y="2138"/>
                  </a:cubicBezTo>
                  <a:cubicBezTo>
                    <a:pt x="8550" y="3772"/>
                    <a:pt x="11700" y="6472"/>
                    <a:pt x="13275" y="9030"/>
                  </a:cubicBezTo>
                  <a:cubicBezTo>
                    <a:pt x="14850" y="11588"/>
                    <a:pt x="14850" y="14003"/>
                    <a:pt x="14625" y="15993"/>
                  </a:cubicBezTo>
                  <a:cubicBezTo>
                    <a:pt x="14400" y="17982"/>
                    <a:pt x="13950" y="19546"/>
                    <a:pt x="15075" y="20398"/>
                  </a:cubicBezTo>
                  <a:cubicBezTo>
                    <a:pt x="16200" y="21251"/>
                    <a:pt x="18900" y="21393"/>
                    <a:pt x="21600" y="215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1" name="Line"/>
            <p:cNvSpPr/>
            <p:nvPr/>
          </p:nvSpPr>
          <p:spPr>
            <a:xfrm>
              <a:off x="10292051" y="485873"/>
              <a:ext cx="29482" cy="23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extrusionOk="0">
                  <a:moveTo>
                    <a:pt x="0" y="0"/>
                  </a:moveTo>
                  <a:cubicBezTo>
                    <a:pt x="3086" y="3733"/>
                    <a:pt x="6171" y="7467"/>
                    <a:pt x="8743" y="10067"/>
                  </a:cubicBezTo>
                  <a:cubicBezTo>
                    <a:pt x="11314" y="12667"/>
                    <a:pt x="13371" y="14133"/>
                    <a:pt x="15943" y="15600"/>
                  </a:cubicBezTo>
                  <a:cubicBezTo>
                    <a:pt x="18514" y="17067"/>
                    <a:pt x="21600" y="18533"/>
                    <a:pt x="21086" y="19533"/>
                  </a:cubicBezTo>
                  <a:cubicBezTo>
                    <a:pt x="20572" y="20533"/>
                    <a:pt x="16457" y="21067"/>
                    <a:pt x="1234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2" name="Line"/>
            <p:cNvSpPr/>
            <p:nvPr/>
          </p:nvSpPr>
          <p:spPr>
            <a:xfrm>
              <a:off x="10335078" y="503084"/>
              <a:ext cx="47328" cy="18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236" y="3436"/>
                    <a:pt x="10473" y="6873"/>
                    <a:pt x="14073" y="10473"/>
                  </a:cubicBezTo>
                  <a:cubicBezTo>
                    <a:pt x="17673" y="14073"/>
                    <a:pt x="19636" y="1783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3" name="Line"/>
            <p:cNvSpPr/>
            <p:nvPr/>
          </p:nvSpPr>
          <p:spPr>
            <a:xfrm>
              <a:off x="8674774" y="885246"/>
              <a:ext cx="42536" cy="2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31" extrusionOk="0">
                  <a:moveTo>
                    <a:pt x="4073" y="1421"/>
                  </a:moveTo>
                  <a:cubicBezTo>
                    <a:pt x="2633" y="676"/>
                    <a:pt x="1193" y="-69"/>
                    <a:pt x="473" y="5"/>
                  </a:cubicBezTo>
                  <a:cubicBezTo>
                    <a:pt x="-247" y="80"/>
                    <a:pt x="-247" y="974"/>
                    <a:pt x="1193" y="3208"/>
                  </a:cubicBezTo>
                  <a:cubicBezTo>
                    <a:pt x="2633" y="5443"/>
                    <a:pt x="5513" y="9018"/>
                    <a:pt x="8753" y="11550"/>
                  </a:cubicBezTo>
                  <a:cubicBezTo>
                    <a:pt x="11993" y="14083"/>
                    <a:pt x="15593" y="15572"/>
                    <a:pt x="17753" y="17062"/>
                  </a:cubicBezTo>
                  <a:cubicBezTo>
                    <a:pt x="19913" y="18552"/>
                    <a:pt x="20633" y="20041"/>
                    <a:pt x="21353" y="215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4" name="Line"/>
            <p:cNvSpPr/>
            <p:nvPr/>
          </p:nvSpPr>
          <p:spPr>
            <a:xfrm>
              <a:off x="8738820" y="886013"/>
              <a:ext cx="38725" cy="15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0"/>
                  </a:moveTo>
                  <a:cubicBezTo>
                    <a:pt x="2400" y="5207"/>
                    <a:pt x="4800" y="10414"/>
                    <a:pt x="6800" y="13693"/>
                  </a:cubicBezTo>
                  <a:cubicBezTo>
                    <a:pt x="8800" y="16971"/>
                    <a:pt x="10400" y="18321"/>
                    <a:pt x="12400" y="19382"/>
                  </a:cubicBezTo>
                  <a:cubicBezTo>
                    <a:pt x="14400" y="20443"/>
                    <a:pt x="16800" y="21214"/>
                    <a:pt x="18400" y="21407"/>
                  </a:cubicBezTo>
                  <a:cubicBezTo>
                    <a:pt x="20000" y="21600"/>
                    <a:pt x="20800" y="21214"/>
                    <a:pt x="21600" y="208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5" name="Line"/>
            <p:cNvSpPr/>
            <p:nvPr/>
          </p:nvSpPr>
          <p:spPr>
            <a:xfrm>
              <a:off x="8842082" y="821475"/>
              <a:ext cx="51633" cy="245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158"/>
                    <a:pt x="0" y="6316"/>
                    <a:pt x="1800" y="8589"/>
                  </a:cubicBezTo>
                  <a:cubicBezTo>
                    <a:pt x="3600" y="10863"/>
                    <a:pt x="7200" y="12253"/>
                    <a:pt x="10200" y="13137"/>
                  </a:cubicBezTo>
                  <a:cubicBezTo>
                    <a:pt x="13200" y="14021"/>
                    <a:pt x="15600" y="14400"/>
                    <a:pt x="17700" y="14842"/>
                  </a:cubicBezTo>
                  <a:cubicBezTo>
                    <a:pt x="19800" y="15284"/>
                    <a:pt x="21600" y="15789"/>
                    <a:pt x="21600" y="16926"/>
                  </a:cubicBezTo>
                  <a:cubicBezTo>
                    <a:pt x="21600" y="18063"/>
                    <a:pt x="19800" y="19832"/>
                    <a:pt x="180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6" name="Line"/>
            <p:cNvSpPr/>
            <p:nvPr/>
          </p:nvSpPr>
          <p:spPr>
            <a:xfrm>
              <a:off x="8911283" y="837251"/>
              <a:ext cx="25458" cy="20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extrusionOk="0">
                  <a:moveTo>
                    <a:pt x="6899" y="1490"/>
                  </a:moveTo>
                  <a:cubicBezTo>
                    <a:pt x="4499" y="745"/>
                    <a:pt x="2100" y="0"/>
                    <a:pt x="900" y="0"/>
                  </a:cubicBezTo>
                  <a:cubicBezTo>
                    <a:pt x="-300" y="0"/>
                    <a:pt x="-300" y="745"/>
                    <a:pt x="900" y="3128"/>
                  </a:cubicBezTo>
                  <a:cubicBezTo>
                    <a:pt x="2100" y="5512"/>
                    <a:pt x="4499" y="9534"/>
                    <a:pt x="8099" y="12886"/>
                  </a:cubicBezTo>
                  <a:cubicBezTo>
                    <a:pt x="11699" y="16237"/>
                    <a:pt x="16500" y="18919"/>
                    <a:pt x="213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7" name="Line"/>
            <p:cNvSpPr/>
            <p:nvPr/>
          </p:nvSpPr>
          <p:spPr>
            <a:xfrm>
              <a:off x="9027472" y="832948"/>
              <a:ext cx="31407" cy="24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extrusionOk="0">
                  <a:moveTo>
                    <a:pt x="8205" y="1278"/>
                  </a:moveTo>
                  <a:cubicBezTo>
                    <a:pt x="6327" y="639"/>
                    <a:pt x="4449" y="0"/>
                    <a:pt x="3040" y="0"/>
                  </a:cubicBezTo>
                  <a:cubicBezTo>
                    <a:pt x="1631" y="0"/>
                    <a:pt x="692" y="639"/>
                    <a:pt x="223" y="2364"/>
                  </a:cubicBezTo>
                  <a:cubicBezTo>
                    <a:pt x="-247" y="4090"/>
                    <a:pt x="-247" y="6902"/>
                    <a:pt x="3040" y="9266"/>
                  </a:cubicBezTo>
                  <a:cubicBezTo>
                    <a:pt x="6327" y="11631"/>
                    <a:pt x="12901" y="13548"/>
                    <a:pt x="16657" y="15146"/>
                  </a:cubicBezTo>
                  <a:cubicBezTo>
                    <a:pt x="20414" y="16743"/>
                    <a:pt x="21353" y="18021"/>
                    <a:pt x="19944" y="19044"/>
                  </a:cubicBezTo>
                  <a:cubicBezTo>
                    <a:pt x="18536" y="20066"/>
                    <a:pt x="14779" y="20833"/>
                    <a:pt x="1102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8" name="Line"/>
            <p:cNvSpPr/>
            <p:nvPr/>
          </p:nvSpPr>
          <p:spPr>
            <a:xfrm>
              <a:off x="9091633" y="821475"/>
              <a:ext cx="25816" cy="21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0" y="4261"/>
                    <a:pt x="11999" y="8522"/>
                    <a:pt x="15599" y="12122"/>
                  </a:cubicBezTo>
                  <a:cubicBezTo>
                    <a:pt x="19199" y="15722"/>
                    <a:pt x="20400" y="1866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9" name="Line"/>
            <p:cNvSpPr/>
            <p:nvPr/>
          </p:nvSpPr>
          <p:spPr>
            <a:xfrm>
              <a:off x="9173382" y="842988"/>
              <a:ext cx="21886" cy="26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1" h="21600" extrusionOk="0">
                  <a:moveTo>
                    <a:pt x="0" y="0"/>
                  </a:moveTo>
                  <a:cubicBezTo>
                    <a:pt x="5400" y="3832"/>
                    <a:pt x="10800" y="7665"/>
                    <a:pt x="14850" y="10161"/>
                  </a:cubicBezTo>
                  <a:cubicBezTo>
                    <a:pt x="18900" y="12658"/>
                    <a:pt x="21600" y="13819"/>
                    <a:pt x="20250" y="15503"/>
                  </a:cubicBezTo>
                  <a:cubicBezTo>
                    <a:pt x="18900" y="17187"/>
                    <a:pt x="13500" y="19394"/>
                    <a:pt x="810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0" name="Line"/>
            <p:cNvSpPr/>
            <p:nvPr/>
          </p:nvSpPr>
          <p:spPr>
            <a:xfrm>
              <a:off x="9242222" y="847965"/>
              <a:ext cx="17246" cy="24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539" extrusionOk="0">
                  <a:moveTo>
                    <a:pt x="4986" y="1482"/>
                  </a:moveTo>
                  <a:cubicBezTo>
                    <a:pt x="3324" y="710"/>
                    <a:pt x="1662" y="-61"/>
                    <a:pt x="1662" y="3"/>
                  </a:cubicBezTo>
                  <a:cubicBezTo>
                    <a:pt x="1662" y="68"/>
                    <a:pt x="3324" y="968"/>
                    <a:pt x="5816" y="3089"/>
                  </a:cubicBezTo>
                  <a:cubicBezTo>
                    <a:pt x="8308" y="5210"/>
                    <a:pt x="11631" y="8553"/>
                    <a:pt x="14954" y="11446"/>
                  </a:cubicBezTo>
                  <a:cubicBezTo>
                    <a:pt x="18277" y="14339"/>
                    <a:pt x="21600" y="16782"/>
                    <a:pt x="19108" y="18389"/>
                  </a:cubicBezTo>
                  <a:cubicBezTo>
                    <a:pt x="16615" y="19996"/>
                    <a:pt x="8308" y="20768"/>
                    <a:pt x="0" y="215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1" name="Line"/>
            <p:cNvSpPr/>
            <p:nvPr/>
          </p:nvSpPr>
          <p:spPr>
            <a:xfrm>
              <a:off x="9350106" y="787054"/>
              <a:ext cx="18876" cy="28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extrusionOk="0">
                  <a:moveTo>
                    <a:pt x="18172" y="2945"/>
                  </a:moveTo>
                  <a:cubicBezTo>
                    <a:pt x="18172" y="2400"/>
                    <a:pt x="18172" y="1855"/>
                    <a:pt x="15857" y="1255"/>
                  </a:cubicBezTo>
                  <a:cubicBezTo>
                    <a:pt x="13543" y="655"/>
                    <a:pt x="8914" y="0"/>
                    <a:pt x="5828" y="0"/>
                  </a:cubicBezTo>
                  <a:cubicBezTo>
                    <a:pt x="2742" y="0"/>
                    <a:pt x="1200" y="655"/>
                    <a:pt x="428" y="2836"/>
                  </a:cubicBezTo>
                  <a:cubicBezTo>
                    <a:pt x="-343" y="5018"/>
                    <a:pt x="-343" y="8727"/>
                    <a:pt x="2743" y="11564"/>
                  </a:cubicBezTo>
                  <a:cubicBezTo>
                    <a:pt x="5829" y="14400"/>
                    <a:pt x="12000" y="16364"/>
                    <a:pt x="15857" y="17618"/>
                  </a:cubicBezTo>
                  <a:cubicBezTo>
                    <a:pt x="19714" y="18873"/>
                    <a:pt x="21257" y="19418"/>
                    <a:pt x="19714" y="19964"/>
                  </a:cubicBezTo>
                  <a:cubicBezTo>
                    <a:pt x="18171" y="20509"/>
                    <a:pt x="13542" y="21055"/>
                    <a:pt x="891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2" name="Line"/>
            <p:cNvSpPr/>
            <p:nvPr/>
          </p:nvSpPr>
          <p:spPr>
            <a:xfrm>
              <a:off x="9414326" y="855895"/>
              <a:ext cx="6645" cy="197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12960" y="0"/>
                  </a:moveTo>
                  <a:cubicBezTo>
                    <a:pt x="17280" y="5165"/>
                    <a:pt x="21600" y="10330"/>
                    <a:pt x="19440" y="13930"/>
                  </a:cubicBezTo>
                  <a:cubicBezTo>
                    <a:pt x="17280" y="17530"/>
                    <a:pt x="8640" y="1956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3" name="Line"/>
            <p:cNvSpPr/>
            <p:nvPr/>
          </p:nvSpPr>
          <p:spPr>
            <a:xfrm>
              <a:off x="9509341" y="801779"/>
              <a:ext cx="13984" cy="24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40" extrusionOk="0">
                  <a:moveTo>
                    <a:pt x="12421" y="1356"/>
                  </a:moveTo>
                  <a:cubicBezTo>
                    <a:pt x="8101" y="598"/>
                    <a:pt x="3780" y="-160"/>
                    <a:pt x="1620" y="29"/>
                  </a:cubicBezTo>
                  <a:cubicBezTo>
                    <a:pt x="-540" y="219"/>
                    <a:pt x="-540" y="1356"/>
                    <a:pt x="1620" y="3251"/>
                  </a:cubicBezTo>
                  <a:cubicBezTo>
                    <a:pt x="3780" y="5145"/>
                    <a:pt x="8101" y="7798"/>
                    <a:pt x="12421" y="10514"/>
                  </a:cubicBezTo>
                  <a:cubicBezTo>
                    <a:pt x="16740" y="13229"/>
                    <a:pt x="21060" y="16008"/>
                    <a:pt x="21060" y="17840"/>
                  </a:cubicBezTo>
                  <a:cubicBezTo>
                    <a:pt x="21060" y="19672"/>
                    <a:pt x="16740" y="20556"/>
                    <a:pt x="12421" y="214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4" name="Line"/>
            <p:cNvSpPr/>
            <p:nvPr/>
          </p:nvSpPr>
          <p:spPr>
            <a:xfrm>
              <a:off x="9556654" y="832948"/>
              <a:ext cx="15715" cy="225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extrusionOk="0">
                  <a:moveTo>
                    <a:pt x="10369" y="1376"/>
                  </a:moveTo>
                  <a:cubicBezTo>
                    <a:pt x="12170" y="688"/>
                    <a:pt x="13970" y="0"/>
                    <a:pt x="13070" y="0"/>
                  </a:cubicBezTo>
                  <a:cubicBezTo>
                    <a:pt x="12171" y="0"/>
                    <a:pt x="8570" y="688"/>
                    <a:pt x="5870" y="2545"/>
                  </a:cubicBezTo>
                  <a:cubicBezTo>
                    <a:pt x="3170" y="4403"/>
                    <a:pt x="1370" y="7429"/>
                    <a:pt x="470" y="9699"/>
                  </a:cubicBezTo>
                  <a:cubicBezTo>
                    <a:pt x="-430" y="11969"/>
                    <a:pt x="-430" y="13483"/>
                    <a:pt x="4070" y="14790"/>
                  </a:cubicBezTo>
                  <a:cubicBezTo>
                    <a:pt x="8570" y="16097"/>
                    <a:pt x="17570" y="17197"/>
                    <a:pt x="19370" y="18298"/>
                  </a:cubicBezTo>
                  <a:cubicBezTo>
                    <a:pt x="21170" y="19399"/>
                    <a:pt x="15770" y="20499"/>
                    <a:pt x="1036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5" name="Line"/>
            <p:cNvSpPr/>
            <p:nvPr/>
          </p:nvSpPr>
          <p:spPr>
            <a:xfrm>
              <a:off x="9663876" y="821825"/>
              <a:ext cx="13294" cy="24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441" extrusionOk="0">
                  <a:moveTo>
                    <a:pt x="0" y="2269"/>
                  </a:moveTo>
                  <a:cubicBezTo>
                    <a:pt x="2160" y="1247"/>
                    <a:pt x="4320" y="224"/>
                    <a:pt x="5399" y="33"/>
                  </a:cubicBezTo>
                  <a:cubicBezTo>
                    <a:pt x="6479" y="-159"/>
                    <a:pt x="6479" y="480"/>
                    <a:pt x="7560" y="2269"/>
                  </a:cubicBezTo>
                  <a:cubicBezTo>
                    <a:pt x="8640" y="4059"/>
                    <a:pt x="10800" y="6998"/>
                    <a:pt x="14040" y="9555"/>
                  </a:cubicBezTo>
                  <a:cubicBezTo>
                    <a:pt x="17280" y="12111"/>
                    <a:pt x="21600" y="14284"/>
                    <a:pt x="19440" y="16201"/>
                  </a:cubicBezTo>
                  <a:cubicBezTo>
                    <a:pt x="17280" y="18118"/>
                    <a:pt x="8640" y="19779"/>
                    <a:pt x="0" y="214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6" name="Line"/>
            <p:cNvSpPr/>
            <p:nvPr/>
          </p:nvSpPr>
          <p:spPr>
            <a:xfrm>
              <a:off x="9724112" y="828646"/>
              <a:ext cx="10634" cy="2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1350"/>
                  </a:moveTo>
                  <a:cubicBezTo>
                    <a:pt x="0" y="675"/>
                    <a:pt x="0" y="0"/>
                    <a:pt x="1350" y="0"/>
                  </a:cubicBezTo>
                  <a:cubicBezTo>
                    <a:pt x="2700" y="0"/>
                    <a:pt x="5400" y="675"/>
                    <a:pt x="8099" y="3038"/>
                  </a:cubicBezTo>
                  <a:cubicBezTo>
                    <a:pt x="10799" y="5400"/>
                    <a:pt x="13499" y="9450"/>
                    <a:pt x="16199" y="12555"/>
                  </a:cubicBezTo>
                  <a:cubicBezTo>
                    <a:pt x="18899" y="15660"/>
                    <a:pt x="21600" y="17820"/>
                    <a:pt x="18900" y="19170"/>
                  </a:cubicBezTo>
                  <a:cubicBezTo>
                    <a:pt x="16200" y="20520"/>
                    <a:pt x="8100" y="210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7" name="Line"/>
            <p:cNvSpPr/>
            <p:nvPr/>
          </p:nvSpPr>
          <p:spPr>
            <a:xfrm>
              <a:off x="9810949" y="841553"/>
              <a:ext cx="30401" cy="220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extrusionOk="0">
                  <a:moveTo>
                    <a:pt x="7937" y="1403"/>
                  </a:moveTo>
                  <a:cubicBezTo>
                    <a:pt x="7937" y="701"/>
                    <a:pt x="7937" y="0"/>
                    <a:pt x="6528" y="0"/>
                  </a:cubicBezTo>
                  <a:cubicBezTo>
                    <a:pt x="5120" y="0"/>
                    <a:pt x="2302" y="701"/>
                    <a:pt x="894" y="2034"/>
                  </a:cubicBezTo>
                  <a:cubicBezTo>
                    <a:pt x="-515" y="3366"/>
                    <a:pt x="-515" y="5330"/>
                    <a:pt x="2772" y="7434"/>
                  </a:cubicBezTo>
                  <a:cubicBezTo>
                    <a:pt x="6059" y="9538"/>
                    <a:pt x="12633" y="11782"/>
                    <a:pt x="16390" y="13605"/>
                  </a:cubicBezTo>
                  <a:cubicBezTo>
                    <a:pt x="20146" y="15429"/>
                    <a:pt x="21085" y="16831"/>
                    <a:pt x="18268" y="18093"/>
                  </a:cubicBezTo>
                  <a:cubicBezTo>
                    <a:pt x="15450" y="19356"/>
                    <a:pt x="8877" y="20478"/>
                    <a:pt x="230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8" name="Line"/>
            <p:cNvSpPr/>
            <p:nvPr/>
          </p:nvSpPr>
          <p:spPr>
            <a:xfrm>
              <a:off x="9877398" y="861480"/>
              <a:ext cx="18818" cy="183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50" extrusionOk="0">
                  <a:moveTo>
                    <a:pt x="10984" y="2864"/>
                  </a:moveTo>
                  <a:cubicBezTo>
                    <a:pt x="10984" y="1524"/>
                    <a:pt x="10984" y="185"/>
                    <a:pt x="9442" y="17"/>
                  </a:cubicBezTo>
                  <a:cubicBezTo>
                    <a:pt x="7899" y="-150"/>
                    <a:pt x="4814" y="855"/>
                    <a:pt x="2499" y="3701"/>
                  </a:cubicBezTo>
                  <a:cubicBezTo>
                    <a:pt x="185" y="6548"/>
                    <a:pt x="-1358" y="11236"/>
                    <a:pt x="1728" y="14501"/>
                  </a:cubicBezTo>
                  <a:cubicBezTo>
                    <a:pt x="4813" y="17766"/>
                    <a:pt x="12528" y="19608"/>
                    <a:pt x="20242" y="214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9" name="Line"/>
            <p:cNvSpPr/>
            <p:nvPr/>
          </p:nvSpPr>
          <p:spPr>
            <a:xfrm>
              <a:off x="9999477" y="873106"/>
              <a:ext cx="25816" cy="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0" name="Line"/>
            <p:cNvSpPr/>
            <p:nvPr/>
          </p:nvSpPr>
          <p:spPr>
            <a:xfrm>
              <a:off x="9999477" y="873106"/>
              <a:ext cx="21514" cy="18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5358"/>
                    <a:pt x="2880" y="10716"/>
                    <a:pt x="6480" y="14316"/>
                  </a:cubicBezTo>
                  <a:cubicBezTo>
                    <a:pt x="10080" y="17916"/>
                    <a:pt x="15840" y="19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1" name="Line"/>
            <p:cNvSpPr/>
            <p:nvPr/>
          </p:nvSpPr>
          <p:spPr>
            <a:xfrm>
              <a:off x="10064016" y="873106"/>
              <a:ext cx="4303" cy="154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00"/>
                    <a:pt x="0" y="12000"/>
                    <a:pt x="0" y="15500"/>
                  </a:cubicBezTo>
                  <a:cubicBezTo>
                    <a:pt x="0" y="19000"/>
                    <a:pt x="0" y="20000"/>
                    <a:pt x="3600" y="20600"/>
                  </a:cubicBezTo>
                  <a:cubicBezTo>
                    <a:pt x="7200" y="21200"/>
                    <a:pt x="14400" y="21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2" name="Line"/>
            <p:cNvSpPr/>
            <p:nvPr/>
          </p:nvSpPr>
          <p:spPr>
            <a:xfrm>
              <a:off x="10132856" y="802607"/>
              <a:ext cx="34422" cy="242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21600" y="909"/>
                  </a:moveTo>
                  <a:cubicBezTo>
                    <a:pt x="18000" y="401"/>
                    <a:pt x="14400" y="-107"/>
                    <a:pt x="11700" y="20"/>
                  </a:cubicBezTo>
                  <a:cubicBezTo>
                    <a:pt x="9000" y="147"/>
                    <a:pt x="7200" y="909"/>
                    <a:pt x="5850" y="3133"/>
                  </a:cubicBezTo>
                  <a:cubicBezTo>
                    <a:pt x="4500" y="5357"/>
                    <a:pt x="3600" y="9041"/>
                    <a:pt x="4950" y="11964"/>
                  </a:cubicBezTo>
                  <a:cubicBezTo>
                    <a:pt x="6300" y="14886"/>
                    <a:pt x="9900" y="17046"/>
                    <a:pt x="12600" y="18444"/>
                  </a:cubicBezTo>
                  <a:cubicBezTo>
                    <a:pt x="15300" y="19841"/>
                    <a:pt x="17100" y="20477"/>
                    <a:pt x="14850" y="20858"/>
                  </a:cubicBezTo>
                  <a:cubicBezTo>
                    <a:pt x="12600" y="21239"/>
                    <a:pt x="6300" y="21366"/>
                    <a:pt x="0" y="21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3" name="Line"/>
            <p:cNvSpPr/>
            <p:nvPr/>
          </p:nvSpPr>
          <p:spPr>
            <a:xfrm>
              <a:off x="10201925" y="844557"/>
              <a:ext cx="21286" cy="23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322" extrusionOk="0">
                  <a:moveTo>
                    <a:pt x="11935" y="1047"/>
                  </a:moveTo>
                  <a:cubicBezTo>
                    <a:pt x="10586" y="385"/>
                    <a:pt x="9236" y="-278"/>
                    <a:pt x="7886" y="120"/>
                  </a:cubicBezTo>
                  <a:cubicBezTo>
                    <a:pt x="6536" y="517"/>
                    <a:pt x="5186" y="1975"/>
                    <a:pt x="3161" y="4691"/>
                  </a:cubicBezTo>
                  <a:cubicBezTo>
                    <a:pt x="1136" y="7408"/>
                    <a:pt x="-1564" y="11383"/>
                    <a:pt x="1136" y="14365"/>
                  </a:cubicBezTo>
                  <a:cubicBezTo>
                    <a:pt x="3836" y="17347"/>
                    <a:pt x="11936" y="19334"/>
                    <a:pt x="20036" y="213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4" name="Line"/>
            <p:cNvSpPr/>
            <p:nvPr/>
          </p:nvSpPr>
          <p:spPr>
            <a:xfrm>
              <a:off x="10293031" y="842988"/>
              <a:ext cx="20535" cy="22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435" extrusionOk="0">
                  <a:moveTo>
                    <a:pt x="20616" y="0"/>
                  </a:moveTo>
                  <a:cubicBezTo>
                    <a:pt x="13416" y="2369"/>
                    <a:pt x="6216" y="4738"/>
                    <a:pt x="2616" y="7595"/>
                  </a:cubicBezTo>
                  <a:cubicBezTo>
                    <a:pt x="-984" y="10452"/>
                    <a:pt x="-984" y="13796"/>
                    <a:pt x="3336" y="16235"/>
                  </a:cubicBezTo>
                  <a:cubicBezTo>
                    <a:pt x="7656" y="18674"/>
                    <a:pt x="16296" y="20206"/>
                    <a:pt x="17016" y="20903"/>
                  </a:cubicBezTo>
                  <a:cubicBezTo>
                    <a:pt x="17736" y="21600"/>
                    <a:pt x="10536" y="21461"/>
                    <a:pt x="3337" y="213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5" name="Line"/>
            <p:cNvSpPr/>
            <p:nvPr/>
          </p:nvSpPr>
          <p:spPr>
            <a:xfrm>
              <a:off x="10365196" y="868803"/>
              <a:ext cx="21514" cy="18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5400"/>
                    <a:pt x="5760" y="10800"/>
                    <a:pt x="9360" y="14400"/>
                  </a:cubicBezTo>
                  <a:cubicBezTo>
                    <a:pt x="12960" y="18000"/>
                    <a:pt x="17280" y="19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6" name="Line"/>
            <p:cNvSpPr/>
            <p:nvPr/>
          </p:nvSpPr>
          <p:spPr>
            <a:xfrm>
              <a:off x="10877649" y="46913"/>
              <a:ext cx="170104" cy="24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070" extrusionOk="0">
                  <a:moveTo>
                    <a:pt x="741" y="3610"/>
                  </a:moveTo>
                  <a:cubicBezTo>
                    <a:pt x="474" y="1963"/>
                    <a:pt x="208" y="315"/>
                    <a:pt x="74" y="41"/>
                  </a:cubicBezTo>
                  <a:cubicBezTo>
                    <a:pt x="-59" y="-234"/>
                    <a:pt x="-59" y="864"/>
                    <a:pt x="474" y="3885"/>
                  </a:cubicBezTo>
                  <a:cubicBezTo>
                    <a:pt x="1008" y="6905"/>
                    <a:pt x="2074" y="11847"/>
                    <a:pt x="3408" y="15142"/>
                  </a:cubicBezTo>
                  <a:cubicBezTo>
                    <a:pt x="4741" y="18437"/>
                    <a:pt x="6341" y="20085"/>
                    <a:pt x="8474" y="20725"/>
                  </a:cubicBezTo>
                  <a:cubicBezTo>
                    <a:pt x="10608" y="21366"/>
                    <a:pt x="13274" y="21000"/>
                    <a:pt x="15141" y="20542"/>
                  </a:cubicBezTo>
                  <a:cubicBezTo>
                    <a:pt x="17008" y="20085"/>
                    <a:pt x="18074" y="19535"/>
                    <a:pt x="19008" y="18803"/>
                  </a:cubicBezTo>
                  <a:cubicBezTo>
                    <a:pt x="19941" y="18071"/>
                    <a:pt x="20741" y="17156"/>
                    <a:pt x="21141" y="16698"/>
                  </a:cubicBezTo>
                  <a:cubicBezTo>
                    <a:pt x="21541" y="16241"/>
                    <a:pt x="21541" y="16241"/>
                    <a:pt x="21541" y="162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7" name="Line"/>
            <p:cNvSpPr/>
            <p:nvPr/>
          </p:nvSpPr>
          <p:spPr>
            <a:xfrm>
              <a:off x="11054070" y="169445"/>
              <a:ext cx="56858" cy="121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3551"/>
                  </a:moveTo>
                  <a:cubicBezTo>
                    <a:pt x="0" y="1689"/>
                    <a:pt x="0" y="-173"/>
                    <a:pt x="800" y="13"/>
                  </a:cubicBezTo>
                  <a:cubicBezTo>
                    <a:pt x="1600" y="199"/>
                    <a:pt x="3200" y="2434"/>
                    <a:pt x="6800" y="6344"/>
                  </a:cubicBezTo>
                  <a:cubicBezTo>
                    <a:pt x="10400" y="10255"/>
                    <a:pt x="16000" y="15841"/>
                    <a:pt x="21600" y="214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8" name="Line"/>
            <p:cNvSpPr/>
            <p:nvPr/>
          </p:nvSpPr>
          <p:spPr>
            <a:xfrm>
              <a:off x="11073022" y="107396"/>
              <a:ext cx="12636" cy="1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9" name="Line"/>
            <p:cNvSpPr/>
            <p:nvPr/>
          </p:nvSpPr>
          <p:spPr>
            <a:xfrm>
              <a:off x="11170662" y="104001"/>
              <a:ext cx="120601" cy="277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390" extrusionOk="0">
                  <a:moveTo>
                    <a:pt x="598" y="6108"/>
                  </a:moveTo>
                  <a:cubicBezTo>
                    <a:pt x="232" y="4972"/>
                    <a:pt x="-134" y="3835"/>
                    <a:pt x="49" y="3835"/>
                  </a:cubicBezTo>
                  <a:cubicBezTo>
                    <a:pt x="232" y="3835"/>
                    <a:pt x="964" y="4972"/>
                    <a:pt x="2978" y="7570"/>
                  </a:cubicBezTo>
                  <a:cubicBezTo>
                    <a:pt x="4991" y="10169"/>
                    <a:pt x="8286" y="14229"/>
                    <a:pt x="10849" y="16990"/>
                  </a:cubicBezTo>
                  <a:cubicBezTo>
                    <a:pt x="13412" y="19751"/>
                    <a:pt x="15242" y="21212"/>
                    <a:pt x="15425" y="21375"/>
                  </a:cubicBezTo>
                  <a:cubicBezTo>
                    <a:pt x="15608" y="21537"/>
                    <a:pt x="14144" y="20400"/>
                    <a:pt x="12497" y="17639"/>
                  </a:cubicBezTo>
                  <a:cubicBezTo>
                    <a:pt x="10849" y="14878"/>
                    <a:pt x="9019" y="10493"/>
                    <a:pt x="8286" y="7408"/>
                  </a:cubicBezTo>
                  <a:cubicBezTo>
                    <a:pt x="7554" y="4322"/>
                    <a:pt x="7920" y="2535"/>
                    <a:pt x="9019" y="1480"/>
                  </a:cubicBezTo>
                  <a:cubicBezTo>
                    <a:pt x="10117" y="424"/>
                    <a:pt x="11947" y="99"/>
                    <a:pt x="13778" y="18"/>
                  </a:cubicBezTo>
                  <a:cubicBezTo>
                    <a:pt x="15608" y="-63"/>
                    <a:pt x="17439" y="99"/>
                    <a:pt x="18903" y="1074"/>
                  </a:cubicBezTo>
                  <a:cubicBezTo>
                    <a:pt x="20368" y="2048"/>
                    <a:pt x="21466" y="3835"/>
                    <a:pt x="20734" y="5784"/>
                  </a:cubicBezTo>
                  <a:cubicBezTo>
                    <a:pt x="20002" y="7732"/>
                    <a:pt x="17439" y="9844"/>
                    <a:pt x="15242" y="10899"/>
                  </a:cubicBezTo>
                  <a:cubicBezTo>
                    <a:pt x="13046" y="11955"/>
                    <a:pt x="11215" y="11955"/>
                    <a:pt x="9385" y="119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0" name="Line"/>
            <p:cNvSpPr/>
            <p:nvPr/>
          </p:nvSpPr>
          <p:spPr>
            <a:xfrm>
              <a:off x="11332037" y="157936"/>
              <a:ext cx="56858" cy="132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829"/>
                    <a:pt x="9600" y="11657"/>
                    <a:pt x="13200" y="15257"/>
                  </a:cubicBezTo>
                  <a:cubicBezTo>
                    <a:pt x="16800" y="18857"/>
                    <a:pt x="19200" y="202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1" name="Line"/>
            <p:cNvSpPr/>
            <p:nvPr/>
          </p:nvSpPr>
          <p:spPr>
            <a:xfrm>
              <a:off x="11369942" y="107396"/>
              <a:ext cx="12636" cy="1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2" name="Line"/>
            <p:cNvSpPr/>
            <p:nvPr/>
          </p:nvSpPr>
          <p:spPr>
            <a:xfrm>
              <a:off x="11420843" y="25009"/>
              <a:ext cx="182845" cy="265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451" extrusionOk="0">
                  <a:moveTo>
                    <a:pt x="5171" y="9205"/>
                  </a:moveTo>
                  <a:cubicBezTo>
                    <a:pt x="3929" y="9205"/>
                    <a:pt x="2688" y="9205"/>
                    <a:pt x="1819" y="9631"/>
                  </a:cubicBezTo>
                  <a:cubicBezTo>
                    <a:pt x="950" y="10056"/>
                    <a:pt x="454" y="10906"/>
                    <a:pt x="205" y="11842"/>
                  </a:cubicBezTo>
                  <a:cubicBezTo>
                    <a:pt x="-43" y="12777"/>
                    <a:pt x="-43" y="13797"/>
                    <a:pt x="81" y="14818"/>
                  </a:cubicBezTo>
                  <a:cubicBezTo>
                    <a:pt x="205" y="15838"/>
                    <a:pt x="454" y="16859"/>
                    <a:pt x="1198" y="17369"/>
                  </a:cubicBezTo>
                  <a:cubicBezTo>
                    <a:pt x="1943" y="17879"/>
                    <a:pt x="3185" y="17879"/>
                    <a:pt x="5047" y="16264"/>
                  </a:cubicBezTo>
                  <a:cubicBezTo>
                    <a:pt x="6909" y="14648"/>
                    <a:pt x="9391" y="11416"/>
                    <a:pt x="10633" y="8865"/>
                  </a:cubicBezTo>
                  <a:cubicBezTo>
                    <a:pt x="11874" y="6314"/>
                    <a:pt x="11874" y="4443"/>
                    <a:pt x="11502" y="2912"/>
                  </a:cubicBezTo>
                  <a:cubicBezTo>
                    <a:pt x="11129" y="1382"/>
                    <a:pt x="10385" y="191"/>
                    <a:pt x="10136" y="21"/>
                  </a:cubicBezTo>
                  <a:cubicBezTo>
                    <a:pt x="9888" y="-149"/>
                    <a:pt x="10136" y="701"/>
                    <a:pt x="11005" y="2997"/>
                  </a:cubicBezTo>
                  <a:cubicBezTo>
                    <a:pt x="11874" y="5294"/>
                    <a:pt x="13364" y="9035"/>
                    <a:pt x="15226" y="12352"/>
                  </a:cubicBezTo>
                  <a:cubicBezTo>
                    <a:pt x="17088" y="15668"/>
                    <a:pt x="19323" y="18560"/>
                    <a:pt x="21557" y="214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3" name="Line"/>
            <p:cNvSpPr/>
            <p:nvPr/>
          </p:nvSpPr>
          <p:spPr>
            <a:xfrm>
              <a:off x="11726599" y="35798"/>
              <a:ext cx="123471" cy="242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1697" y="4696"/>
                  </a:moveTo>
                  <a:cubicBezTo>
                    <a:pt x="1330" y="3757"/>
                    <a:pt x="964" y="2817"/>
                    <a:pt x="598" y="1878"/>
                  </a:cubicBezTo>
                  <a:cubicBezTo>
                    <a:pt x="232" y="939"/>
                    <a:pt x="-134" y="0"/>
                    <a:pt x="49" y="0"/>
                  </a:cubicBezTo>
                  <a:cubicBezTo>
                    <a:pt x="232" y="0"/>
                    <a:pt x="964" y="939"/>
                    <a:pt x="3710" y="4226"/>
                  </a:cubicBezTo>
                  <a:cubicBezTo>
                    <a:pt x="6456" y="7513"/>
                    <a:pt x="11215" y="13148"/>
                    <a:pt x="14510" y="16435"/>
                  </a:cubicBezTo>
                  <a:cubicBezTo>
                    <a:pt x="17805" y="19722"/>
                    <a:pt x="19635" y="20661"/>
                    <a:pt x="2146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4" name="Line"/>
            <p:cNvSpPr/>
            <p:nvPr/>
          </p:nvSpPr>
          <p:spPr>
            <a:xfrm>
              <a:off x="11766147" y="29481"/>
              <a:ext cx="206492" cy="2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417" extrusionOk="0">
                  <a:moveTo>
                    <a:pt x="184" y="6773"/>
                  </a:moveTo>
                  <a:cubicBezTo>
                    <a:pt x="-32" y="5858"/>
                    <a:pt x="-248" y="4942"/>
                    <a:pt x="724" y="3844"/>
                  </a:cubicBezTo>
                  <a:cubicBezTo>
                    <a:pt x="1696" y="2746"/>
                    <a:pt x="3856" y="1464"/>
                    <a:pt x="5692" y="732"/>
                  </a:cubicBezTo>
                  <a:cubicBezTo>
                    <a:pt x="7528" y="0"/>
                    <a:pt x="9040" y="-183"/>
                    <a:pt x="9688" y="183"/>
                  </a:cubicBezTo>
                  <a:cubicBezTo>
                    <a:pt x="10336" y="549"/>
                    <a:pt x="10120" y="1464"/>
                    <a:pt x="9364" y="2837"/>
                  </a:cubicBezTo>
                  <a:cubicBezTo>
                    <a:pt x="8608" y="4210"/>
                    <a:pt x="7312" y="6041"/>
                    <a:pt x="6664" y="7505"/>
                  </a:cubicBezTo>
                  <a:cubicBezTo>
                    <a:pt x="6016" y="8970"/>
                    <a:pt x="6016" y="10068"/>
                    <a:pt x="6664" y="10892"/>
                  </a:cubicBezTo>
                  <a:cubicBezTo>
                    <a:pt x="7312" y="11715"/>
                    <a:pt x="8608" y="12264"/>
                    <a:pt x="10660" y="12905"/>
                  </a:cubicBezTo>
                  <a:cubicBezTo>
                    <a:pt x="12712" y="13546"/>
                    <a:pt x="15520" y="14278"/>
                    <a:pt x="17356" y="14919"/>
                  </a:cubicBezTo>
                  <a:cubicBezTo>
                    <a:pt x="19192" y="15559"/>
                    <a:pt x="20056" y="16109"/>
                    <a:pt x="20596" y="16841"/>
                  </a:cubicBezTo>
                  <a:cubicBezTo>
                    <a:pt x="21136" y="17573"/>
                    <a:pt x="21352" y="18488"/>
                    <a:pt x="21028" y="19220"/>
                  </a:cubicBezTo>
                  <a:cubicBezTo>
                    <a:pt x="20704" y="19953"/>
                    <a:pt x="19840" y="20502"/>
                    <a:pt x="18652" y="20868"/>
                  </a:cubicBezTo>
                  <a:cubicBezTo>
                    <a:pt x="17464" y="21234"/>
                    <a:pt x="15952" y="21417"/>
                    <a:pt x="14656" y="21417"/>
                  </a:cubicBezTo>
                  <a:cubicBezTo>
                    <a:pt x="13360" y="21417"/>
                    <a:pt x="12280" y="21234"/>
                    <a:pt x="12172" y="20685"/>
                  </a:cubicBezTo>
                  <a:cubicBezTo>
                    <a:pt x="12064" y="20136"/>
                    <a:pt x="12928" y="19220"/>
                    <a:pt x="13792" y="183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5" name="Line"/>
            <p:cNvSpPr/>
            <p:nvPr/>
          </p:nvSpPr>
          <p:spPr>
            <a:xfrm>
              <a:off x="11995371" y="145301"/>
              <a:ext cx="44223" cy="7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6" name="Line"/>
            <p:cNvSpPr/>
            <p:nvPr/>
          </p:nvSpPr>
          <p:spPr>
            <a:xfrm>
              <a:off x="12001688" y="63174"/>
              <a:ext cx="1" cy="18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7" name="Line"/>
            <p:cNvSpPr/>
            <p:nvPr/>
          </p:nvSpPr>
          <p:spPr>
            <a:xfrm>
              <a:off x="12077497" y="0"/>
              <a:ext cx="132668" cy="246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246"/>
                    <a:pt x="4800" y="8492"/>
                    <a:pt x="6857" y="11723"/>
                  </a:cubicBezTo>
                  <a:cubicBezTo>
                    <a:pt x="8914" y="14954"/>
                    <a:pt x="10629" y="17169"/>
                    <a:pt x="13029" y="18646"/>
                  </a:cubicBezTo>
                  <a:cubicBezTo>
                    <a:pt x="15429" y="20123"/>
                    <a:pt x="18514" y="2086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8" name="Line"/>
            <p:cNvSpPr/>
            <p:nvPr/>
          </p:nvSpPr>
          <p:spPr>
            <a:xfrm>
              <a:off x="12248536" y="116386"/>
              <a:ext cx="549151" cy="267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125" extrusionOk="0">
                  <a:moveTo>
                    <a:pt x="230" y="1783"/>
                  </a:moveTo>
                  <a:cubicBezTo>
                    <a:pt x="148" y="2780"/>
                    <a:pt x="65" y="3777"/>
                    <a:pt x="23" y="4691"/>
                  </a:cubicBezTo>
                  <a:cubicBezTo>
                    <a:pt x="-18" y="5604"/>
                    <a:pt x="-18" y="6435"/>
                    <a:pt x="148" y="6601"/>
                  </a:cubicBezTo>
                  <a:cubicBezTo>
                    <a:pt x="313" y="6767"/>
                    <a:pt x="644" y="6269"/>
                    <a:pt x="851" y="5604"/>
                  </a:cubicBezTo>
                  <a:cubicBezTo>
                    <a:pt x="1058" y="4940"/>
                    <a:pt x="1141" y="4109"/>
                    <a:pt x="1182" y="2946"/>
                  </a:cubicBezTo>
                  <a:cubicBezTo>
                    <a:pt x="1223" y="1783"/>
                    <a:pt x="1223" y="287"/>
                    <a:pt x="1182" y="38"/>
                  </a:cubicBezTo>
                  <a:cubicBezTo>
                    <a:pt x="1141" y="-211"/>
                    <a:pt x="1058" y="786"/>
                    <a:pt x="1182" y="2115"/>
                  </a:cubicBezTo>
                  <a:cubicBezTo>
                    <a:pt x="1306" y="3444"/>
                    <a:pt x="1637" y="5106"/>
                    <a:pt x="2216" y="6103"/>
                  </a:cubicBezTo>
                  <a:cubicBezTo>
                    <a:pt x="2796" y="7100"/>
                    <a:pt x="3623" y="7432"/>
                    <a:pt x="4244" y="7266"/>
                  </a:cubicBezTo>
                  <a:cubicBezTo>
                    <a:pt x="4865" y="7100"/>
                    <a:pt x="5279" y="6435"/>
                    <a:pt x="5527" y="5604"/>
                  </a:cubicBezTo>
                  <a:cubicBezTo>
                    <a:pt x="5775" y="4774"/>
                    <a:pt x="5858" y="3777"/>
                    <a:pt x="5899" y="2863"/>
                  </a:cubicBezTo>
                  <a:cubicBezTo>
                    <a:pt x="5941" y="1949"/>
                    <a:pt x="5941" y="1118"/>
                    <a:pt x="5899" y="1201"/>
                  </a:cubicBezTo>
                  <a:cubicBezTo>
                    <a:pt x="5858" y="1284"/>
                    <a:pt x="5775" y="2281"/>
                    <a:pt x="5734" y="3195"/>
                  </a:cubicBezTo>
                  <a:cubicBezTo>
                    <a:pt x="5692" y="4109"/>
                    <a:pt x="5692" y="4940"/>
                    <a:pt x="5858" y="5604"/>
                  </a:cubicBezTo>
                  <a:cubicBezTo>
                    <a:pt x="6023" y="6269"/>
                    <a:pt x="6354" y="6767"/>
                    <a:pt x="6727" y="6767"/>
                  </a:cubicBezTo>
                  <a:cubicBezTo>
                    <a:pt x="7099" y="6767"/>
                    <a:pt x="7513" y="6269"/>
                    <a:pt x="7885" y="5438"/>
                  </a:cubicBezTo>
                  <a:cubicBezTo>
                    <a:pt x="8258" y="4607"/>
                    <a:pt x="8589" y="3444"/>
                    <a:pt x="8796" y="2364"/>
                  </a:cubicBezTo>
                  <a:cubicBezTo>
                    <a:pt x="9003" y="1284"/>
                    <a:pt x="9085" y="287"/>
                    <a:pt x="9168" y="204"/>
                  </a:cubicBezTo>
                  <a:cubicBezTo>
                    <a:pt x="9251" y="121"/>
                    <a:pt x="9334" y="952"/>
                    <a:pt x="9665" y="4026"/>
                  </a:cubicBezTo>
                  <a:cubicBezTo>
                    <a:pt x="9996" y="7100"/>
                    <a:pt x="10575" y="12417"/>
                    <a:pt x="10948" y="15740"/>
                  </a:cubicBezTo>
                  <a:cubicBezTo>
                    <a:pt x="11320" y="19063"/>
                    <a:pt x="11485" y="20392"/>
                    <a:pt x="11361" y="20891"/>
                  </a:cubicBezTo>
                  <a:cubicBezTo>
                    <a:pt x="11237" y="21389"/>
                    <a:pt x="10823" y="21057"/>
                    <a:pt x="10327" y="20226"/>
                  </a:cubicBezTo>
                  <a:cubicBezTo>
                    <a:pt x="9830" y="19395"/>
                    <a:pt x="9251" y="18066"/>
                    <a:pt x="8796" y="16903"/>
                  </a:cubicBezTo>
                  <a:cubicBezTo>
                    <a:pt x="8341" y="15740"/>
                    <a:pt x="8010" y="14743"/>
                    <a:pt x="7844" y="13663"/>
                  </a:cubicBezTo>
                  <a:cubicBezTo>
                    <a:pt x="7679" y="12583"/>
                    <a:pt x="7679" y="11420"/>
                    <a:pt x="7927" y="10589"/>
                  </a:cubicBezTo>
                  <a:cubicBezTo>
                    <a:pt x="8175" y="9758"/>
                    <a:pt x="8672" y="9260"/>
                    <a:pt x="9416" y="8844"/>
                  </a:cubicBezTo>
                  <a:cubicBezTo>
                    <a:pt x="10161" y="8429"/>
                    <a:pt x="11154" y="8097"/>
                    <a:pt x="12065" y="7598"/>
                  </a:cubicBezTo>
                  <a:cubicBezTo>
                    <a:pt x="12975" y="7100"/>
                    <a:pt x="13803" y="6435"/>
                    <a:pt x="14258" y="5604"/>
                  </a:cubicBezTo>
                  <a:cubicBezTo>
                    <a:pt x="14713" y="4774"/>
                    <a:pt x="14796" y="3777"/>
                    <a:pt x="14630" y="3112"/>
                  </a:cubicBezTo>
                  <a:cubicBezTo>
                    <a:pt x="14465" y="2447"/>
                    <a:pt x="14051" y="2115"/>
                    <a:pt x="13637" y="2115"/>
                  </a:cubicBezTo>
                  <a:cubicBezTo>
                    <a:pt x="13223" y="2115"/>
                    <a:pt x="12810" y="2447"/>
                    <a:pt x="12479" y="2946"/>
                  </a:cubicBezTo>
                  <a:cubicBezTo>
                    <a:pt x="12148" y="3444"/>
                    <a:pt x="11899" y="4109"/>
                    <a:pt x="11775" y="4857"/>
                  </a:cubicBezTo>
                  <a:cubicBezTo>
                    <a:pt x="11651" y="5604"/>
                    <a:pt x="11651" y="6435"/>
                    <a:pt x="11692" y="7266"/>
                  </a:cubicBezTo>
                  <a:cubicBezTo>
                    <a:pt x="11734" y="8097"/>
                    <a:pt x="11816" y="8927"/>
                    <a:pt x="12230" y="9592"/>
                  </a:cubicBezTo>
                  <a:cubicBezTo>
                    <a:pt x="12644" y="10257"/>
                    <a:pt x="13389" y="10755"/>
                    <a:pt x="14258" y="10506"/>
                  </a:cubicBezTo>
                  <a:cubicBezTo>
                    <a:pt x="15127" y="10257"/>
                    <a:pt x="16120" y="9260"/>
                    <a:pt x="16741" y="8346"/>
                  </a:cubicBezTo>
                  <a:cubicBezTo>
                    <a:pt x="17361" y="7432"/>
                    <a:pt x="17610" y="6601"/>
                    <a:pt x="17816" y="5687"/>
                  </a:cubicBezTo>
                  <a:cubicBezTo>
                    <a:pt x="18023" y="4774"/>
                    <a:pt x="18189" y="3777"/>
                    <a:pt x="18272" y="3777"/>
                  </a:cubicBezTo>
                  <a:cubicBezTo>
                    <a:pt x="18354" y="3777"/>
                    <a:pt x="18354" y="4774"/>
                    <a:pt x="18354" y="5687"/>
                  </a:cubicBezTo>
                  <a:cubicBezTo>
                    <a:pt x="18354" y="6601"/>
                    <a:pt x="18354" y="7432"/>
                    <a:pt x="18396" y="8263"/>
                  </a:cubicBezTo>
                  <a:cubicBezTo>
                    <a:pt x="18437" y="9094"/>
                    <a:pt x="18520" y="9924"/>
                    <a:pt x="18644" y="9924"/>
                  </a:cubicBezTo>
                  <a:cubicBezTo>
                    <a:pt x="18768" y="9924"/>
                    <a:pt x="18934" y="9094"/>
                    <a:pt x="19016" y="8014"/>
                  </a:cubicBezTo>
                  <a:cubicBezTo>
                    <a:pt x="19099" y="6934"/>
                    <a:pt x="19099" y="5604"/>
                    <a:pt x="19513" y="4524"/>
                  </a:cubicBezTo>
                  <a:cubicBezTo>
                    <a:pt x="19927" y="3444"/>
                    <a:pt x="20754" y="2614"/>
                    <a:pt x="21582" y="17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9" name="Line"/>
            <p:cNvSpPr/>
            <p:nvPr/>
          </p:nvSpPr>
          <p:spPr>
            <a:xfrm>
              <a:off x="10895698" y="632213"/>
              <a:ext cx="191598" cy="226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508" extrusionOk="0">
                  <a:moveTo>
                    <a:pt x="9699" y="3556"/>
                  </a:moveTo>
                  <a:cubicBezTo>
                    <a:pt x="9699" y="2556"/>
                    <a:pt x="9699" y="1556"/>
                    <a:pt x="9124" y="956"/>
                  </a:cubicBezTo>
                  <a:cubicBezTo>
                    <a:pt x="8550" y="356"/>
                    <a:pt x="7401" y="156"/>
                    <a:pt x="6252" y="56"/>
                  </a:cubicBezTo>
                  <a:cubicBezTo>
                    <a:pt x="5103" y="-44"/>
                    <a:pt x="3954" y="-44"/>
                    <a:pt x="2920" y="356"/>
                  </a:cubicBezTo>
                  <a:cubicBezTo>
                    <a:pt x="1886" y="756"/>
                    <a:pt x="967" y="1556"/>
                    <a:pt x="392" y="2856"/>
                  </a:cubicBezTo>
                  <a:cubicBezTo>
                    <a:pt x="-182" y="4156"/>
                    <a:pt x="-412" y="5956"/>
                    <a:pt x="1771" y="7656"/>
                  </a:cubicBezTo>
                  <a:cubicBezTo>
                    <a:pt x="3954" y="9356"/>
                    <a:pt x="8550" y="10956"/>
                    <a:pt x="12111" y="12356"/>
                  </a:cubicBezTo>
                  <a:cubicBezTo>
                    <a:pt x="15673" y="13756"/>
                    <a:pt x="18201" y="14956"/>
                    <a:pt x="19579" y="16056"/>
                  </a:cubicBezTo>
                  <a:cubicBezTo>
                    <a:pt x="20958" y="17156"/>
                    <a:pt x="21188" y="18156"/>
                    <a:pt x="20614" y="18956"/>
                  </a:cubicBezTo>
                  <a:cubicBezTo>
                    <a:pt x="20039" y="19756"/>
                    <a:pt x="18660" y="20356"/>
                    <a:pt x="17282" y="20756"/>
                  </a:cubicBezTo>
                  <a:cubicBezTo>
                    <a:pt x="15903" y="21156"/>
                    <a:pt x="14524" y="21356"/>
                    <a:pt x="12916" y="21456"/>
                  </a:cubicBezTo>
                  <a:cubicBezTo>
                    <a:pt x="11307" y="21556"/>
                    <a:pt x="9469" y="21556"/>
                    <a:pt x="9354" y="21056"/>
                  </a:cubicBezTo>
                  <a:cubicBezTo>
                    <a:pt x="9239" y="20556"/>
                    <a:pt x="10848" y="19556"/>
                    <a:pt x="12456" y="185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0" name="Line"/>
            <p:cNvSpPr/>
            <p:nvPr/>
          </p:nvSpPr>
          <p:spPr>
            <a:xfrm>
              <a:off x="11110927" y="706470"/>
              <a:ext cx="284286" cy="13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extrusionOk="0">
                  <a:moveTo>
                    <a:pt x="960" y="7903"/>
                  </a:moveTo>
                  <a:cubicBezTo>
                    <a:pt x="480" y="6614"/>
                    <a:pt x="0" y="5324"/>
                    <a:pt x="0" y="5485"/>
                  </a:cubicBezTo>
                  <a:cubicBezTo>
                    <a:pt x="0" y="5646"/>
                    <a:pt x="480" y="7258"/>
                    <a:pt x="1120" y="9676"/>
                  </a:cubicBezTo>
                  <a:cubicBezTo>
                    <a:pt x="1760" y="12094"/>
                    <a:pt x="2560" y="15318"/>
                    <a:pt x="3200" y="17575"/>
                  </a:cubicBezTo>
                  <a:cubicBezTo>
                    <a:pt x="3840" y="19831"/>
                    <a:pt x="4320" y="21121"/>
                    <a:pt x="4560" y="20799"/>
                  </a:cubicBezTo>
                  <a:cubicBezTo>
                    <a:pt x="4800" y="20476"/>
                    <a:pt x="4800" y="18542"/>
                    <a:pt x="4880" y="15802"/>
                  </a:cubicBezTo>
                  <a:cubicBezTo>
                    <a:pt x="4960" y="13061"/>
                    <a:pt x="5120" y="9515"/>
                    <a:pt x="5440" y="6452"/>
                  </a:cubicBezTo>
                  <a:cubicBezTo>
                    <a:pt x="5760" y="3390"/>
                    <a:pt x="6240" y="811"/>
                    <a:pt x="6800" y="166"/>
                  </a:cubicBezTo>
                  <a:cubicBezTo>
                    <a:pt x="7360" y="-479"/>
                    <a:pt x="8000" y="811"/>
                    <a:pt x="8560" y="3067"/>
                  </a:cubicBezTo>
                  <a:cubicBezTo>
                    <a:pt x="9120" y="5324"/>
                    <a:pt x="9600" y="8548"/>
                    <a:pt x="9920" y="10966"/>
                  </a:cubicBezTo>
                  <a:cubicBezTo>
                    <a:pt x="10240" y="13384"/>
                    <a:pt x="10400" y="14996"/>
                    <a:pt x="10640" y="14996"/>
                  </a:cubicBezTo>
                  <a:cubicBezTo>
                    <a:pt x="10880" y="14996"/>
                    <a:pt x="11200" y="13384"/>
                    <a:pt x="11520" y="11611"/>
                  </a:cubicBezTo>
                  <a:cubicBezTo>
                    <a:pt x="11840" y="9837"/>
                    <a:pt x="12160" y="7903"/>
                    <a:pt x="12800" y="6130"/>
                  </a:cubicBezTo>
                  <a:cubicBezTo>
                    <a:pt x="13440" y="4357"/>
                    <a:pt x="14400" y="2745"/>
                    <a:pt x="15120" y="2745"/>
                  </a:cubicBezTo>
                  <a:cubicBezTo>
                    <a:pt x="15840" y="2745"/>
                    <a:pt x="16320" y="4357"/>
                    <a:pt x="16880" y="7097"/>
                  </a:cubicBezTo>
                  <a:cubicBezTo>
                    <a:pt x="17440" y="9837"/>
                    <a:pt x="18080" y="13706"/>
                    <a:pt x="18720" y="16124"/>
                  </a:cubicBezTo>
                  <a:cubicBezTo>
                    <a:pt x="19360" y="18542"/>
                    <a:pt x="20000" y="19509"/>
                    <a:pt x="20480" y="19831"/>
                  </a:cubicBezTo>
                  <a:cubicBezTo>
                    <a:pt x="20960" y="20154"/>
                    <a:pt x="21280" y="19831"/>
                    <a:pt x="21600" y="195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1" name="Line"/>
            <p:cNvSpPr/>
            <p:nvPr/>
          </p:nvSpPr>
          <p:spPr>
            <a:xfrm>
              <a:off x="11398634" y="585417"/>
              <a:ext cx="268230" cy="24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414" extrusionOk="0">
                  <a:moveTo>
                    <a:pt x="4282" y="12584"/>
                  </a:moveTo>
                  <a:cubicBezTo>
                    <a:pt x="3776" y="11833"/>
                    <a:pt x="3270" y="11082"/>
                    <a:pt x="2764" y="11082"/>
                  </a:cubicBezTo>
                  <a:cubicBezTo>
                    <a:pt x="2257" y="11082"/>
                    <a:pt x="1751" y="11833"/>
                    <a:pt x="1245" y="13148"/>
                  </a:cubicBezTo>
                  <a:cubicBezTo>
                    <a:pt x="739" y="14463"/>
                    <a:pt x="232" y="16341"/>
                    <a:pt x="64" y="17750"/>
                  </a:cubicBezTo>
                  <a:cubicBezTo>
                    <a:pt x="-105" y="19158"/>
                    <a:pt x="64" y="20097"/>
                    <a:pt x="570" y="20379"/>
                  </a:cubicBezTo>
                  <a:cubicBezTo>
                    <a:pt x="1076" y="20661"/>
                    <a:pt x="1920" y="20285"/>
                    <a:pt x="2595" y="19158"/>
                  </a:cubicBezTo>
                  <a:cubicBezTo>
                    <a:pt x="3270" y="18031"/>
                    <a:pt x="3776" y="16153"/>
                    <a:pt x="4029" y="14650"/>
                  </a:cubicBezTo>
                  <a:cubicBezTo>
                    <a:pt x="4282" y="13148"/>
                    <a:pt x="4282" y="12021"/>
                    <a:pt x="4282" y="12021"/>
                  </a:cubicBezTo>
                  <a:cubicBezTo>
                    <a:pt x="4282" y="12021"/>
                    <a:pt x="4282" y="13148"/>
                    <a:pt x="4367" y="14369"/>
                  </a:cubicBezTo>
                  <a:cubicBezTo>
                    <a:pt x="4451" y="15590"/>
                    <a:pt x="4620" y="16904"/>
                    <a:pt x="4957" y="18125"/>
                  </a:cubicBezTo>
                  <a:cubicBezTo>
                    <a:pt x="5295" y="19346"/>
                    <a:pt x="5801" y="20473"/>
                    <a:pt x="6814" y="20567"/>
                  </a:cubicBezTo>
                  <a:cubicBezTo>
                    <a:pt x="7826" y="20661"/>
                    <a:pt x="9345" y="19722"/>
                    <a:pt x="10357" y="17092"/>
                  </a:cubicBezTo>
                  <a:cubicBezTo>
                    <a:pt x="11370" y="14463"/>
                    <a:pt x="11876" y="10143"/>
                    <a:pt x="12045" y="7325"/>
                  </a:cubicBezTo>
                  <a:cubicBezTo>
                    <a:pt x="12214" y="4508"/>
                    <a:pt x="12045" y="3193"/>
                    <a:pt x="11792" y="2066"/>
                  </a:cubicBezTo>
                  <a:cubicBezTo>
                    <a:pt x="11539" y="939"/>
                    <a:pt x="11201" y="0"/>
                    <a:pt x="11032" y="0"/>
                  </a:cubicBezTo>
                  <a:cubicBezTo>
                    <a:pt x="10864" y="0"/>
                    <a:pt x="10864" y="939"/>
                    <a:pt x="11539" y="3663"/>
                  </a:cubicBezTo>
                  <a:cubicBezTo>
                    <a:pt x="12214" y="6386"/>
                    <a:pt x="13564" y="10894"/>
                    <a:pt x="14745" y="14181"/>
                  </a:cubicBezTo>
                  <a:cubicBezTo>
                    <a:pt x="15926" y="17468"/>
                    <a:pt x="16939" y="19534"/>
                    <a:pt x="17867" y="20567"/>
                  </a:cubicBezTo>
                  <a:cubicBezTo>
                    <a:pt x="18795" y="21600"/>
                    <a:pt x="19639" y="21600"/>
                    <a:pt x="20229" y="21037"/>
                  </a:cubicBezTo>
                  <a:cubicBezTo>
                    <a:pt x="20820" y="20473"/>
                    <a:pt x="21158" y="19346"/>
                    <a:pt x="21495" y="182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2" name="Line"/>
            <p:cNvSpPr/>
            <p:nvPr/>
          </p:nvSpPr>
          <p:spPr>
            <a:xfrm>
              <a:off x="11630399" y="576993"/>
              <a:ext cx="80688" cy="23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4606" y="2676"/>
                  </a:moveTo>
                  <a:cubicBezTo>
                    <a:pt x="2944" y="1338"/>
                    <a:pt x="1283" y="0"/>
                    <a:pt x="452" y="0"/>
                  </a:cubicBezTo>
                  <a:cubicBezTo>
                    <a:pt x="-379" y="0"/>
                    <a:pt x="-379" y="1338"/>
                    <a:pt x="3221" y="5161"/>
                  </a:cubicBezTo>
                  <a:cubicBezTo>
                    <a:pt x="6821" y="8984"/>
                    <a:pt x="14021" y="15292"/>
                    <a:pt x="212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3" name="Line"/>
            <p:cNvSpPr/>
            <p:nvPr/>
          </p:nvSpPr>
          <p:spPr>
            <a:xfrm>
              <a:off x="11918345" y="652276"/>
              <a:ext cx="378158" cy="15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378" extrusionOk="0">
                  <a:moveTo>
                    <a:pt x="429" y="5104"/>
                  </a:moveTo>
                  <a:cubicBezTo>
                    <a:pt x="189" y="3625"/>
                    <a:pt x="-51" y="2145"/>
                    <a:pt x="9" y="2145"/>
                  </a:cubicBezTo>
                  <a:cubicBezTo>
                    <a:pt x="69" y="2145"/>
                    <a:pt x="429" y="3625"/>
                    <a:pt x="909" y="6583"/>
                  </a:cubicBezTo>
                  <a:cubicBezTo>
                    <a:pt x="1389" y="9542"/>
                    <a:pt x="1989" y="13981"/>
                    <a:pt x="2469" y="16940"/>
                  </a:cubicBezTo>
                  <a:cubicBezTo>
                    <a:pt x="2949" y="19899"/>
                    <a:pt x="3309" y="21378"/>
                    <a:pt x="3429" y="21378"/>
                  </a:cubicBezTo>
                  <a:cubicBezTo>
                    <a:pt x="3549" y="21378"/>
                    <a:pt x="3429" y="19899"/>
                    <a:pt x="3309" y="16644"/>
                  </a:cubicBezTo>
                  <a:cubicBezTo>
                    <a:pt x="3189" y="13389"/>
                    <a:pt x="3069" y="8359"/>
                    <a:pt x="3189" y="5252"/>
                  </a:cubicBezTo>
                  <a:cubicBezTo>
                    <a:pt x="3309" y="2145"/>
                    <a:pt x="3669" y="962"/>
                    <a:pt x="4089" y="962"/>
                  </a:cubicBezTo>
                  <a:cubicBezTo>
                    <a:pt x="4509" y="962"/>
                    <a:pt x="4989" y="2145"/>
                    <a:pt x="5469" y="4068"/>
                  </a:cubicBezTo>
                  <a:cubicBezTo>
                    <a:pt x="5949" y="5992"/>
                    <a:pt x="6429" y="8655"/>
                    <a:pt x="6849" y="11022"/>
                  </a:cubicBezTo>
                  <a:cubicBezTo>
                    <a:pt x="7269" y="13389"/>
                    <a:pt x="7629" y="15460"/>
                    <a:pt x="7869" y="15756"/>
                  </a:cubicBezTo>
                  <a:cubicBezTo>
                    <a:pt x="8109" y="16052"/>
                    <a:pt x="8229" y="14573"/>
                    <a:pt x="8469" y="12353"/>
                  </a:cubicBezTo>
                  <a:cubicBezTo>
                    <a:pt x="8709" y="10134"/>
                    <a:pt x="9069" y="7175"/>
                    <a:pt x="9429" y="5104"/>
                  </a:cubicBezTo>
                  <a:cubicBezTo>
                    <a:pt x="9789" y="3033"/>
                    <a:pt x="10149" y="1849"/>
                    <a:pt x="10569" y="1701"/>
                  </a:cubicBezTo>
                  <a:cubicBezTo>
                    <a:pt x="10989" y="1553"/>
                    <a:pt x="11469" y="2441"/>
                    <a:pt x="11889" y="4364"/>
                  </a:cubicBezTo>
                  <a:cubicBezTo>
                    <a:pt x="12309" y="6288"/>
                    <a:pt x="12669" y="9246"/>
                    <a:pt x="13029" y="11466"/>
                  </a:cubicBezTo>
                  <a:cubicBezTo>
                    <a:pt x="13389" y="13685"/>
                    <a:pt x="13749" y="15164"/>
                    <a:pt x="14229" y="16200"/>
                  </a:cubicBezTo>
                  <a:cubicBezTo>
                    <a:pt x="14709" y="17236"/>
                    <a:pt x="15309" y="17827"/>
                    <a:pt x="15969" y="16644"/>
                  </a:cubicBezTo>
                  <a:cubicBezTo>
                    <a:pt x="16629" y="15460"/>
                    <a:pt x="17349" y="12501"/>
                    <a:pt x="17769" y="10282"/>
                  </a:cubicBezTo>
                  <a:cubicBezTo>
                    <a:pt x="18189" y="8063"/>
                    <a:pt x="18309" y="6583"/>
                    <a:pt x="18429" y="4956"/>
                  </a:cubicBezTo>
                  <a:cubicBezTo>
                    <a:pt x="18549" y="3329"/>
                    <a:pt x="18669" y="1553"/>
                    <a:pt x="18429" y="666"/>
                  </a:cubicBezTo>
                  <a:cubicBezTo>
                    <a:pt x="18189" y="-222"/>
                    <a:pt x="17589" y="-222"/>
                    <a:pt x="17169" y="666"/>
                  </a:cubicBezTo>
                  <a:cubicBezTo>
                    <a:pt x="16749" y="1553"/>
                    <a:pt x="16509" y="3329"/>
                    <a:pt x="16389" y="5696"/>
                  </a:cubicBezTo>
                  <a:cubicBezTo>
                    <a:pt x="16269" y="8063"/>
                    <a:pt x="16269" y="11022"/>
                    <a:pt x="16509" y="13093"/>
                  </a:cubicBezTo>
                  <a:cubicBezTo>
                    <a:pt x="16749" y="15164"/>
                    <a:pt x="17229" y="16348"/>
                    <a:pt x="17829" y="16940"/>
                  </a:cubicBezTo>
                  <a:cubicBezTo>
                    <a:pt x="18429" y="17531"/>
                    <a:pt x="19149" y="17531"/>
                    <a:pt x="19749" y="16940"/>
                  </a:cubicBezTo>
                  <a:cubicBezTo>
                    <a:pt x="20349" y="16348"/>
                    <a:pt x="20829" y="15164"/>
                    <a:pt x="21129" y="13833"/>
                  </a:cubicBezTo>
                  <a:cubicBezTo>
                    <a:pt x="21429" y="12501"/>
                    <a:pt x="21549" y="11022"/>
                    <a:pt x="21549" y="9542"/>
                  </a:cubicBezTo>
                  <a:cubicBezTo>
                    <a:pt x="21549" y="8063"/>
                    <a:pt x="21429" y="6583"/>
                    <a:pt x="21069" y="5252"/>
                  </a:cubicBezTo>
                  <a:cubicBezTo>
                    <a:pt x="20709" y="3920"/>
                    <a:pt x="20109" y="2737"/>
                    <a:pt x="19449" y="1997"/>
                  </a:cubicBezTo>
                  <a:cubicBezTo>
                    <a:pt x="18789" y="1257"/>
                    <a:pt x="18069" y="962"/>
                    <a:pt x="17649" y="1553"/>
                  </a:cubicBezTo>
                  <a:cubicBezTo>
                    <a:pt x="17229" y="2145"/>
                    <a:pt x="17109" y="3625"/>
                    <a:pt x="17049" y="5252"/>
                  </a:cubicBezTo>
                  <a:cubicBezTo>
                    <a:pt x="16989" y="6879"/>
                    <a:pt x="16989" y="8655"/>
                    <a:pt x="16989" y="104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4" name="Line"/>
            <p:cNvSpPr/>
            <p:nvPr/>
          </p:nvSpPr>
          <p:spPr>
            <a:xfrm>
              <a:off x="12304925" y="553830"/>
              <a:ext cx="132668" cy="236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extrusionOk="0">
                  <a:moveTo>
                    <a:pt x="0" y="1912"/>
                  </a:moveTo>
                  <a:cubicBezTo>
                    <a:pt x="343" y="956"/>
                    <a:pt x="686" y="0"/>
                    <a:pt x="1371" y="0"/>
                  </a:cubicBezTo>
                  <a:cubicBezTo>
                    <a:pt x="2057" y="0"/>
                    <a:pt x="3086" y="956"/>
                    <a:pt x="4629" y="3823"/>
                  </a:cubicBezTo>
                  <a:cubicBezTo>
                    <a:pt x="6171" y="6690"/>
                    <a:pt x="8229" y="11469"/>
                    <a:pt x="9600" y="14432"/>
                  </a:cubicBezTo>
                  <a:cubicBezTo>
                    <a:pt x="10971" y="17395"/>
                    <a:pt x="11657" y="18542"/>
                    <a:pt x="12686" y="19497"/>
                  </a:cubicBezTo>
                  <a:cubicBezTo>
                    <a:pt x="13714" y="20453"/>
                    <a:pt x="15086" y="21218"/>
                    <a:pt x="16629" y="21409"/>
                  </a:cubicBezTo>
                  <a:cubicBezTo>
                    <a:pt x="18171" y="21600"/>
                    <a:pt x="19886" y="21218"/>
                    <a:pt x="21600" y="208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5" name="Line"/>
            <p:cNvSpPr/>
            <p:nvPr/>
          </p:nvSpPr>
          <p:spPr>
            <a:xfrm>
              <a:off x="12435749" y="629598"/>
              <a:ext cx="147145" cy="13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012" extrusionOk="0">
                  <a:moveTo>
                    <a:pt x="1179" y="12902"/>
                  </a:moveTo>
                  <a:cubicBezTo>
                    <a:pt x="3613" y="10645"/>
                    <a:pt x="6047" y="8388"/>
                    <a:pt x="7416" y="6293"/>
                  </a:cubicBezTo>
                  <a:cubicBezTo>
                    <a:pt x="8785" y="4197"/>
                    <a:pt x="9089" y="2263"/>
                    <a:pt x="8024" y="1135"/>
                  </a:cubicBezTo>
                  <a:cubicBezTo>
                    <a:pt x="6959" y="6"/>
                    <a:pt x="4526" y="-316"/>
                    <a:pt x="3004" y="329"/>
                  </a:cubicBezTo>
                  <a:cubicBezTo>
                    <a:pt x="1483" y="974"/>
                    <a:pt x="875" y="2585"/>
                    <a:pt x="419" y="5487"/>
                  </a:cubicBezTo>
                  <a:cubicBezTo>
                    <a:pt x="-38" y="8388"/>
                    <a:pt x="-342" y="12580"/>
                    <a:pt x="723" y="15642"/>
                  </a:cubicBezTo>
                  <a:cubicBezTo>
                    <a:pt x="1788" y="18705"/>
                    <a:pt x="4221" y="20639"/>
                    <a:pt x="7872" y="20962"/>
                  </a:cubicBezTo>
                  <a:cubicBezTo>
                    <a:pt x="11523" y="21284"/>
                    <a:pt x="16390" y="19994"/>
                    <a:pt x="21258" y="187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6" name="Line"/>
            <p:cNvSpPr/>
            <p:nvPr/>
          </p:nvSpPr>
          <p:spPr>
            <a:xfrm>
              <a:off x="12586315" y="625427"/>
              <a:ext cx="195398" cy="11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002" extrusionOk="0">
                  <a:moveTo>
                    <a:pt x="3762" y="0"/>
                  </a:moveTo>
                  <a:cubicBezTo>
                    <a:pt x="2613" y="0"/>
                    <a:pt x="1465" y="0"/>
                    <a:pt x="775" y="1117"/>
                  </a:cubicBezTo>
                  <a:cubicBezTo>
                    <a:pt x="86" y="2234"/>
                    <a:pt x="-144" y="4469"/>
                    <a:pt x="86" y="7448"/>
                  </a:cubicBezTo>
                  <a:cubicBezTo>
                    <a:pt x="316" y="10428"/>
                    <a:pt x="1005" y="14152"/>
                    <a:pt x="2499" y="16572"/>
                  </a:cubicBezTo>
                  <a:cubicBezTo>
                    <a:pt x="3992" y="18993"/>
                    <a:pt x="6290" y="20110"/>
                    <a:pt x="8358" y="19552"/>
                  </a:cubicBezTo>
                  <a:cubicBezTo>
                    <a:pt x="10426" y="18993"/>
                    <a:pt x="12265" y="16759"/>
                    <a:pt x="13299" y="14710"/>
                  </a:cubicBezTo>
                  <a:cubicBezTo>
                    <a:pt x="14333" y="12662"/>
                    <a:pt x="14562" y="10800"/>
                    <a:pt x="14447" y="8938"/>
                  </a:cubicBezTo>
                  <a:cubicBezTo>
                    <a:pt x="14333" y="7076"/>
                    <a:pt x="13873" y="5214"/>
                    <a:pt x="13643" y="5400"/>
                  </a:cubicBezTo>
                  <a:cubicBezTo>
                    <a:pt x="13413" y="5586"/>
                    <a:pt x="13413" y="7821"/>
                    <a:pt x="13873" y="10614"/>
                  </a:cubicBezTo>
                  <a:cubicBezTo>
                    <a:pt x="14333" y="13407"/>
                    <a:pt x="15252" y="16759"/>
                    <a:pt x="16286" y="18807"/>
                  </a:cubicBezTo>
                  <a:cubicBezTo>
                    <a:pt x="17320" y="20855"/>
                    <a:pt x="18469" y="21600"/>
                    <a:pt x="19388" y="20483"/>
                  </a:cubicBezTo>
                  <a:cubicBezTo>
                    <a:pt x="20307" y="19366"/>
                    <a:pt x="20996" y="16386"/>
                    <a:pt x="21226" y="12662"/>
                  </a:cubicBezTo>
                  <a:cubicBezTo>
                    <a:pt x="21456" y="8938"/>
                    <a:pt x="21226" y="4469"/>
                    <a:pt x="2099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7" name="Line"/>
            <p:cNvSpPr/>
            <p:nvPr/>
          </p:nvSpPr>
          <p:spPr>
            <a:xfrm>
              <a:off x="12804003" y="522242"/>
              <a:ext cx="126352" cy="21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1080"/>
                    <a:pt x="0" y="0"/>
                    <a:pt x="180" y="0"/>
                  </a:cubicBezTo>
                  <a:cubicBezTo>
                    <a:pt x="360" y="0"/>
                    <a:pt x="720" y="1080"/>
                    <a:pt x="2520" y="4320"/>
                  </a:cubicBezTo>
                  <a:cubicBezTo>
                    <a:pt x="4320" y="7560"/>
                    <a:pt x="7560" y="12960"/>
                    <a:pt x="10980" y="16200"/>
                  </a:cubicBezTo>
                  <a:cubicBezTo>
                    <a:pt x="14400" y="19440"/>
                    <a:pt x="18000" y="205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8" name="Line"/>
            <p:cNvSpPr/>
            <p:nvPr/>
          </p:nvSpPr>
          <p:spPr>
            <a:xfrm>
              <a:off x="12922915" y="597262"/>
              <a:ext cx="146424" cy="13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226" extrusionOk="0">
                  <a:moveTo>
                    <a:pt x="1060" y="13843"/>
                  </a:moveTo>
                  <a:cubicBezTo>
                    <a:pt x="3760" y="11100"/>
                    <a:pt x="6460" y="8357"/>
                    <a:pt x="7810" y="6129"/>
                  </a:cubicBezTo>
                  <a:cubicBezTo>
                    <a:pt x="9160" y="3900"/>
                    <a:pt x="9160" y="2186"/>
                    <a:pt x="8410" y="1157"/>
                  </a:cubicBezTo>
                  <a:cubicBezTo>
                    <a:pt x="7660" y="129"/>
                    <a:pt x="6160" y="-214"/>
                    <a:pt x="4810" y="129"/>
                  </a:cubicBezTo>
                  <a:cubicBezTo>
                    <a:pt x="3460" y="472"/>
                    <a:pt x="2260" y="1500"/>
                    <a:pt x="1210" y="4415"/>
                  </a:cubicBezTo>
                  <a:cubicBezTo>
                    <a:pt x="160" y="7329"/>
                    <a:pt x="-740" y="12129"/>
                    <a:pt x="910" y="15557"/>
                  </a:cubicBezTo>
                  <a:cubicBezTo>
                    <a:pt x="2560" y="18986"/>
                    <a:pt x="6760" y="21043"/>
                    <a:pt x="10510" y="21215"/>
                  </a:cubicBezTo>
                  <a:cubicBezTo>
                    <a:pt x="14260" y="21386"/>
                    <a:pt x="17560" y="19672"/>
                    <a:pt x="20860" y="1795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9" name="Line"/>
            <p:cNvSpPr/>
            <p:nvPr/>
          </p:nvSpPr>
          <p:spPr>
            <a:xfrm>
              <a:off x="13079826" y="593840"/>
              <a:ext cx="51748" cy="151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5" h="21600" extrusionOk="0">
                  <a:moveTo>
                    <a:pt x="10816" y="0"/>
                  </a:moveTo>
                  <a:cubicBezTo>
                    <a:pt x="6662" y="600"/>
                    <a:pt x="2508" y="1200"/>
                    <a:pt x="847" y="2250"/>
                  </a:cubicBezTo>
                  <a:cubicBezTo>
                    <a:pt x="-815" y="3300"/>
                    <a:pt x="16" y="4800"/>
                    <a:pt x="2923" y="6750"/>
                  </a:cubicBezTo>
                  <a:cubicBezTo>
                    <a:pt x="5831" y="8700"/>
                    <a:pt x="10816" y="11100"/>
                    <a:pt x="14554" y="13050"/>
                  </a:cubicBezTo>
                  <a:cubicBezTo>
                    <a:pt x="18293" y="15000"/>
                    <a:pt x="20785" y="16500"/>
                    <a:pt x="20370" y="17700"/>
                  </a:cubicBezTo>
                  <a:cubicBezTo>
                    <a:pt x="19954" y="18900"/>
                    <a:pt x="16631" y="19800"/>
                    <a:pt x="13308" y="20400"/>
                  </a:cubicBezTo>
                  <a:cubicBezTo>
                    <a:pt x="9985" y="21000"/>
                    <a:pt x="6662" y="21300"/>
                    <a:pt x="333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0" name="Line"/>
            <p:cNvSpPr/>
            <p:nvPr/>
          </p:nvSpPr>
          <p:spPr>
            <a:xfrm>
              <a:off x="11321781" y="1041188"/>
              <a:ext cx="206098" cy="17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0662" extrusionOk="0">
                  <a:moveTo>
                    <a:pt x="7609" y="3955"/>
                  </a:moveTo>
                  <a:cubicBezTo>
                    <a:pt x="7390" y="2684"/>
                    <a:pt x="7172" y="1414"/>
                    <a:pt x="6409" y="651"/>
                  </a:cubicBezTo>
                  <a:cubicBezTo>
                    <a:pt x="5645" y="-111"/>
                    <a:pt x="4336" y="-365"/>
                    <a:pt x="3027" y="779"/>
                  </a:cubicBezTo>
                  <a:cubicBezTo>
                    <a:pt x="1718" y="1922"/>
                    <a:pt x="409" y="4463"/>
                    <a:pt x="81" y="7767"/>
                  </a:cubicBezTo>
                  <a:cubicBezTo>
                    <a:pt x="-246" y="11070"/>
                    <a:pt x="409" y="15136"/>
                    <a:pt x="2263" y="17677"/>
                  </a:cubicBezTo>
                  <a:cubicBezTo>
                    <a:pt x="4118" y="20219"/>
                    <a:pt x="7172" y="21235"/>
                    <a:pt x="10554" y="20346"/>
                  </a:cubicBezTo>
                  <a:cubicBezTo>
                    <a:pt x="13936" y="19456"/>
                    <a:pt x="17645" y="16661"/>
                    <a:pt x="21354" y="138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1" name="Line"/>
            <p:cNvSpPr/>
            <p:nvPr/>
          </p:nvSpPr>
          <p:spPr>
            <a:xfrm>
              <a:off x="11503201" y="1080767"/>
              <a:ext cx="435314" cy="110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0681" extrusionOk="0">
                  <a:moveTo>
                    <a:pt x="3414" y="8157"/>
                  </a:moveTo>
                  <a:cubicBezTo>
                    <a:pt x="3101" y="6586"/>
                    <a:pt x="2788" y="5015"/>
                    <a:pt x="2267" y="4622"/>
                  </a:cubicBezTo>
                  <a:cubicBezTo>
                    <a:pt x="1745" y="4230"/>
                    <a:pt x="1014" y="5015"/>
                    <a:pt x="597" y="6390"/>
                  </a:cubicBezTo>
                  <a:cubicBezTo>
                    <a:pt x="180" y="7764"/>
                    <a:pt x="75" y="9728"/>
                    <a:pt x="23" y="11888"/>
                  </a:cubicBezTo>
                  <a:cubicBezTo>
                    <a:pt x="-29" y="14048"/>
                    <a:pt x="-29" y="16404"/>
                    <a:pt x="441" y="18172"/>
                  </a:cubicBezTo>
                  <a:cubicBezTo>
                    <a:pt x="910" y="19939"/>
                    <a:pt x="1849" y="21117"/>
                    <a:pt x="2736" y="20528"/>
                  </a:cubicBezTo>
                  <a:cubicBezTo>
                    <a:pt x="3623" y="19939"/>
                    <a:pt x="4458" y="17582"/>
                    <a:pt x="4875" y="15422"/>
                  </a:cubicBezTo>
                  <a:cubicBezTo>
                    <a:pt x="5293" y="13262"/>
                    <a:pt x="5293" y="11299"/>
                    <a:pt x="5188" y="8942"/>
                  </a:cubicBezTo>
                  <a:cubicBezTo>
                    <a:pt x="5084" y="6586"/>
                    <a:pt x="4875" y="3837"/>
                    <a:pt x="4719" y="3444"/>
                  </a:cubicBezTo>
                  <a:cubicBezTo>
                    <a:pt x="4562" y="3052"/>
                    <a:pt x="4458" y="5015"/>
                    <a:pt x="4771" y="7568"/>
                  </a:cubicBezTo>
                  <a:cubicBezTo>
                    <a:pt x="5084" y="10121"/>
                    <a:pt x="5815" y="13262"/>
                    <a:pt x="6441" y="15030"/>
                  </a:cubicBezTo>
                  <a:cubicBezTo>
                    <a:pt x="7067" y="16797"/>
                    <a:pt x="7588" y="17190"/>
                    <a:pt x="8110" y="16797"/>
                  </a:cubicBezTo>
                  <a:cubicBezTo>
                    <a:pt x="8632" y="16404"/>
                    <a:pt x="9154" y="15226"/>
                    <a:pt x="9415" y="13459"/>
                  </a:cubicBezTo>
                  <a:cubicBezTo>
                    <a:pt x="9675" y="11692"/>
                    <a:pt x="9675" y="9335"/>
                    <a:pt x="9675" y="6586"/>
                  </a:cubicBezTo>
                  <a:cubicBezTo>
                    <a:pt x="9675" y="3837"/>
                    <a:pt x="9675" y="695"/>
                    <a:pt x="9675" y="106"/>
                  </a:cubicBezTo>
                  <a:cubicBezTo>
                    <a:pt x="9675" y="-483"/>
                    <a:pt x="9675" y="1481"/>
                    <a:pt x="9780" y="3444"/>
                  </a:cubicBezTo>
                  <a:cubicBezTo>
                    <a:pt x="9884" y="5408"/>
                    <a:pt x="10093" y="7372"/>
                    <a:pt x="10301" y="9335"/>
                  </a:cubicBezTo>
                  <a:cubicBezTo>
                    <a:pt x="10510" y="11299"/>
                    <a:pt x="10719" y="13262"/>
                    <a:pt x="11032" y="13655"/>
                  </a:cubicBezTo>
                  <a:cubicBezTo>
                    <a:pt x="11345" y="14048"/>
                    <a:pt x="11762" y="12870"/>
                    <a:pt x="12128" y="11299"/>
                  </a:cubicBezTo>
                  <a:cubicBezTo>
                    <a:pt x="12493" y="9728"/>
                    <a:pt x="12806" y="7764"/>
                    <a:pt x="13171" y="5801"/>
                  </a:cubicBezTo>
                  <a:cubicBezTo>
                    <a:pt x="13536" y="3837"/>
                    <a:pt x="13954" y="1873"/>
                    <a:pt x="14736" y="1873"/>
                  </a:cubicBezTo>
                  <a:cubicBezTo>
                    <a:pt x="15519" y="1873"/>
                    <a:pt x="16667" y="3837"/>
                    <a:pt x="17867" y="6979"/>
                  </a:cubicBezTo>
                  <a:cubicBezTo>
                    <a:pt x="19067" y="10121"/>
                    <a:pt x="20319" y="14441"/>
                    <a:pt x="21571" y="187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2" name="Line"/>
            <p:cNvSpPr/>
            <p:nvPr/>
          </p:nvSpPr>
          <p:spPr>
            <a:xfrm>
              <a:off x="12032059" y="1011965"/>
              <a:ext cx="166684" cy="26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57" extrusionOk="0">
                  <a:moveTo>
                    <a:pt x="966" y="2966"/>
                  </a:moveTo>
                  <a:cubicBezTo>
                    <a:pt x="426" y="2116"/>
                    <a:pt x="-114" y="1266"/>
                    <a:pt x="21" y="1266"/>
                  </a:cubicBezTo>
                  <a:cubicBezTo>
                    <a:pt x="156" y="1266"/>
                    <a:pt x="966" y="2116"/>
                    <a:pt x="3261" y="4837"/>
                  </a:cubicBezTo>
                  <a:cubicBezTo>
                    <a:pt x="5556" y="7559"/>
                    <a:pt x="9336" y="12151"/>
                    <a:pt x="11496" y="14957"/>
                  </a:cubicBezTo>
                  <a:cubicBezTo>
                    <a:pt x="13656" y="17763"/>
                    <a:pt x="14196" y="18784"/>
                    <a:pt x="14871" y="19719"/>
                  </a:cubicBezTo>
                  <a:cubicBezTo>
                    <a:pt x="15546" y="20655"/>
                    <a:pt x="16356" y="21505"/>
                    <a:pt x="16356" y="21335"/>
                  </a:cubicBezTo>
                  <a:cubicBezTo>
                    <a:pt x="16356" y="21165"/>
                    <a:pt x="15546" y="19974"/>
                    <a:pt x="14466" y="17168"/>
                  </a:cubicBezTo>
                  <a:cubicBezTo>
                    <a:pt x="13386" y="14362"/>
                    <a:pt x="12036" y="9940"/>
                    <a:pt x="11361" y="7218"/>
                  </a:cubicBezTo>
                  <a:cubicBezTo>
                    <a:pt x="10686" y="4497"/>
                    <a:pt x="10686" y="3477"/>
                    <a:pt x="10956" y="2541"/>
                  </a:cubicBezTo>
                  <a:cubicBezTo>
                    <a:pt x="11226" y="1606"/>
                    <a:pt x="11766" y="755"/>
                    <a:pt x="12846" y="330"/>
                  </a:cubicBezTo>
                  <a:cubicBezTo>
                    <a:pt x="13926" y="-95"/>
                    <a:pt x="15546" y="-95"/>
                    <a:pt x="16761" y="245"/>
                  </a:cubicBezTo>
                  <a:cubicBezTo>
                    <a:pt x="17976" y="585"/>
                    <a:pt x="18786" y="1266"/>
                    <a:pt x="19596" y="2626"/>
                  </a:cubicBezTo>
                  <a:cubicBezTo>
                    <a:pt x="20406" y="3987"/>
                    <a:pt x="21216" y="6028"/>
                    <a:pt x="21351" y="7729"/>
                  </a:cubicBezTo>
                  <a:cubicBezTo>
                    <a:pt x="21486" y="9429"/>
                    <a:pt x="20946" y="10790"/>
                    <a:pt x="20001" y="11640"/>
                  </a:cubicBezTo>
                  <a:cubicBezTo>
                    <a:pt x="19056" y="12491"/>
                    <a:pt x="17706" y="12831"/>
                    <a:pt x="16356" y="131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3" name="Line"/>
            <p:cNvSpPr/>
            <p:nvPr/>
          </p:nvSpPr>
          <p:spPr>
            <a:xfrm>
              <a:off x="12267489" y="1031386"/>
              <a:ext cx="244208" cy="14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156" extrusionOk="0">
                  <a:moveTo>
                    <a:pt x="2174" y="1658"/>
                  </a:moveTo>
                  <a:cubicBezTo>
                    <a:pt x="1436" y="2611"/>
                    <a:pt x="697" y="3564"/>
                    <a:pt x="328" y="4834"/>
                  </a:cubicBezTo>
                  <a:cubicBezTo>
                    <a:pt x="-41" y="6105"/>
                    <a:pt x="-41" y="7693"/>
                    <a:pt x="51" y="9599"/>
                  </a:cubicBezTo>
                  <a:cubicBezTo>
                    <a:pt x="144" y="11505"/>
                    <a:pt x="328" y="13728"/>
                    <a:pt x="790" y="14205"/>
                  </a:cubicBezTo>
                  <a:cubicBezTo>
                    <a:pt x="1251" y="14681"/>
                    <a:pt x="1990" y="13411"/>
                    <a:pt x="2451" y="11823"/>
                  </a:cubicBezTo>
                  <a:cubicBezTo>
                    <a:pt x="2913" y="10234"/>
                    <a:pt x="3097" y="8328"/>
                    <a:pt x="3190" y="6581"/>
                  </a:cubicBezTo>
                  <a:cubicBezTo>
                    <a:pt x="3282" y="4834"/>
                    <a:pt x="3282" y="3246"/>
                    <a:pt x="3467" y="3405"/>
                  </a:cubicBezTo>
                  <a:cubicBezTo>
                    <a:pt x="3651" y="3564"/>
                    <a:pt x="4021" y="5470"/>
                    <a:pt x="4482" y="7376"/>
                  </a:cubicBezTo>
                  <a:cubicBezTo>
                    <a:pt x="4944" y="9281"/>
                    <a:pt x="5497" y="11187"/>
                    <a:pt x="6513" y="12776"/>
                  </a:cubicBezTo>
                  <a:cubicBezTo>
                    <a:pt x="7528" y="14364"/>
                    <a:pt x="9005" y="15634"/>
                    <a:pt x="10851" y="14681"/>
                  </a:cubicBezTo>
                  <a:cubicBezTo>
                    <a:pt x="12697" y="13728"/>
                    <a:pt x="14913" y="10552"/>
                    <a:pt x="16390" y="8487"/>
                  </a:cubicBezTo>
                  <a:cubicBezTo>
                    <a:pt x="17867" y="6423"/>
                    <a:pt x="18605" y="5470"/>
                    <a:pt x="18790" y="4199"/>
                  </a:cubicBezTo>
                  <a:cubicBezTo>
                    <a:pt x="18974" y="2928"/>
                    <a:pt x="18605" y="1340"/>
                    <a:pt x="17959" y="546"/>
                  </a:cubicBezTo>
                  <a:cubicBezTo>
                    <a:pt x="17313" y="-248"/>
                    <a:pt x="16390" y="-248"/>
                    <a:pt x="15744" y="1023"/>
                  </a:cubicBezTo>
                  <a:cubicBezTo>
                    <a:pt x="15097" y="2293"/>
                    <a:pt x="14728" y="4834"/>
                    <a:pt x="14821" y="6740"/>
                  </a:cubicBezTo>
                  <a:cubicBezTo>
                    <a:pt x="14913" y="8646"/>
                    <a:pt x="15467" y="9917"/>
                    <a:pt x="16482" y="11505"/>
                  </a:cubicBezTo>
                  <a:cubicBezTo>
                    <a:pt x="17497" y="13093"/>
                    <a:pt x="18974" y="14999"/>
                    <a:pt x="19990" y="16587"/>
                  </a:cubicBezTo>
                  <a:cubicBezTo>
                    <a:pt x="21005" y="18176"/>
                    <a:pt x="21559" y="19446"/>
                    <a:pt x="21374" y="20240"/>
                  </a:cubicBezTo>
                  <a:cubicBezTo>
                    <a:pt x="21190" y="21034"/>
                    <a:pt x="20267" y="21352"/>
                    <a:pt x="19436" y="21034"/>
                  </a:cubicBezTo>
                  <a:cubicBezTo>
                    <a:pt x="18605" y="20717"/>
                    <a:pt x="17867" y="19764"/>
                    <a:pt x="17774" y="18176"/>
                  </a:cubicBezTo>
                  <a:cubicBezTo>
                    <a:pt x="17682" y="16587"/>
                    <a:pt x="18236" y="14364"/>
                    <a:pt x="18790" y="121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4" name="Line"/>
            <p:cNvSpPr/>
            <p:nvPr/>
          </p:nvSpPr>
          <p:spPr>
            <a:xfrm>
              <a:off x="12532353" y="1002041"/>
              <a:ext cx="101080" cy="204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13500" y="1577"/>
                  </a:moveTo>
                  <a:cubicBezTo>
                    <a:pt x="12150" y="696"/>
                    <a:pt x="10800" y="-186"/>
                    <a:pt x="9000" y="34"/>
                  </a:cubicBezTo>
                  <a:cubicBezTo>
                    <a:pt x="7200" y="255"/>
                    <a:pt x="4950" y="1577"/>
                    <a:pt x="3825" y="2900"/>
                  </a:cubicBezTo>
                  <a:cubicBezTo>
                    <a:pt x="2700" y="4222"/>
                    <a:pt x="2700" y="5545"/>
                    <a:pt x="5400" y="7198"/>
                  </a:cubicBezTo>
                  <a:cubicBezTo>
                    <a:pt x="8100" y="8851"/>
                    <a:pt x="13500" y="10834"/>
                    <a:pt x="16875" y="12377"/>
                  </a:cubicBezTo>
                  <a:cubicBezTo>
                    <a:pt x="20250" y="13920"/>
                    <a:pt x="21600" y="15022"/>
                    <a:pt x="21600" y="16014"/>
                  </a:cubicBezTo>
                  <a:cubicBezTo>
                    <a:pt x="21600" y="17006"/>
                    <a:pt x="20250" y="17887"/>
                    <a:pt x="16425" y="18769"/>
                  </a:cubicBezTo>
                  <a:cubicBezTo>
                    <a:pt x="12600" y="19651"/>
                    <a:pt x="6300" y="20532"/>
                    <a:pt x="0" y="214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5" name="Line"/>
            <p:cNvSpPr/>
            <p:nvPr/>
          </p:nvSpPr>
          <p:spPr>
            <a:xfrm>
              <a:off x="8805057" y="2419583"/>
              <a:ext cx="2527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6" name="Line"/>
            <p:cNvSpPr/>
            <p:nvPr/>
          </p:nvSpPr>
          <p:spPr>
            <a:xfrm>
              <a:off x="8792422" y="2436104"/>
              <a:ext cx="200466" cy="2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0296" extrusionOk="0">
                  <a:moveTo>
                    <a:pt x="0" y="1782"/>
                  </a:moveTo>
                  <a:cubicBezTo>
                    <a:pt x="2250" y="239"/>
                    <a:pt x="4500" y="-1304"/>
                    <a:pt x="7650" y="1782"/>
                  </a:cubicBezTo>
                  <a:cubicBezTo>
                    <a:pt x="10800" y="4867"/>
                    <a:pt x="14850" y="12582"/>
                    <a:pt x="17438" y="16439"/>
                  </a:cubicBezTo>
                  <a:cubicBezTo>
                    <a:pt x="20025" y="20296"/>
                    <a:pt x="21150" y="20296"/>
                    <a:pt x="21375" y="20296"/>
                  </a:cubicBezTo>
                  <a:cubicBezTo>
                    <a:pt x="21600" y="20296"/>
                    <a:pt x="20925" y="20296"/>
                    <a:pt x="20250" y="202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7" name="Line"/>
            <p:cNvSpPr/>
            <p:nvPr/>
          </p:nvSpPr>
          <p:spPr>
            <a:xfrm>
              <a:off x="8969310" y="2410288"/>
              <a:ext cx="49604" cy="1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448" extrusionOk="0">
                  <a:moveTo>
                    <a:pt x="0" y="368"/>
                  </a:moveTo>
                  <a:cubicBezTo>
                    <a:pt x="4500" y="108"/>
                    <a:pt x="9000" y="-152"/>
                    <a:pt x="13050" y="108"/>
                  </a:cubicBezTo>
                  <a:cubicBezTo>
                    <a:pt x="17100" y="368"/>
                    <a:pt x="20700" y="1149"/>
                    <a:pt x="21150" y="4532"/>
                  </a:cubicBezTo>
                  <a:cubicBezTo>
                    <a:pt x="21600" y="7915"/>
                    <a:pt x="18900" y="13901"/>
                    <a:pt x="16650" y="17154"/>
                  </a:cubicBezTo>
                  <a:cubicBezTo>
                    <a:pt x="14400" y="20407"/>
                    <a:pt x="12600" y="20928"/>
                    <a:pt x="10800" y="214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8" name="Line"/>
            <p:cNvSpPr/>
            <p:nvPr/>
          </p:nvSpPr>
          <p:spPr>
            <a:xfrm>
              <a:off x="9097702" y="2292021"/>
              <a:ext cx="414911" cy="2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373" extrusionOk="0">
                  <a:moveTo>
                    <a:pt x="5130" y="7252"/>
                  </a:moveTo>
                  <a:cubicBezTo>
                    <a:pt x="5130" y="6172"/>
                    <a:pt x="5130" y="5092"/>
                    <a:pt x="5130" y="4012"/>
                  </a:cubicBezTo>
                  <a:cubicBezTo>
                    <a:pt x="5130" y="2932"/>
                    <a:pt x="5130" y="1852"/>
                    <a:pt x="4476" y="1096"/>
                  </a:cubicBezTo>
                  <a:cubicBezTo>
                    <a:pt x="3821" y="340"/>
                    <a:pt x="2512" y="-92"/>
                    <a:pt x="1639" y="16"/>
                  </a:cubicBezTo>
                  <a:cubicBezTo>
                    <a:pt x="767" y="124"/>
                    <a:pt x="330" y="772"/>
                    <a:pt x="112" y="1636"/>
                  </a:cubicBezTo>
                  <a:cubicBezTo>
                    <a:pt x="-106" y="2500"/>
                    <a:pt x="-106" y="3580"/>
                    <a:pt x="1039" y="5416"/>
                  </a:cubicBezTo>
                  <a:cubicBezTo>
                    <a:pt x="2185" y="7252"/>
                    <a:pt x="4476" y="9844"/>
                    <a:pt x="5949" y="12112"/>
                  </a:cubicBezTo>
                  <a:cubicBezTo>
                    <a:pt x="7421" y="14380"/>
                    <a:pt x="8076" y="16324"/>
                    <a:pt x="8294" y="17836"/>
                  </a:cubicBezTo>
                  <a:cubicBezTo>
                    <a:pt x="8512" y="19348"/>
                    <a:pt x="8294" y="20428"/>
                    <a:pt x="7912" y="20968"/>
                  </a:cubicBezTo>
                  <a:cubicBezTo>
                    <a:pt x="7530" y="21508"/>
                    <a:pt x="6985" y="21508"/>
                    <a:pt x="6603" y="20968"/>
                  </a:cubicBezTo>
                  <a:cubicBezTo>
                    <a:pt x="6221" y="20428"/>
                    <a:pt x="6003" y="19348"/>
                    <a:pt x="6112" y="17620"/>
                  </a:cubicBezTo>
                  <a:cubicBezTo>
                    <a:pt x="6221" y="15892"/>
                    <a:pt x="6658" y="13516"/>
                    <a:pt x="7094" y="11788"/>
                  </a:cubicBezTo>
                  <a:cubicBezTo>
                    <a:pt x="7530" y="10060"/>
                    <a:pt x="7967" y="8980"/>
                    <a:pt x="8458" y="8224"/>
                  </a:cubicBezTo>
                  <a:cubicBezTo>
                    <a:pt x="8949" y="7468"/>
                    <a:pt x="9494" y="7036"/>
                    <a:pt x="10039" y="7792"/>
                  </a:cubicBezTo>
                  <a:cubicBezTo>
                    <a:pt x="10585" y="8548"/>
                    <a:pt x="11130" y="10492"/>
                    <a:pt x="11458" y="12112"/>
                  </a:cubicBezTo>
                  <a:cubicBezTo>
                    <a:pt x="11785" y="13732"/>
                    <a:pt x="11894" y="15028"/>
                    <a:pt x="11949" y="16648"/>
                  </a:cubicBezTo>
                  <a:cubicBezTo>
                    <a:pt x="12003" y="18268"/>
                    <a:pt x="12003" y="20212"/>
                    <a:pt x="11949" y="20644"/>
                  </a:cubicBezTo>
                  <a:cubicBezTo>
                    <a:pt x="11894" y="21076"/>
                    <a:pt x="11785" y="19996"/>
                    <a:pt x="11785" y="18160"/>
                  </a:cubicBezTo>
                  <a:cubicBezTo>
                    <a:pt x="11785" y="16324"/>
                    <a:pt x="11894" y="13732"/>
                    <a:pt x="12112" y="12004"/>
                  </a:cubicBezTo>
                  <a:cubicBezTo>
                    <a:pt x="12330" y="10276"/>
                    <a:pt x="12658" y="9412"/>
                    <a:pt x="13094" y="9304"/>
                  </a:cubicBezTo>
                  <a:cubicBezTo>
                    <a:pt x="13530" y="9196"/>
                    <a:pt x="14076" y="9844"/>
                    <a:pt x="14403" y="10708"/>
                  </a:cubicBezTo>
                  <a:cubicBezTo>
                    <a:pt x="14730" y="11572"/>
                    <a:pt x="14839" y="12652"/>
                    <a:pt x="15003" y="13840"/>
                  </a:cubicBezTo>
                  <a:cubicBezTo>
                    <a:pt x="15167" y="15028"/>
                    <a:pt x="15385" y="16324"/>
                    <a:pt x="15603" y="16216"/>
                  </a:cubicBezTo>
                  <a:cubicBezTo>
                    <a:pt x="15821" y="16108"/>
                    <a:pt x="16039" y="14596"/>
                    <a:pt x="16258" y="13300"/>
                  </a:cubicBezTo>
                  <a:cubicBezTo>
                    <a:pt x="16476" y="12004"/>
                    <a:pt x="16694" y="10924"/>
                    <a:pt x="16967" y="9844"/>
                  </a:cubicBezTo>
                  <a:cubicBezTo>
                    <a:pt x="17239" y="8764"/>
                    <a:pt x="17567" y="7684"/>
                    <a:pt x="17949" y="7468"/>
                  </a:cubicBezTo>
                  <a:cubicBezTo>
                    <a:pt x="18330" y="7252"/>
                    <a:pt x="18767" y="7900"/>
                    <a:pt x="19203" y="9844"/>
                  </a:cubicBezTo>
                  <a:cubicBezTo>
                    <a:pt x="19639" y="11788"/>
                    <a:pt x="20076" y="15028"/>
                    <a:pt x="20458" y="17080"/>
                  </a:cubicBezTo>
                  <a:cubicBezTo>
                    <a:pt x="20839" y="19132"/>
                    <a:pt x="21167" y="19996"/>
                    <a:pt x="21494" y="208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9" name="Line"/>
            <p:cNvSpPr/>
            <p:nvPr/>
          </p:nvSpPr>
          <p:spPr>
            <a:xfrm>
              <a:off x="9551239" y="2375361"/>
              <a:ext cx="112993" cy="11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0966" extrusionOk="0">
                  <a:moveTo>
                    <a:pt x="2263" y="0"/>
                  </a:moveTo>
                  <a:cubicBezTo>
                    <a:pt x="1463" y="4400"/>
                    <a:pt x="663" y="8800"/>
                    <a:pt x="263" y="12000"/>
                  </a:cubicBezTo>
                  <a:cubicBezTo>
                    <a:pt x="-137" y="15200"/>
                    <a:pt x="-137" y="17200"/>
                    <a:pt x="663" y="18800"/>
                  </a:cubicBezTo>
                  <a:cubicBezTo>
                    <a:pt x="1463" y="20400"/>
                    <a:pt x="3063" y="21600"/>
                    <a:pt x="4263" y="20600"/>
                  </a:cubicBezTo>
                  <a:cubicBezTo>
                    <a:pt x="5463" y="19600"/>
                    <a:pt x="6263" y="16400"/>
                    <a:pt x="6663" y="13600"/>
                  </a:cubicBezTo>
                  <a:cubicBezTo>
                    <a:pt x="7063" y="10800"/>
                    <a:pt x="7063" y="8400"/>
                    <a:pt x="7063" y="6200"/>
                  </a:cubicBezTo>
                  <a:cubicBezTo>
                    <a:pt x="7063" y="4000"/>
                    <a:pt x="7063" y="2000"/>
                    <a:pt x="6863" y="2000"/>
                  </a:cubicBezTo>
                  <a:cubicBezTo>
                    <a:pt x="6663" y="2000"/>
                    <a:pt x="6263" y="4000"/>
                    <a:pt x="6463" y="6000"/>
                  </a:cubicBezTo>
                  <a:cubicBezTo>
                    <a:pt x="6663" y="8000"/>
                    <a:pt x="7463" y="10000"/>
                    <a:pt x="8463" y="12000"/>
                  </a:cubicBezTo>
                  <a:cubicBezTo>
                    <a:pt x="9463" y="14000"/>
                    <a:pt x="10663" y="16000"/>
                    <a:pt x="12263" y="17200"/>
                  </a:cubicBezTo>
                  <a:cubicBezTo>
                    <a:pt x="13863" y="18400"/>
                    <a:pt x="15863" y="18800"/>
                    <a:pt x="17463" y="18000"/>
                  </a:cubicBezTo>
                  <a:cubicBezTo>
                    <a:pt x="19063" y="17200"/>
                    <a:pt x="20263" y="15200"/>
                    <a:pt x="21463" y="132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0" name="Line"/>
            <p:cNvSpPr/>
            <p:nvPr/>
          </p:nvSpPr>
          <p:spPr>
            <a:xfrm>
              <a:off x="9660792" y="2263952"/>
              <a:ext cx="85566" cy="19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0859" extrusionOk="0">
                  <a:moveTo>
                    <a:pt x="861" y="1779"/>
                  </a:moveTo>
                  <a:cubicBezTo>
                    <a:pt x="334" y="654"/>
                    <a:pt x="-193" y="-471"/>
                    <a:pt x="70" y="204"/>
                  </a:cubicBezTo>
                  <a:cubicBezTo>
                    <a:pt x="334" y="879"/>
                    <a:pt x="1387" y="3354"/>
                    <a:pt x="3231" y="6841"/>
                  </a:cubicBezTo>
                  <a:cubicBezTo>
                    <a:pt x="5075" y="10329"/>
                    <a:pt x="7709" y="14829"/>
                    <a:pt x="9817" y="17529"/>
                  </a:cubicBezTo>
                  <a:cubicBezTo>
                    <a:pt x="11924" y="20229"/>
                    <a:pt x="13505" y="21129"/>
                    <a:pt x="15348" y="20792"/>
                  </a:cubicBezTo>
                  <a:cubicBezTo>
                    <a:pt x="17192" y="20454"/>
                    <a:pt x="19300" y="18879"/>
                    <a:pt x="21407" y="173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1" name="Line"/>
            <p:cNvSpPr/>
            <p:nvPr/>
          </p:nvSpPr>
          <p:spPr>
            <a:xfrm>
              <a:off x="9738830" y="2265859"/>
              <a:ext cx="77020" cy="223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3838" y="2038"/>
                  </a:moveTo>
                  <a:cubicBezTo>
                    <a:pt x="2087" y="1019"/>
                    <a:pt x="336" y="0"/>
                    <a:pt x="44" y="0"/>
                  </a:cubicBezTo>
                  <a:cubicBezTo>
                    <a:pt x="-248" y="0"/>
                    <a:pt x="920" y="1019"/>
                    <a:pt x="3838" y="4381"/>
                  </a:cubicBezTo>
                  <a:cubicBezTo>
                    <a:pt x="6757" y="7743"/>
                    <a:pt x="11428" y="13449"/>
                    <a:pt x="14638" y="16709"/>
                  </a:cubicBezTo>
                  <a:cubicBezTo>
                    <a:pt x="17849" y="19970"/>
                    <a:pt x="19601" y="20785"/>
                    <a:pt x="21352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2" name="Line"/>
            <p:cNvSpPr/>
            <p:nvPr/>
          </p:nvSpPr>
          <p:spPr>
            <a:xfrm>
              <a:off x="9958172" y="2298426"/>
              <a:ext cx="205138" cy="16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050" extrusionOk="0">
                  <a:moveTo>
                    <a:pt x="312" y="2574"/>
                  </a:moveTo>
                  <a:cubicBezTo>
                    <a:pt x="91" y="1224"/>
                    <a:pt x="-129" y="-126"/>
                    <a:pt x="91" y="9"/>
                  </a:cubicBezTo>
                  <a:cubicBezTo>
                    <a:pt x="312" y="144"/>
                    <a:pt x="973" y="1764"/>
                    <a:pt x="1744" y="5139"/>
                  </a:cubicBezTo>
                  <a:cubicBezTo>
                    <a:pt x="2516" y="8514"/>
                    <a:pt x="3398" y="13644"/>
                    <a:pt x="3949" y="16884"/>
                  </a:cubicBezTo>
                  <a:cubicBezTo>
                    <a:pt x="4500" y="20124"/>
                    <a:pt x="4720" y="21474"/>
                    <a:pt x="4830" y="20934"/>
                  </a:cubicBezTo>
                  <a:cubicBezTo>
                    <a:pt x="4940" y="20394"/>
                    <a:pt x="4940" y="17964"/>
                    <a:pt x="5161" y="15129"/>
                  </a:cubicBezTo>
                  <a:cubicBezTo>
                    <a:pt x="5381" y="12294"/>
                    <a:pt x="5822" y="9054"/>
                    <a:pt x="6263" y="6759"/>
                  </a:cubicBezTo>
                  <a:cubicBezTo>
                    <a:pt x="6704" y="4464"/>
                    <a:pt x="7144" y="3114"/>
                    <a:pt x="7916" y="2844"/>
                  </a:cubicBezTo>
                  <a:cubicBezTo>
                    <a:pt x="8687" y="2574"/>
                    <a:pt x="9789" y="3384"/>
                    <a:pt x="10561" y="4869"/>
                  </a:cubicBezTo>
                  <a:cubicBezTo>
                    <a:pt x="11332" y="6354"/>
                    <a:pt x="11773" y="8514"/>
                    <a:pt x="12214" y="10404"/>
                  </a:cubicBezTo>
                  <a:cubicBezTo>
                    <a:pt x="12655" y="12294"/>
                    <a:pt x="13095" y="13914"/>
                    <a:pt x="13316" y="13914"/>
                  </a:cubicBezTo>
                  <a:cubicBezTo>
                    <a:pt x="13536" y="13914"/>
                    <a:pt x="13536" y="12294"/>
                    <a:pt x="13977" y="10269"/>
                  </a:cubicBezTo>
                  <a:cubicBezTo>
                    <a:pt x="14418" y="8244"/>
                    <a:pt x="15300" y="5814"/>
                    <a:pt x="15961" y="5409"/>
                  </a:cubicBezTo>
                  <a:cubicBezTo>
                    <a:pt x="16622" y="5004"/>
                    <a:pt x="17063" y="6624"/>
                    <a:pt x="17944" y="9054"/>
                  </a:cubicBezTo>
                  <a:cubicBezTo>
                    <a:pt x="18826" y="11484"/>
                    <a:pt x="20149" y="14724"/>
                    <a:pt x="21471" y="179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3" name="Line"/>
            <p:cNvSpPr/>
            <p:nvPr/>
          </p:nvSpPr>
          <p:spPr>
            <a:xfrm>
              <a:off x="10198676" y="2341352"/>
              <a:ext cx="90945" cy="112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0933" extrusionOk="0">
                  <a:moveTo>
                    <a:pt x="4898" y="451"/>
                  </a:moveTo>
                  <a:cubicBezTo>
                    <a:pt x="2978" y="2022"/>
                    <a:pt x="1058" y="3593"/>
                    <a:pt x="338" y="6539"/>
                  </a:cubicBezTo>
                  <a:cubicBezTo>
                    <a:pt x="-382" y="9484"/>
                    <a:pt x="98" y="13804"/>
                    <a:pt x="1298" y="16750"/>
                  </a:cubicBezTo>
                  <a:cubicBezTo>
                    <a:pt x="2498" y="19695"/>
                    <a:pt x="4418" y="21266"/>
                    <a:pt x="7538" y="20873"/>
                  </a:cubicBezTo>
                  <a:cubicBezTo>
                    <a:pt x="10658" y="20481"/>
                    <a:pt x="14978" y="18124"/>
                    <a:pt x="17618" y="14982"/>
                  </a:cubicBezTo>
                  <a:cubicBezTo>
                    <a:pt x="20258" y="11841"/>
                    <a:pt x="21218" y="7913"/>
                    <a:pt x="20498" y="5164"/>
                  </a:cubicBezTo>
                  <a:cubicBezTo>
                    <a:pt x="19778" y="2415"/>
                    <a:pt x="17378" y="844"/>
                    <a:pt x="14498" y="255"/>
                  </a:cubicBezTo>
                  <a:cubicBezTo>
                    <a:pt x="11618" y="-334"/>
                    <a:pt x="8258" y="59"/>
                    <a:pt x="6578" y="1826"/>
                  </a:cubicBezTo>
                  <a:cubicBezTo>
                    <a:pt x="4898" y="3593"/>
                    <a:pt x="4898" y="6735"/>
                    <a:pt x="4898" y="98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4" name="Line"/>
            <p:cNvSpPr/>
            <p:nvPr/>
          </p:nvSpPr>
          <p:spPr>
            <a:xfrm>
              <a:off x="10321245" y="2242695"/>
              <a:ext cx="56859" cy="19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00" y="3716"/>
                    <a:pt x="3200" y="7432"/>
                    <a:pt x="6800" y="11032"/>
                  </a:cubicBezTo>
                  <a:cubicBezTo>
                    <a:pt x="10400" y="14632"/>
                    <a:pt x="16000" y="1811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5" name="Line"/>
            <p:cNvSpPr/>
            <p:nvPr/>
          </p:nvSpPr>
          <p:spPr>
            <a:xfrm>
              <a:off x="10384421" y="2311571"/>
              <a:ext cx="164254" cy="15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0" extrusionOk="0">
                  <a:moveTo>
                    <a:pt x="0" y="10744"/>
                  </a:moveTo>
                  <a:cubicBezTo>
                    <a:pt x="1108" y="11564"/>
                    <a:pt x="2215" y="12384"/>
                    <a:pt x="4015" y="12111"/>
                  </a:cubicBezTo>
                  <a:cubicBezTo>
                    <a:pt x="5815" y="11837"/>
                    <a:pt x="8308" y="10470"/>
                    <a:pt x="9692" y="9103"/>
                  </a:cubicBezTo>
                  <a:cubicBezTo>
                    <a:pt x="11077" y="7736"/>
                    <a:pt x="11354" y="6369"/>
                    <a:pt x="11492" y="5002"/>
                  </a:cubicBezTo>
                  <a:cubicBezTo>
                    <a:pt x="11631" y="3635"/>
                    <a:pt x="11631" y="2268"/>
                    <a:pt x="10938" y="1174"/>
                  </a:cubicBezTo>
                  <a:cubicBezTo>
                    <a:pt x="10246" y="80"/>
                    <a:pt x="8862" y="-740"/>
                    <a:pt x="7200" y="1037"/>
                  </a:cubicBezTo>
                  <a:cubicBezTo>
                    <a:pt x="5538" y="2814"/>
                    <a:pt x="3600" y="7189"/>
                    <a:pt x="3185" y="10744"/>
                  </a:cubicBezTo>
                  <a:cubicBezTo>
                    <a:pt x="2769" y="14298"/>
                    <a:pt x="3877" y="17032"/>
                    <a:pt x="5954" y="18673"/>
                  </a:cubicBezTo>
                  <a:cubicBezTo>
                    <a:pt x="8031" y="20313"/>
                    <a:pt x="11077" y="20860"/>
                    <a:pt x="13846" y="20450"/>
                  </a:cubicBezTo>
                  <a:cubicBezTo>
                    <a:pt x="16615" y="20040"/>
                    <a:pt x="19108" y="18673"/>
                    <a:pt x="21600" y="173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6" name="Line"/>
            <p:cNvSpPr/>
            <p:nvPr/>
          </p:nvSpPr>
          <p:spPr>
            <a:xfrm>
              <a:off x="10565436" y="2331139"/>
              <a:ext cx="191715" cy="145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040" extrusionOk="0">
                  <a:moveTo>
                    <a:pt x="3766" y="0"/>
                  </a:moveTo>
                  <a:cubicBezTo>
                    <a:pt x="2592" y="608"/>
                    <a:pt x="1418" y="1217"/>
                    <a:pt x="714" y="3194"/>
                  </a:cubicBezTo>
                  <a:cubicBezTo>
                    <a:pt x="10" y="5172"/>
                    <a:pt x="-225" y="8518"/>
                    <a:pt x="245" y="11713"/>
                  </a:cubicBezTo>
                  <a:cubicBezTo>
                    <a:pt x="714" y="14907"/>
                    <a:pt x="1888" y="17949"/>
                    <a:pt x="3179" y="19623"/>
                  </a:cubicBezTo>
                  <a:cubicBezTo>
                    <a:pt x="4471" y="21296"/>
                    <a:pt x="5879" y="21600"/>
                    <a:pt x="7758" y="19927"/>
                  </a:cubicBezTo>
                  <a:cubicBezTo>
                    <a:pt x="9636" y="18254"/>
                    <a:pt x="11984" y="14603"/>
                    <a:pt x="12923" y="11865"/>
                  </a:cubicBezTo>
                  <a:cubicBezTo>
                    <a:pt x="13862" y="9127"/>
                    <a:pt x="13392" y="7301"/>
                    <a:pt x="13158" y="7149"/>
                  </a:cubicBezTo>
                  <a:cubicBezTo>
                    <a:pt x="12923" y="6997"/>
                    <a:pt x="12923" y="8518"/>
                    <a:pt x="13275" y="9887"/>
                  </a:cubicBezTo>
                  <a:cubicBezTo>
                    <a:pt x="13627" y="11256"/>
                    <a:pt x="14332" y="12473"/>
                    <a:pt x="15271" y="13386"/>
                  </a:cubicBezTo>
                  <a:cubicBezTo>
                    <a:pt x="16210" y="14299"/>
                    <a:pt x="17384" y="14907"/>
                    <a:pt x="18323" y="14603"/>
                  </a:cubicBezTo>
                  <a:cubicBezTo>
                    <a:pt x="19262" y="14299"/>
                    <a:pt x="19966" y="13082"/>
                    <a:pt x="20436" y="10648"/>
                  </a:cubicBezTo>
                  <a:cubicBezTo>
                    <a:pt x="20905" y="8214"/>
                    <a:pt x="21140" y="4563"/>
                    <a:pt x="21375" y="91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7" name="Line"/>
            <p:cNvSpPr/>
            <p:nvPr/>
          </p:nvSpPr>
          <p:spPr>
            <a:xfrm>
              <a:off x="10785723" y="2249012"/>
              <a:ext cx="78825" cy="1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extrusionOk="0">
                  <a:moveTo>
                    <a:pt x="2454" y="0"/>
                  </a:moveTo>
                  <a:cubicBezTo>
                    <a:pt x="793" y="1108"/>
                    <a:pt x="-869" y="2215"/>
                    <a:pt x="516" y="5538"/>
                  </a:cubicBezTo>
                  <a:cubicBezTo>
                    <a:pt x="1900" y="8862"/>
                    <a:pt x="6331" y="14400"/>
                    <a:pt x="10208" y="17446"/>
                  </a:cubicBezTo>
                  <a:cubicBezTo>
                    <a:pt x="14085" y="20492"/>
                    <a:pt x="17408" y="21046"/>
                    <a:pt x="2073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8" name="Line"/>
            <p:cNvSpPr/>
            <p:nvPr/>
          </p:nvSpPr>
          <p:spPr>
            <a:xfrm>
              <a:off x="10883499" y="2283622"/>
              <a:ext cx="164254" cy="158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0" extrusionOk="0">
                  <a:moveTo>
                    <a:pt x="0" y="13552"/>
                  </a:moveTo>
                  <a:cubicBezTo>
                    <a:pt x="2769" y="13005"/>
                    <a:pt x="5538" y="12458"/>
                    <a:pt x="7754" y="10954"/>
                  </a:cubicBezTo>
                  <a:cubicBezTo>
                    <a:pt x="9969" y="9450"/>
                    <a:pt x="11631" y="6990"/>
                    <a:pt x="12323" y="5076"/>
                  </a:cubicBezTo>
                  <a:cubicBezTo>
                    <a:pt x="13015" y="3162"/>
                    <a:pt x="12738" y="1795"/>
                    <a:pt x="11908" y="838"/>
                  </a:cubicBezTo>
                  <a:cubicBezTo>
                    <a:pt x="11077" y="-119"/>
                    <a:pt x="9692" y="-666"/>
                    <a:pt x="8031" y="1521"/>
                  </a:cubicBezTo>
                  <a:cubicBezTo>
                    <a:pt x="6369" y="3709"/>
                    <a:pt x="4431" y="8630"/>
                    <a:pt x="3462" y="12048"/>
                  </a:cubicBezTo>
                  <a:cubicBezTo>
                    <a:pt x="2492" y="15466"/>
                    <a:pt x="2492" y="17380"/>
                    <a:pt x="3877" y="18747"/>
                  </a:cubicBezTo>
                  <a:cubicBezTo>
                    <a:pt x="5262" y="20114"/>
                    <a:pt x="8031" y="20934"/>
                    <a:pt x="11215" y="20524"/>
                  </a:cubicBezTo>
                  <a:cubicBezTo>
                    <a:pt x="14400" y="20114"/>
                    <a:pt x="18000" y="18473"/>
                    <a:pt x="21600" y="168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9" name="Line"/>
            <p:cNvSpPr/>
            <p:nvPr/>
          </p:nvSpPr>
          <p:spPr>
            <a:xfrm>
              <a:off x="11015088" y="2247141"/>
              <a:ext cx="127331" cy="20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355" extrusionOk="0">
                  <a:moveTo>
                    <a:pt x="14348" y="3502"/>
                  </a:moveTo>
                  <a:cubicBezTo>
                    <a:pt x="11648" y="2179"/>
                    <a:pt x="8948" y="857"/>
                    <a:pt x="6585" y="306"/>
                  </a:cubicBezTo>
                  <a:cubicBezTo>
                    <a:pt x="4223" y="-245"/>
                    <a:pt x="2198" y="-25"/>
                    <a:pt x="1017" y="747"/>
                  </a:cubicBezTo>
                  <a:cubicBezTo>
                    <a:pt x="-165" y="1518"/>
                    <a:pt x="-502" y="2841"/>
                    <a:pt x="1017" y="4384"/>
                  </a:cubicBezTo>
                  <a:cubicBezTo>
                    <a:pt x="2535" y="5926"/>
                    <a:pt x="5910" y="7690"/>
                    <a:pt x="9454" y="9453"/>
                  </a:cubicBezTo>
                  <a:cubicBezTo>
                    <a:pt x="12998" y="11216"/>
                    <a:pt x="16710" y="12979"/>
                    <a:pt x="18735" y="14522"/>
                  </a:cubicBezTo>
                  <a:cubicBezTo>
                    <a:pt x="20760" y="16065"/>
                    <a:pt x="21098" y="17388"/>
                    <a:pt x="18904" y="18490"/>
                  </a:cubicBezTo>
                  <a:cubicBezTo>
                    <a:pt x="16710" y="19592"/>
                    <a:pt x="11985" y="20473"/>
                    <a:pt x="7260" y="213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0" name="Line"/>
            <p:cNvSpPr/>
            <p:nvPr/>
          </p:nvSpPr>
          <p:spPr>
            <a:xfrm>
              <a:off x="9506295" y="2667119"/>
              <a:ext cx="31588" cy="8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4" extrusionOk="0">
                  <a:moveTo>
                    <a:pt x="0" y="4564"/>
                  </a:moveTo>
                  <a:cubicBezTo>
                    <a:pt x="0" y="1864"/>
                    <a:pt x="0" y="-836"/>
                    <a:pt x="1440" y="244"/>
                  </a:cubicBezTo>
                  <a:cubicBezTo>
                    <a:pt x="2880" y="1324"/>
                    <a:pt x="5760" y="6184"/>
                    <a:pt x="9360" y="10234"/>
                  </a:cubicBezTo>
                  <a:cubicBezTo>
                    <a:pt x="12960" y="14284"/>
                    <a:pt x="17280" y="17524"/>
                    <a:pt x="21600" y="207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1" name="Line"/>
            <p:cNvSpPr/>
            <p:nvPr/>
          </p:nvSpPr>
          <p:spPr>
            <a:xfrm>
              <a:off x="9575786" y="2672281"/>
              <a:ext cx="25271" cy="7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2" name="Line"/>
            <p:cNvSpPr/>
            <p:nvPr/>
          </p:nvSpPr>
          <p:spPr>
            <a:xfrm>
              <a:off x="9741955" y="2647087"/>
              <a:ext cx="168657" cy="18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346" extrusionOk="0">
                  <a:moveTo>
                    <a:pt x="10158" y="2937"/>
                  </a:moveTo>
                  <a:cubicBezTo>
                    <a:pt x="9891" y="1710"/>
                    <a:pt x="9625" y="482"/>
                    <a:pt x="8691" y="114"/>
                  </a:cubicBezTo>
                  <a:cubicBezTo>
                    <a:pt x="7758" y="-254"/>
                    <a:pt x="6158" y="237"/>
                    <a:pt x="4558" y="2078"/>
                  </a:cubicBezTo>
                  <a:cubicBezTo>
                    <a:pt x="2958" y="3919"/>
                    <a:pt x="1358" y="7110"/>
                    <a:pt x="558" y="10055"/>
                  </a:cubicBezTo>
                  <a:cubicBezTo>
                    <a:pt x="-242" y="13001"/>
                    <a:pt x="-242" y="15701"/>
                    <a:pt x="958" y="17787"/>
                  </a:cubicBezTo>
                  <a:cubicBezTo>
                    <a:pt x="2158" y="19873"/>
                    <a:pt x="4558" y="21346"/>
                    <a:pt x="8158" y="21346"/>
                  </a:cubicBezTo>
                  <a:cubicBezTo>
                    <a:pt x="11758" y="21346"/>
                    <a:pt x="16558" y="19873"/>
                    <a:pt x="21358" y="184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3" name="Line"/>
            <p:cNvSpPr/>
            <p:nvPr/>
          </p:nvSpPr>
          <p:spPr>
            <a:xfrm>
              <a:off x="9929563" y="2682483"/>
              <a:ext cx="25271" cy="141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2" extrusionOk="0">
                  <a:moveTo>
                    <a:pt x="21600" y="2240"/>
                  </a:moveTo>
                  <a:cubicBezTo>
                    <a:pt x="14400" y="988"/>
                    <a:pt x="7200" y="-264"/>
                    <a:pt x="3600" y="49"/>
                  </a:cubicBezTo>
                  <a:cubicBezTo>
                    <a:pt x="0" y="362"/>
                    <a:pt x="0" y="2240"/>
                    <a:pt x="0" y="5527"/>
                  </a:cubicBezTo>
                  <a:cubicBezTo>
                    <a:pt x="0" y="8814"/>
                    <a:pt x="0" y="13510"/>
                    <a:pt x="900" y="16640"/>
                  </a:cubicBezTo>
                  <a:cubicBezTo>
                    <a:pt x="1800" y="19771"/>
                    <a:pt x="3600" y="21336"/>
                    <a:pt x="7200" y="21023"/>
                  </a:cubicBezTo>
                  <a:cubicBezTo>
                    <a:pt x="10800" y="20710"/>
                    <a:pt x="16200" y="18519"/>
                    <a:pt x="21600" y="163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4" name="Line"/>
            <p:cNvSpPr/>
            <p:nvPr/>
          </p:nvSpPr>
          <p:spPr>
            <a:xfrm>
              <a:off x="9961150" y="2703869"/>
              <a:ext cx="113715" cy="113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5" name="Line"/>
            <p:cNvSpPr/>
            <p:nvPr/>
          </p:nvSpPr>
          <p:spPr>
            <a:xfrm>
              <a:off x="9948516" y="2741773"/>
              <a:ext cx="113715" cy="3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6" name="Line"/>
            <p:cNvSpPr/>
            <p:nvPr/>
          </p:nvSpPr>
          <p:spPr>
            <a:xfrm>
              <a:off x="10081182" y="2691234"/>
              <a:ext cx="56858" cy="9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5760"/>
                    <a:pt x="8000" y="11520"/>
                    <a:pt x="11600" y="15120"/>
                  </a:cubicBezTo>
                  <a:cubicBezTo>
                    <a:pt x="15200" y="18720"/>
                    <a:pt x="1840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7" name="Line"/>
            <p:cNvSpPr/>
            <p:nvPr/>
          </p:nvSpPr>
          <p:spPr>
            <a:xfrm>
              <a:off x="10087499" y="2680917"/>
              <a:ext cx="170572" cy="36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66" extrusionOk="0">
                  <a:moveTo>
                    <a:pt x="0" y="5569"/>
                  </a:moveTo>
                  <a:cubicBezTo>
                    <a:pt x="1067" y="2159"/>
                    <a:pt x="2133" y="-1252"/>
                    <a:pt x="4533" y="453"/>
                  </a:cubicBezTo>
                  <a:cubicBezTo>
                    <a:pt x="6933" y="2159"/>
                    <a:pt x="10667" y="8980"/>
                    <a:pt x="13200" y="13527"/>
                  </a:cubicBezTo>
                  <a:cubicBezTo>
                    <a:pt x="15733" y="18074"/>
                    <a:pt x="17067" y="20348"/>
                    <a:pt x="18267" y="19780"/>
                  </a:cubicBezTo>
                  <a:cubicBezTo>
                    <a:pt x="19467" y="19211"/>
                    <a:pt x="20533" y="15801"/>
                    <a:pt x="21600" y="123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8" name="Line"/>
            <p:cNvSpPr/>
            <p:nvPr/>
          </p:nvSpPr>
          <p:spPr>
            <a:xfrm>
              <a:off x="10247250" y="2640694"/>
              <a:ext cx="67678" cy="145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1358" y="0"/>
                  </a:moveTo>
                  <a:cubicBezTo>
                    <a:pt x="88" y="1565"/>
                    <a:pt x="-1183" y="3130"/>
                    <a:pt x="1993" y="6730"/>
                  </a:cubicBezTo>
                  <a:cubicBezTo>
                    <a:pt x="5170" y="10330"/>
                    <a:pt x="12793" y="15965"/>
                    <a:pt x="2041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9" name="Line"/>
            <p:cNvSpPr/>
            <p:nvPr/>
          </p:nvSpPr>
          <p:spPr>
            <a:xfrm>
              <a:off x="10365468" y="2629214"/>
              <a:ext cx="12636" cy="74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6" extrusionOk="0">
                  <a:moveTo>
                    <a:pt x="0" y="4934"/>
                  </a:moveTo>
                  <a:cubicBezTo>
                    <a:pt x="3600" y="2015"/>
                    <a:pt x="7200" y="-904"/>
                    <a:pt x="9000" y="264"/>
                  </a:cubicBezTo>
                  <a:cubicBezTo>
                    <a:pt x="10800" y="1431"/>
                    <a:pt x="10800" y="6685"/>
                    <a:pt x="12600" y="10772"/>
                  </a:cubicBezTo>
                  <a:cubicBezTo>
                    <a:pt x="14400" y="14858"/>
                    <a:pt x="18000" y="17777"/>
                    <a:pt x="21600" y="206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0" name="Line"/>
            <p:cNvSpPr/>
            <p:nvPr/>
          </p:nvSpPr>
          <p:spPr>
            <a:xfrm>
              <a:off x="10453913" y="2659646"/>
              <a:ext cx="69493" cy="15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82" y="6000"/>
                    <a:pt x="9164" y="12000"/>
                    <a:pt x="12764" y="15600"/>
                  </a:cubicBezTo>
                  <a:cubicBezTo>
                    <a:pt x="16364" y="19200"/>
                    <a:pt x="18982" y="20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1" name="Line"/>
            <p:cNvSpPr/>
            <p:nvPr/>
          </p:nvSpPr>
          <p:spPr>
            <a:xfrm>
              <a:off x="10441278" y="2676493"/>
              <a:ext cx="88445" cy="4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4629" y="12960"/>
                    <a:pt x="9257" y="5400"/>
                    <a:pt x="12857" y="2160"/>
                  </a:cubicBezTo>
                  <a:cubicBezTo>
                    <a:pt x="16457" y="-1080"/>
                    <a:pt x="19029" y="0"/>
                    <a:pt x="21600" y="10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2" name="Line"/>
            <p:cNvSpPr/>
            <p:nvPr/>
          </p:nvSpPr>
          <p:spPr>
            <a:xfrm>
              <a:off x="10731880" y="2644613"/>
              <a:ext cx="121238" cy="17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165" extrusionOk="0">
                  <a:moveTo>
                    <a:pt x="0" y="2576"/>
                  </a:moveTo>
                  <a:cubicBezTo>
                    <a:pt x="1862" y="2576"/>
                    <a:pt x="3724" y="2576"/>
                    <a:pt x="7076" y="5117"/>
                  </a:cubicBezTo>
                  <a:cubicBezTo>
                    <a:pt x="10428" y="7659"/>
                    <a:pt x="15269" y="12741"/>
                    <a:pt x="18062" y="16045"/>
                  </a:cubicBezTo>
                  <a:cubicBezTo>
                    <a:pt x="20855" y="19348"/>
                    <a:pt x="21600" y="20873"/>
                    <a:pt x="21414" y="21127"/>
                  </a:cubicBezTo>
                  <a:cubicBezTo>
                    <a:pt x="21228" y="21381"/>
                    <a:pt x="20110" y="20365"/>
                    <a:pt x="17131" y="17950"/>
                  </a:cubicBezTo>
                  <a:cubicBezTo>
                    <a:pt x="14152" y="15536"/>
                    <a:pt x="9310" y="11725"/>
                    <a:pt x="6517" y="8929"/>
                  </a:cubicBezTo>
                  <a:cubicBezTo>
                    <a:pt x="3724" y="6134"/>
                    <a:pt x="2979" y="4355"/>
                    <a:pt x="3166" y="2957"/>
                  </a:cubicBezTo>
                  <a:cubicBezTo>
                    <a:pt x="3352" y="1560"/>
                    <a:pt x="4469" y="543"/>
                    <a:pt x="6890" y="162"/>
                  </a:cubicBezTo>
                  <a:cubicBezTo>
                    <a:pt x="9310" y="-219"/>
                    <a:pt x="13034" y="35"/>
                    <a:pt x="15641" y="1306"/>
                  </a:cubicBezTo>
                  <a:cubicBezTo>
                    <a:pt x="18248" y="2576"/>
                    <a:pt x="19738" y="4863"/>
                    <a:pt x="18993" y="7023"/>
                  </a:cubicBezTo>
                  <a:cubicBezTo>
                    <a:pt x="18248" y="9183"/>
                    <a:pt x="15269" y="11216"/>
                    <a:pt x="12290" y="132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3" name="Line"/>
            <p:cNvSpPr/>
            <p:nvPr/>
          </p:nvSpPr>
          <p:spPr>
            <a:xfrm>
              <a:off x="10934038" y="2637448"/>
              <a:ext cx="101612" cy="14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0" y="2295"/>
                  </a:moveTo>
                  <a:cubicBezTo>
                    <a:pt x="0" y="7467"/>
                    <a:pt x="0" y="12638"/>
                    <a:pt x="0" y="16137"/>
                  </a:cubicBezTo>
                  <a:cubicBezTo>
                    <a:pt x="0" y="19636"/>
                    <a:pt x="0" y="21461"/>
                    <a:pt x="0" y="21461"/>
                  </a:cubicBezTo>
                  <a:cubicBezTo>
                    <a:pt x="0" y="21461"/>
                    <a:pt x="0" y="19636"/>
                    <a:pt x="661" y="16289"/>
                  </a:cubicBezTo>
                  <a:cubicBezTo>
                    <a:pt x="1322" y="12943"/>
                    <a:pt x="2645" y="8075"/>
                    <a:pt x="3747" y="4881"/>
                  </a:cubicBezTo>
                  <a:cubicBezTo>
                    <a:pt x="4849" y="1686"/>
                    <a:pt x="5731" y="165"/>
                    <a:pt x="6833" y="13"/>
                  </a:cubicBezTo>
                  <a:cubicBezTo>
                    <a:pt x="7935" y="-139"/>
                    <a:pt x="9257" y="1078"/>
                    <a:pt x="11461" y="3816"/>
                  </a:cubicBezTo>
                  <a:cubicBezTo>
                    <a:pt x="13665" y="6554"/>
                    <a:pt x="16751" y="10813"/>
                    <a:pt x="18735" y="13855"/>
                  </a:cubicBezTo>
                  <a:cubicBezTo>
                    <a:pt x="20718" y="16898"/>
                    <a:pt x="21600" y="18723"/>
                    <a:pt x="21159" y="19484"/>
                  </a:cubicBezTo>
                  <a:cubicBezTo>
                    <a:pt x="20718" y="20244"/>
                    <a:pt x="18955" y="19940"/>
                    <a:pt x="17192" y="196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4" name="Line"/>
            <p:cNvSpPr/>
            <p:nvPr/>
          </p:nvSpPr>
          <p:spPr>
            <a:xfrm>
              <a:off x="10915086" y="2697551"/>
              <a:ext cx="164255" cy="5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5" name="Line"/>
            <p:cNvSpPr/>
            <p:nvPr/>
          </p:nvSpPr>
          <p:spPr>
            <a:xfrm>
              <a:off x="11071678" y="2621215"/>
              <a:ext cx="66947" cy="1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078" extrusionOk="0">
                  <a:moveTo>
                    <a:pt x="17559" y="3028"/>
                  </a:moveTo>
                  <a:cubicBezTo>
                    <a:pt x="15017" y="1719"/>
                    <a:pt x="12476" y="410"/>
                    <a:pt x="9617" y="82"/>
                  </a:cubicBezTo>
                  <a:cubicBezTo>
                    <a:pt x="6759" y="-245"/>
                    <a:pt x="3582" y="410"/>
                    <a:pt x="1676" y="2046"/>
                  </a:cubicBezTo>
                  <a:cubicBezTo>
                    <a:pt x="-230" y="3682"/>
                    <a:pt x="-865" y="6300"/>
                    <a:pt x="1676" y="8591"/>
                  </a:cubicBezTo>
                  <a:cubicBezTo>
                    <a:pt x="4217" y="10882"/>
                    <a:pt x="9935" y="12846"/>
                    <a:pt x="14064" y="14482"/>
                  </a:cubicBezTo>
                  <a:cubicBezTo>
                    <a:pt x="18194" y="16119"/>
                    <a:pt x="20735" y="17428"/>
                    <a:pt x="20100" y="18737"/>
                  </a:cubicBezTo>
                  <a:cubicBezTo>
                    <a:pt x="19464" y="20046"/>
                    <a:pt x="15653" y="21355"/>
                    <a:pt x="15017" y="21028"/>
                  </a:cubicBezTo>
                  <a:cubicBezTo>
                    <a:pt x="14382" y="20700"/>
                    <a:pt x="16923" y="18737"/>
                    <a:pt x="19464" y="1677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6" name="Line"/>
            <p:cNvSpPr/>
            <p:nvPr/>
          </p:nvSpPr>
          <p:spPr>
            <a:xfrm>
              <a:off x="11191263" y="2629752"/>
              <a:ext cx="94210" cy="131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078" extrusionOk="0">
                  <a:moveTo>
                    <a:pt x="5906" y="1754"/>
                  </a:moveTo>
                  <a:cubicBezTo>
                    <a:pt x="4068" y="741"/>
                    <a:pt x="2229" y="-271"/>
                    <a:pt x="1081" y="66"/>
                  </a:cubicBezTo>
                  <a:cubicBezTo>
                    <a:pt x="-68" y="404"/>
                    <a:pt x="-528" y="2091"/>
                    <a:pt x="851" y="4116"/>
                  </a:cubicBezTo>
                  <a:cubicBezTo>
                    <a:pt x="2229" y="6141"/>
                    <a:pt x="5446" y="8504"/>
                    <a:pt x="8663" y="10360"/>
                  </a:cubicBezTo>
                  <a:cubicBezTo>
                    <a:pt x="11881" y="12216"/>
                    <a:pt x="15098" y="13566"/>
                    <a:pt x="17395" y="15085"/>
                  </a:cubicBezTo>
                  <a:cubicBezTo>
                    <a:pt x="19693" y="16604"/>
                    <a:pt x="21072" y="18291"/>
                    <a:pt x="20383" y="19473"/>
                  </a:cubicBezTo>
                  <a:cubicBezTo>
                    <a:pt x="19693" y="20654"/>
                    <a:pt x="16936" y="21329"/>
                    <a:pt x="14868" y="20991"/>
                  </a:cubicBezTo>
                  <a:cubicBezTo>
                    <a:pt x="12800" y="20654"/>
                    <a:pt x="11421" y="19304"/>
                    <a:pt x="10042" y="1795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7" name="Line"/>
            <p:cNvSpPr/>
            <p:nvPr/>
          </p:nvSpPr>
          <p:spPr>
            <a:xfrm>
              <a:off x="11348558" y="2596472"/>
              <a:ext cx="46655" cy="6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extrusionOk="0">
                  <a:moveTo>
                    <a:pt x="1084" y="0"/>
                  </a:moveTo>
                  <a:cubicBezTo>
                    <a:pt x="145" y="3600"/>
                    <a:pt x="-794" y="7200"/>
                    <a:pt x="1084" y="8640"/>
                  </a:cubicBezTo>
                  <a:cubicBezTo>
                    <a:pt x="2963" y="10080"/>
                    <a:pt x="7658" y="9360"/>
                    <a:pt x="11415" y="7200"/>
                  </a:cubicBezTo>
                  <a:cubicBezTo>
                    <a:pt x="15171" y="5040"/>
                    <a:pt x="17989" y="1440"/>
                    <a:pt x="19397" y="1800"/>
                  </a:cubicBezTo>
                  <a:cubicBezTo>
                    <a:pt x="20806" y="2160"/>
                    <a:pt x="20806" y="6480"/>
                    <a:pt x="20806" y="10440"/>
                  </a:cubicBezTo>
                  <a:cubicBezTo>
                    <a:pt x="20806" y="14400"/>
                    <a:pt x="20806" y="18000"/>
                    <a:pt x="2080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8" name="Line"/>
            <p:cNvSpPr/>
            <p:nvPr/>
          </p:nvSpPr>
          <p:spPr>
            <a:xfrm>
              <a:off x="3761056" y="3198953"/>
              <a:ext cx="2426344" cy="210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58" y="309"/>
                    <a:pt x="716" y="617"/>
                    <a:pt x="1275" y="1260"/>
                  </a:cubicBezTo>
                  <a:cubicBezTo>
                    <a:pt x="1834" y="1903"/>
                    <a:pt x="2594" y="2880"/>
                    <a:pt x="3354" y="3883"/>
                  </a:cubicBezTo>
                  <a:cubicBezTo>
                    <a:pt x="4114" y="4886"/>
                    <a:pt x="4875" y="5914"/>
                    <a:pt x="5814" y="7071"/>
                  </a:cubicBezTo>
                  <a:cubicBezTo>
                    <a:pt x="6753" y="8229"/>
                    <a:pt x="7871" y="9514"/>
                    <a:pt x="9011" y="10671"/>
                  </a:cubicBezTo>
                  <a:cubicBezTo>
                    <a:pt x="10152" y="11829"/>
                    <a:pt x="11314" y="12857"/>
                    <a:pt x="12365" y="13834"/>
                  </a:cubicBezTo>
                  <a:cubicBezTo>
                    <a:pt x="13416" y="14811"/>
                    <a:pt x="14355" y="15737"/>
                    <a:pt x="15339" y="16611"/>
                  </a:cubicBezTo>
                  <a:cubicBezTo>
                    <a:pt x="16323" y="17486"/>
                    <a:pt x="17352" y="18309"/>
                    <a:pt x="18201" y="18951"/>
                  </a:cubicBezTo>
                  <a:cubicBezTo>
                    <a:pt x="19051" y="19594"/>
                    <a:pt x="19722" y="20057"/>
                    <a:pt x="20258" y="20469"/>
                  </a:cubicBezTo>
                  <a:cubicBezTo>
                    <a:pt x="20795" y="20880"/>
                    <a:pt x="21198" y="212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9" name="Line"/>
            <p:cNvSpPr/>
            <p:nvPr/>
          </p:nvSpPr>
          <p:spPr>
            <a:xfrm>
              <a:off x="6187399" y="5122172"/>
              <a:ext cx="198532" cy="442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0" h="21395" extrusionOk="0">
                  <a:moveTo>
                    <a:pt x="12644" y="280"/>
                  </a:moveTo>
                  <a:cubicBezTo>
                    <a:pt x="10010" y="38"/>
                    <a:pt x="7376" y="-205"/>
                    <a:pt x="8166" y="280"/>
                  </a:cubicBezTo>
                  <a:cubicBezTo>
                    <a:pt x="8956" y="766"/>
                    <a:pt x="13171" y="1979"/>
                    <a:pt x="16332" y="3314"/>
                  </a:cubicBezTo>
                  <a:cubicBezTo>
                    <a:pt x="19493" y="4649"/>
                    <a:pt x="21600" y="6105"/>
                    <a:pt x="20546" y="8411"/>
                  </a:cubicBezTo>
                  <a:cubicBezTo>
                    <a:pt x="19493" y="10716"/>
                    <a:pt x="15278" y="13871"/>
                    <a:pt x="11327" y="16177"/>
                  </a:cubicBezTo>
                  <a:cubicBezTo>
                    <a:pt x="7376" y="18483"/>
                    <a:pt x="3688" y="19939"/>
                    <a:pt x="0" y="2139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0" name="Line"/>
            <p:cNvSpPr/>
            <p:nvPr/>
          </p:nvSpPr>
          <p:spPr>
            <a:xfrm>
              <a:off x="6564161" y="5168160"/>
              <a:ext cx="271270" cy="27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27"/>
                  </a:moveTo>
                  <a:cubicBezTo>
                    <a:pt x="0" y="1964"/>
                    <a:pt x="0" y="0"/>
                    <a:pt x="0" y="0"/>
                  </a:cubicBezTo>
                  <a:cubicBezTo>
                    <a:pt x="0" y="0"/>
                    <a:pt x="0" y="1964"/>
                    <a:pt x="0" y="3927"/>
                  </a:cubicBezTo>
                  <a:cubicBezTo>
                    <a:pt x="0" y="5891"/>
                    <a:pt x="0" y="7855"/>
                    <a:pt x="0" y="10407"/>
                  </a:cubicBezTo>
                  <a:cubicBezTo>
                    <a:pt x="0" y="12960"/>
                    <a:pt x="0" y="16102"/>
                    <a:pt x="400" y="16495"/>
                  </a:cubicBezTo>
                  <a:cubicBezTo>
                    <a:pt x="800" y="16887"/>
                    <a:pt x="1600" y="14531"/>
                    <a:pt x="2200" y="12371"/>
                  </a:cubicBezTo>
                  <a:cubicBezTo>
                    <a:pt x="2800" y="10211"/>
                    <a:pt x="3200" y="8247"/>
                    <a:pt x="3800" y="6284"/>
                  </a:cubicBezTo>
                  <a:cubicBezTo>
                    <a:pt x="4400" y="4320"/>
                    <a:pt x="5200" y="2356"/>
                    <a:pt x="6200" y="2160"/>
                  </a:cubicBezTo>
                  <a:cubicBezTo>
                    <a:pt x="7200" y="1964"/>
                    <a:pt x="8400" y="3535"/>
                    <a:pt x="9000" y="5302"/>
                  </a:cubicBezTo>
                  <a:cubicBezTo>
                    <a:pt x="9600" y="7069"/>
                    <a:pt x="9600" y="9033"/>
                    <a:pt x="9800" y="10996"/>
                  </a:cubicBezTo>
                  <a:cubicBezTo>
                    <a:pt x="10000" y="12960"/>
                    <a:pt x="10400" y="14924"/>
                    <a:pt x="11000" y="14531"/>
                  </a:cubicBezTo>
                  <a:cubicBezTo>
                    <a:pt x="11600" y="14138"/>
                    <a:pt x="12400" y="11389"/>
                    <a:pt x="13400" y="9229"/>
                  </a:cubicBezTo>
                  <a:cubicBezTo>
                    <a:pt x="14400" y="7069"/>
                    <a:pt x="15600" y="5498"/>
                    <a:pt x="16400" y="5695"/>
                  </a:cubicBezTo>
                  <a:cubicBezTo>
                    <a:pt x="17200" y="5891"/>
                    <a:pt x="17600" y="7855"/>
                    <a:pt x="18400" y="10800"/>
                  </a:cubicBezTo>
                  <a:cubicBezTo>
                    <a:pt x="19200" y="13745"/>
                    <a:pt x="20400" y="176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1" name="Line"/>
            <p:cNvSpPr/>
            <p:nvPr/>
          </p:nvSpPr>
          <p:spPr>
            <a:xfrm>
              <a:off x="6886230" y="5344379"/>
              <a:ext cx="140391" cy="1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234" extrusionOk="0">
                  <a:moveTo>
                    <a:pt x="397" y="7339"/>
                  </a:moveTo>
                  <a:cubicBezTo>
                    <a:pt x="117" y="5954"/>
                    <a:pt x="-164" y="4570"/>
                    <a:pt x="117" y="3324"/>
                  </a:cubicBezTo>
                  <a:cubicBezTo>
                    <a:pt x="397" y="2077"/>
                    <a:pt x="1239" y="970"/>
                    <a:pt x="3062" y="416"/>
                  </a:cubicBezTo>
                  <a:cubicBezTo>
                    <a:pt x="4885" y="-138"/>
                    <a:pt x="7691" y="-138"/>
                    <a:pt x="9654" y="416"/>
                  </a:cubicBezTo>
                  <a:cubicBezTo>
                    <a:pt x="11618" y="970"/>
                    <a:pt x="12740" y="2077"/>
                    <a:pt x="13722" y="3324"/>
                  </a:cubicBezTo>
                  <a:cubicBezTo>
                    <a:pt x="14704" y="4570"/>
                    <a:pt x="15545" y="5954"/>
                    <a:pt x="15405" y="7062"/>
                  </a:cubicBezTo>
                  <a:cubicBezTo>
                    <a:pt x="15265" y="8170"/>
                    <a:pt x="14143" y="9000"/>
                    <a:pt x="12319" y="9970"/>
                  </a:cubicBezTo>
                  <a:cubicBezTo>
                    <a:pt x="10496" y="10939"/>
                    <a:pt x="7971" y="12047"/>
                    <a:pt x="6288" y="13293"/>
                  </a:cubicBezTo>
                  <a:cubicBezTo>
                    <a:pt x="4605" y="14539"/>
                    <a:pt x="3763" y="15923"/>
                    <a:pt x="3483" y="17308"/>
                  </a:cubicBezTo>
                  <a:cubicBezTo>
                    <a:pt x="3202" y="18693"/>
                    <a:pt x="3483" y="20077"/>
                    <a:pt x="4324" y="20770"/>
                  </a:cubicBezTo>
                  <a:cubicBezTo>
                    <a:pt x="5166" y="21462"/>
                    <a:pt x="6569" y="21462"/>
                    <a:pt x="9514" y="20216"/>
                  </a:cubicBezTo>
                  <a:cubicBezTo>
                    <a:pt x="12459" y="18970"/>
                    <a:pt x="16948" y="16477"/>
                    <a:pt x="21436" y="139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2" name="Line"/>
            <p:cNvSpPr/>
            <p:nvPr/>
          </p:nvSpPr>
          <p:spPr>
            <a:xfrm>
              <a:off x="7032132" y="5265315"/>
              <a:ext cx="55117" cy="14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2511"/>
                  </a:moveTo>
                  <a:cubicBezTo>
                    <a:pt x="0" y="1194"/>
                    <a:pt x="0" y="-123"/>
                    <a:pt x="360" y="9"/>
                  </a:cubicBezTo>
                  <a:cubicBezTo>
                    <a:pt x="720" y="140"/>
                    <a:pt x="1440" y="1721"/>
                    <a:pt x="5040" y="5540"/>
                  </a:cubicBezTo>
                  <a:cubicBezTo>
                    <a:pt x="8640" y="9360"/>
                    <a:pt x="15120" y="15418"/>
                    <a:pt x="21600" y="214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3" name="Line"/>
            <p:cNvSpPr/>
            <p:nvPr/>
          </p:nvSpPr>
          <p:spPr>
            <a:xfrm>
              <a:off x="7010086" y="5354484"/>
              <a:ext cx="93699" cy="60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4" y="18327"/>
                    <a:pt x="847" y="15055"/>
                    <a:pt x="4447" y="11455"/>
                  </a:cubicBezTo>
                  <a:cubicBezTo>
                    <a:pt x="8047" y="7855"/>
                    <a:pt x="14824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4" name="Line"/>
            <p:cNvSpPr/>
            <p:nvPr/>
          </p:nvSpPr>
          <p:spPr>
            <a:xfrm>
              <a:off x="7147877" y="5326925"/>
              <a:ext cx="93699" cy="6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8" extrusionOk="0">
                  <a:moveTo>
                    <a:pt x="0" y="9257"/>
                  </a:moveTo>
                  <a:cubicBezTo>
                    <a:pt x="1694" y="11726"/>
                    <a:pt x="3388" y="14194"/>
                    <a:pt x="4871" y="16663"/>
                  </a:cubicBezTo>
                  <a:cubicBezTo>
                    <a:pt x="6353" y="19131"/>
                    <a:pt x="7624" y="21600"/>
                    <a:pt x="8047" y="21291"/>
                  </a:cubicBezTo>
                  <a:cubicBezTo>
                    <a:pt x="8471" y="20983"/>
                    <a:pt x="8047" y="17897"/>
                    <a:pt x="7835" y="14811"/>
                  </a:cubicBezTo>
                  <a:cubicBezTo>
                    <a:pt x="7623" y="11726"/>
                    <a:pt x="7623" y="8640"/>
                    <a:pt x="8682" y="6480"/>
                  </a:cubicBezTo>
                  <a:cubicBezTo>
                    <a:pt x="9741" y="4320"/>
                    <a:pt x="11859" y="3086"/>
                    <a:pt x="14188" y="2160"/>
                  </a:cubicBezTo>
                  <a:cubicBezTo>
                    <a:pt x="16518" y="1234"/>
                    <a:pt x="19059" y="61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5" name="Line"/>
            <p:cNvSpPr/>
            <p:nvPr/>
          </p:nvSpPr>
          <p:spPr>
            <a:xfrm>
              <a:off x="7274645" y="5343461"/>
              <a:ext cx="49607" cy="1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6" name="Line"/>
            <p:cNvSpPr/>
            <p:nvPr/>
          </p:nvSpPr>
          <p:spPr>
            <a:xfrm>
              <a:off x="7274645" y="5277320"/>
              <a:ext cx="5514" cy="5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7" name="Line"/>
            <p:cNvSpPr/>
            <p:nvPr/>
          </p:nvSpPr>
          <p:spPr>
            <a:xfrm>
              <a:off x="7379736" y="5343461"/>
              <a:ext cx="131912" cy="1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15240" y="0"/>
                  </a:moveTo>
                  <a:cubicBezTo>
                    <a:pt x="13140" y="2400"/>
                    <a:pt x="11040" y="4800"/>
                    <a:pt x="9240" y="7650"/>
                  </a:cubicBezTo>
                  <a:cubicBezTo>
                    <a:pt x="7440" y="10500"/>
                    <a:pt x="5940" y="13800"/>
                    <a:pt x="4590" y="16200"/>
                  </a:cubicBezTo>
                  <a:cubicBezTo>
                    <a:pt x="3240" y="18600"/>
                    <a:pt x="2040" y="20100"/>
                    <a:pt x="1290" y="19950"/>
                  </a:cubicBezTo>
                  <a:cubicBezTo>
                    <a:pt x="540" y="19800"/>
                    <a:pt x="240" y="18000"/>
                    <a:pt x="90" y="15600"/>
                  </a:cubicBezTo>
                  <a:cubicBezTo>
                    <a:pt x="-60" y="13200"/>
                    <a:pt x="-60" y="10200"/>
                    <a:pt x="390" y="8100"/>
                  </a:cubicBezTo>
                  <a:cubicBezTo>
                    <a:pt x="840" y="6000"/>
                    <a:pt x="1740" y="4800"/>
                    <a:pt x="2940" y="4800"/>
                  </a:cubicBezTo>
                  <a:cubicBezTo>
                    <a:pt x="4140" y="4800"/>
                    <a:pt x="5640" y="6000"/>
                    <a:pt x="7890" y="7500"/>
                  </a:cubicBezTo>
                  <a:cubicBezTo>
                    <a:pt x="10140" y="9000"/>
                    <a:pt x="13140" y="10800"/>
                    <a:pt x="15540" y="13200"/>
                  </a:cubicBezTo>
                  <a:cubicBezTo>
                    <a:pt x="17940" y="15600"/>
                    <a:pt x="19740" y="18600"/>
                    <a:pt x="2154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8" name="Line"/>
            <p:cNvSpPr/>
            <p:nvPr/>
          </p:nvSpPr>
          <p:spPr>
            <a:xfrm>
              <a:off x="7142366" y="5359995"/>
              <a:ext cx="66140" cy="12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2817"/>
                    <a:pt x="7200" y="5635"/>
                    <a:pt x="10800" y="9235"/>
                  </a:cubicBezTo>
                  <a:cubicBezTo>
                    <a:pt x="14400" y="12835"/>
                    <a:pt x="18000" y="1721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9" name="Line"/>
            <p:cNvSpPr/>
            <p:nvPr/>
          </p:nvSpPr>
          <p:spPr>
            <a:xfrm>
              <a:off x="873962" y="4301288"/>
              <a:ext cx="597030" cy="42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0546" extrusionOk="0">
                  <a:moveTo>
                    <a:pt x="1271" y="7270"/>
                  </a:moveTo>
                  <a:cubicBezTo>
                    <a:pt x="3176" y="5542"/>
                    <a:pt x="5082" y="3814"/>
                    <a:pt x="7200" y="2230"/>
                  </a:cubicBezTo>
                  <a:cubicBezTo>
                    <a:pt x="9318" y="646"/>
                    <a:pt x="11647" y="-794"/>
                    <a:pt x="13871" y="502"/>
                  </a:cubicBezTo>
                  <a:cubicBezTo>
                    <a:pt x="16094" y="1798"/>
                    <a:pt x="18212" y="5830"/>
                    <a:pt x="19588" y="8422"/>
                  </a:cubicBezTo>
                  <a:cubicBezTo>
                    <a:pt x="20965" y="11014"/>
                    <a:pt x="21600" y="12166"/>
                    <a:pt x="21388" y="13030"/>
                  </a:cubicBezTo>
                  <a:cubicBezTo>
                    <a:pt x="21176" y="13894"/>
                    <a:pt x="20118" y="14470"/>
                    <a:pt x="17894" y="16054"/>
                  </a:cubicBezTo>
                  <a:cubicBezTo>
                    <a:pt x="15671" y="17638"/>
                    <a:pt x="12282" y="20230"/>
                    <a:pt x="9635" y="20518"/>
                  </a:cubicBezTo>
                  <a:cubicBezTo>
                    <a:pt x="6988" y="20806"/>
                    <a:pt x="5082" y="18790"/>
                    <a:pt x="3600" y="16198"/>
                  </a:cubicBezTo>
                  <a:cubicBezTo>
                    <a:pt x="2118" y="13606"/>
                    <a:pt x="1059" y="10438"/>
                    <a:pt x="0" y="727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045" name="Drawing"/>
          <p:cNvGrpSpPr/>
          <p:nvPr/>
        </p:nvGrpSpPr>
        <p:grpSpPr>
          <a:xfrm>
            <a:off x="344689" y="2106787"/>
            <a:ext cx="11231439" cy="9823351"/>
            <a:chOff x="0" y="0"/>
            <a:chExt cx="11231438" cy="9823349"/>
          </a:xfrm>
        </p:grpSpPr>
        <p:sp>
          <p:nvSpPr>
            <p:cNvPr id="3711" name="Line"/>
            <p:cNvSpPr/>
            <p:nvPr/>
          </p:nvSpPr>
          <p:spPr>
            <a:xfrm>
              <a:off x="250335" y="0"/>
              <a:ext cx="527329" cy="6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164" extrusionOk="0">
                  <a:moveTo>
                    <a:pt x="11142" y="5104"/>
                  </a:moveTo>
                  <a:cubicBezTo>
                    <a:pt x="11400" y="4085"/>
                    <a:pt x="11657" y="3066"/>
                    <a:pt x="11271" y="2149"/>
                  </a:cubicBezTo>
                  <a:cubicBezTo>
                    <a:pt x="10885" y="1232"/>
                    <a:pt x="9857" y="417"/>
                    <a:pt x="8700" y="112"/>
                  </a:cubicBezTo>
                  <a:cubicBezTo>
                    <a:pt x="7542" y="-194"/>
                    <a:pt x="6257" y="10"/>
                    <a:pt x="4585" y="2251"/>
                  </a:cubicBezTo>
                  <a:cubicBezTo>
                    <a:pt x="2914" y="4493"/>
                    <a:pt x="857" y="8772"/>
                    <a:pt x="214" y="12032"/>
                  </a:cubicBezTo>
                  <a:cubicBezTo>
                    <a:pt x="-429" y="15293"/>
                    <a:pt x="342" y="17534"/>
                    <a:pt x="3042" y="19063"/>
                  </a:cubicBezTo>
                  <a:cubicBezTo>
                    <a:pt x="5742" y="20591"/>
                    <a:pt x="10371" y="21406"/>
                    <a:pt x="13714" y="21100"/>
                  </a:cubicBezTo>
                  <a:cubicBezTo>
                    <a:pt x="17057" y="20795"/>
                    <a:pt x="19114" y="19368"/>
                    <a:pt x="21171" y="179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2" name="Line"/>
            <p:cNvSpPr/>
            <p:nvPr/>
          </p:nvSpPr>
          <p:spPr>
            <a:xfrm>
              <a:off x="804538" y="330132"/>
              <a:ext cx="367325" cy="246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576" extrusionOk="0">
                  <a:moveTo>
                    <a:pt x="1185" y="12267"/>
                  </a:moveTo>
                  <a:cubicBezTo>
                    <a:pt x="1712" y="13283"/>
                    <a:pt x="2239" y="14300"/>
                    <a:pt x="2942" y="14681"/>
                  </a:cubicBezTo>
                  <a:cubicBezTo>
                    <a:pt x="3644" y="15062"/>
                    <a:pt x="4522" y="14808"/>
                    <a:pt x="5927" y="13156"/>
                  </a:cubicBezTo>
                  <a:cubicBezTo>
                    <a:pt x="7332" y="11505"/>
                    <a:pt x="9264" y="8455"/>
                    <a:pt x="10405" y="6295"/>
                  </a:cubicBezTo>
                  <a:cubicBezTo>
                    <a:pt x="11546" y="4135"/>
                    <a:pt x="11898" y="2865"/>
                    <a:pt x="11371" y="1721"/>
                  </a:cubicBezTo>
                  <a:cubicBezTo>
                    <a:pt x="10844" y="577"/>
                    <a:pt x="9439" y="-439"/>
                    <a:pt x="7507" y="196"/>
                  </a:cubicBezTo>
                  <a:cubicBezTo>
                    <a:pt x="5576" y="832"/>
                    <a:pt x="3117" y="3119"/>
                    <a:pt x="1625" y="5533"/>
                  </a:cubicBezTo>
                  <a:cubicBezTo>
                    <a:pt x="132" y="7947"/>
                    <a:pt x="-395" y="10488"/>
                    <a:pt x="307" y="13410"/>
                  </a:cubicBezTo>
                  <a:cubicBezTo>
                    <a:pt x="1010" y="16333"/>
                    <a:pt x="2942" y="19636"/>
                    <a:pt x="5576" y="20399"/>
                  </a:cubicBezTo>
                  <a:cubicBezTo>
                    <a:pt x="8210" y="21161"/>
                    <a:pt x="11546" y="19382"/>
                    <a:pt x="14268" y="16841"/>
                  </a:cubicBezTo>
                  <a:cubicBezTo>
                    <a:pt x="16990" y="14300"/>
                    <a:pt x="19098" y="10996"/>
                    <a:pt x="21205" y="76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3" name="Line"/>
            <p:cNvSpPr/>
            <p:nvPr/>
          </p:nvSpPr>
          <p:spPr>
            <a:xfrm>
              <a:off x="1114118" y="48749"/>
              <a:ext cx="167256" cy="569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407" extrusionOk="0">
                  <a:moveTo>
                    <a:pt x="5007" y="1002"/>
                  </a:moveTo>
                  <a:cubicBezTo>
                    <a:pt x="3078" y="430"/>
                    <a:pt x="1150" y="-141"/>
                    <a:pt x="378" y="30"/>
                  </a:cubicBezTo>
                  <a:cubicBezTo>
                    <a:pt x="-393" y="202"/>
                    <a:pt x="-7" y="1116"/>
                    <a:pt x="1728" y="3859"/>
                  </a:cubicBezTo>
                  <a:cubicBezTo>
                    <a:pt x="3464" y="6602"/>
                    <a:pt x="6550" y="11173"/>
                    <a:pt x="8864" y="14259"/>
                  </a:cubicBezTo>
                  <a:cubicBezTo>
                    <a:pt x="11178" y="17345"/>
                    <a:pt x="12721" y="18945"/>
                    <a:pt x="14457" y="19973"/>
                  </a:cubicBezTo>
                  <a:cubicBezTo>
                    <a:pt x="16193" y="21002"/>
                    <a:pt x="18121" y="21459"/>
                    <a:pt x="19278" y="21402"/>
                  </a:cubicBezTo>
                  <a:cubicBezTo>
                    <a:pt x="20436" y="21345"/>
                    <a:pt x="20821" y="20773"/>
                    <a:pt x="21207" y="202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4" name="Line"/>
            <p:cNvSpPr/>
            <p:nvPr/>
          </p:nvSpPr>
          <p:spPr>
            <a:xfrm>
              <a:off x="1291266" y="99765"/>
              <a:ext cx="136124" cy="50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extrusionOk="0">
                  <a:moveTo>
                    <a:pt x="1319" y="1301"/>
                  </a:moveTo>
                  <a:cubicBezTo>
                    <a:pt x="839" y="651"/>
                    <a:pt x="359" y="0"/>
                    <a:pt x="119" y="0"/>
                  </a:cubicBezTo>
                  <a:cubicBezTo>
                    <a:pt x="-121" y="0"/>
                    <a:pt x="-121" y="651"/>
                    <a:pt x="1319" y="3188"/>
                  </a:cubicBezTo>
                  <a:cubicBezTo>
                    <a:pt x="2759" y="5725"/>
                    <a:pt x="5639" y="10149"/>
                    <a:pt x="9239" y="13533"/>
                  </a:cubicBezTo>
                  <a:cubicBezTo>
                    <a:pt x="12839" y="16916"/>
                    <a:pt x="17159" y="19258"/>
                    <a:pt x="2147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5" name="Line"/>
            <p:cNvSpPr/>
            <p:nvPr/>
          </p:nvSpPr>
          <p:spPr>
            <a:xfrm>
              <a:off x="1482145" y="385712"/>
              <a:ext cx="152101" cy="198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5" extrusionOk="0">
                  <a:moveTo>
                    <a:pt x="0" y="3927"/>
                  </a:moveTo>
                  <a:cubicBezTo>
                    <a:pt x="1296" y="8509"/>
                    <a:pt x="2592" y="13091"/>
                    <a:pt x="4104" y="16036"/>
                  </a:cubicBezTo>
                  <a:cubicBezTo>
                    <a:pt x="5616" y="18982"/>
                    <a:pt x="7344" y="20291"/>
                    <a:pt x="9720" y="20945"/>
                  </a:cubicBezTo>
                  <a:cubicBezTo>
                    <a:pt x="12096" y="21600"/>
                    <a:pt x="15120" y="21600"/>
                    <a:pt x="17496" y="19800"/>
                  </a:cubicBezTo>
                  <a:cubicBezTo>
                    <a:pt x="19872" y="18000"/>
                    <a:pt x="21600" y="14400"/>
                    <a:pt x="21600" y="10800"/>
                  </a:cubicBezTo>
                  <a:cubicBezTo>
                    <a:pt x="21600" y="7200"/>
                    <a:pt x="19872" y="3600"/>
                    <a:pt x="1814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6" name="Line"/>
            <p:cNvSpPr/>
            <p:nvPr/>
          </p:nvSpPr>
          <p:spPr>
            <a:xfrm>
              <a:off x="1692042" y="171176"/>
              <a:ext cx="155143" cy="413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5" extrusionOk="0">
                  <a:moveTo>
                    <a:pt x="0" y="2605"/>
                  </a:moveTo>
                  <a:cubicBezTo>
                    <a:pt x="0" y="1344"/>
                    <a:pt x="0" y="83"/>
                    <a:pt x="635" y="4"/>
                  </a:cubicBezTo>
                  <a:cubicBezTo>
                    <a:pt x="1271" y="-75"/>
                    <a:pt x="2541" y="1029"/>
                    <a:pt x="4024" y="4024"/>
                  </a:cubicBezTo>
                  <a:cubicBezTo>
                    <a:pt x="5506" y="7020"/>
                    <a:pt x="7200" y="11907"/>
                    <a:pt x="8471" y="14903"/>
                  </a:cubicBezTo>
                  <a:cubicBezTo>
                    <a:pt x="9741" y="17899"/>
                    <a:pt x="10588" y="19002"/>
                    <a:pt x="11859" y="19870"/>
                  </a:cubicBezTo>
                  <a:cubicBezTo>
                    <a:pt x="13129" y="20737"/>
                    <a:pt x="14824" y="21367"/>
                    <a:pt x="16518" y="21446"/>
                  </a:cubicBezTo>
                  <a:cubicBezTo>
                    <a:pt x="18212" y="21525"/>
                    <a:pt x="19906" y="21052"/>
                    <a:pt x="21600" y="205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7" name="Line"/>
            <p:cNvSpPr/>
            <p:nvPr/>
          </p:nvSpPr>
          <p:spPr>
            <a:xfrm>
              <a:off x="1893425" y="385712"/>
              <a:ext cx="400933" cy="19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443" extrusionOk="0">
                  <a:moveTo>
                    <a:pt x="2422" y="2025"/>
                  </a:moveTo>
                  <a:cubicBezTo>
                    <a:pt x="1767" y="1013"/>
                    <a:pt x="1112" y="0"/>
                    <a:pt x="703" y="506"/>
                  </a:cubicBezTo>
                  <a:cubicBezTo>
                    <a:pt x="294" y="1013"/>
                    <a:pt x="131" y="3038"/>
                    <a:pt x="49" y="5738"/>
                  </a:cubicBezTo>
                  <a:cubicBezTo>
                    <a:pt x="-33" y="8438"/>
                    <a:pt x="-33" y="11813"/>
                    <a:pt x="212" y="14175"/>
                  </a:cubicBezTo>
                  <a:cubicBezTo>
                    <a:pt x="458" y="16537"/>
                    <a:pt x="949" y="17887"/>
                    <a:pt x="1603" y="18731"/>
                  </a:cubicBezTo>
                  <a:cubicBezTo>
                    <a:pt x="2258" y="19575"/>
                    <a:pt x="3076" y="19913"/>
                    <a:pt x="3894" y="17719"/>
                  </a:cubicBezTo>
                  <a:cubicBezTo>
                    <a:pt x="4712" y="15525"/>
                    <a:pt x="5531" y="10800"/>
                    <a:pt x="5858" y="7594"/>
                  </a:cubicBezTo>
                  <a:cubicBezTo>
                    <a:pt x="6185" y="4388"/>
                    <a:pt x="6022" y="2700"/>
                    <a:pt x="5940" y="2700"/>
                  </a:cubicBezTo>
                  <a:cubicBezTo>
                    <a:pt x="5858" y="2700"/>
                    <a:pt x="5858" y="4388"/>
                    <a:pt x="5940" y="6919"/>
                  </a:cubicBezTo>
                  <a:cubicBezTo>
                    <a:pt x="6022" y="9450"/>
                    <a:pt x="6185" y="12825"/>
                    <a:pt x="6512" y="15188"/>
                  </a:cubicBezTo>
                  <a:cubicBezTo>
                    <a:pt x="6840" y="17550"/>
                    <a:pt x="7331" y="18900"/>
                    <a:pt x="7985" y="19069"/>
                  </a:cubicBezTo>
                  <a:cubicBezTo>
                    <a:pt x="8640" y="19238"/>
                    <a:pt x="9458" y="18225"/>
                    <a:pt x="9949" y="16031"/>
                  </a:cubicBezTo>
                  <a:cubicBezTo>
                    <a:pt x="10440" y="13837"/>
                    <a:pt x="10603" y="10462"/>
                    <a:pt x="10685" y="7594"/>
                  </a:cubicBezTo>
                  <a:cubicBezTo>
                    <a:pt x="10767" y="4725"/>
                    <a:pt x="10767" y="2362"/>
                    <a:pt x="10931" y="2194"/>
                  </a:cubicBezTo>
                  <a:cubicBezTo>
                    <a:pt x="11094" y="2025"/>
                    <a:pt x="11422" y="4050"/>
                    <a:pt x="11912" y="6919"/>
                  </a:cubicBezTo>
                  <a:cubicBezTo>
                    <a:pt x="12403" y="9787"/>
                    <a:pt x="13058" y="13500"/>
                    <a:pt x="13794" y="16369"/>
                  </a:cubicBezTo>
                  <a:cubicBezTo>
                    <a:pt x="14531" y="19237"/>
                    <a:pt x="15349" y="21262"/>
                    <a:pt x="15676" y="21431"/>
                  </a:cubicBezTo>
                  <a:cubicBezTo>
                    <a:pt x="16003" y="21600"/>
                    <a:pt x="15840" y="19913"/>
                    <a:pt x="15758" y="17381"/>
                  </a:cubicBezTo>
                  <a:cubicBezTo>
                    <a:pt x="15676" y="14850"/>
                    <a:pt x="15676" y="11475"/>
                    <a:pt x="16658" y="8438"/>
                  </a:cubicBezTo>
                  <a:cubicBezTo>
                    <a:pt x="17640" y="5400"/>
                    <a:pt x="19603" y="2700"/>
                    <a:pt x="2156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8" name="Line"/>
            <p:cNvSpPr/>
            <p:nvPr/>
          </p:nvSpPr>
          <p:spPr>
            <a:xfrm>
              <a:off x="2706380" y="46462"/>
              <a:ext cx="199419" cy="50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379" extrusionOk="0">
                  <a:moveTo>
                    <a:pt x="1818" y="2007"/>
                  </a:moveTo>
                  <a:cubicBezTo>
                    <a:pt x="836" y="973"/>
                    <a:pt x="-146" y="-62"/>
                    <a:pt x="18" y="3"/>
                  </a:cubicBezTo>
                  <a:cubicBezTo>
                    <a:pt x="181" y="67"/>
                    <a:pt x="1490" y="1231"/>
                    <a:pt x="4109" y="4400"/>
                  </a:cubicBezTo>
                  <a:cubicBezTo>
                    <a:pt x="6727" y="7569"/>
                    <a:pt x="10654" y="12743"/>
                    <a:pt x="12945" y="15718"/>
                  </a:cubicBezTo>
                  <a:cubicBezTo>
                    <a:pt x="15236" y="18692"/>
                    <a:pt x="15890" y="19469"/>
                    <a:pt x="16872" y="20180"/>
                  </a:cubicBezTo>
                  <a:cubicBezTo>
                    <a:pt x="17854" y="20891"/>
                    <a:pt x="19163" y="21538"/>
                    <a:pt x="19981" y="21344"/>
                  </a:cubicBezTo>
                  <a:cubicBezTo>
                    <a:pt x="20799" y="21150"/>
                    <a:pt x="21127" y="20115"/>
                    <a:pt x="21454" y="190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9" name="Line"/>
            <p:cNvSpPr/>
            <p:nvPr/>
          </p:nvSpPr>
          <p:spPr>
            <a:xfrm>
              <a:off x="2700057" y="22067"/>
              <a:ext cx="488647" cy="464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395" extrusionOk="0">
                  <a:moveTo>
                    <a:pt x="1806" y="7089"/>
                  </a:moveTo>
                  <a:cubicBezTo>
                    <a:pt x="1276" y="6668"/>
                    <a:pt x="746" y="6247"/>
                    <a:pt x="349" y="5476"/>
                  </a:cubicBezTo>
                  <a:cubicBezTo>
                    <a:pt x="-49" y="4704"/>
                    <a:pt x="-314" y="3582"/>
                    <a:pt x="746" y="2530"/>
                  </a:cubicBezTo>
                  <a:cubicBezTo>
                    <a:pt x="1806" y="1478"/>
                    <a:pt x="4192" y="496"/>
                    <a:pt x="5782" y="146"/>
                  </a:cubicBezTo>
                  <a:cubicBezTo>
                    <a:pt x="7372" y="-205"/>
                    <a:pt x="8167" y="76"/>
                    <a:pt x="8565" y="987"/>
                  </a:cubicBezTo>
                  <a:cubicBezTo>
                    <a:pt x="8962" y="1899"/>
                    <a:pt x="8962" y="3442"/>
                    <a:pt x="8233" y="5546"/>
                  </a:cubicBezTo>
                  <a:cubicBezTo>
                    <a:pt x="7504" y="7650"/>
                    <a:pt x="6047" y="10314"/>
                    <a:pt x="5185" y="11998"/>
                  </a:cubicBezTo>
                  <a:cubicBezTo>
                    <a:pt x="4324" y="13681"/>
                    <a:pt x="4059" y="14382"/>
                    <a:pt x="4324" y="14803"/>
                  </a:cubicBezTo>
                  <a:cubicBezTo>
                    <a:pt x="4589" y="15224"/>
                    <a:pt x="5384" y="15364"/>
                    <a:pt x="7372" y="15714"/>
                  </a:cubicBezTo>
                  <a:cubicBezTo>
                    <a:pt x="9360" y="16065"/>
                    <a:pt x="12540" y="16626"/>
                    <a:pt x="15058" y="17608"/>
                  </a:cubicBezTo>
                  <a:cubicBezTo>
                    <a:pt x="17576" y="18590"/>
                    <a:pt x="19431" y="19992"/>
                    <a:pt x="21286" y="213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0" name="Line"/>
            <p:cNvSpPr/>
            <p:nvPr/>
          </p:nvSpPr>
          <p:spPr>
            <a:xfrm>
              <a:off x="3160602" y="277078"/>
              <a:ext cx="201496" cy="228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114" extrusionOk="0">
                  <a:moveTo>
                    <a:pt x="2978" y="12542"/>
                  </a:moveTo>
                  <a:cubicBezTo>
                    <a:pt x="5879" y="10579"/>
                    <a:pt x="8781" y="8615"/>
                    <a:pt x="10393" y="6651"/>
                  </a:cubicBezTo>
                  <a:cubicBezTo>
                    <a:pt x="12005" y="4688"/>
                    <a:pt x="12327" y="2724"/>
                    <a:pt x="11682" y="1602"/>
                  </a:cubicBezTo>
                  <a:cubicBezTo>
                    <a:pt x="11038" y="480"/>
                    <a:pt x="9426" y="200"/>
                    <a:pt x="7814" y="59"/>
                  </a:cubicBezTo>
                  <a:cubicBezTo>
                    <a:pt x="6202" y="-81"/>
                    <a:pt x="4590" y="-81"/>
                    <a:pt x="3139" y="1322"/>
                  </a:cubicBezTo>
                  <a:cubicBezTo>
                    <a:pt x="1688" y="2724"/>
                    <a:pt x="399" y="5529"/>
                    <a:pt x="76" y="9036"/>
                  </a:cubicBezTo>
                  <a:cubicBezTo>
                    <a:pt x="-246" y="12542"/>
                    <a:pt x="399" y="16750"/>
                    <a:pt x="2978" y="18994"/>
                  </a:cubicBezTo>
                  <a:cubicBezTo>
                    <a:pt x="5557" y="21238"/>
                    <a:pt x="10070" y="21519"/>
                    <a:pt x="13456" y="20677"/>
                  </a:cubicBezTo>
                  <a:cubicBezTo>
                    <a:pt x="16841" y="19836"/>
                    <a:pt x="19097" y="17872"/>
                    <a:pt x="21354" y="159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1" name="Line"/>
            <p:cNvSpPr/>
            <p:nvPr/>
          </p:nvSpPr>
          <p:spPr>
            <a:xfrm>
              <a:off x="3326554" y="270117"/>
              <a:ext cx="201141" cy="32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600" extrusionOk="0">
                  <a:moveTo>
                    <a:pt x="8476" y="1615"/>
                  </a:moveTo>
                  <a:cubicBezTo>
                    <a:pt x="7524" y="807"/>
                    <a:pt x="6571" y="0"/>
                    <a:pt x="5300" y="0"/>
                  </a:cubicBezTo>
                  <a:cubicBezTo>
                    <a:pt x="4029" y="0"/>
                    <a:pt x="2441" y="807"/>
                    <a:pt x="1488" y="1716"/>
                  </a:cubicBezTo>
                  <a:cubicBezTo>
                    <a:pt x="535" y="2624"/>
                    <a:pt x="218" y="3634"/>
                    <a:pt x="59" y="4643"/>
                  </a:cubicBezTo>
                  <a:cubicBezTo>
                    <a:pt x="-100" y="5652"/>
                    <a:pt x="-100" y="6662"/>
                    <a:pt x="2282" y="7671"/>
                  </a:cubicBezTo>
                  <a:cubicBezTo>
                    <a:pt x="4665" y="8680"/>
                    <a:pt x="9429" y="9690"/>
                    <a:pt x="13082" y="10497"/>
                  </a:cubicBezTo>
                  <a:cubicBezTo>
                    <a:pt x="16735" y="11305"/>
                    <a:pt x="19276" y="11910"/>
                    <a:pt x="20388" y="12718"/>
                  </a:cubicBezTo>
                  <a:cubicBezTo>
                    <a:pt x="21500" y="13525"/>
                    <a:pt x="21182" y="14535"/>
                    <a:pt x="18800" y="16049"/>
                  </a:cubicBezTo>
                  <a:cubicBezTo>
                    <a:pt x="16418" y="17563"/>
                    <a:pt x="11971" y="19581"/>
                    <a:pt x="752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2" name="Line"/>
            <p:cNvSpPr/>
            <p:nvPr/>
          </p:nvSpPr>
          <p:spPr>
            <a:xfrm>
              <a:off x="3553742" y="249586"/>
              <a:ext cx="410671" cy="46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extrusionOk="0">
                  <a:moveTo>
                    <a:pt x="0" y="2474"/>
                  </a:moveTo>
                  <a:cubicBezTo>
                    <a:pt x="320" y="1359"/>
                    <a:pt x="640" y="244"/>
                    <a:pt x="1120" y="35"/>
                  </a:cubicBezTo>
                  <a:cubicBezTo>
                    <a:pt x="1600" y="-174"/>
                    <a:pt x="2240" y="523"/>
                    <a:pt x="3520" y="3171"/>
                  </a:cubicBezTo>
                  <a:cubicBezTo>
                    <a:pt x="4800" y="5818"/>
                    <a:pt x="6720" y="10417"/>
                    <a:pt x="7920" y="13483"/>
                  </a:cubicBezTo>
                  <a:cubicBezTo>
                    <a:pt x="9120" y="16549"/>
                    <a:pt x="9600" y="18081"/>
                    <a:pt x="10080" y="19266"/>
                  </a:cubicBezTo>
                  <a:cubicBezTo>
                    <a:pt x="10560" y="20451"/>
                    <a:pt x="11040" y="21287"/>
                    <a:pt x="10960" y="21356"/>
                  </a:cubicBezTo>
                  <a:cubicBezTo>
                    <a:pt x="10880" y="21426"/>
                    <a:pt x="10240" y="20729"/>
                    <a:pt x="9120" y="18918"/>
                  </a:cubicBezTo>
                  <a:cubicBezTo>
                    <a:pt x="8000" y="17106"/>
                    <a:pt x="6400" y="14180"/>
                    <a:pt x="5520" y="11183"/>
                  </a:cubicBezTo>
                  <a:cubicBezTo>
                    <a:pt x="4640" y="8187"/>
                    <a:pt x="4480" y="5121"/>
                    <a:pt x="4720" y="3310"/>
                  </a:cubicBezTo>
                  <a:cubicBezTo>
                    <a:pt x="4960" y="1498"/>
                    <a:pt x="5600" y="941"/>
                    <a:pt x="6320" y="662"/>
                  </a:cubicBezTo>
                  <a:cubicBezTo>
                    <a:pt x="7040" y="383"/>
                    <a:pt x="7840" y="383"/>
                    <a:pt x="8880" y="871"/>
                  </a:cubicBezTo>
                  <a:cubicBezTo>
                    <a:pt x="9920" y="1359"/>
                    <a:pt x="11200" y="2334"/>
                    <a:pt x="11920" y="4007"/>
                  </a:cubicBezTo>
                  <a:cubicBezTo>
                    <a:pt x="12640" y="5679"/>
                    <a:pt x="12800" y="8048"/>
                    <a:pt x="12560" y="9581"/>
                  </a:cubicBezTo>
                  <a:cubicBezTo>
                    <a:pt x="12320" y="11114"/>
                    <a:pt x="11680" y="11811"/>
                    <a:pt x="10960" y="12298"/>
                  </a:cubicBezTo>
                  <a:cubicBezTo>
                    <a:pt x="10240" y="12786"/>
                    <a:pt x="9440" y="13065"/>
                    <a:pt x="9120" y="12786"/>
                  </a:cubicBezTo>
                  <a:cubicBezTo>
                    <a:pt x="8800" y="12507"/>
                    <a:pt x="8960" y="11671"/>
                    <a:pt x="9840" y="9929"/>
                  </a:cubicBezTo>
                  <a:cubicBezTo>
                    <a:pt x="10720" y="8187"/>
                    <a:pt x="12320" y="5540"/>
                    <a:pt x="13440" y="4007"/>
                  </a:cubicBezTo>
                  <a:cubicBezTo>
                    <a:pt x="14560" y="2474"/>
                    <a:pt x="15200" y="2056"/>
                    <a:pt x="15840" y="2195"/>
                  </a:cubicBezTo>
                  <a:cubicBezTo>
                    <a:pt x="16480" y="2334"/>
                    <a:pt x="17120" y="3031"/>
                    <a:pt x="17760" y="4285"/>
                  </a:cubicBezTo>
                  <a:cubicBezTo>
                    <a:pt x="18400" y="5540"/>
                    <a:pt x="19040" y="7351"/>
                    <a:pt x="19680" y="8466"/>
                  </a:cubicBezTo>
                  <a:cubicBezTo>
                    <a:pt x="20320" y="9581"/>
                    <a:pt x="20960" y="9999"/>
                    <a:pt x="21600" y="104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3" name="Line"/>
            <p:cNvSpPr/>
            <p:nvPr/>
          </p:nvSpPr>
          <p:spPr>
            <a:xfrm>
              <a:off x="3864026" y="212318"/>
              <a:ext cx="27379" cy="9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4" name="Line"/>
            <p:cNvSpPr/>
            <p:nvPr/>
          </p:nvSpPr>
          <p:spPr>
            <a:xfrm>
              <a:off x="3982664" y="276201"/>
              <a:ext cx="182520" cy="172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9" extrusionOk="0">
                  <a:moveTo>
                    <a:pt x="0" y="0"/>
                  </a:moveTo>
                  <a:cubicBezTo>
                    <a:pt x="2520" y="5959"/>
                    <a:pt x="5040" y="11917"/>
                    <a:pt x="6660" y="15828"/>
                  </a:cubicBezTo>
                  <a:cubicBezTo>
                    <a:pt x="8280" y="19738"/>
                    <a:pt x="9000" y="21600"/>
                    <a:pt x="8820" y="21041"/>
                  </a:cubicBezTo>
                  <a:cubicBezTo>
                    <a:pt x="8640" y="20483"/>
                    <a:pt x="7560" y="17503"/>
                    <a:pt x="7020" y="14338"/>
                  </a:cubicBezTo>
                  <a:cubicBezTo>
                    <a:pt x="6480" y="11172"/>
                    <a:pt x="6480" y="7821"/>
                    <a:pt x="7020" y="5400"/>
                  </a:cubicBezTo>
                  <a:cubicBezTo>
                    <a:pt x="7560" y="2979"/>
                    <a:pt x="8640" y="1490"/>
                    <a:pt x="11160" y="931"/>
                  </a:cubicBezTo>
                  <a:cubicBezTo>
                    <a:pt x="13680" y="372"/>
                    <a:pt x="17640" y="745"/>
                    <a:pt x="21600" y="11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5" name="Line"/>
            <p:cNvSpPr/>
            <p:nvPr/>
          </p:nvSpPr>
          <p:spPr>
            <a:xfrm>
              <a:off x="4184727" y="303506"/>
              <a:ext cx="208607" cy="18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254" extrusionOk="0">
                  <a:moveTo>
                    <a:pt x="6441" y="1070"/>
                  </a:moveTo>
                  <a:cubicBezTo>
                    <a:pt x="4876" y="362"/>
                    <a:pt x="3310" y="-346"/>
                    <a:pt x="2215" y="185"/>
                  </a:cubicBezTo>
                  <a:cubicBezTo>
                    <a:pt x="1119" y="716"/>
                    <a:pt x="493" y="2487"/>
                    <a:pt x="180" y="4434"/>
                  </a:cubicBezTo>
                  <a:cubicBezTo>
                    <a:pt x="-133" y="6382"/>
                    <a:pt x="-133" y="8506"/>
                    <a:pt x="963" y="10808"/>
                  </a:cubicBezTo>
                  <a:cubicBezTo>
                    <a:pt x="2058" y="13110"/>
                    <a:pt x="4250" y="15588"/>
                    <a:pt x="5971" y="16297"/>
                  </a:cubicBezTo>
                  <a:cubicBezTo>
                    <a:pt x="7693" y="17005"/>
                    <a:pt x="8945" y="15943"/>
                    <a:pt x="9728" y="13641"/>
                  </a:cubicBezTo>
                  <a:cubicBezTo>
                    <a:pt x="10510" y="11339"/>
                    <a:pt x="10824" y="7798"/>
                    <a:pt x="10980" y="5143"/>
                  </a:cubicBezTo>
                  <a:cubicBezTo>
                    <a:pt x="11137" y="2487"/>
                    <a:pt x="11137" y="716"/>
                    <a:pt x="11293" y="716"/>
                  </a:cubicBezTo>
                  <a:cubicBezTo>
                    <a:pt x="11450" y="716"/>
                    <a:pt x="11763" y="2487"/>
                    <a:pt x="13015" y="6028"/>
                  </a:cubicBezTo>
                  <a:cubicBezTo>
                    <a:pt x="14267" y="9569"/>
                    <a:pt x="16458" y="14880"/>
                    <a:pt x="18024" y="17713"/>
                  </a:cubicBezTo>
                  <a:cubicBezTo>
                    <a:pt x="19589" y="20546"/>
                    <a:pt x="20528" y="20900"/>
                    <a:pt x="21467" y="212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6" name="Line"/>
            <p:cNvSpPr/>
            <p:nvPr/>
          </p:nvSpPr>
          <p:spPr>
            <a:xfrm>
              <a:off x="4475466" y="111541"/>
              <a:ext cx="109513" cy="34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6" extrusionOk="0">
                  <a:moveTo>
                    <a:pt x="0" y="1714"/>
                  </a:moveTo>
                  <a:cubicBezTo>
                    <a:pt x="0" y="775"/>
                    <a:pt x="0" y="-164"/>
                    <a:pt x="900" y="24"/>
                  </a:cubicBezTo>
                  <a:cubicBezTo>
                    <a:pt x="1800" y="212"/>
                    <a:pt x="3600" y="1526"/>
                    <a:pt x="7200" y="5283"/>
                  </a:cubicBezTo>
                  <a:cubicBezTo>
                    <a:pt x="10800" y="9039"/>
                    <a:pt x="16200" y="15238"/>
                    <a:pt x="21600" y="21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7" name="Line"/>
            <p:cNvSpPr/>
            <p:nvPr/>
          </p:nvSpPr>
          <p:spPr>
            <a:xfrm>
              <a:off x="4457214" y="263558"/>
              <a:ext cx="292033" cy="176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12505"/>
                  </a:moveTo>
                  <a:cubicBezTo>
                    <a:pt x="450" y="10674"/>
                    <a:pt x="900" y="8844"/>
                    <a:pt x="2250" y="7745"/>
                  </a:cubicBezTo>
                  <a:cubicBezTo>
                    <a:pt x="3600" y="6647"/>
                    <a:pt x="5850" y="6281"/>
                    <a:pt x="8100" y="5549"/>
                  </a:cubicBezTo>
                  <a:cubicBezTo>
                    <a:pt x="10350" y="4816"/>
                    <a:pt x="12600" y="3718"/>
                    <a:pt x="14062" y="2437"/>
                  </a:cubicBezTo>
                  <a:cubicBezTo>
                    <a:pt x="15525" y="1155"/>
                    <a:pt x="16200" y="-309"/>
                    <a:pt x="16538" y="57"/>
                  </a:cubicBezTo>
                  <a:cubicBezTo>
                    <a:pt x="16875" y="423"/>
                    <a:pt x="16875" y="2620"/>
                    <a:pt x="17663" y="6464"/>
                  </a:cubicBezTo>
                  <a:cubicBezTo>
                    <a:pt x="18450" y="10308"/>
                    <a:pt x="20025" y="15799"/>
                    <a:pt x="21600" y="212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8" name="Line"/>
            <p:cNvSpPr/>
            <p:nvPr/>
          </p:nvSpPr>
          <p:spPr>
            <a:xfrm>
              <a:off x="4685364" y="194066"/>
              <a:ext cx="36505" cy="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9" name="Line"/>
            <p:cNvSpPr/>
            <p:nvPr/>
          </p:nvSpPr>
          <p:spPr>
            <a:xfrm>
              <a:off x="4794876" y="211584"/>
              <a:ext cx="162665" cy="200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5" h="20681" extrusionOk="0">
                  <a:moveTo>
                    <a:pt x="10414" y="2893"/>
                  </a:moveTo>
                  <a:cubicBezTo>
                    <a:pt x="8486" y="6337"/>
                    <a:pt x="6557" y="9780"/>
                    <a:pt x="5593" y="12441"/>
                  </a:cubicBezTo>
                  <a:cubicBezTo>
                    <a:pt x="4629" y="15102"/>
                    <a:pt x="4629" y="16980"/>
                    <a:pt x="5207" y="18546"/>
                  </a:cubicBezTo>
                  <a:cubicBezTo>
                    <a:pt x="5786" y="20111"/>
                    <a:pt x="6943" y="21363"/>
                    <a:pt x="10029" y="20267"/>
                  </a:cubicBezTo>
                  <a:cubicBezTo>
                    <a:pt x="13114" y="19172"/>
                    <a:pt x="18129" y="15728"/>
                    <a:pt x="19864" y="12128"/>
                  </a:cubicBezTo>
                  <a:cubicBezTo>
                    <a:pt x="21600" y="8528"/>
                    <a:pt x="20057" y="4772"/>
                    <a:pt x="18321" y="2580"/>
                  </a:cubicBezTo>
                  <a:cubicBezTo>
                    <a:pt x="16586" y="389"/>
                    <a:pt x="14657" y="-237"/>
                    <a:pt x="11957" y="76"/>
                  </a:cubicBezTo>
                  <a:cubicBezTo>
                    <a:pt x="9257" y="389"/>
                    <a:pt x="5786" y="1641"/>
                    <a:pt x="3664" y="3050"/>
                  </a:cubicBezTo>
                  <a:cubicBezTo>
                    <a:pt x="1543" y="4459"/>
                    <a:pt x="771" y="6024"/>
                    <a:pt x="0" y="75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0" name="Line"/>
            <p:cNvSpPr/>
            <p:nvPr/>
          </p:nvSpPr>
          <p:spPr>
            <a:xfrm>
              <a:off x="5013899" y="257949"/>
              <a:ext cx="255529" cy="132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5" extrusionOk="0">
                  <a:moveTo>
                    <a:pt x="0" y="0"/>
                  </a:moveTo>
                  <a:cubicBezTo>
                    <a:pt x="1029" y="5400"/>
                    <a:pt x="2057" y="10800"/>
                    <a:pt x="2829" y="14727"/>
                  </a:cubicBezTo>
                  <a:cubicBezTo>
                    <a:pt x="3600" y="18655"/>
                    <a:pt x="4114" y="21109"/>
                    <a:pt x="4886" y="21355"/>
                  </a:cubicBezTo>
                  <a:cubicBezTo>
                    <a:pt x="5657" y="21600"/>
                    <a:pt x="6686" y="19636"/>
                    <a:pt x="7457" y="17182"/>
                  </a:cubicBezTo>
                  <a:cubicBezTo>
                    <a:pt x="8229" y="14727"/>
                    <a:pt x="8743" y="11782"/>
                    <a:pt x="10157" y="9082"/>
                  </a:cubicBezTo>
                  <a:cubicBezTo>
                    <a:pt x="11571" y="6382"/>
                    <a:pt x="13886" y="3927"/>
                    <a:pt x="15943" y="5155"/>
                  </a:cubicBezTo>
                  <a:cubicBezTo>
                    <a:pt x="18000" y="6382"/>
                    <a:pt x="19800" y="11291"/>
                    <a:pt x="21600" y="16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1" name="Line"/>
            <p:cNvSpPr/>
            <p:nvPr/>
          </p:nvSpPr>
          <p:spPr>
            <a:xfrm>
              <a:off x="417754" y="555699"/>
              <a:ext cx="4869926" cy="350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436" extrusionOk="0">
                  <a:moveTo>
                    <a:pt x="66" y="21436"/>
                  </a:moveTo>
                  <a:cubicBezTo>
                    <a:pt x="25" y="20691"/>
                    <a:pt x="-15" y="19946"/>
                    <a:pt x="5" y="19574"/>
                  </a:cubicBezTo>
                  <a:cubicBezTo>
                    <a:pt x="25" y="19202"/>
                    <a:pt x="106" y="19202"/>
                    <a:pt x="363" y="19015"/>
                  </a:cubicBezTo>
                  <a:cubicBezTo>
                    <a:pt x="619" y="18829"/>
                    <a:pt x="1050" y="18457"/>
                    <a:pt x="1475" y="17991"/>
                  </a:cubicBezTo>
                  <a:cubicBezTo>
                    <a:pt x="1900" y="17526"/>
                    <a:pt x="2318" y="16967"/>
                    <a:pt x="2675" y="16315"/>
                  </a:cubicBezTo>
                  <a:cubicBezTo>
                    <a:pt x="3032" y="15664"/>
                    <a:pt x="3329" y="14919"/>
                    <a:pt x="3652" y="14453"/>
                  </a:cubicBezTo>
                  <a:cubicBezTo>
                    <a:pt x="3976" y="13988"/>
                    <a:pt x="4327" y="13802"/>
                    <a:pt x="4684" y="13522"/>
                  </a:cubicBezTo>
                  <a:cubicBezTo>
                    <a:pt x="5041" y="13243"/>
                    <a:pt x="5405" y="12870"/>
                    <a:pt x="5810" y="12591"/>
                  </a:cubicBezTo>
                  <a:cubicBezTo>
                    <a:pt x="6214" y="12312"/>
                    <a:pt x="6659" y="12126"/>
                    <a:pt x="7104" y="12033"/>
                  </a:cubicBezTo>
                  <a:cubicBezTo>
                    <a:pt x="7549" y="11939"/>
                    <a:pt x="7994" y="11939"/>
                    <a:pt x="8432" y="11939"/>
                  </a:cubicBezTo>
                  <a:cubicBezTo>
                    <a:pt x="8870" y="11939"/>
                    <a:pt x="9302" y="11939"/>
                    <a:pt x="9747" y="11567"/>
                  </a:cubicBezTo>
                  <a:cubicBezTo>
                    <a:pt x="10192" y="11195"/>
                    <a:pt x="10650" y="10450"/>
                    <a:pt x="11088" y="9891"/>
                  </a:cubicBezTo>
                  <a:cubicBezTo>
                    <a:pt x="11527" y="9333"/>
                    <a:pt x="11945" y="8960"/>
                    <a:pt x="12349" y="8402"/>
                  </a:cubicBezTo>
                  <a:cubicBezTo>
                    <a:pt x="12754" y="7843"/>
                    <a:pt x="13145" y="7098"/>
                    <a:pt x="13542" y="6353"/>
                  </a:cubicBezTo>
                  <a:cubicBezTo>
                    <a:pt x="13940" y="5608"/>
                    <a:pt x="14345" y="4864"/>
                    <a:pt x="14729" y="4305"/>
                  </a:cubicBezTo>
                  <a:cubicBezTo>
                    <a:pt x="15113" y="3746"/>
                    <a:pt x="15477" y="3374"/>
                    <a:pt x="15848" y="3002"/>
                  </a:cubicBezTo>
                  <a:cubicBezTo>
                    <a:pt x="16219" y="2629"/>
                    <a:pt x="16596" y="2257"/>
                    <a:pt x="16947" y="1977"/>
                  </a:cubicBezTo>
                  <a:cubicBezTo>
                    <a:pt x="17297" y="1698"/>
                    <a:pt x="17621" y="1512"/>
                    <a:pt x="17992" y="1233"/>
                  </a:cubicBezTo>
                  <a:cubicBezTo>
                    <a:pt x="18363" y="953"/>
                    <a:pt x="18781" y="581"/>
                    <a:pt x="19205" y="302"/>
                  </a:cubicBezTo>
                  <a:cubicBezTo>
                    <a:pt x="19630" y="22"/>
                    <a:pt x="20061" y="-164"/>
                    <a:pt x="20459" y="208"/>
                  </a:cubicBezTo>
                  <a:cubicBezTo>
                    <a:pt x="20857" y="581"/>
                    <a:pt x="21221" y="1512"/>
                    <a:pt x="21585" y="24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2" name="Line"/>
            <p:cNvSpPr/>
            <p:nvPr/>
          </p:nvSpPr>
          <p:spPr>
            <a:xfrm>
              <a:off x="-1" y="1534048"/>
              <a:ext cx="181996" cy="52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481" extrusionOk="0">
                  <a:moveTo>
                    <a:pt x="1054" y="2744"/>
                  </a:moveTo>
                  <a:cubicBezTo>
                    <a:pt x="309" y="1442"/>
                    <a:pt x="-436" y="141"/>
                    <a:pt x="309" y="11"/>
                  </a:cubicBezTo>
                  <a:cubicBezTo>
                    <a:pt x="1054" y="-119"/>
                    <a:pt x="3288" y="922"/>
                    <a:pt x="5523" y="4175"/>
                  </a:cubicBezTo>
                  <a:cubicBezTo>
                    <a:pt x="7757" y="7428"/>
                    <a:pt x="9992" y="12893"/>
                    <a:pt x="12598" y="16146"/>
                  </a:cubicBezTo>
                  <a:cubicBezTo>
                    <a:pt x="15205" y="19399"/>
                    <a:pt x="18185" y="20440"/>
                    <a:pt x="21164" y="214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3" name="Line"/>
            <p:cNvSpPr/>
            <p:nvPr/>
          </p:nvSpPr>
          <p:spPr>
            <a:xfrm>
              <a:off x="66703" y="2024297"/>
              <a:ext cx="172937" cy="9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4" name="Line"/>
            <p:cNvSpPr/>
            <p:nvPr/>
          </p:nvSpPr>
          <p:spPr>
            <a:xfrm>
              <a:off x="431790" y="1909006"/>
              <a:ext cx="1" cy="57646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5" name="Line"/>
            <p:cNvSpPr/>
            <p:nvPr/>
          </p:nvSpPr>
          <p:spPr>
            <a:xfrm>
              <a:off x="702182" y="1370982"/>
              <a:ext cx="536645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12905" y="0"/>
                  </a:moveTo>
                  <a:cubicBezTo>
                    <a:pt x="10364" y="212"/>
                    <a:pt x="7823" y="424"/>
                    <a:pt x="5790" y="1376"/>
                  </a:cubicBezTo>
                  <a:cubicBezTo>
                    <a:pt x="3757" y="2329"/>
                    <a:pt x="2232" y="4024"/>
                    <a:pt x="1216" y="6141"/>
                  </a:cubicBezTo>
                  <a:cubicBezTo>
                    <a:pt x="199" y="8259"/>
                    <a:pt x="-309" y="10800"/>
                    <a:pt x="199" y="13024"/>
                  </a:cubicBezTo>
                  <a:cubicBezTo>
                    <a:pt x="707" y="15247"/>
                    <a:pt x="2232" y="17153"/>
                    <a:pt x="4265" y="18424"/>
                  </a:cubicBezTo>
                  <a:cubicBezTo>
                    <a:pt x="6298" y="19694"/>
                    <a:pt x="8839" y="20329"/>
                    <a:pt x="11253" y="20329"/>
                  </a:cubicBezTo>
                  <a:cubicBezTo>
                    <a:pt x="13667" y="20329"/>
                    <a:pt x="15955" y="19694"/>
                    <a:pt x="17225" y="18847"/>
                  </a:cubicBezTo>
                  <a:cubicBezTo>
                    <a:pt x="18496" y="18000"/>
                    <a:pt x="18750" y="16941"/>
                    <a:pt x="18496" y="15776"/>
                  </a:cubicBezTo>
                  <a:cubicBezTo>
                    <a:pt x="18242" y="14612"/>
                    <a:pt x="17479" y="13341"/>
                    <a:pt x="17733" y="13659"/>
                  </a:cubicBezTo>
                  <a:cubicBezTo>
                    <a:pt x="17987" y="13976"/>
                    <a:pt x="19258" y="15882"/>
                    <a:pt x="20020" y="17471"/>
                  </a:cubicBezTo>
                  <a:cubicBezTo>
                    <a:pt x="20783" y="19059"/>
                    <a:pt x="21037" y="20329"/>
                    <a:pt x="2129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6" name="Line"/>
            <p:cNvSpPr/>
            <p:nvPr/>
          </p:nvSpPr>
          <p:spPr>
            <a:xfrm>
              <a:off x="949077" y="1697639"/>
              <a:ext cx="289750" cy="23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600" extrusionOk="0">
                  <a:moveTo>
                    <a:pt x="4338" y="21600"/>
                  </a:moveTo>
                  <a:cubicBezTo>
                    <a:pt x="2459" y="19800"/>
                    <a:pt x="581" y="18000"/>
                    <a:pt x="112" y="15600"/>
                  </a:cubicBezTo>
                  <a:cubicBezTo>
                    <a:pt x="-358" y="13200"/>
                    <a:pt x="581" y="10200"/>
                    <a:pt x="4338" y="7500"/>
                  </a:cubicBezTo>
                  <a:cubicBezTo>
                    <a:pt x="8094" y="4800"/>
                    <a:pt x="14668" y="2400"/>
                    <a:pt x="21242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7" name="Line"/>
            <p:cNvSpPr/>
            <p:nvPr/>
          </p:nvSpPr>
          <p:spPr>
            <a:xfrm>
              <a:off x="1277256" y="1467058"/>
              <a:ext cx="192152" cy="59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181"/>
                    <a:pt x="7200" y="8361"/>
                    <a:pt x="10800" y="11961"/>
                  </a:cubicBezTo>
                  <a:cubicBezTo>
                    <a:pt x="14400" y="15561"/>
                    <a:pt x="18000" y="1858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8" name="Line"/>
            <p:cNvSpPr/>
            <p:nvPr/>
          </p:nvSpPr>
          <p:spPr>
            <a:xfrm>
              <a:off x="1527053" y="1809504"/>
              <a:ext cx="303874" cy="473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286" extrusionOk="0">
                  <a:moveTo>
                    <a:pt x="0" y="154"/>
                  </a:moveTo>
                  <a:cubicBezTo>
                    <a:pt x="1800" y="1306"/>
                    <a:pt x="3600" y="2458"/>
                    <a:pt x="5625" y="2890"/>
                  </a:cubicBezTo>
                  <a:cubicBezTo>
                    <a:pt x="7650" y="3322"/>
                    <a:pt x="9900" y="3034"/>
                    <a:pt x="11025" y="2170"/>
                  </a:cubicBezTo>
                  <a:cubicBezTo>
                    <a:pt x="12150" y="1306"/>
                    <a:pt x="12150" y="-134"/>
                    <a:pt x="12825" y="10"/>
                  </a:cubicBezTo>
                  <a:cubicBezTo>
                    <a:pt x="13500" y="154"/>
                    <a:pt x="14850" y="1882"/>
                    <a:pt x="16425" y="4906"/>
                  </a:cubicBezTo>
                  <a:cubicBezTo>
                    <a:pt x="18000" y="7930"/>
                    <a:pt x="19800" y="12250"/>
                    <a:pt x="20700" y="15130"/>
                  </a:cubicBezTo>
                  <a:cubicBezTo>
                    <a:pt x="21600" y="18010"/>
                    <a:pt x="21600" y="19450"/>
                    <a:pt x="20475" y="20314"/>
                  </a:cubicBezTo>
                  <a:cubicBezTo>
                    <a:pt x="19350" y="21178"/>
                    <a:pt x="17100" y="21466"/>
                    <a:pt x="14850" y="21178"/>
                  </a:cubicBezTo>
                  <a:cubicBezTo>
                    <a:pt x="12600" y="20890"/>
                    <a:pt x="10350" y="20026"/>
                    <a:pt x="9000" y="18874"/>
                  </a:cubicBezTo>
                  <a:cubicBezTo>
                    <a:pt x="7650" y="17722"/>
                    <a:pt x="7200" y="16282"/>
                    <a:pt x="6750" y="148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9" name="Line"/>
            <p:cNvSpPr/>
            <p:nvPr/>
          </p:nvSpPr>
          <p:spPr>
            <a:xfrm>
              <a:off x="1818126" y="1729665"/>
              <a:ext cx="285382" cy="272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98" extrusionOk="0">
                  <a:moveTo>
                    <a:pt x="6987" y="5023"/>
                  </a:moveTo>
                  <a:cubicBezTo>
                    <a:pt x="5547" y="2512"/>
                    <a:pt x="4107" y="0"/>
                    <a:pt x="2907" y="0"/>
                  </a:cubicBezTo>
                  <a:cubicBezTo>
                    <a:pt x="1707" y="0"/>
                    <a:pt x="747" y="2512"/>
                    <a:pt x="267" y="5023"/>
                  </a:cubicBezTo>
                  <a:cubicBezTo>
                    <a:pt x="-213" y="7535"/>
                    <a:pt x="-213" y="10047"/>
                    <a:pt x="1707" y="12809"/>
                  </a:cubicBezTo>
                  <a:cubicBezTo>
                    <a:pt x="3627" y="15572"/>
                    <a:pt x="7467" y="18586"/>
                    <a:pt x="10587" y="20093"/>
                  </a:cubicBezTo>
                  <a:cubicBezTo>
                    <a:pt x="13707" y="21600"/>
                    <a:pt x="16107" y="21600"/>
                    <a:pt x="17787" y="21098"/>
                  </a:cubicBezTo>
                  <a:cubicBezTo>
                    <a:pt x="19467" y="20595"/>
                    <a:pt x="20427" y="19591"/>
                    <a:pt x="21387" y="185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0" name="Line"/>
            <p:cNvSpPr/>
            <p:nvPr/>
          </p:nvSpPr>
          <p:spPr>
            <a:xfrm>
              <a:off x="2007431" y="1774500"/>
              <a:ext cx="180554" cy="1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100" extrusionOk="0">
                  <a:moveTo>
                    <a:pt x="11172" y="0"/>
                  </a:moveTo>
                  <a:cubicBezTo>
                    <a:pt x="8938" y="3200"/>
                    <a:pt x="6703" y="6400"/>
                    <a:pt x="6331" y="10000"/>
                  </a:cubicBezTo>
                  <a:cubicBezTo>
                    <a:pt x="5959" y="13600"/>
                    <a:pt x="7448" y="17600"/>
                    <a:pt x="10055" y="19600"/>
                  </a:cubicBezTo>
                  <a:cubicBezTo>
                    <a:pt x="12662" y="21600"/>
                    <a:pt x="16386" y="21600"/>
                    <a:pt x="18621" y="19600"/>
                  </a:cubicBezTo>
                  <a:cubicBezTo>
                    <a:pt x="20855" y="17600"/>
                    <a:pt x="21600" y="13600"/>
                    <a:pt x="20483" y="10000"/>
                  </a:cubicBezTo>
                  <a:cubicBezTo>
                    <a:pt x="19366" y="6400"/>
                    <a:pt x="16386" y="3200"/>
                    <a:pt x="13034" y="1600"/>
                  </a:cubicBezTo>
                  <a:cubicBezTo>
                    <a:pt x="9683" y="0"/>
                    <a:pt x="5959" y="0"/>
                    <a:pt x="3724" y="400"/>
                  </a:cubicBezTo>
                  <a:cubicBezTo>
                    <a:pt x="1490" y="800"/>
                    <a:pt x="745" y="1600"/>
                    <a:pt x="0" y="24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1" name="Line"/>
            <p:cNvSpPr/>
            <p:nvPr/>
          </p:nvSpPr>
          <p:spPr>
            <a:xfrm>
              <a:off x="2183207" y="1509389"/>
              <a:ext cx="150539" cy="32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771" y="3029"/>
                  </a:moveTo>
                  <a:cubicBezTo>
                    <a:pt x="386" y="1612"/>
                    <a:pt x="0" y="196"/>
                    <a:pt x="0" y="19"/>
                  </a:cubicBezTo>
                  <a:cubicBezTo>
                    <a:pt x="0" y="-158"/>
                    <a:pt x="386" y="904"/>
                    <a:pt x="2507" y="4091"/>
                  </a:cubicBezTo>
                  <a:cubicBezTo>
                    <a:pt x="4629" y="7278"/>
                    <a:pt x="8486" y="12590"/>
                    <a:pt x="10993" y="15865"/>
                  </a:cubicBezTo>
                  <a:cubicBezTo>
                    <a:pt x="13500" y="19140"/>
                    <a:pt x="14657" y="20380"/>
                    <a:pt x="16200" y="20911"/>
                  </a:cubicBezTo>
                  <a:cubicBezTo>
                    <a:pt x="17743" y="21442"/>
                    <a:pt x="19671" y="21265"/>
                    <a:pt x="21600" y="210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2" name="Line"/>
            <p:cNvSpPr/>
            <p:nvPr/>
          </p:nvSpPr>
          <p:spPr>
            <a:xfrm>
              <a:off x="2341809" y="1722038"/>
              <a:ext cx="96776" cy="15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24"/>
                  </a:moveTo>
                  <a:cubicBezTo>
                    <a:pt x="0" y="1862"/>
                    <a:pt x="0" y="0"/>
                    <a:pt x="1200" y="0"/>
                  </a:cubicBezTo>
                  <a:cubicBezTo>
                    <a:pt x="2400" y="0"/>
                    <a:pt x="4800" y="1862"/>
                    <a:pt x="8400" y="5772"/>
                  </a:cubicBezTo>
                  <a:cubicBezTo>
                    <a:pt x="12000" y="9683"/>
                    <a:pt x="16800" y="1564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3" name="Line"/>
            <p:cNvSpPr/>
            <p:nvPr/>
          </p:nvSpPr>
          <p:spPr>
            <a:xfrm>
              <a:off x="2398261" y="1627952"/>
              <a:ext cx="32259" cy="2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4" name="Line"/>
            <p:cNvSpPr/>
            <p:nvPr/>
          </p:nvSpPr>
          <p:spPr>
            <a:xfrm>
              <a:off x="2505733" y="1691753"/>
              <a:ext cx="271563" cy="20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256" extrusionOk="0">
                  <a:moveTo>
                    <a:pt x="6146" y="928"/>
                  </a:moveTo>
                  <a:cubicBezTo>
                    <a:pt x="5087" y="359"/>
                    <a:pt x="4028" y="-209"/>
                    <a:pt x="2969" y="75"/>
                  </a:cubicBezTo>
                  <a:cubicBezTo>
                    <a:pt x="1911" y="359"/>
                    <a:pt x="852" y="1496"/>
                    <a:pt x="322" y="2917"/>
                  </a:cubicBezTo>
                  <a:cubicBezTo>
                    <a:pt x="-207" y="4338"/>
                    <a:pt x="-207" y="6044"/>
                    <a:pt x="1275" y="8033"/>
                  </a:cubicBezTo>
                  <a:cubicBezTo>
                    <a:pt x="2758" y="10023"/>
                    <a:pt x="5722" y="12296"/>
                    <a:pt x="7734" y="13859"/>
                  </a:cubicBezTo>
                  <a:cubicBezTo>
                    <a:pt x="9746" y="15423"/>
                    <a:pt x="10805" y="16275"/>
                    <a:pt x="11334" y="17412"/>
                  </a:cubicBezTo>
                  <a:cubicBezTo>
                    <a:pt x="11864" y="18549"/>
                    <a:pt x="11864" y="19970"/>
                    <a:pt x="11122" y="20680"/>
                  </a:cubicBezTo>
                  <a:cubicBezTo>
                    <a:pt x="10381" y="21391"/>
                    <a:pt x="8899" y="21391"/>
                    <a:pt x="7734" y="20965"/>
                  </a:cubicBezTo>
                  <a:cubicBezTo>
                    <a:pt x="6569" y="20538"/>
                    <a:pt x="5722" y="19686"/>
                    <a:pt x="5299" y="18549"/>
                  </a:cubicBezTo>
                  <a:cubicBezTo>
                    <a:pt x="4875" y="17412"/>
                    <a:pt x="4875" y="15991"/>
                    <a:pt x="5722" y="14002"/>
                  </a:cubicBezTo>
                  <a:cubicBezTo>
                    <a:pt x="6569" y="12012"/>
                    <a:pt x="8264" y="9454"/>
                    <a:pt x="10064" y="7891"/>
                  </a:cubicBezTo>
                  <a:cubicBezTo>
                    <a:pt x="11864" y="6328"/>
                    <a:pt x="13769" y="5759"/>
                    <a:pt x="15252" y="7180"/>
                  </a:cubicBezTo>
                  <a:cubicBezTo>
                    <a:pt x="16734" y="8602"/>
                    <a:pt x="17793" y="12012"/>
                    <a:pt x="18746" y="14428"/>
                  </a:cubicBezTo>
                  <a:cubicBezTo>
                    <a:pt x="19699" y="16844"/>
                    <a:pt x="20546" y="18265"/>
                    <a:pt x="21393" y="196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5" name="Line"/>
            <p:cNvSpPr/>
            <p:nvPr/>
          </p:nvSpPr>
          <p:spPr>
            <a:xfrm>
              <a:off x="2728908" y="1644081"/>
              <a:ext cx="8065" cy="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6" name="Line"/>
            <p:cNvSpPr/>
            <p:nvPr/>
          </p:nvSpPr>
          <p:spPr>
            <a:xfrm>
              <a:off x="2818814" y="1684404"/>
              <a:ext cx="106199" cy="201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21600" extrusionOk="0">
                  <a:moveTo>
                    <a:pt x="2927" y="0"/>
                  </a:moveTo>
                  <a:cubicBezTo>
                    <a:pt x="1346" y="1152"/>
                    <a:pt x="-234" y="2304"/>
                    <a:pt x="29" y="3312"/>
                  </a:cubicBezTo>
                  <a:cubicBezTo>
                    <a:pt x="293" y="4320"/>
                    <a:pt x="2400" y="5184"/>
                    <a:pt x="6088" y="6768"/>
                  </a:cubicBezTo>
                  <a:cubicBezTo>
                    <a:pt x="9776" y="8352"/>
                    <a:pt x="15044" y="10656"/>
                    <a:pt x="17942" y="12528"/>
                  </a:cubicBezTo>
                  <a:cubicBezTo>
                    <a:pt x="20839" y="14400"/>
                    <a:pt x="21366" y="15840"/>
                    <a:pt x="20312" y="16992"/>
                  </a:cubicBezTo>
                  <a:cubicBezTo>
                    <a:pt x="19259" y="18144"/>
                    <a:pt x="16625" y="19008"/>
                    <a:pt x="14254" y="19728"/>
                  </a:cubicBezTo>
                  <a:cubicBezTo>
                    <a:pt x="11883" y="20448"/>
                    <a:pt x="9776" y="21024"/>
                    <a:pt x="766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7" name="Line"/>
            <p:cNvSpPr/>
            <p:nvPr/>
          </p:nvSpPr>
          <p:spPr>
            <a:xfrm>
              <a:off x="3226222" y="1662047"/>
              <a:ext cx="169426" cy="18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0779" extrusionOk="0">
                  <a:moveTo>
                    <a:pt x="327" y="6181"/>
                  </a:moveTo>
                  <a:cubicBezTo>
                    <a:pt x="1636" y="10440"/>
                    <a:pt x="2945" y="14699"/>
                    <a:pt x="4255" y="17437"/>
                  </a:cubicBezTo>
                  <a:cubicBezTo>
                    <a:pt x="5564" y="20175"/>
                    <a:pt x="6873" y="21392"/>
                    <a:pt x="9982" y="20479"/>
                  </a:cubicBezTo>
                  <a:cubicBezTo>
                    <a:pt x="13091" y="19567"/>
                    <a:pt x="18000" y="16524"/>
                    <a:pt x="19800" y="13482"/>
                  </a:cubicBezTo>
                  <a:cubicBezTo>
                    <a:pt x="21600" y="10440"/>
                    <a:pt x="20291" y="7398"/>
                    <a:pt x="17509" y="5116"/>
                  </a:cubicBezTo>
                  <a:cubicBezTo>
                    <a:pt x="14727" y="2834"/>
                    <a:pt x="10473" y="1313"/>
                    <a:pt x="7527" y="553"/>
                  </a:cubicBezTo>
                  <a:cubicBezTo>
                    <a:pt x="4582" y="-208"/>
                    <a:pt x="2945" y="-208"/>
                    <a:pt x="1800" y="705"/>
                  </a:cubicBezTo>
                  <a:cubicBezTo>
                    <a:pt x="655" y="1617"/>
                    <a:pt x="0" y="3443"/>
                    <a:pt x="0" y="5420"/>
                  </a:cubicBezTo>
                  <a:cubicBezTo>
                    <a:pt x="0" y="7398"/>
                    <a:pt x="655" y="9527"/>
                    <a:pt x="1309" y="116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8" name="Line"/>
            <p:cNvSpPr/>
            <p:nvPr/>
          </p:nvSpPr>
          <p:spPr>
            <a:xfrm>
              <a:off x="3448859" y="1423650"/>
              <a:ext cx="194141" cy="64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432" extrusionOk="0">
                  <a:moveTo>
                    <a:pt x="10268" y="1980"/>
                  </a:moveTo>
                  <a:cubicBezTo>
                    <a:pt x="8225" y="1350"/>
                    <a:pt x="6182" y="720"/>
                    <a:pt x="4430" y="360"/>
                  </a:cubicBezTo>
                  <a:cubicBezTo>
                    <a:pt x="2679" y="0"/>
                    <a:pt x="1219" y="-90"/>
                    <a:pt x="490" y="90"/>
                  </a:cubicBezTo>
                  <a:cubicBezTo>
                    <a:pt x="-240" y="270"/>
                    <a:pt x="-240" y="720"/>
                    <a:pt x="1074" y="2115"/>
                  </a:cubicBezTo>
                  <a:cubicBezTo>
                    <a:pt x="2387" y="3510"/>
                    <a:pt x="5014" y="5850"/>
                    <a:pt x="7787" y="8370"/>
                  </a:cubicBezTo>
                  <a:cubicBezTo>
                    <a:pt x="10560" y="10890"/>
                    <a:pt x="13479" y="13590"/>
                    <a:pt x="15668" y="15570"/>
                  </a:cubicBezTo>
                  <a:cubicBezTo>
                    <a:pt x="17857" y="17550"/>
                    <a:pt x="19317" y="18810"/>
                    <a:pt x="20192" y="19755"/>
                  </a:cubicBezTo>
                  <a:cubicBezTo>
                    <a:pt x="21068" y="20700"/>
                    <a:pt x="21360" y="21330"/>
                    <a:pt x="20776" y="21420"/>
                  </a:cubicBezTo>
                  <a:cubicBezTo>
                    <a:pt x="20192" y="21510"/>
                    <a:pt x="18733" y="21060"/>
                    <a:pt x="17419" y="20700"/>
                  </a:cubicBezTo>
                  <a:cubicBezTo>
                    <a:pt x="16106" y="20340"/>
                    <a:pt x="14938" y="20070"/>
                    <a:pt x="13771" y="198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9" name="Line"/>
            <p:cNvSpPr/>
            <p:nvPr/>
          </p:nvSpPr>
          <p:spPr>
            <a:xfrm>
              <a:off x="3495040" y="1781178"/>
              <a:ext cx="217744" cy="145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400"/>
                    <a:pt x="0" y="15200"/>
                    <a:pt x="933" y="13400"/>
                  </a:cubicBezTo>
                  <a:cubicBezTo>
                    <a:pt x="1867" y="11600"/>
                    <a:pt x="3733" y="11200"/>
                    <a:pt x="7333" y="9200"/>
                  </a:cubicBezTo>
                  <a:cubicBezTo>
                    <a:pt x="10933" y="7200"/>
                    <a:pt x="16267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0" name="Line"/>
            <p:cNvSpPr/>
            <p:nvPr/>
          </p:nvSpPr>
          <p:spPr>
            <a:xfrm>
              <a:off x="3936375" y="1310238"/>
              <a:ext cx="268346" cy="48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350" extrusionOk="0">
                  <a:moveTo>
                    <a:pt x="11084" y="1922"/>
                  </a:moveTo>
                  <a:cubicBezTo>
                    <a:pt x="9801" y="1328"/>
                    <a:pt x="8517" y="735"/>
                    <a:pt x="7234" y="379"/>
                  </a:cubicBezTo>
                  <a:cubicBezTo>
                    <a:pt x="5951" y="23"/>
                    <a:pt x="4668" y="-96"/>
                    <a:pt x="3705" y="82"/>
                  </a:cubicBezTo>
                  <a:cubicBezTo>
                    <a:pt x="2743" y="260"/>
                    <a:pt x="2101" y="735"/>
                    <a:pt x="1353" y="2337"/>
                  </a:cubicBezTo>
                  <a:cubicBezTo>
                    <a:pt x="604" y="3939"/>
                    <a:pt x="-251" y="6669"/>
                    <a:pt x="70" y="9339"/>
                  </a:cubicBezTo>
                  <a:cubicBezTo>
                    <a:pt x="391" y="12009"/>
                    <a:pt x="1888" y="14620"/>
                    <a:pt x="4454" y="16638"/>
                  </a:cubicBezTo>
                  <a:cubicBezTo>
                    <a:pt x="7020" y="18656"/>
                    <a:pt x="10656" y="20080"/>
                    <a:pt x="13436" y="20792"/>
                  </a:cubicBezTo>
                  <a:cubicBezTo>
                    <a:pt x="16216" y="21504"/>
                    <a:pt x="18141" y="21504"/>
                    <a:pt x="19317" y="20970"/>
                  </a:cubicBezTo>
                  <a:cubicBezTo>
                    <a:pt x="20494" y="20436"/>
                    <a:pt x="20921" y="19368"/>
                    <a:pt x="21349" y="18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1" name="Line"/>
            <p:cNvSpPr/>
            <p:nvPr/>
          </p:nvSpPr>
          <p:spPr>
            <a:xfrm>
              <a:off x="4172462" y="1636016"/>
              <a:ext cx="88711" cy="6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2" name="Line"/>
            <p:cNvSpPr/>
            <p:nvPr/>
          </p:nvSpPr>
          <p:spPr>
            <a:xfrm>
              <a:off x="4059558" y="1547307"/>
              <a:ext cx="201615" cy="104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168" y="17723"/>
                    <a:pt x="6336" y="13846"/>
                    <a:pt x="9936" y="10246"/>
                  </a:cubicBezTo>
                  <a:cubicBezTo>
                    <a:pt x="13536" y="6646"/>
                    <a:pt x="17568" y="332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3" name="Line"/>
            <p:cNvSpPr/>
            <p:nvPr/>
          </p:nvSpPr>
          <p:spPr>
            <a:xfrm>
              <a:off x="4220849" y="1377951"/>
              <a:ext cx="169357" cy="31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0" y="0"/>
                  </a:moveTo>
                  <a:cubicBezTo>
                    <a:pt x="4114" y="5808"/>
                    <a:pt x="8229" y="11617"/>
                    <a:pt x="10800" y="14884"/>
                  </a:cubicBezTo>
                  <a:cubicBezTo>
                    <a:pt x="13371" y="18151"/>
                    <a:pt x="14400" y="18877"/>
                    <a:pt x="15429" y="19694"/>
                  </a:cubicBezTo>
                  <a:cubicBezTo>
                    <a:pt x="16457" y="20511"/>
                    <a:pt x="17486" y="21418"/>
                    <a:pt x="18514" y="21509"/>
                  </a:cubicBezTo>
                  <a:cubicBezTo>
                    <a:pt x="19543" y="21600"/>
                    <a:pt x="20571" y="20874"/>
                    <a:pt x="21600" y="201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4" name="Line"/>
            <p:cNvSpPr/>
            <p:nvPr/>
          </p:nvSpPr>
          <p:spPr>
            <a:xfrm>
              <a:off x="4382140" y="1539242"/>
              <a:ext cx="128573" cy="14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152" extrusionOk="0">
                  <a:moveTo>
                    <a:pt x="0" y="7200"/>
                  </a:moveTo>
                  <a:cubicBezTo>
                    <a:pt x="4050" y="11200"/>
                    <a:pt x="8100" y="15200"/>
                    <a:pt x="11250" y="17800"/>
                  </a:cubicBezTo>
                  <a:cubicBezTo>
                    <a:pt x="14400" y="20400"/>
                    <a:pt x="16650" y="21600"/>
                    <a:pt x="18225" y="21000"/>
                  </a:cubicBezTo>
                  <a:cubicBezTo>
                    <a:pt x="19800" y="20400"/>
                    <a:pt x="20700" y="18000"/>
                    <a:pt x="21150" y="15400"/>
                  </a:cubicBezTo>
                  <a:cubicBezTo>
                    <a:pt x="21600" y="12800"/>
                    <a:pt x="21600" y="10000"/>
                    <a:pt x="21375" y="7600"/>
                  </a:cubicBezTo>
                  <a:cubicBezTo>
                    <a:pt x="21150" y="5200"/>
                    <a:pt x="20700" y="3200"/>
                    <a:pt x="19575" y="2000"/>
                  </a:cubicBezTo>
                  <a:cubicBezTo>
                    <a:pt x="18450" y="800"/>
                    <a:pt x="16650" y="400"/>
                    <a:pt x="1485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5" name="Line"/>
            <p:cNvSpPr/>
            <p:nvPr/>
          </p:nvSpPr>
          <p:spPr>
            <a:xfrm>
              <a:off x="4588810" y="1522076"/>
              <a:ext cx="140107" cy="19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141" extrusionOk="0">
                  <a:moveTo>
                    <a:pt x="9015" y="4373"/>
                  </a:moveTo>
                  <a:cubicBezTo>
                    <a:pt x="9422" y="2952"/>
                    <a:pt x="9830" y="1530"/>
                    <a:pt x="9015" y="678"/>
                  </a:cubicBezTo>
                  <a:cubicBezTo>
                    <a:pt x="8200" y="-175"/>
                    <a:pt x="6162" y="-459"/>
                    <a:pt x="4328" y="1246"/>
                  </a:cubicBezTo>
                  <a:cubicBezTo>
                    <a:pt x="2494" y="2952"/>
                    <a:pt x="864" y="6646"/>
                    <a:pt x="252" y="9915"/>
                  </a:cubicBezTo>
                  <a:cubicBezTo>
                    <a:pt x="-359" y="13183"/>
                    <a:pt x="49" y="16025"/>
                    <a:pt x="2494" y="18015"/>
                  </a:cubicBezTo>
                  <a:cubicBezTo>
                    <a:pt x="4939" y="20004"/>
                    <a:pt x="9422" y="21141"/>
                    <a:pt x="12886" y="21141"/>
                  </a:cubicBezTo>
                  <a:cubicBezTo>
                    <a:pt x="16350" y="21141"/>
                    <a:pt x="18796" y="20004"/>
                    <a:pt x="21241" y="188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6" name="Line"/>
            <p:cNvSpPr/>
            <p:nvPr/>
          </p:nvSpPr>
          <p:spPr>
            <a:xfrm>
              <a:off x="4728916" y="1573730"/>
              <a:ext cx="122518" cy="13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553" extrusionOk="0">
                  <a:moveTo>
                    <a:pt x="7043" y="6997"/>
                  </a:moveTo>
                  <a:cubicBezTo>
                    <a:pt x="4696" y="6590"/>
                    <a:pt x="2348" y="6182"/>
                    <a:pt x="1174" y="7405"/>
                  </a:cubicBezTo>
                  <a:cubicBezTo>
                    <a:pt x="0" y="8628"/>
                    <a:pt x="0" y="11480"/>
                    <a:pt x="704" y="13722"/>
                  </a:cubicBezTo>
                  <a:cubicBezTo>
                    <a:pt x="1409" y="15963"/>
                    <a:pt x="2817" y="17594"/>
                    <a:pt x="5870" y="18816"/>
                  </a:cubicBezTo>
                  <a:cubicBezTo>
                    <a:pt x="8922" y="20039"/>
                    <a:pt x="13617" y="20854"/>
                    <a:pt x="16670" y="20446"/>
                  </a:cubicBezTo>
                  <a:cubicBezTo>
                    <a:pt x="19722" y="20039"/>
                    <a:pt x="21130" y="18409"/>
                    <a:pt x="21365" y="14945"/>
                  </a:cubicBezTo>
                  <a:cubicBezTo>
                    <a:pt x="21600" y="11480"/>
                    <a:pt x="20661" y="6182"/>
                    <a:pt x="19017" y="3126"/>
                  </a:cubicBezTo>
                  <a:cubicBezTo>
                    <a:pt x="17374" y="69"/>
                    <a:pt x="15026" y="-746"/>
                    <a:pt x="11739" y="680"/>
                  </a:cubicBezTo>
                  <a:cubicBezTo>
                    <a:pt x="8452" y="2107"/>
                    <a:pt x="4226" y="5775"/>
                    <a:pt x="0" y="94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7" name="Line"/>
            <p:cNvSpPr/>
            <p:nvPr/>
          </p:nvSpPr>
          <p:spPr>
            <a:xfrm>
              <a:off x="4887347" y="1515048"/>
              <a:ext cx="333507" cy="200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40" extrusionOk="0">
                  <a:moveTo>
                    <a:pt x="2257" y="2592"/>
                  </a:moveTo>
                  <a:cubicBezTo>
                    <a:pt x="1566" y="1728"/>
                    <a:pt x="875" y="864"/>
                    <a:pt x="443" y="1152"/>
                  </a:cubicBezTo>
                  <a:cubicBezTo>
                    <a:pt x="11" y="1440"/>
                    <a:pt x="-162" y="2880"/>
                    <a:pt x="184" y="4896"/>
                  </a:cubicBezTo>
                  <a:cubicBezTo>
                    <a:pt x="529" y="6912"/>
                    <a:pt x="1393" y="9504"/>
                    <a:pt x="2171" y="11232"/>
                  </a:cubicBezTo>
                  <a:cubicBezTo>
                    <a:pt x="2948" y="12960"/>
                    <a:pt x="3640" y="13824"/>
                    <a:pt x="4244" y="14832"/>
                  </a:cubicBezTo>
                  <a:cubicBezTo>
                    <a:pt x="4849" y="15840"/>
                    <a:pt x="5368" y="16992"/>
                    <a:pt x="5368" y="18144"/>
                  </a:cubicBezTo>
                  <a:cubicBezTo>
                    <a:pt x="5368" y="19296"/>
                    <a:pt x="4849" y="20448"/>
                    <a:pt x="4158" y="21024"/>
                  </a:cubicBezTo>
                  <a:cubicBezTo>
                    <a:pt x="3467" y="21600"/>
                    <a:pt x="2603" y="21600"/>
                    <a:pt x="2344" y="20880"/>
                  </a:cubicBezTo>
                  <a:cubicBezTo>
                    <a:pt x="2084" y="20160"/>
                    <a:pt x="2430" y="18720"/>
                    <a:pt x="4590" y="16416"/>
                  </a:cubicBezTo>
                  <a:cubicBezTo>
                    <a:pt x="6750" y="14112"/>
                    <a:pt x="10724" y="10944"/>
                    <a:pt x="12971" y="8784"/>
                  </a:cubicBezTo>
                  <a:cubicBezTo>
                    <a:pt x="15217" y="6624"/>
                    <a:pt x="15736" y="5472"/>
                    <a:pt x="15822" y="4176"/>
                  </a:cubicBezTo>
                  <a:cubicBezTo>
                    <a:pt x="15908" y="2880"/>
                    <a:pt x="15563" y="1440"/>
                    <a:pt x="14958" y="720"/>
                  </a:cubicBezTo>
                  <a:cubicBezTo>
                    <a:pt x="14353" y="0"/>
                    <a:pt x="13489" y="0"/>
                    <a:pt x="12625" y="0"/>
                  </a:cubicBezTo>
                  <a:cubicBezTo>
                    <a:pt x="11761" y="0"/>
                    <a:pt x="10897" y="0"/>
                    <a:pt x="10033" y="1152"/>
                  </a:cubicBezTo>
                  <a:cubicBezTo>
                    <a:pt x="9169" y="2304"/>
                    <a:pt x="8305" y="4608"/>
                    <a:pt x="8132" y="7200"/>
                  </a:cubicBezTo>
                  <a:cubicBezTo>
                    <a:pt x="7960" y="9792"/>
                    <a:pt x="8478" y="12672"/>
                    <a:pt x="10292" y="14544"/>
                  </a:cubicBezTo>
                  <a:cubicBezTo>
                    <a:pt x="12107" y="16416"/>
                    <a:pt x="15217" y="17280"/>
                    <a:pt x="17291" y="17424"/>
                  </a:cubicBezTo>
                  <a:cubicBezTo>
                    <a:pt x="19364" y="17568"/>
                    <a:pt x="20401" y="16992"/>
                    <a:pt x="21438" y="164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8" name="Line"/>
            <p:cNvSpPr/>
            <p:nvPr/>
          </p:nvSpPr>
          <p:spPr>
            <a:xfrm>
              <a:off x="5325014" y="1250122"/>
              <a:ext cx="194229" cy="466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44" extrusionOk="0">
                  <a:moveTo>
                    <a:pt x="10727" y="1061"/>
                  </a:moveTo>
                  <a:cubicBezTo>
                    <a:pt x="9248" y="565"/>
                    <a:pt x="7768" y="68"/>
                    <a:pt x="6437" y="6"/>
                  </a:cubicBezTo>
                  <a:cubicBezTo>
                    <a:pt x="5105" y="-56"/>
                    <a:pt x="3921" y="316"/>
                    <a:pt x="2738" y="1682"/>
                  </a:cubicBezTo>
                  <a:cubicBezTo>
                    <a:pt x="1554" y="3047"/>
                    <a:pt x="371" y="5406"/>
                    <a:pt x="75" y="8137"/>
                  </a:cubicBezTo>
                  <a:cubicBezTo>
                    <a:pt x="-221" y="10868"/>
                    <a:pt x="371" y="13972"/>
                    <a:pt x="1702" y="16268"/>
                  </a:cubicBezTo>
                  <a:cubicBezTo>
                    <a:pt x="3034" y="18565"/>
                    <a:pt x="5105" y="20054"/>
                    <a:pt x="8508" y="20799"/>
                  </a:cubicBezTo>
                  <a:cubicBezTo>
                    <a:pt x="11910" y="21544"/>
                    <a:pt x="16645" y="21544"/>
                    <a:pt x="21379" y="215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9" name="Line"/>
            <p:cNvSpPr/>
            <p:nvPr/>
          </p:nvSpPr>
          <p:spPr>
            <a:xfrm>
              <a:off x="5572590" y="1369886"/>
              <a:ext cx="163115" cy="32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403" y="0"/>
                  </a:moveTo>
                  <a:cubicBezTo>
                    <a:pt x="54" y="4680"/>
                    <a:pt x="-294" y="9360"/>
                    <a:pt x="403" y="12600"/>
                  </a:cubicBezTo>
                  <a:cubicBezTo>
                    <a:pt x="1100" y="15840"/>
                    <a:pt x="2841" y="17640"/>
                    <a:pt x="4409" y="18810"/>
                  </a:cubicBezTo>
                  <a:cubicBezTo>
                    <a:pt x="5977" y="19980"/>
                    <a:pt x="7371" y="20520"/>
                    <a:pt x="9635" y="20520"/>
                  </a:cubicBezTo>
                  <a:cubicBezTo>
                    <a:pt x="11900" y="20520"/>
                    <a:pt x="15035" y="19980"/>
                    <a:pt x="17125" y="19170"/>
                  </a:cubicBezTo>
                  <a:cubicBezTo>
                    <a:pt x="19216" y="18360"/>
                    <a:pt x="20261" y="17280"/>
                    <a:pt x="20783" y="16290"/>
                  </a:cubicBezTo>
                  <a:cubicBezTo>
                    <a:pt x="21306" y="15300"/>
                    <a:pt x="21306" y="14400"/>
                    <a:pt x="20435" y="13770"/>
                  </a:cubicBezTo>
                  <a:cubicBezTo>
                    <a:pt x="19564" y="13140"/>
                    <a:pt x="17822" y="12780"/>
                    <a:pt x="16080" y="12690"/>
                  </a:cubicBezTo>
                  <a:cubicBezTo>
                    <a:pt x="14338" y="12600"/>
                    <a:pt x="12596" y="12780"/>
                    <a:pt x="10332" y="13410"/>
                  </a:cubicBezTo>
                  <a:cubicBezTo>
                    <a:pt x="8067" y="14040"/>
                    <a:pt x="5280" y="15120"/>
                    <a:pt x="3712" y="16200"/>
                  </a:cubicBezTo>
                  <a:cubicBezTo>
                    <a:pt x="2145" y="17280"/>
                    <a:pt x="1796" y="18360"/>
                    <a:pt x="2145" y="19260"/>
                  </a:cubicBezTo>
                  <a:cubicBezTo>
                    <a:pt x="2493" y="20160"/>
                    <a:pt x="3538" y="20880"/>
                    <a:pt x="458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0" name="Line"/>
            <p:cNvSpPr/>
            <p:nvPr/>
          </p:nvSpPr>
          <p:spPr>
            <a:xfrm>
              <a:off x="5813946" y="1402145"/>
              <a:ext cx="164976" cy="23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246" extrusionOk="0">
                  <a:moveTo>
                    <a:pt x="11784" y="0"/>
                  </a:moveTo>
                  <a:cubicBezTo>
                    <a:pt x="10070" y="243"/>
                    <a:pt x="8355" y="485"/>
                    <a:pt x="6127" y="2791"/>
                  </a:cubicBezTo>
                  <a:cubicBezTo>
                    <a:pt x="3898" y="5097"/>
                    <a:pt x="1155" y="9465"/>
                    <a:pt x="298" y="12863"/>
                  </a:cubicBezTo>
                  <a:cubicBezTo>
                    <a:pt x="-559" y="16261"/>
                    <a:pt x="470" y="18688"/>
                    <a:pt x="2870" y="20022"/>
                  </a:cubicBezTo>
                  <a:cubicBezTo>
                    <a:pt x="5270" y="21357"/>
                    <a:pt x="9041" y="21600"/>
                    <a:pt x="12298" y="20751"/>
                  </a:cubicBezTo>
                  <a:cubicBezTo>
                    <a:pt x="15555" y="19901"/>
                    <a:pt x="18298" y="17960"/>
                    <a:pt x="21041" y="160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1" name="Line"/>
            <p:cNvSpPr/>
            <p:nvPr/>
          </p:nvSpPr>
          <p:spPr>
            <a:xfrm>
              <a:off x="5970857" y="1250346"/>
              <a:ext cx="130571" cy="45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408" extrusionOk="0">
                  <a:moveTo>
                    <a:pt x="0" y="2194"/>
                  </a:moveTo>
                  <a:cubicBezTo>
                    <a:pt x="864" y="1315"/>
                    <a:pt x="1728" y="436"/>
                    <a:pt x="3240" y="122"/>
                  </a:cubicBezTo>
                  <a:cubicBezTo>
                    <a:pt x="4752" y="-192"/>
                    <a:pt x="6912" y="59"/>
                    <a:pt x="9936" y="1378"/>
                  </a:cubicBezTo>
                  <a:cubicBezTo>
                    <a:pt x="12960" y="2696"/>
                    <a:pt x="16848" y="5082"/>
                    <a:pt x="19008" y="8096"/>
                  </a:cubicBezTo>
                  <a:cubicBezTo>
                    <a:pt x="21168" y="11110"/>
                    <a:pt x="21600" y="14752"/>
                    <a:pt x="20088" y="17075"/>
                  </a:cubicBezTo>
                  <a:cubicBezTo>
                    <a:pt x="18576" y="19399"/>
                    <a:pt x="15120" y="20403"/>
                    <a:pt x="11664" y="214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2" name="Line"/>
            <p:cNvSpPr/>
            <p:nvPr/>
          </p:nvSpPr>
          <p:spPr>
            <a:xfrm>
              <a:off x="3736630" y="1877953"/>
              <a:ext cx="766480" cy="50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509" extrusionOk="0">
                  <a:moveTo>
                    <a:pt x="21534" y="0"/>
                  </a:moveTo>
                  <a:cubicBezTo>
                    <a:pt x="20930" y="689"/>
                    <a:pt x="20326" y="1379"/>
                    <a:pt x="19155" y="2585"/>
                  </a:cubicBezTo>
                  <a:cubicBezTo>
                    <a:pt x="17984" y="3791"/>
                    <a:pt x="16247" y="5515"/>
                    <a:pt x="14321" y="7353"/>
                  </a:cubicBezTo>
                  <a:cubicBezTo>
                    <a:pt x="12396" y="9191"/>
                    <a:pt x="10281" y="11145"/>
                    <a:pt x="8053" y="13328"/>
                  </a:cubicBezTo>
                  <a:cubicBezTo>
                    <a:pt x="5825" y="15511"/>
                    <a:pt x="3484" y="17923"/>
                    <a:pt x="2049" y="19360"/>
                  </a:cubicBezTo>
                  <a:cubicBezTo>
                    <a:pt x="614" y="20796"/>
                    <a:pt x="85" y="21255"/>
                    <a:pt x="10" y="21428"/>
                  </a:cubicBezTo>
                  <a:cubicBezTo>
                    <a:pt x="-66" y="21600"/>
                    <a:pt x="312" y="21485"/>
                    <a:pt x="651" y="21198"/>
                  </a:cubicBezTo>
                  <a:cubicBezTo>
                    <a:pt x="991" y="20911"/>
                    <a:pt x="1293" y="20451"/>
                    <a:pt x="1596" y="199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3" name="Line"/>
            <p:cNvSpPr/>
            <p:nvPr/>
          </p:nvSpPr>
          <p:spPr>
            <a:xfrm>
              <a:off x="3654150" y="2273116"/>
              <a:ext cx="300570" cy="142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50" extrusionOk="0">
                  <a:moveTo>
                    <a:pt x="5890" y="0"/>
                  </a:moveTo>
                  <a:cubicBezTo>
                    <a:pt x="4934" y="400"/>
                    <a:pt x="3978" y="800"/>
                    <a:pt x="3023" y="3000"/>
                  </a:cubicBezTo>
                  <a:cubicBezTo>
                    <a:pt x="2067" y="5200"/>
                    <a:pt x="1111" y="9200"/>
                    <a:pt x="538" y="12600"/>
                  </a:cubicBezTo>
                  <a:cubicBezTo>
                    <a:pt x="-36" y="16000"/>
                    <a:pt x="-227" y="18800"/>
                    <a:pt x="346" y="20200"/>
                  </a:cubicBezTo>
                  <a:cubicBezTo>
                    <a:pt x="920" y="21600"/>
                    <a:pt x="2258" y="21600"/>
                    <a:pt x="5890" y="20200"/>
                  </a:cubicBezTo>
                  <a:cubicBezTo>
                    <a:pt x="9522" y="18800"/>
                    <a:pt x="15447" y="16000"/>
                    <a:pt x="21373" y="13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4" name="Line"/>
            <p:cNvSpPr/>
            <p:nvPr/>
          </p:nvSpPr>
          <p:spPr>
            <a:xfrm>
              <a:off x="4535367" y="1926340"/>
              <a:ext cx="876644" cy="41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18" extrusionOk="0">
                  <a:moveTo>
                    <a:pt x="0" y="0"/>
                  </a:moveTo>
                  <a:cubicBezTo>
                    <a:pt x="727" y="697"/>
                    <a:pt x="1453" y="1394"/>
                    <a:pt x="2675" y="2508"/>
                  </a:cubicBezTo>
                  <a:cubicBezTo>
                    <a:pt x="3897" y="3623"/>
                    <a:pt x="5615" y="5156"/>
                    <a:pt x="7629" y="6828"/>
                  </a:cubicBezTo>
                  <a:cubicBezTo>
                    <a:pt x="9644" y="8501"/>
                    <a:pt x="11956" y="10312"/>
                    <a:pt x="13938" y="12472"/>
                  </a:cubicBezTo>
                  <a:cubicBezTo>
                    <a:pt x="15919" y="14632"/>
                    <a:pt x="17571" y="17141"/>
                    <a:pt x="18594" y="18534"/>
                  </a:cubicBezTo>
                  <a:cubicBezTo>
                    <a:pt x="19618" y="19928"/>
                    <a:pt x="20015" y="20206"/>
                    <a:pt x="20477" y="20555"/>
                  </a:cubicBezTo>
                  <a:cubicBezTo>
                    <a:pt x="20939" y="20903"/>
                    <a:pt x="21468" y="21321"/>
                    <a:pt x="21534" y="21461"/>
                  </a:cubicBezTo>
                  <a:cubicBezTo>
                    <a:pt x="21600" y="21600"/>
                    <a:pt x="21204" y="21461"/>
                    <a:pt x="20807" y="213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5" name="Line"/>
            <p:cNvSpPr/>
            <p:nvPr/>
          </p:nvSpPr>
          <p:spPr>
            <a:xfrm>
              <a:off x="5325693" y="2253646"/>
              <a:ext cx="200673" cy="18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050" extrusionOk="0">
                  <a:moveTo>
                    <a:pt x="5891" y="1328"/>
                  </a:moveTo>
                  <a:cubicBezTo>
                    <a:pt x="7013" y="389"/>
                    <a:pt x="8135" y="-550"/>
                    <a:pt x="10660" y="389"/>
                  </a:cubicBezTo>
                  <a:cubicBezTo>
                    <a:pt x="13184" y="1328"/>
                    <a:pt x="17112" y="4146"/>
                    <a:pt x="19216" y="6493"/>
                  </a:cubicBezTo>
                  <a:cubicBezTo>
                    <a:pt x="21319" y="8841"/>
                    <a:pt x="21600" y="10720"/>
                    <a:pt x="19496" y="12911"/>
                  </a:cubicBezTo>
                  <a:cubicBezTo>
                    <a:pt x="17392" y="15102"/>
                    <a:pt x="12904" y="17607"/>
                    <a:pt x="9257" y="19015"/>
                  </a:cubicBezTo>
                  <a:cubicBezTo>
                    <a:pt x="5610" y="20424"/>
                    <a:pt x="2805" y="20737"/>
                    <a:pt x="0" y="210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6" name="Line"/>
            <p:cNvSpPr/>
            <p:nvPr/>
          </p:nvSpPr>
          <p:spPr>
            <a:xfrm>
              <a:off x="2524880" y="2736714"/>
              <a:ext cx="150681" cy="29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418" extrusionOk="0">
                  <a:moveTo>
                    <a:pt x="4804" y="1494"/>
                  </a:moveTo>
                  <a:cubicBezTo>
                    <a:pt x="2942" y="702"/>
                    <a:pt x="1080" y="-91"/>
                    <a:pt x="335" y="8"/>
                  </a:cubicBezTo>
                  <a:cubicBezTo>
                    <a:pt x="-410" y="107"/>
                    <a:pt x="-38" y="1098"/>
                    <a:pt x="2756" y="4566"/>
                  </a:cubicBezTo>
                  <a:cubicBezTo>
                    <a:pt x="5549" y="8034"/>
                    <a:pt x="10762" y="13979"/>
                    <a:pt x="14300" y="17348"/>
                  </a:cubicBezTo>
                  <a:cubicBezTo>
                    <a:pt x="17838" y="20716"/>
                    <a:pt x="19700" y="21509"/>
                    <a:pt x="20445" y="21410"/>
                  </a:cubicBezTo>
                  <a:cubicBezTo>
                    <a:pt x="21190" y="21311"/>
                    <a:pt x="20818" y="20320"/>
                    <a:pt x="20445" y="1932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7" name="Line"/>
            <p:cNvSpPr/>
            <p:nvPr/>
          </p:nvSpPr>
          <p:spPr>
            <a:xfrm>
              <a:off x="2495036" y="2622230"/>
              <a:ext cx="146282" cy="215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368" extrusionOk="0">
                  <a:moveTo>
                    <a:pt x="0" y="11768"/>
                  </a:moveTo>
                  <a:cubicBezTo>
                    <a:pt x="771" y="8835"/>
                    <a:pt x="1543" y="5901"/>
                    <a:pt x="3471" y="3901"/>
                  </a:cubicBezTo>
                  <a:cubicBezTo>
                    <a:pt x="5400" y="1901"/>
                    <a:pt x="8486" y="835"/>
                    <a:pt x="11571" y="301"/>
                  </a:cubicBezTo>
                  <a:cubicBezTo>
                    <a:pt x="14657" y="-232"/>
                    <a:pt x="17743" y="-232"/>
                    <a:pt x="19479" y="1768"/>
                  </a:cubicBezTo>
                  <a:cubicBezTo>
                    <a:pt x="21214" y="3768"/>
                    <a:pt x="21600" y="7768"/>
                    <a:pt x="19864" y="11368"/>
                  </a:cubicBezTo>
                  <a:cubicBezTo>
                    <a:pt x="18129" y="14968"/>
                    <a:pt x="14271" y="18168"/>
                    <a:pt x="10414" y="213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8" name="Line"/>
            <p:cNvSpPr/>
            <p:nvPr/>
          </p:nvSpPr>
          <p:spPr>
            <a:xfrm>
              <a:off x="2801489" y="2850159"/>
              <a:ext cx="184285" cy="26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112" extrusionOk="0">
                  <a:moveTo>
                    <a:pt x="0" y="293"/>
                  </a:moveTo>
                  <a:cubicBezTo>
                    <a:pt x="0" y="1383"/>
                    <a:pt x="0" y="2474"/>
                    <a:pt x="470" y="3456"/>
                  </a:cubicBezTo>
                  <a:cubicBezTo>
                    <a:pt x="939" y="4438"/>
                    <a:pt x="1878" y="5311"/>
                    <a:pt x="2974" y="5420"/>
                  </a:cubicBezTo>
                  <a:cubicBezTo>
                    <a:pt x="4070" y="5529"/>
                    <a:pt x="5322" y="4874"/>
                    <a:pt x="5948" y="3674"/>
                  </a:cubicBezTo>
                  <a:cubicBezTo>
                    <a:pt x="6574" y="2474"/>
                    <a:pt x="6574" y="729"/>
                    <a:pt x="7200" y="183"/>
                  </a:cubicBezTo>
                  <a:cubicBezTo>
                    <a:pt x="7826" y="-362"/>
                    <a:pt x="9078" y="293"/>
                    <a:pt x="11270" y="2365"/>
                  </a:cubicBezTo>
                  <a:cubicBezTo>
                    <a:pt x="13461" y="4438"/>
                    <a:pt x="16591" y="7929"/>
                    <a:pt x="18626" y="10983"/>
                  </a:cubicBezTo>
                  <a:cubicBezTo>
                    <a:pt x="20661" y="14038"/>
                    <a:pt x="21600" y="16656"/>
                    <a:pt x="21443" y="18293"/>
                  </a:cubicBezTo>
                  <a:cubicBezTo>
                    <a:pt x="21287" y="19929"/>
                    <a:pt x="20035" y="20583"/>
                    <a:pt x="18626" y="20911"/>
                  </a:cubicBezTo>
                  <a:cubicBezTo>
                    <a:pt x="17217" y="21238"/>
                    <a:pt x="15652" y="21238"/>
                    <a:pt x="13774" y="20365"/>
                  </a:cubicBezTo>
                  <a:cubicBezTo>
                    <a:pt x="11896" y="19493"/>
                    <a:pt x="9704" y="17747"/>
                    <a:pt x="7513" y="160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9" name="Line"/>
            <p:cNvSpPr/>
            <p:nvPr/>
          </p:nvSpPr>
          <p:spPr>
            <a:xfrm>
              <a:off x="3019232" y="2781182"/>
              <a:ext cx="137098" cy="182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1" extrusionOk="0">
                  <a:moveTo>
                    <a:pt x="0" y="2777"/>
                  </a:moveTo>
                  <a:cubicBezTo>
                    <a:pt x="0" y="4320"/>
                    <a:pt x="0" y="5863"/>
                    <a:pt x="847" y="7251"/>
                  </a:cubicBezTo>
                  <a:cubicBezTo>
                    <a:pt x="1694" y="8640"/>
                    <a:pt x="3388" y="9874"/>
                    <a:pt x="6353" y="12343"/>
                  </a:cubicBezTo>
                  <a:cubicBezTo>
                    <a:pt x="9318" y="14811"/>
                    <a:pt x="13553" y="18514"/>
                    <a:pt x="14612" y="20057"/>
                  </a:cubicBezTo>
                  <a:cubicBezTo>
                    <a:pt x="15671" y="21600"/>
                    <a:pt x="13553" y="20983"/>
                    <a:pt x="10800" y="19286"/>
                  </a:cubicBezTo>
                  <a:cubicBezTo>
                    <a:pt x="8047" y="17589"/>
                    <a:pt x="4659" y="14811"/>
                    <a:pt x="2753" y="12343"/>
                  </a:cubicBezTo>
                  <a:cubicBezTo>
                    <a:pt x="847" y="9874"/>
                    <a:pt x="424" y="7714"/>
                    <a:pt x="3812" y="5709"/>
                  </a:cubicBezTo>
                  <a:cubicBezTo>
                    <a:pt x="7200" y="3703"/>
                    <a:pt x="14400" y="185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0" name="Line"/>
            <p:cNvSpPr/>
            <p:nvPr/>
          </p:nvSpPr>
          <p:spPr>
            <a:xfrm>
              <a:off x="3196651" y="2781182"/>
              <a:ext cx="164989" cy="143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289" extrusionOk="0">
                  <a:moveTo>
                    <a:pt x="0" y="0"/>
                  </a:moveTo>
                  <a:cubicBezTo>
                    <a:pt x="2439" y="5600"/>
                    <a:pt x="4877" y="11200"/>
                    <a:pt x="7142" y="14800"/>
                  </a:cubicBezTo>
                  <a:cubicBezTo>
                    <a:pt x="9406" y="18400"/>
                    <a:pt x="11497" y="20000"/>
                    <a:pt x="13413" y="20800"/>
                  </a:cubicBezTo>
                  <a:cubicBezTo>
                    <a:pt x="15329" y="21600"/>
                    <a:pt x="17071" y="21600"/>
                    <a:pt x="18465" y="19400"/>
                  </a:cubicBezTo>
                  <a:cubicBezTo>
                    <a:pt x="19858" y="17200"/>
                    <a:pt x="20903" y="12800"/>
                    <a:pt x="21252" y="9600"/>
                  </a:cubicBezTo>
                  <a:cubicBezTo>
                    <a:pt x="21600" y="6400"/>
                    <a:pt x="21252" y="4400"/>
                    <a:pt x="20206" y="3200"/>
                  </a:cubicBezTo>
                  <a:cubicBezTo>
                    <a:pt x="19161" y="2000"/>
                    <a:pt x="17419" y="1600"/>
                    <a:pt x="15677" y="1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1" name="Line"/>
            <p:cNvSpPr/>
            <p:nvPr/>
          </p:nvSpPr>
          <p:spPr>
            <a:xfrm>
              <a:off x="3454717" y="2765054"/>
              <a:ext cx="104840" cy="144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8" extrusionOk="0">
                  <a:moveTo>
                    <a:pt x="0" y="1178"/>
                  </a:moveTo>
                  <a:cubicBezTo>
                    <a:pt x="1662" y="5105"/>
                    <a:pt x="3323" y="9033"/>
                    <a:pt x="4985" y="11782"/>
                  </a:cubicBezTo>
                  <a:cubicBezTo>
                    <a:pt x="6646" y="14531"/>
                    <a:pt x="8308" y="16102"/>
                    <a:pt x="10246" y="17869"/>
                  </a:cubicBezTo>
                  <a:cubicBezTo>
                    <a:pt x="12185" y="19636"/>
                    <a:pt x="14400" y="21600"/>
                    <a:pt x="15508" y="21011"/>
                  </a:cubicBezTo>
                  <a:cubicBezTo>
                    <a:pt x="16615" y="20422"/>
                    <a:pt x="16615" y="17280"/>
                    <a:pt x="17446" y="13353"/>
                  </a:cubicBezTo>
                  <a:cubicBezTo>
                    <a:pt x="18277" y="9425"/>
                    <a:pt x="19938" y="471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2" name="Line"/>
            <p:cNvSpPr/>
            <p:nvPr/>
          </p:nvSpPr>
          <p:spPr>
            <a:xfrm>
              <a:off x="3641360" y="2715231"/>
              <a:ext cx="263776" cy="19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323" extrusionOk="0">
                  <a:moveTo>
                    <a:pt x="2524" y="9160"/>
                  </a:moveTo>
                  <a:cubicBezTo>
                    <a:pt x="1651" y="10060"/>
                    <a:pt x="779" y="10960"/>
                    <a:pt x="342" y="12160"/>
                  </a:cubicBezTo>
                  <a:cubicBezTo>
                    <a:pt x="-94" y="13360"/>
                    <a:pt x="-94" y="14860"/>
                    <a:pt x="233" y="16360"/>
                  </a:cubicBezTo>
                  <a:cubicBezTo>
                    <a:pt x="561" y="17860"/>
                    <a:pt x="1215" y="19360"/>
                    <a:pt x="2088" y="19960"/>
                  </a:cubicBezTo>
                  <a:cubicBezTo>
                    <a:pt x="2961" y="20560"/>
                    <a:pt x="4051" y="20260"/>
                    <a:pt x="4706" y="19360"/>
                  </a:cubicBezTo>
                  <a:cubicBezTo>
                    <a:pt x="5361" y="18460"/>
                    <a:pt x="5579" y="16960"/>
                    <a:pt x="5688" y="15460"/>
                  </a:cubicBezTo>
                  <a:cubicBezTo>
                    <a:pt x="5797" y="13960"/>
                    <a:pt x="5797" y="12460"/>
                    <a:pt x="5688" y="10960"/>
                  </a:cubicBezTo>
                  <a:cubicBezTo>
                    <a:pt x="5579" y="9460"/>
                    <a:pt x="5361" y="7960"/>
                    <a:pt x="5142" y="7960"/>
                  </a:cubicBezTo>
                  <a:cubicBezTo>
                    <a:pt x="4924" y="7960"/>
                    <a:pt x="4706" y="9460"/>
                    <a:pt x="4706" y="10960"/>
                  </a:cubicBezTo>
                  <a:cubicBezTo>
                    <a:pt x="4706" y="12460"/>
                    <a:pt x="4924" y="13960"/>
                    <a:pt x="5361" y="15310"/>
                  </a:cubicBezTo>
                  <a:cubicBezTo>
                    <a:pt x="5797" y="16660"/>
                    <a:pt x="6451" y="17860"/>
                    <a:pt x="7651" y="17710"/>
                  </a:cubicBezTo>
                  <a:cubicBezTo>
                    <a:pt x="8851" y="17560"/>
                    <a:pt x="10597" y="16060"/>
                    <a:pt x="11688" y="13510"/>
                  </a:cubicBezTo>
                  <a:cubicBezTo>
                    <a:pt x="12779" y="10960"/>
                    <a:pt x="13215" y="7360"/>
                    <a:pt x="13324" y="4660"/>
                  </a:cubicBezTo>
                  <a:cubicBezTo>
                    <a:pt x="13433" y="1960"/>
                    <a:pt x="13215" y="160"/>
                    <a:pt x="13215" y="10"/>
                  </a:cubicBezTo>
                  <a:cubicBezTo>
                    <a:pt x="13215" y="-140"/>
                    <a:pt x="13433" y="1360"/>
                    <a:pt x="14524" y="4810"/>
                  </a:cubicBezTo>
                  <a:cubicBezTo>
                    <a:pt x="15615" y="8260"/>
                    <a:pt x="17579" y="13660"/>
                    <a:pt x="18997" y="16960"/>
                  </a:cubicBezTo>
                  <a:cubicBezTo>
                    <a:pt x="20415" y="20260"/>
                    <a:pt x="21288" y="21460"/>
                    <a:pt x="21397" y="21310"/>
                  </a:cubicBezTo>
                  <a:cubicBezTo>
                    <a:pt x="21506" y="21160"/>
                    <a:pt x="20851" y="19660"/>
                    <a:pt x="20197" y="181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3" name="Line"/>
            <p:cNvSpPr/>
            <p:nvPr/>
          </p:nvSpPr>
          <p:spPr>
            <a:xfrm>
              <a:off x="3773153" y="2756989"/>
              <a:ext cx="141244" cy="80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3074" y="21600"/>
                  </a:moveTo>
                  <a:cubicBezTo>
                    <a:pt x="1444" y="19440"/>
                    <a:pt x="-186" y="17280"/>
                    <a:pt x="18" y="15840"/>
                  </a:cubicBezTo>
                  <a:cubicBezTo>
                    <a:pt x="222" y="14400"/>
                    <a:pt x="2259" y="13680"/>
                    <a:pt x="6131" y="11160"/>
                  </a:cubicBezTo>
                  <a:cubicBezTo>
                    <a:pt x="10003" y="8640"/>
                    <a:pt x="15708" y="4320"/>
                    <a:pt x="2141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4" name="Line"/>
            <p:cNvSpPr/>
            <p:nvPr/>
          </p:nvSpPr>
          <p:spPr>
            <a:xfrm>
              <a:off x="3945134" y="2696841"/>
              <a:ext cx="243458" cy="19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054" extrusionOk="0">
                  <a:moveTo>
                    <a:pt x="133" y="11475"/>
                  </a:moveTo>
                  <a:cubicBezTo>
                    <a:pt x="1306" y="11475"/>
                    <a:pt x="2480" y="11475"/>
                    <a:pt x="3654" y="10338"/>
                  </a:cubicBezTo>
                  <a:cubicBezTo>
                    <a:pt x="4828" y="9201"/>
                    <a:pt x="6002" y="6927"/>
                    <a:pt x="6472" y="5080"/>
                  </a:cubicBezTo>
                  <a:cubicBezTo>
                    <a:pt x="6941" y="3233"/>
                    <a:pt x="6706" y="1811"/>
                    <a:pt x="6002" y="959"/>
                  </a:cubicBezTo>
                  <a:cubicBezTo>
                    <a:pt x="5298" y="106"/>
                    <a:pt x="4124" y="-178"/>
                    <a:pt x="3067" y="106"/>
                  </a:cubicBezTo>
                  <a:cubicBezTo>
                    <a:pt x="2011" y="390"/>
                    <a:pt x="1072" y="1243"/>
                    <a:pt x="485" y="3801"/>
                  </a:cubicBezTo>
                  <a:cubicBezTo>
                    <a:pt x="-102" y="6359"/>
                    <a:pt x="-337" y="10622"/>
                    <a:pt x="837" y="14175"/>
                  </a:cubicBezTo>
                  <a:cubicBezTo>
                    <a:pt x="2011" y="17727"/>
                    <a:pt x="4593" y="20569"/>
                    <a:pt x="8233" y="20996"/>
                  </a:cubicBezTo>
                  <a:cubicBezTo>
                    <a:pt x="11872" y="21422"/>
                    <a:pt x="16567" y="19433"/>
                    <a:pt x="21263" y="174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5" name="Line"/>
            <p:cNvSpPr/>
            <p:nvPr/>
          </p:nvSpPr>
          <p:spPr>
            <a:xfrm>
              <a:off x="3289069" y="3076467"/>
              <a:ext cx="165649" cy="33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454" extrusionOk="0">
                  <a:moveTo>
                    <a:pt x="6836" y="200"/>
                  </a:moveTo>
                  <a:cubicBezTo>
                    <a:pt x="4745" y="27"/>
                    <a:pt x="2655" y="-146"/>
                    <a:pt x="1436" y="200"/>
                  </a:cubicBezTo>
                  <a:cubicBezTo>
                    <a:pt x="216" y="545"/>
                    <a:pt x="-132" y="1409"/>
                    <a:pt x="42" y="4088"/>
                  </a:cubicBezTo>
                  <a:cubicBezTo>
                    <a:pt x="216" y="6766"/>
                    <a:pt x="913" y="11259"/>
                    <a:pt x="2481" y="14369"/>
                  </a:cubicBezTo>
                  <a:cubicBezTo>
                    <a:pt x="4049" y="17480"/>
                    <a:pt x="6487" y="19208"/>
                    <a:pt x="9797" y="20158"/>
                  </a:cubicBezTo>
                  <a:cubicBezTo>
                    <a:pt x="13107" y="21108"/>
                    <a:pt x="17287" y="21281"/>
                    <a:pt x="21468" y="214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6" name="Line"/>
            <p:cNvSpPr/>
            <p:nvPr/>
          </p:nvSpPr>
          <p:spPr>
            <a:xfrm>
              <a:off x="3441548" y="3141227"/>
              <a:ext cx="156165" cy="20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337" extrusionOk="0">
                  <a:moveTo>
                    <a:pt x="1764" y="7031"/>
                  </a:moveTo>
                  <a:cubicBezTo>
                    <a:pt x="684" y="5908"/>
                    <a:pt x="-396" y="4786"/>
                    <a:pt x="144" y="3664"/>
                  </a:cubicBezTo>
                  <a:cubicBezTo>
                    <a:pt x="684" y="2542"/>
                    <a:pt x="2844" y="1420"/>
                    <a:pt x="4824" y="719"/>
                  </a:cubicBezTo>
                  <a:cubicBezTo>
                    <a:pt x="6804" y="18"/>
                    <a:pt x="8604" y="-263"/>
                    <a:pt x="9684" y="298"/>
                  </a:cubicBezTo>
                  <a:cubicBezTo>
                    <a:pt x="10764" y="859"/>
                    <a:pt x="11124" y="2262"/>
                    <a:pt x="11124" y="3945"/>
                  </a:cubicBezTo>
                  <a:cubicBezTo>
                    <a:pt x="11124" y="5628"/>
                    <a:pt x="10764" y="7592"/>
                    <a:pt x="10224" y="9275"/>
                  </a:cubicBezTo>
                  <a:cubicBezTo>
                    <a:pt x="9684" y="10958"/>
                    <a:pt x="8964" y="12360"/>
                    <a:pt x="9504" y="13202"/>
                  </a:cubicBezTo>
                  <a:cubicBezTo>
                    <a:pt x="10044" y="14043"/>
                    <a:pt x="11844" y="14324"/>
                    <a:pt x="13644" y="14324"/>
                  </a:cubicBezTo>
                  <a:cubicBezTo>
                    <a:pt x="15444" y="14324"/>
                    <a:pt x="17244" y="14043"/>
                    <a:pt x="18684" y="14885"/>
                  </a:cubicBezTo>
                  <a:cubicBezTo>
                    <a:pt x="20124" y="15727"/>
                    <a:pt x="21204" y="17690"/>
                    <a:pt x="20844" y="18953"/>
                  </a:cubicBezTo>
                  <a:cubicBezTo>
                    <a:pt x="20484" y="20215"/>
                    <a:pt x="18684" y="20776"/>
                    <a:pt x="16884" y="213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7" name="Line"/>
            <p:cNvSpPr/>
            <p:nvPr/>
          </p:nvSpPr>
          <p:spPr>
            <a:xfrm>
              <a:off x="3673725" y="3144087"/>
              <a:ext cx="200350" cy="20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247" extrusionOk="0">
                  <a:moveTo>
                    <a:pt x="7640" y="0"/>
                  </a:moveTo>
                  <a:cubicBezTo>
                    <a:pt x="6200" y="0"/>
                    <a:pt x="4760" y="0"/>
                    <a:pt x="3176" y="1230"/>
                  </a:cubicBezTo>
                  <a:cubicBezTo>
                    <a:pt x="1592" y="2461"/>
                    <a:pt x="-136" y="4922"/>
                    <a:pt x="8" y="8339"/>
                  </a:cubicBezTo>
                  <a:cubicBezTo>
                    <a:pt x="152" y="11757"/>
                    <a:pt x="2168" y="16132"/>
                    <a:pt x="5048" y="18592"/>
                  </a:cubicBezTo>
                  <a:cubicBezTo>
                    <a:pt x="7928" y="21053"/>
                    <a:pt x="11672" y="21600"/>
                    <a:pt x="14552" y="21053"/>
                  </a:cubicBezTo>
                  <a:cubicBezTo>
                    <a:pt x="17432" y="20506"/>
                    <a:pt x="19448" y="18866"/>
                    <a:pt x="21464" y="172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8" name="Line"/>
            <p:cNvSpPr/>
            <p:nvPr/>
          </p:nvSpPr>
          <p:spPr>
            <a:xfrm>
              <a:off x="3841816" y="3056584"/>
              <a:ext cx="76383" cy="29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513" extrusionOk="0">
                  <a:moveTo>
                    <a:pt x="0" y="1664"/>
                  </a:moveTo>
                  <a:cubicBezTo>
                    <a:pt x="2235" y="886"/>
                    <a:pt x="4469" y="108"/>
                    <a:pt x="7076" y="10"/>
                  </a:cubicBezTo>
                  <a:cubicBezTo>
                    <a:pt x="9683" y="-87"/>
                    <a:pt x="12662" y="497"/>
                    <a:pt x="15269" y="3124"/>
                  </a:cubicBezTo>
                  <a:cubicBezTo>
                    <a:pt x="17876" y="5751"/>
                    <a:pt x="20110" y="10421"/>
                    <a:pt x="20855" y="13827"/>
                  </a:cubicBezTo>
                  <a:cubicBezTo>
                    <a:pt x="21600" y="17232"/>
                    <a:pt x="20855" y="19372"/>
                    <a:pt x="20110" y="215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9" name="Line"/>
            <p:cNvSpPr/>
            <p:nvPr/>
          </p:nvSpPr>
          <p:spPr>
            <a:xfrm>
              <a:off x="5233948" y="2566416"/>
              <a:ext cx="101363" cy="31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21170" extrusionOk="0">
                  <a:moveTo>
                    <a:pt x="5610" y="3581"/>
                  </a:moveTo>
                  <a:cubicBezTo>
                    <a:pt x="5610" y="2681"/>
                    <a:pt x="5610" y="1781"/>
                    <a:pt x="4503" y="1061"/>
                  </a:cubicBezTo>
                  <a:cubicBezTo>
                    <a:pt x="3395" y="341"/>
                    <a:pt x="1180" y="-199"/>
                    <a:pt x="349" y="71"/>
                  </a:cubicBezTo>
                  <a:cubicBezTo>
                    <a:pt x="-482" y="341"/>
                    <a:pt x="72" y="1421"/>
                    <a:pt x="3118" y="4751"/>
                  </a:cubicBezTo>
                  <a:cubicBezTo>
                    <a:pt x="6164" y="8081"/>
                    <a:pt x="11703" y="13661"/>
                    <a:pt x="15303" y="16991"/>
                  </a:cubicBezTo>
                  <a:cubicBezTo>
                    <a:pt x="18903" y="20321"/>
                    <a:pt x="20564" y="21401"/>
                    <a:pt x="20841" y="21131"/>
                  </a:cubicBezTo>
                  <a:cubicBezTo>
                    <a:pt x="21118" y="20861"/>
                    <a:pt x="20010" y="19241"/>
                    <a:pt x="18903" y="176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0" name="Line"/>
            <p:cNvSpPr/>
            <p:nvPr/>
          </p:nvSpPr>
          <p:spPr>
            <a:xfrm>
              <a:off x="5222954" y="2496325"/>
              <a:ext cx="143901" cy="196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5" h="21014" extrusionOk="0">
                  <a:moveTo>
                    <a:pt x="841" y="14102"/>
                  </a:moveTo>
                  <a:cubicBezTo>
                    <a:pt x="83" y="11798"/>
                    <a:pt x="-675" y="9494"/>
                    <a:pt x="1030" y="6902"/>
                  </a:cubicBezTo>
                  <a:cubicBezTo>
                    <a:pt x="2736" y="4310"/>
                    <a:pt x="6904" y="1430"/>
                    <a:pt x="10693" y="422"/>
                  </a:cubicBezTo>
                  <a:cubicBezTo>
                    <a:pt x="14483" y="-586"/>
                    <a:pt x="17893" y="278"/>
                    <a:pt x="19409" y="2294"/>
                  </a:cubicBezTo>
                  <a:cubicBezTo>
                    <a:pt x="20925" y="4310"/>
                    <a:pt x="20546" y="7478"/>
                    <a:pt x="17704" y="10790"/>
                  </a:cubicBezTo>
                  <a:cubicBezTo>
                    <a:pt x="14862" y="14102"/>
                    <a:pt x="9557" y="17558"/>
                    <a:pt x="4251" y="210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1" name="Line"/>
            <p:cNvSpPr/>
            <p:nvPr/>
          </p:nvSpPr>
          <p:spPr>
            <a:xfrm>
              <a:off x="5398274" y="2733433"/>
              <a:ext cx="188644" cy="207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109" extrusionOk="0">
                  <a:moveTo>
                    <a:pt x="0" y="3216"/>
                  </a:moveTo>
                  <a:cubicBezTo>
                    <a:pt x="2130" y="5404"/>
                    <a:pt x="4259" y="7591"/>
                    <a:pt x="6085" y="8685"/>
                  </a:cubicBezTo>
                  <a:cubicBezTo>
                    <a:pt x="7910" y="9778"/>
                    <a:pt x="9431" y="9778"/>
                    <a:pt x="10648" y="8958"/>
                  </a:cubicBezTo>
                  <a:cubicBezTo>
                    <a:pt x="11865" y="8138"/>
                    <a:pt x="12777" y="6497"/>
                    <a:pt x="13234" y="4584"/>
                  </a:cubicBezTo>
                  <a:cubicBezTo>
                    <a:pt x="13690" y="2670"/>
                    <a:pt x="13690" y="482"/>
                    <a:pt x="13994" y="72"/>
                  </a:cubicBezTo>
                  <a:cubicBezTo>
                    <a:pt x="14299" y="-338"/>
                    <a:pt x="14907" y="1029"/>
                    <a:pt x="16124" y="3627"/>
                  </a:cubicBezTo>
                  <a:cubicBezTo>
                    <a:pt x="17341" y="6224"/>
                    <a:pt x="19166" y="10052"/>
                    <a:pt x="20231" y="12649"/>
                  </a:cubicBezTo>
                  <a:cubicBezTo>
                    <a:pt x="21296" y="15247"/>
                    <a:pt x="21600" y="16614"/>
                    <a:pt x="21144" y="17844"/>
                  </a:cubicBezTo>
                  <a:cubicBezTo>
                    <a:pt x="20687" y="19075"/>
                    <a:pt x="19470" y="20168"/>
                    <a:pt x="17797" y="20715"/>
                  </a:cubicBezTo>
                  <a:cubicBezTo>
                    <a:pt x="16124" y="21262"/>
                    <a:pt x="13994" y="21262"/>
                    <a:pt x="12625" y="20578"/>
                  </a:cubicBezTo>
                  <a:cubicBezTo>
                    <a:pt x="11256" y="19895"/>
                    <a:pt x="10648" y="18528"/>
                    <a:pt x="10496" y="17708"/>
                  </a:cubicBezTo>
                  <a:cubicBezTo>
                    <a:pt x="10344" y="16887"/>
                    <a:pt x="10648" y="16614"/>
                    <a:pt x="10952" y="163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2" name="Line"/>
            <p:cNvSpPr/>
            <p:nvPr/>
          </p:nvSpPr>
          <p:spPr>
            <a:xfrm>
              <a:off x="5607952" y="2684408"/>
              <a:ext cx="177421" cy="169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7088"/>
                  </a:moveTo>
                  <a:cubicBezTo>
                    <a:pt x="2618" y="10125"/>
                    <a:pt x="5236" y="13162"/>
                    <a:pt x="7364" y="15862"/>
                  </a:cubicBezTo>
                  <a:cubicBezTo>
                    <a:pt x="9491" y="18562"/>
                    <a:pt x="11127" y="20925"/>
                    <a:pt x="11291" y="21262"/>
                  </a:cubicBezTo>
                  <a:cubicBezTo>
                    <a:pt x="11455" y="21600"/>
                    <a:pt x="10145" y="19913"/>
                    <a:pt x="9000" y="17213"/>
                  </a:cubicBezTo>
                  <a:cubicBezTo>
                    <a:pt x="7855" y="14513"/>
                    <a:pt x="6873" y="10800"/>
                    <a:pt x="6709" y="8100"/>
                  </a:cubicBezTo>
                  <a:cubicBezTo>
                    <a:pt x="6545" y="5400"/>
                    <a:pt x="7200" y="3713"/>
                    <a:pt x="9818" y="2531"/>
                  </a:cubicBezTo>
                  <a:cubicBezTo>
                    <a:pt x="12436" y="1350"/>
                    <a:pt x="17018" y="67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3" name="Line"/>
            <p:cNvSpPr/>
            <p:nvPr/>
          </p:nvSpPr>
          <p:spPr>
            <a:xfrm>
              <a:off x="5818829" y="2668279"/>
              <a:ext cx="150832" cy="141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098" extrusionOk="0">
                  <a:moveTo>
                    <a:pt x="3242" y="2400"/>
                  </a:moveTo>
                  <a:cubicBezTo>
                    <a:pt x="1726" y="3600"/>
                    <a:pt x="210" y="4800"/>
                    <a:pt x="20" y="6400"/>
                  </a:cubicBezTo>
                  <a:cubicBezTo>
                    <a:pt x="-169" y="8000"/>
                    <a:pt x="968" y="10000"/>
                    <a:pt x="3052" y="12600"/>
                  </a:cubicBezTo>
                  <a:cubicBezTo>
                    <a:pt x="5136" y="15200"/>
                    <a:pt x="8168" y="18400"/>
                    <a:pt x="10820" y="20000"/>
                  </a:cubicBezTo>
                  <a:cubicBezTo>
                    <a:pt x="13473" y="21600"/>
                    <a:pt x="15747" y="21600"/>
                    <a:pt x="17642" y="19000"/>
                  </a:cubicBezTo>
                  <a:cubicBezTo>
                    <a:pt x="19536" y="16400"/>
                    <a:pt x="21052" y="11200"/>
                    <a:pt x="21242" y="7600"/>
                  </a:cubicBezTo>
                  <a:cubicBezTo>
                    <a:pt x="21431" y="4000"/>
                    <a:pt x="20294" y="2000"/>
                    <a:pt x="1915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4" name="Line"/>
            <p:cNvSpPr/>
            <p:nvPr/>
          </p:nvSpPr>
          <p:spPr>
            <a:xfrm>
              <a:off x="6059567" y="2684408"/>
              <a:ext cx="153227" cy="13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5" extrusionOk="0">
                  <a:moveTo>
                    <a:pt x="0" y="0"/>
                  </a:moveTo>
                  <a:cubicBezTo>
                    <a:pt x="3789" y="6646"/>
                    <a:pt x="7579" y="13292"/>
                    <a:pt x="10421" y="17031"/>
                  </a:cubicBezTo>
                  <a:cubicBezTo>
                    <a:pt x="13263" y="20769"/>
                    <a:pt x="15158" y="21600"/>
                    <a:pt x="16295" y="20977"/>
                  </a:cubicBezTo>
                  <a:cubicBezTo>
                    <a:pt x="17432" y="20354"/>
                    <a:pt x="17811" y="18277"/>
                    <a:pt x="18568" y="14746"/>
                  </a:cubicBezTo>
                  <a:cubicBezTo>
                    <a:pt x="19326" y="11215"/>
                    <a:pt x="20463" y="6231"/>
                    <a:pt x="21600" y="12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5" name="Line"/>
            <p:cNvSpPr/>
            <p:nvPr/>
          </p:nvSpPr>
          <p:spPr>
            <a:xfrm>
              <a:off x="6269842" y="2568816"/>
              <a:ext cx="313921" cy="25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20" extrusionOk="0">
                  <a:moveTo>
                    <a:pt x="3282" y="10911"/>
                  </a:moveTo>
                  <a:cubicBezTo>
                    <a:pt x="2359" y="11579"/>
                    <a:pt x="1436" y="12247"/>
                    <a:pt x="882" y="13249"/>
                  </a:cubicBezTo>
                  <a:cubicBezTo>
                    <a:pt x="328" y="14252"/>
                    <a:pt x="144" y="15588"/>
                    <a:pt x="51" y="16812"/>
                  </a:cubicBezTo>
                  <a:cubicBezTo>
                    <a:pt x="-41" y="18037"/>
                    <a:pt x="-41" y="19151"/>
                    <a:pt x="328" y="20041"/>
                  </a:cubicBezTo>
                  <a:cubicBezTo>
                    <a:pt x="697" y="20932"/>
                    <a:pt x="1436" y="21600"/>
                    <a:pt x="2174" y="21377"/>
                  </a:cubicBezTo>
                  <a:cubicBezTo>
                    <a:pt x="2913" y="21155"/>
                    <a:pt x="3651" y="20041"/>
                    <a:pt x="4205" y="18594"/>
                  </a:cubicBezTo>
                  <a:cubicBezTo>
                    <a:pt x="4759" y="17146"/>
                    <a:pt x="5128" y="15365"/>
                    <a:pt x="5405" y="13918"/>
                  </a:cubicBezTo>
                  <a:cubicBezTo>
                    <a:pt x="5682" y="12470"/>
                    <a:pt x="5867" y="11357"/>
                    <a:pt x="5959" y="11468"/>
                  </a:cubicBezTo>
                  <a:cubicBezTo>
                    <a:pt x="6051" y="11579"/>
                    <a:pt x="6051" y="12915"/>
                    <a:pt x="6421" y="14697"/>
                  </a:cubicBezTo>
                  <a:cubicBezTo>
                    <a:pt x="6790" y="16478"/>
                    <a:pt x="7528" y="18705"/>
                    <a:pt x="8359" y="19930"/>
                  </a:cubicBezTo>
                  <a:cubicBezTo>
                    <a:pt x="9190" y="21155"/>
                    <a:pt x="10113" y="21377"/>
                    <a:pt x="11128" y="19485"/>
                  </a:cubicBezTo>
                  <a:cubicBezTo>
                    <a:pt x="12144" y="17592"/>
                    <a:pt x="13251" y="13583"/>
                    <a:pt x="13805" y="10355"/>
                  </a:cubicBezTo>
                  <a:cubicBezTo>
                    <a:pt x="14359" y="7126"/>
                    <a:pt x="14359" y="4676"/>
                    <a:pt x="14174" y="2895"/>
                  </a:cubicBezTo>
                  <a:cubicBezTo>
                    <a:pt x="13990" y="1113"/>
                    <a:pt x="13621" y="0"/>
                    <a:pt x="13436" y="0"/>
                  </a:cubicBezTo>
                  <a:cubicBezTo>
                    <a:pt x="13251" y="0"/>
                    <a:pt x="13251" y="1113"/>
                    <a:pt x="13897" y="4120"/>
                  </a:cubicBezTo>
                  <a:cubicBezTo>
                    <a:pt x="14544" y="7126"/>
                    <a:pt x="15836" y="12025"/>
                    <a:pt x="16944" y="15365"/>
                  </a:cubicBezTo>
                  <a:cubicBezTo>
                    <a:pt x="18051" y="18705"/>
                    <a:pt x="18974" y="20487"/>
                    <a:pt x="19713" y="21043"/>
                  </a:cubicBezTo>
                  <a:cubicBezTo>
                    <a:pt x="20451" y="21600"/>
                    <a:pt x="21005" y="20932"/>
                    <a:pt x="21559" y="202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6" name="Line"/>
            <p:cNvSpPr/>
            <p:nvPr/>
          </p:nvSpPr>
          <p:spPr>
            <a:xfrm>
              <a:off x="6454730" y="2684408"/>
              <a:ext cx="112905" cy="5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543" y="17486"/>
                    <a:pt x="3086" y="13371"/>
                    <a:pt x="6686" y="9771"/>
                  </a:cubicBezTo>
                  <a:cubicBezTo>
                    <a:pt x="10286" y="6171"/>
                    <a:pt x="15943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7" name="Line"/>
            <p:cNvSpPr/>
            <p:nvPr/>
          </p:nvSpPr>
          <p:spPr>
            <a:xfrm>
              <a:off x="6601095" y="2629198"/>
              <a:ext cx="240734" cy="19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10" extrusionOk="0">
                  <a:moveTo>
                    <a:pt x="2773" y="12827"/>
                  </a:moveTo>
                  <a:cubicBezTo>
                    <a:pt x="4693" y="10811"/>
                    <a:pt x="6613" y="8795"/>
                    <a:pt x="7693" y="6923"/>
                  </a:cubicBezTo>
                  <a:cubicBezTo>
                    <a:pt x="8773" y="5051"/>
                    <a:pt x="9013" y="3323"/>
                    <a:pt x="8533" y="2171"/>
                  </a:cubicBezTo>
                  <a:cubicBezTo>
                    <a:pt x="8053" y="1019"/>
                    <a:pt x="6853" y="443"/>
                    <a:pt x="5653" y="155"/>
                  </a:cubicBezTo>
                  <a:cubicBezTo>
                    <a:pt x="4453" y="-133"/>
                    <a:pt x="3253" y="-133"/>
                    <a:pt x="2173" y="1163"/>
                  </a:cubicBezTo>
                  <a:cubicBezTo>
                    <a:pt x="1093" y="2459"/>
                    <a:pt x="133" y="5051"/>
                    <a:pt x="13" y="8075"/>
                  </a:cubicBezTo>
                  <a:cubicBezTo>
                    <a:pt x="-107" y="11099"/>
                    <a:pt x="613" y="14555"/>
                    <a:pt x="3013" y="17147"/>
                  </a:cubicBezTo>
                  <a:cubicBezTo>
                    <a:pt x="5413" y="19739"/>
                    <a:pt x="9493" y="21467"/>
                    <a:pt x="12853" y="21179"/>
                  </a:cubicBezTo>
                  <a:cubicBezTo>
                    <a:pt x="16213" y="20891"/>
                    <a:pt x="18853" y="18587"/>
                    <a:pt x="21493" y="162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8" name="Line"/>
            <p:cNvSpPr/>
            <p:nvPr/>
          </p:nvSpPr>
          <p:spPr>
            <a:xfrm>
              <a:off x="5824150" y="2974604"/>
              <a:ext cx="154772" cy="38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040" extrusionOk="0">
                  <a:moveTo>
                    <a:pt x="6918" y="889"/>
                  </a:moveTo>
                  <a:cubicBezTo>
                    <a:pt x="5428" y="301"/>
                    <a:pt x="3939" y="-287"/>
                    <a:pt x="2635" y="154"/>
                  </a:cubicBezTo>
                  <a:cubicBezTo>
                    <a:pt x="1332" y="595"/>
                    <a:pt x="214" y="2064"/>
                    <a:pt x="28" y="4929"/>
                  </a:cubicBezTo>
                  <a:cubicBezTo>
                    <a:pt x="-158" y="7795"/>
                    <a:pt x="587" y="12056"/>
                    <a:pt x="2449" y="15068"/>
                  </a:cubicBezTo>
                  <a:cubicBezTo>
                    <a:pt x="4311" y="18080"/>
                    <a:pt x="7290" y="19844"/>
                    <a:pt x="10642" y="20578"/>
                  </a:cubicBezTo>
                  <a:cubicBezTo>
                    <a:pt x="13994" y="21313"/>
                    <a:pt x="17718" y="21019"/>
                    <a:pt x="21442" y="207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9" name="Line"/>
            <p:cNvSpPr/>
            <p:nvPr/>
          </p:nvSpPr>
          <p:spPr>
            <a:xfrm>
              <a:off x="6013340" y="3089134"/>
              <a:ext cx="159142" cy="20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121" extrusionOk="0">
                  <a:moveTo>
                    <a:pt x="1840" y="6410"/>
                  </a:moveTo>
                  <a:cubicBezTo>
                    <a:pt x="777" y="5316"/>
                    <a:pt x="-285" y="4223"/>
                    <a:pt x="69" y="3129"/>
                  </a:cubicBezTo>
                  <a:cubicBezTo>
                    <a:pt x="423" y="2035"/>
                    <a:pt x="2194" y="942"/>
                    <a:pt x="3964" y="395"/>
                  </a:cubicBezTo>
                  <a:cubicBezTo>
                    <a:pt x="5735" y="-152"/>
                    <a:pt x="7505" y="-152"/>
                    <a:pt x="8745" y="532"/>
                  </a:cubicBezTo>
                  <a:cubicBezTo>
                    <a:pt x="9984" y="1215"/>
                    <a:pt x="10692" y="2582"/>
                    <a:pt x="10869" y="3949"/>
                  </a:cubicBezTo>
                  <a:cubicBezTo>
                    <a:pt x="11046" y="5316"/>
                    <a:pt x="10692" y="6683"/>
                    <a:pt x="10161" y="8051"/>
                  </a:cubicBezTo>
                  <a:cubicBezTo>
                    <a:pt x="9630" y="9418"/>
                    <a:pt x="8922" y="10785"/>
                    <a:pt x="9630" y="11742"/>
                  </a:cubicBezTo>
                  <a:cubicBezTo>
                    <a:pt x="10338" y="12699"/>
                    <a:pt x="12463" y="13245"/>
                    <a:pt x="14410" y="13382"/>
                  </a:cubicBezTo>
                  <a:cubicBezTo>
                    <a:pt x="16358" y="13519"/>
                    <a:pt x="18128" y="13245"/>
                    <a:pt x="19367" y="13792"/>
                  </a:cubicBezTo>
                  <a:cubicBezTo>
                    <a:pt x="20607" y="14339"/>
                    <a:pt x="21315" y="15706"/>
                    <a:pt x="20784" y="16937"/>
                  </a:cubicBezTo>
                  <a:cubicBezTo>
                    <a:pt x="20253" y="18167"/>
                    <a:pt x="18482" y="19261"/>
                    <a:pt x="16535" y="20081"/>
                  </a:cubicBezTo>
                  <a:cubicBezTo>
                    <a:pt x="14587" y="20901"/>
                    <a:pt x="12463" y="21448"/>
                    <a:pt x="12463" y="20901"/>
                  </a:cubicBezTo>
                  <a:cubicBezTo>
                    <a:pt x="12463" y="20354"/>
                    <a:pt x="14587" y="18714"/>
                    <a:pt x="16712" y="170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0" name="Line"/>
            <p:cNvSpPr/>
            <p:nvPr/>
          </p:nvSpPr>
          <p:spPr>
            <a:xfrm>
              <a:off x="6254961" y="3087635"/>
              <a:ext cx="191705" cy="195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21" extrusionOk="0">
                  <a:moveTo>
                    <a:pt x="3394" y="0"/>
                  </a:moveTo>
                  <a:cubicBezTo>
                    <a:pt x="2194" y="2627"/>
                    <a:pt x="994" y="5254"/>
                    <a:pt x="394" y="8173"/>
                  </a:cubicBezTo>
                  <a:cubicBezTo>
                    <a:pt x="-206" y="11092"/>
                    <a:pt x="-206" y="14303"/>
                    <a:pt x="994" y="16930"/>
                  </a:cubicBezTo>
                  <a:cubicBezTo>
                    <a:pt x="2194" y="19557"/>
                    <a:pt x="4594" y="21600"/>
                    <a:pt x="8194" y="21162"/>
                  </a:cubicBezTo>
                  <a:cubicBezTo>
                    <a:pt x="11794" y="20724"/>
                    <a:pt x="16594" y="17805"/>
                    <a:pt x="21394" y="148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1" name="Line"/>
            <p:cNvSpPr/>
            <p:nvPr/>
          </p:nvSpPr>
          <p:spPr>
            <a:xfrm>
              <a:off x="6382149" y="2984732"/>
              <a:ext cx="132835" cy="3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479" extrusionOk="0">
                  <a:moveTo>
                    <a:pt x="0" y="1888"/>
                  </a:moveTo>
                  <a:cubicBezTo>
                    <a:pt x="1296" y="1219"/>
                    <a:pt x="2592" y="549"/>
                    <a:pt x="4320" y="214"/>
                  </a:cubicBezTo>
                  <a:cubicBezTo>
                    <a:pt x="6048" y="-121"/>
                    <a:pt x="8208" y="-121"/>
                    <a:pt x="10584" y="632"/>
                  </a:cubicBezTo>
                  <a:cubicBezTo>
                    <a:pt x="12960" y="1386"/>
                    <a:pt x="15552" y="2893"/>
                    <a:pt x="17496" y="5991"/>
                  </a:cubicBezTo>
                  <a:cubicBezTo>
                    <a:pt x="19440" y="9088"/>
                    <a:pt x="20736" y="13777"/>
                    <a:pt x="21168" y="16623"/>
                  </a:cubicBezTo>
                  <a:cubicBezTo>
                    <a:pt x="21600" y="19470"/>
                    <a:pt x="21168" y="20474"/>
                    <a:pt x="20736" y="214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2" name="Line"/>
            <p:cNvSpPr/>
            <p:nvPr/>
          </p:nvSpPr>
          <p:spPr>
            <a:xfrm>
              <a:off x="67543" y="3975894"/>
              <a:ext cx="281862" cy="4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428" extrusionOk="0">
                  <a:moveTo>
                    <a:pt x="610" y="3678"/>
                  </a:moveTo>
                  <a:cubicBezTo>
                    <a:pt x="207" y="2986"/>
                    <a:pt x="-197" y="2294"/>
                    <a:pt x="106" y="1671"/>
                  </a:cubicBezTo>
                  <a:cubicBezTo>
                    <a:pt x="409" y="1048"/>
                    <a:pt x="1418" y="494"/>
                    <a:pt x="2528" y="217"/>
                  </a:cubicBezTo>
                  <a:cubicBezTo>
                    <a:pt x="3639" y="-60"/>
                    <a:pt x="4850" y="-60"/>
                    <a:pt x="5859" y="148"/>
                  </a:cubicBezTo>
                  <a:cubicBezTo>
                    <a:pt x="6868" y="355"/>
                    <a:pt x="7676" y="771"/>
                    <a:pt x="8584" y="2225"/>
                  </a:cubicBezTo>
                  <a:cubicBezTo>
                    <a:pt x="9493" y="3678"/>
                    <a:pt x="10502" y="6171"/>
                    <a:pt x="10300" y="8871"/>
                  </a:cubicBezTo>
                  <a:cubicBezTo>
                    <a:pt x="10098" y="11571"/>
                    <a:pt x="8685" y="14478"/>
                    <a:pt x="7171" y="16486"/>
                  </a:cubicBezTo>
                  <a:cubicBezTo>
                    <a:pt x="5657" y="18494"/>
                    <a:pt x="4042" y="19602"/>
                    <a:pt x="2831" y="20363"/>
                  </a:cubicBezTo>
                  <a:cubicBezTo>
                    <a:pt x="1620" y="21125"/>
                    <a:pt x="812" y="21540"/>
                    <a:pt x="610" y="21402"/>
                  </a:cubicBezTo>
                  <a:cubicBezTo>
                    <a:pt x="409" y="21263"/>
                    <a:pt x="812" y="20571"/>
                    <a:pt x="1519" y="20155"/>
                  </a:cubicBezTo>
                  <a:cubicBezTo>
                    <a:pt x="2225" y="19740"/>
                    <a:pt x="3235" y="19602"/>
                    <a:pt x="6061" y="19671"/>
                  </a:cubicBezTo>
                  <a:cubicBezTo>
                    <a:pt x="8887" y="19740"/>
                    <a:pt x="13530" y="20017"/>
                    <a:pt x="16457" y="20294"/>
                  </a:cubicBezTo>
                  <a:cubicBezTo>
                    <a:pt x="19384" y="20571"/>
                    <a:pt x="20596" y="20848"/>
                    <a:pt x="20999" y="20917"/>
                  </a:cubicBezTo>
                  <a:cubicBezTo>
                    <a:pt x="21403" y="20986"/>
                    <a:pt x="20999" y="20848"/>
                    <a:pt x="20596" y="207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3" name="Line"/>
            <p:cNvSpPr/>
            <p:nvPr/>
          </p:nvSpPr>
          <p:spPr>
            <a:xfrm>
              <a:off x="390188" y="4297318"/>
              <a:ext cx="1" cy="3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4" name="Line"/>
            <p:cNvSpPr/>
            <p:nvPr/>
          </p:nvSpPr>
          <p:spPr>
            <a:xfrm>
              <a:off x="481454" y="3908795"/>
              <a:ext cx="165054" cy="417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416" extrusionOk="0">
                  <a:moveTo>
                    <a:pt x="5754" y="3519"/>
                  </a:moveTo>
                  <a:cubicBezTo>
                    <a:pt x="3183" y="1873"/>
                    <a:pt x="612" y="227"/>
                    <a:pt x="97" y="22"/>
                  </a:cubicBezTo>
                  <a:cubicBezTo>
                    <a:pt x="-417" y="-184"/>
                    <a:pt x="1126" y="1050"/>
                    <a:pt x="4469" y="4650"/>
                  </a:cubicBezTo>
                  <a:cubicBezTo>
                    <a:pt x="7812" y="8250"/>
                    <a:pt x="12954" y="14216"/>
                    <a:pt x="16040" y="17405"/>
                  </a:cubicBezTo>
                  <a:cubicBezTo>
                    <a:pt x="19126" y="20593"/>
                    <a:pt x="20154" y="21005"/>
                    <a:pt x="21183" y="214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5" name="Line"/>
            <p:cNvSpPr/>
            <p:nvPr/>
          </p:nvSpPr>
          <p:spPr>
            <a:xfrm>
              <a:off x="498973" y="3801136"/>
              <a:ext cx="167979" cy="428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1" h="21394" extrusionOk="0">
                  <a:moveTo>
                    <a:pt x="3272" y="9394"/>
                  </a:moveTo>
                  <a:cubicBezTo>
                    <a:pt x="2312" y="8394"/>
                    <a:pt x="1352" y="7394"/>
                    <a:pt x="632" y="6294"/>
                  </a:cubicBezTo>
                  <a:cubicBezTo>
                    <a:pt x="-88" y="5194"/>
                    <a:pt x="-568" y="3994"/>
                    <a:pt x="1352" y="2894"/>
                  </a:cubicBezTo>
                  <a:cubicBezTo>
                    <a:pt x="3272" y="1794"/>
                    <a:pt x="7592" y="794"/>
                    <a:pt x="10952" y="294"/>
                  </a:cubicBezTo>
                  <a:cubicBezTo>
                    <a:pt x="14312" y="-206"/>
                    <a:pt x="16712" y="-206"/>
                    <a:pt x="18392" y="1394"/>
                  </a:cubicBezTo>
                  <a:cubicBezTo>
                    <a:pt x="20072" y="2994"/>
                    <a:pt x="21032" y="6194"/>
                    <a:pt x="18872" y="9794"/>
                  </a:cubicBezTo>
                  <a:cubicBezTo>
                    <a:pt x="16712" y="13394"/>
                    <a:pt x="11432" y="17394"/>
                    <a:pt x="6152" y="213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6" name="Line"/>
            <p:cNvSpPr/>
            <p:nvPr/>
          </p:nvSpPr>
          <p:spPr>
            <a:xfrm>
              <a:off x="754703" y="4117595"/>
              <a:ext cx="220329" cy="44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390" extrusionOk="0">
                  <a:moveTo>
                    <a:pt x="0" y="2530"/>
                  </a:moveTo>
                  <a:cubicBezTo>
                    <a:pt x="1157" y="3308"/>
                    <a:pt x="2314" y="4086"/>
                    <a:pt x="3664" y="4768"/>
                  </a:cubicBezTo>
                  <a:cubicBezTo>
                    <a:pt x="5014" y="5449"/>
                    <a:pt x="6557" y="6032"/>
                    <a:pt x="8100" y="6032"/>
                  </a:cubicBezTo>
                  <a:cubicBezTo>
                    <a:pt x="9643" y="6032"/>
                    <a:pt x="11186" y="5449"/>
                    <a:pt x="11764" y="4670"/>
                  </a:cubicBezTo>
                  <a:cubicBezTo>
                    <a:pt x="12343" y="3892"/>
                    <a:pt x="11957" y="2919"/>
                    <a:pt x="11379" y="1946"/>
                  </a:cubicBezTo>
                  <a:cubicBezTo>
                    <a:pt x="10800" y="973"/>
                    <a:pt x="10029" y="0"/>
                    <a:pt x="10029" y="0"/>
                  </a:cubicBezTo>
                  <a:cubicBezTo>
                    <a:pt x="10029" y="0"/>
                    <a:pt x="10800" y="973"/>
                    <a:pt x="12729" y="3503"/>
                  </a:cubicBezTo>
                  <a:cubicBezTo>
                    <a:pt x="14657" y="6032"/>
                    <a:pt x="17743" y="10119"/>
                    <a:pt x="19479" y="13330"/>
                  </a:cubicBezTo>
                  <a:cubicBezTo>
                    <a:pt x="21214" y="16541"/>
                    <a:pt x="21600" y="18876"/>
                    <a:pt x="20829" y="20141"/>
                  </a:cubicBezTo>
                  <a:cubicBezTo>
                    <a:pt x="20057" y="21405"/>
                    <a:pt x="18129" y="21600"/>
                    <a:pt x="15429" y="21211"/>
                  </a:cubicBezTo>
                  <a:cubicBezTo>
                    <a:pt x="12729" y="20822"/>
                    <a:pt x="9257" y="19849"/>
                    <a:pt x="7521" y="18778"/>
                  </a:cubicBezTo>
                  <a:cubicBezTo>
                    <a:pt x="5786" y="17708"/>
                    <a:pt x="5786" y="16541"/>
                    <a:pt x="5786" y="153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7" name="Line"/>
            <p:cNvSpPr/>
            <p:nvPr/>
          </p:nvSpPr>
          <p:spPr>
            <a:xfrm>
              <a:off x="959073" y="4085537"/>
              <a:ext cx="144262" cy="20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0" y="4985"/>
                  </a:moveTo>
                  <a:cubicBezTo>
                    <a:pt x="2400" y="9138"/>
                    <a:pt x="4800" y="13292"/>
                    <a:pt x="7200" y="16408"/>
                  </a:cubicBezTo>
                  <a:cubicBezTo>
                    <a:pt x="9600" y="19523"/>
                    <a:pt x="12000" y="21600"/>
                    <a:pt x="12000" y="21392"/>
                  </a:cubicBezTo>
                  <a:cubicBezTo>
                    <a:pt x="12000" y="21185"/>
                    <a:pt x="9600" y="18692"/>
                    <a:pt x="8100" y="16200"/>
                  </a:cubicBezTo>
                  <a:cubicBezTo>
                    <a:pt x="6600" y="13708"/>
                    <a:pt x="6000" y="11215"/>
                    <a:pt x="6000" y="8931"/>
                  </a:cubicBezTo>
                  <a:cubicBezTo>
                    <a:pt x="6000" y="6646"/>
                    <a:pt x="6600" y="4569"/>
                    <a:pt x="9300" y="3115"/>
                  </a:cubicBezTo>
                  <a:cubicBezTo>
                    <a:pt x="12000" y="1662"/>
                    <a:pt x="16800" y="83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8" name="Line"/>
            <p:cNvSpPr/>
            <p:nvPr/>
          </p:nvSpPr>
          <p:spPr>
            <a:xfrm>
              <a:off x="1127378" y="4097559"/>
              <a:ext cx="184816" cy="15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6" h="21336" extrusionOk="0">
                  <a:moveTo>
                    <a:pt x="0" y="1662"/>
                  </a:moveTo>
                  <a:cubicBezTo>
                    <a:pt x="1838" y="6646"/>
                    <a:pt x="3677" y="11631"/>
                    <a:pt x="5515" y="14954"/>
                  </a:cubicBezTo>
                  <a:cubicBezTo>
                    <a:pt x="7353" y="18277"/>
                    <a:pt x="9191" y="19938"/>
                    <a:pt x="11260" y="20769"/>
                  </a:cubicBezTo>
                  <a:cubicBezTo>
                    <a:pt x="13328" y="21600"/>
                    <a:pt x="15626" y="21600"/>
                    <a:pt x="17234" y="20215"/>
                  </a:cubicBezTo>
                  <a:cubicBezTo>
                    <a:pt x="18843" y="18831"/>
                    <a:pt x="19762" y="16062"/>
                    <a:pt x="20451" y="13292"/>
                  </a:cubicBezTo>
                  <a:cubicBezTo>
                    <a:pt x="21140" y="10523"/>
                    <a:pt x="21600" y="7754"/>
                    <a:pt x="20681" y="5538"/>
                  </a:cubicBezTo>
                  <a:cubicBezTo>
                    <a:pt x="19762" y="3323"/>
                    <a:pt x="17464" y="1662"/>
                    <a:pt x="1516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9" name="Line"/>
            <p:cNvSpPr/>
            <p:nvPr/>
          </p:nvSpPr>
          <p:spPr>
            <a:xfrm>
              <a:off x="1379835" y="4073515"/>
              <a:ext cx="144262" cy="16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0" y="7714"/>
                  </a:moveTo>
                  <a:cubicBezTo>
                    <a:pt x="4200" y="11314"/>
                    <a:pt x="8400" y="14914"/>
                    <a:pt x="11700" y="17486"/>
                  </a:cubicBezTo>
                  <a:cubicBezTo>
                    <a:pt x="15000" y="20057"/>
                    <a:pt x="17400" y="21600"/>
                    <a:pt x="18900" y="21086"/>
                  </a:cubicBezTo>
                  <a:cubicBezTo>
                    <a:pt x="20400" y="20571"/>
                    <a:pt x="21000" y="18000"/>
                    <a:pt x="21300" y="15429"/>
                  </a:cubicBezTo>
                  <a:cubicBezTo>
                    <a:pt x="21600" y="12857"/>
                    <a:pt x="21600" y="10286"/>
                    <a:pt x="21600" y="7714"/>
                  </a:cubicBezTo>
                  <a:cubicBezTo>
                    <a:pt x="21600" y="5143"/>
                    <a:pt x="21600" y="2571"/>
                    <a:pt x="21600" y="1286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0" name="Line"/>
            <p:cNvSpPr/>
            <p:nvPr/>
          </p:nvSpPr>
          <p:spPr>
            <a:xfrm>
              <a:off x="1609624" y="3961312"/>
              <a:ext cx="419388" cy="30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285" extrusionOk="0">
                  <a:moveTo>
                    <a:pt x="2398" y="10516"/>
                  </a:moveTo>
                  <a:cubicBezTo>
                    <a:pt x="1575" y="11368"/>
                    <a:pt x="752" y="12221"/>
                    <a:pt x="340" y="13358"/>
                  </a:cubicBezTo>
                  <a:cubicBezTo>
                    <a:pt x="-71" y="14495"/>
                    <a:pt x="-71" y="15916"/>
                    <a:pt x="135" y="17479"/>
                  </a:cubicBezTo>
                  <a:cubicBezTo>
                    <a:pt x="340" y="19042"/>
                    <a:pt x="752" y="20747"/>
                    <a:pt x="1369" y="21174"/>
                  </a:cubicBezTo>
                  <a:cubicBezTo>
                    <a:pt x="1986" y="21600"/>
                    <a:pt x="2809" y="20747"/>
                    <a:pt x="3426" y="19611"/>
                  </a:cubicBezTo>
                  <a:cubicBezTo>
                    <a:pt x="4043" y="18474"/>
                    <a:pt x="4455" y="17053"/>
                    <a:pt x="4660" y="15347"/>
                  </a:cubicBezTo>
                  <a:cubicBezTo>
                    <a:pt x="4866" y="13642"/>
                    <a:pt x="4866" y="11653"/>
                    <a:pt x="4763" y="11368"/>
                  </a:cubicBezTo>
                  <a:cubicBezTo>
                    <a:pt x="4660" y="11084"/>
                    <a:pt x="4455" y="12505"/>
                    <a:pt x="4558" y="13926"/>
                  </a:cubicBezTo>
                  <a:cubicBezTo>
                    <a:pt x="4660" y="15347"/>
                    <a:pt x="5072" y="16768"/>
                    <a:pt x="5895" y="17905"/>
                  </a:cubicBezTo>
                  <a:cubicBezTo>
                    <a:pt x="6718" y="19042"/>
                    <a:pt x="7952" y="19895"/>
                    <a:pt x="9083" y="19042"/>
                  </a:cubicBezTo>
                  <a:cubicBezTo>
                    <a:pt x="10215" y="18189"/>
                    <a:pt x="11243" y="15632"/>
                    <a:pt x="11758" y="12647"/>
                  </a:cubicBezTo>
                  <a:cubicBezTo>
                    <a:pt x="12272" y="9663"/>
                    <a:pt x="12272" y="6253"/>
                    <a:pt x="12066" y="3837"/>
                  </a:cubicBezTo>
                  <a:cubicBezTo>
                    <a:pt x="11860" y="1421"/>
                    <a:pt x="11449" y="0"/>
                    <a:pt x="11449" y="0"/>
                  </a:cubicBezTo>
                  <a:cubicBezTo>
                    <a:pt x="11449" y="0"/>
                    <a:pt x="11860" y="1421"/>
                    <a:pt x="13095" y="4689"/>
                  </a:cubicBezTo>
                  <a:cubicBezTo>
                    <a:pt x="14329" y="7958"/>
                    <a:pt x="16386" y="13074"/>
                    <a:pt x="17929" y="15774"/>
                  </a:cubicBezTo>
                  <a:cubicBezTo>
                    <a:pt x="19472" y="18474"/>
                    <a:pt x="20500" y="18758"/>
                    <a:pt x="21529" y="190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1" name="Line"/>
            <p:cNvSpPr/>
            <p:nvPr/>
          </p:nvSpPr>
          <p:spPr>
            <a:xfrm>
              <a:off x="1788070" y="4061493"/>
              <a:ext cx="192855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extrusionOk="0">
                  <a:moveTo>
                    <a:pt x="6668" y="21600"/>
                  </a:moveTo>
                  <a:cubicBezTo>
                    <a:pt x="3582" y="18400"/>
                    <a:pt x="497" y="15200"/>
                    <a:pt x="56" y="13200"/>
                  </a:cubicBezTo>
                  <a:cubicBezTo>
                    <a:pt x="-385" y="11200"/>
                    <a:pt x="1819" y="10400"/>
                    <a:pt x="5786" y="8400"/>
                  </a:cubicBezTo>
                  <a:cubicBezTo>
                    <a:pt x="9754" y="6400"/>
                    <a:pt x="15484" y="3200"/>
                    <a:pt x="2121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2" name="Line"/>
            <p:cNvSpPr/>
            <p:nvPr/>
          </p:nvSpPr>
          <p:spPr>
            <a:xfrm>
              <a:off x="1965835" y="3991149"/>
              <a:ext cx="231482" cy="24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0775" extrusionOk="0">
                  <a:moveTo>
                    <a:pt x="3575" y="13013"/>
                  </a:moveTo>
                  <a:cubicBezTo>
                    <a:pt x="4307" y="11325"/>
                    <a:pt x="5040" y="9637"/>
                    <a:pt x="5772" y="7950"/>
                  </a:cubicBezTo>
                  <a:cubicBezTo>
                    <a:pt x="6504" y="6263"/>
                    <a:pt x="7236" y="4575"/>
                    <a:pt x="7053" y="3056"/>
                  </a:cubicBezTo>
                  <a:cubicBezTo>
                    <a:pt x="6870" y="1537"/>
                    <a:pt x="5772" y="187"/>
                    <a:pt x="4490" y="19"/>
                  </a:cubicBezTo>
                  <a:cubicBezTo>
                    <a:pt x="3209" y="-150"/>
                    <a:pt x="1745" y="862"/>
                    <a:pt x="829" y="2381"/>
                  </a:cubicBezTo>
                  <a:cubicBezTo>
                    <a:pt x="-86" y="3900"/>
                    <a:pt x="-452" y="5925"/>
                    <a:pt x="829" y="9300"/>
                  </a:cubicBezTo>
                  <a:cubicBezTo>
                    <a:pt x="2111" y="12675"/>
                    <a:pt x="5040" y="17400"/>
                    <a:pt x="8701" y="19425"/>
                  </a:cubicBezTo>
                  <a:cubicBezTo>
                    <a:pt x="12362" y="21450"/>
                    <a:pt x="16755" y="20775"/>
                    <a:pt x="21148" y="201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3" name="Line"/>
            <p:cNvSpPr/>
            <p:nvPr/>
          </p:nvSpPr>
          <p:spPr>
            <a:xfrm>
              <a:off x="2408304" y="3913225"/>
              <a:ext cx="161687" cy="40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3872" y="2160"/>
                  </a:moveTo>
                  <a:cubicBezTo>
                    <a:pt x="2291" y="1080"/>
                    <a:pt x="711" y="0"/>
                    <a:pt x="184" y="0"/>
                  </a:cubicBezTo>
                  <a:cubicBezTo>
                    <a:pt x="-343" y="0"/>
                    <a:pt x="184" y="1080"/>
                    <a:pt x="2818" y="4320"/>
                  </a:cubicBezTo>
                  <a:cubicBezTo>
                    <a:pt x="5452" y="7560"/>
                    <a:pt x="10194" y="12960"/>
                    <a:pt x="13618" y="16200"/>
                  </a:cubicBezTo>
                  <a:cubicBezTo>
                    <a:pt x="17042" y="19440"/>
                    <a:pt x="19150" y="20520"/>
                    <a:pt x="2125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4" name="Line"/>
            <p:cNvSpPr/>
            <p:nvPr/>
          </p:nvSpPr>
          <p:spPr>
            <a:xfrm>
              <a:off x="2409222" y="3873522"/>
              <a:ext cx="259114" cy="509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0971" extrusionOk="0">
                  <a:moveTo>
                    <a:pt x="3262" y="8229"/>
                  </a:moveTo>
                  <a:cubicBezTo>
                    <a:pt x="1973" y="7569"/>
                    <a:pt x="683" y="6910"/>
                    <a:pt x="200" y="5673"/>
                  </a:cubicBezTo>
                  <a:cubicBezTo>
                    <a:pt x="-284" y="4437"/>
                    <a:pt x="38" y="2623"/>
                    <a:pt x="1973" y="1386"/>
                  </a:cubicBezTo>
                  <a:cubicBezTo>
                    <a:pt x="3907" y="150"/>
                    <a:pt x="7453" y="-510"/>
                    <a:pt x="10838" y="479"/>
                  </a:cubicBezTo>
                  <a:cubicBezTo>
                    <a:pt x="14223" y="1469"/>
                    <a:pt x="17447" y="4107"/>
                    <a:pt x="19220" y="7075"/>
                  </a:cubicBezTo>
                  <a:cubicBezTo>
                    <a:pt x="20994" y="10043"/>
                    <a:pt x="21316" y="13340"/>
                    <a:pt x="20188" y="15731"/>
                  </a:cubicBezTo>
                  <a:cubicBezTo>
                    <a:pt x="19059" y="18122"/>
                    <a:pt x="16480" y="19606"/>
                    <a:pt x="14385" y="20348"/>
                  </a:cubicBezTo>
                  <a:cubicBezTo>
                    <a:pt x="12289" y="21090"/>
                    <a:pt x="10677" y="21090"/>
                    <a:pt x="9388" y="20760"/>
                  </a:cubicBezTo>
                  <a:cubicBezTo>
                    <a:pt x="8098" y="20430"/>
                    <a:pt x="7131" y="19771"/>
                    <a:pt x="6809" y="19029"/>
                  </a:cubicBezTo>
                  <a:cubicBezTo>
                    <a:pt x="6486" y="18287"/>
                    <a:pt x="6809" y="17463"/>
                    <a:pt x="7131" y="166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5" name="Line"/>
            <p:cNvSpPr/>
            <p:nvPr/>
          </p:nvSpPr>
          <p:spPr>
            <a:xfrm>
              <a:off x="2669050" y="4087446"/>
              <a:ext cx="309682" cy="18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704" extrusionOk="0">
                  <a:moveTo>
                    <a:pt x="1463" y="9047"/>
                  </a:moveTo>
                  <a:cubicBezTo>
                    <a:pt x="2847" y="9488"/>
                    <a:pt x="4232" y="9929"/>
                    <a:pt x="5478" y="9488"/>
                  </a:cubicBezTo>
                  <a:cubicBezTo>
                    <a:pt x="6724" y="9047"/>
                    <a:pt x="7832" y="7725"/>
                    <a:pt x="8109" y="5961"/>
                  </a:cubicBezTo>
                  <a:cubicBezTo>
                    <a:pt x="8386" y="4198"/>
                    <a:pt x="7832" y="1994"/>
                    <a:pt x="6863" y="892"/>
                  </a:cubicBezTo>
                  <a:cubicBezTo>
                    <a:pt x="5893" y="-210"/>
                    <a:pt x="4509" y="-210"/>
                    <a:pt x="3263" y="451"/>
                  </a:cubicBezTo>
                  <a:cubicBezTo>
                    <a:pt x="2016" y="1112"/>
                    <a:pt x="909" y="2435"/>
                    <a:pt x="355" y="5300"/>
                  </a:cubicBezTo>
                  <a:cubicBezTo>
                    <a:pt x="-199" y="8166"/>
                    <a:pt x="-199" y="12574"/>
                    <a:pt x="1047" y="15880"/>
                  </a:cubicBezTo>
                  <a:cubicBezTo>
                    <a:pt x="2293" y="19186"/>
                    <a:pt x="4786" y="21390"/>
                    <a:pt x="8386" y="20508"/>
                  </a:cubicBezTo>
                  <a:cubicBezTo>
                    <a:pt x="11986" y="19627"/>
                    <a:pt x="16693" y="15659"/>
                    <a:pt x="21401" y="116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6" name="Line"/>
            <p:cNvSpPr/>
            <p:nvPr/>
          </p:nvSpPr>
          <p:spPr>
            <a:xfrm>
              <a:off x="2870535" y="3905210"/>
              <a:ext cx="408741" cy="37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71" y="5055"/>
                    <a:pt x="2541" y="10111"/>
                    <a:pt x="3282" y="13328"/>
                  </a:cubicBezTo>
                  <a:cubicBezTo>
                    <a:pt x="4024" y="16545"/>
                    <a:pt x="4235" y="17923"/>
                    <a:pt x="4765" y="19187"/>
                  </a:cubicBezTo>
                  <a:cubicBezTo>
                    <a:pt x="5294" y="20451"/>
                    <a:pt x="6141" y="21600"/>
                    <a:pt x="6565" y="21600"/>
                  </a:cubicBezTo>
                  <a:cubicBezTo>
                    <a:pt x="6988" y="21600"/>
                    <a:pt x="6988" y="20451"/>
                    <a:pt x="6988" y="19302"/>
                  </a:cubicBezTo>
                  <a:cubicBezTo>
                    <a:pt x="6988" y="18153"/>
                    <a:pt x="6988" y="17004"/>
                    <a:pt x="7094" y="15855"/>
                  </a:cubicBezTo>
                  <a:cubicBezTo>
                    <a:pt x="7200" y="14706"/>
                    <a:pt x="7412" y="13557"/>
                    <a:pt x="8047" y="12983"/>
                  </a:cubicBezTo>
                  <a:cubicBezTo>
                    <a:pt x="8682" y="12409"/>
                    <a:pt x="9741" y="12409"/>
                    <a:pt x="10588" y="13328"/>
                  </a:cubicBezTo>
                  <a:cubicBezTo>
                    <a:pt x="11435" y="14247"/>
                    <a:pt x="12071" y="16085"/>
                    <a:pt x="12706" y="17464"/>
                  </a:cubicBezTo>
                  <a:cubicBezTo>
                    <a:pt x="13341" y="18843"/>
                    <a:pt x="13976" y="19762"/>
                    <a:pt x="14400" y="19532"/>
                  </a:cubicBezTo>
                  <a:cubicBezTo>
                    <a:pt x="14824" y="19302"/>
                    <a:pt x="15035" y="17923"/>
                    <a:pt x="15247" y="16545"/>
                  </a:cubicBezTo>
                  <a:cubicBezTo>
                    <a:pt x="15459" y="15166"/>
                    <a:pt x="15671" y="13787"/>
                    <a:pt x="15882" y="12523"/>
                  </a:cubicBezTo>
                  <a:cubicBezTo>
                    <a:pt x="16094" y="11260"/>
                    <a:pt x="16306" y="10111"/>
                    <a:pt x="16729" y="9996"/>
                  </a:cubicBezTo>
                  <a:cubicBezTo>
                    <a:pt x="17153" y="9881"/>
                    <a:pt x="17788" y="10800"/>
                    <a:pt x="18635" y="12868"/>
                  </a:cubicBezTo>
                  <a:cubicBezTo>
                    <a:pt x="19482" y="14936"/>
                    <a:pt x="20541" y="18153"/>
                    <a:pt x="21600" y="213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7" name="Line"/>
            <p:cNvSpPr/>
            <p:nvPr/>
          </p:nvSpPr>
          <p:spPr>
            <a:xfrm>
              <a:off x="3195123" y="3989363"/>
              <a:ext cx="12023" cy="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8" name="Line"/>
            <p:cNvSpPr/>
            <p:nvPr/>
          </p:nvSpPr>
          <p:spPr>
            <a:xfrm>
              <a:off x="3364384" y="3968597"/>
              <a:ext cx="359697" cy="30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0956" extrusionOk="0">
                  <a:moveTo>
                    <a:pt x="5703" y="12900"/>
                  </a:moveTo>
                  <a:cubicBezTo>
                    <a:pt x="4983" y="11806"/>
                    <a:pt x="4263" y="10713"/>
                    <a:pt x="3303" y="10576"/>
                  </a:cubicBezTo>
                  <a:cubicBezTo>
                    <a:pt x="2343" y="10439"/>
                    <a:pt x="1143" y="11260"/>
                    <a:pt x="543" y="12353"/>
                  </a:cubicBezTo>
                  <a:cubicBezTo>
                    <a:pt x="-57" y="13447"/>
                    <a:pt x="-57" y="14814"/>
                    <a:pt x="63" y="16181"/>
                  </a:cubicBezTo>
                  <a:cubicBezTo>
                    <a:pt x="183" y="17548"/>
                    <a:pt x="423" y="18915"/>
                    <a:pt x="1143" y="19872"/>
                  </a:cubicBezTo>
                  <a:cubicBezTo>
                    <a:pt x="1863" y="20829"/>
                    <a:pt x="3063" y="21376"/>
                    <a:pt x="4383" y="20556"/>
                  </a:cubicBezTo>
                  <a:cubicBezTo>
                    <a:pt x="5703" y="19735"/>
                    <a:pt x="7143" y="17548"/>
                    <a:pt x="7503" y="14130"/>
                  </a:cubicBezTo>
                  <a:cubicBezTo>
                    <a:pt x="7863" y="10713"/>
                    <a:pt x="7143" y="6065"/>
                    <a:pt x="6303" y="3330"/>
                  </a:cubicBezTo>
                  <a:cubicBezTo>
                    <a:pt x="5463" y="596"/>
                    <a:pt x="4503" y="-224"/>
                    <a:pt x="4023" y="49"/>
                  </a:cubicBezTo>
                  <a:cubicBezTo>
                    <a:pt x="3543" y="323"/>
                    <a:pt x="3543" y="1690"/>
                    <a:pt x="4383" y="4561"/>
                  </a:cubicBezTo>
                  <a:cubicBezTo>
                    <a:pt x="5223" y="7432"/>
                    <a:pt x="6903" y="11806"/>
                    <a:pt x="8103" y="14541"/>
                  </a:cubicBezTo>
                  <a:cubicBezTo>
                    <a:pt x="9303" y="17275"/>
                    <a:pt x="10023" y="18368"/>
                    <a:pt x="10743" y="18368"/>
                  </a:cubicBezTo>
                  <a:cubicBezTo>
                    <a:pt x="11463" y="18368"/>
                    <a:pt x="12183" y="17275"/>
                    <a:pt x="12423" y="15498"/>
                  </a:cubicBezTo>
                  <a:cubicBezTo>
                    <a:pt x="12663" y="13720"/>
                    <a:pt x="12423" y="11260"/>
                    <a:pt x="12663" y="10713"/>
                  </a:cubicBezTo>
                  <a:cubicBezTo>
                    <a:pt x="12903" y="10166"/>
                    <a:pt x="13623" y="11533"/>
                    <a:pt x="14223" y="12900"/>
                  </a:cubicBezTo>
                  <a:cubicBezTo>
                    <a:pt x="14823" y="14267"/>
                    <a:pt x="15303" y="15634"/>
                    <a:pt x="15423" y="15224"/>
                  </a:cubicBezTo>
                  <a:cubicBezTo>
                    <a:pt x="15543" y="14814"/>
                    <a:pt x="15303" y="12627"/>
                    <a:pt x="15423" y="10849"/>
                  </a:cubicBezTo>
                  <a:cubicBezTo>
                    <a:pt x="15543" y="9072"/>
                    <a:pt x="16023" y="7705"/>
                    <a:pt x="17103" y="7158"/>
                  </a:cubicBezTo>
                  <a:cubicBezTo>
                    <a:pt x="18183" y="6611"/>
                    <a:pt x="19863" y="6885"/>
                    <a:pt x="21543" y="71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9" name="Line"/>
            <p:cNvSpPr/>
            <p:nvPr/>
          </p:nvSpPr>
          <p:spPr>
            <a:xfrm>
              <a:off x="3724080" y="4062829"/>
              <a:ext cx="202059" cy="18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000" extrusionOk="0">
                  <a:moveTo>
                    <a:pt x="5082" y="3900"/>
                  </a:moveTo>
                  <a:cubicBezTo>
                    <a:pt x="7200" y="8400"/>
                    <a:pt x="9318" y="12900"/>
                    <a:pt x="11435" y="16050"/>
                  </a:cubicBezTo>
                  <a:cubicBezTo>
                    <a:pt x="13553" y="19200"/>
                    <a:pt x="15671" y="21000"/>
                    <a:pt x="17365" y="21000"/>
                  </a:cubicBezTo>
                  <a:cubicBezTo>
                    <a:pt x="19059" y="21000"/>
                    <a:pt x="20329" y="19200"/>
                    <a:pt x="20965" y="16725"/>
                  </a:cubicBezTo>
                  <a:cubicBezTo>
                    <a:pt x="21600" y="14250"/>
                    <a:pt x="21600" y="11100"/>
                    <a:pt x="19906" y="7950"/>
                  </a:cubicBezTo>
                  <a:cubicBezTo>
                    <a:pt x="18212" y="4800"/>
                    <a:pt x="14824" y="1650"/>
                    <a:pt x="11224" y="525"/>
                  </a:cubicBezTo>
                  <a:cubicBezTo>
                    <a:pt x="7624" y="-600"/>
                    <a:pt x="3812" y="300"/>
                    <a:pt x="0" y="1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0" name="Line"/>
            <p:cNvSpPr/>
            <p:nvPr/>
          </p:nvSpPr>
          <p:spPr>
            <a:xfrm>
              <a:off x="4043158" y="4022609"/>
              <a:ext cx="618622" cy="434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272" extrusionOk="0">
                  <a:moveTo>
                    <a:pt x="1446" y="4850"/>
                  </a:moveTo>
                  <a:cubicBezTo>
                    <a:pt x="1307" y="3869"/>
                    <a:pt x="1167" y="2887"/>
                    <a:pt x="888" y="2789"/>
                  </a:cubicBezTo>
                  <a:cubicBezTo>
                    <a:pt x="610" y="2690"/>
                    <a:pt x="192" y="3476"/>
                    <a:pt x="52" y="4556"/>
                  </a:cubicBezTo>
                  <a:cubicBezTo>
                    <a:pt x="-87" y="5636"/>
                    <a:pt x="52" y="7010"/>
                    <a:pt x="470" y="8090"/>
                  </a:cubicBezTo>
                  <a:cubicBezTo>
                    <a:pt x="888" y="9170"/>
                    <a:pt x="1585" y="9956"/>
                    <a:pt x="2143" y="9956"/>
                  </a:cubicBezTo>
                  <a:cubicBezTo>
                    <a:pt x="2700" y="9956"/>
                    <a:pt x="3118" y="9170"/>
                    <a:pt x="3327" y="7796"/>
                  </a:cubicBezTo>
                  <a:cubicBezTo>
                    <a:pt x="3536" y="6421"/>
                    <a:pt x="3536" y="4458"/>
                    <a:pt x="3397" y="2789"/>
                  </a:cubicBezTo>
                  <a:cubicBezTo>
                    <a:pt x="3258" y="1120"/>
                    <a:pt x="2979" y="-255"/>
                    <a:pt x="3048" y="40"/>
                  </a:cubicBezTo>
                  <a:cubicBezTo>
                    <a:pt x="3118" y="334"/>
                    <a:pt x="3536" y="2298"/>
                    <a:pt x="4303" y="5145"/>
                  </a:cubicBezTo>
                  <a:cubicBezTo>
                    <a:pt x="5069" y="7992"/>
                    <a:pt x="6184" y="11723"/>
                    <a:pt x="6811" y="14080"/>
                  </a:cubicBezTo>
                  <a:cubicBezTo>
                    <a:pt x="7438" y="16436"/>
                    <a:pt x="7578" y="17418"/>
                    <a:pt x="7647" y="18400"/>
                  </a:cubicBezTo>
                  <a:cubicBezTo>
                    <a:pt x="7717" y="19381"/>
                    <a:pt x="7717" y="20363"/>
                    <a:pt x="7368" y="20854"/>
                  </a:cubicBezTo>
                  <a:cubicBezTo>
                    <a:pt x="7020" y="21345"/>
                    <a:pt x="6323" y="21345"/>
                    <a:pt x="5627" y="21149"/>
                  </a:cubicBezTo>
                  <a:cubicBezTo>
                    <a:pt x="4930" y="20952"/>
                    <a:pt x="4233" y="20560"/>
                    <a:pt x="3745" y="19381"/>
                  </a:cubicBezTo>
                  <a:cubicBezTo>
                    <a:pt x="3258" y="18203"/>
                    <a:pt x="2979" y="16240"/>
                    <a:pt x="3536" y="14178"/>
                  </a:cubicBezTo>
                  <a:cubicBezTo>
                    <a:pt x="4094" y="12116"/>
                    <a:pt x="5487" y="9956"/>
                    <a:pt x="6741" y="8189"/>
                  </a:cubicBezTo>
                  <a:cubicBezTo>
                    <a:pt x="7996" y="6421"/>
                    <a:pt x="9110" y="5047"/>
                    <a:pt x="9668" y="3869"/>
                  </a:cubicBezTo>
                  <a:cubicBezTo>
                    <a:pt x="10225" y="2690"/>
                    <a:pt x="10225" y="1709"/>
                    <a:pt x="9877" y="1218"/>
                  </a:cubicBezTo>
                  <a:cubicBezTo>
                    <a:pt x="9528" y="727"/>
                    <a:pt x="8832" y="727"/>
                    <a:pt x="8274" y="1120"/>
                  </a:cubicBezTo>
                  <a:cubicBezTo>
                    <a:pt x="7717" y="1512"/>
                    <a:pt x="7299" y="2298"/>
                    <a:pt x="7229" y="3672"/>
                  </a:cubicBezTo>
                  <a:cubicBezTo>
                    <a:pt x="7159" y="5047"/>
                    <a:pt x="7438" y="7010"/>
                    <a:pt x="8205" y="8483"/>
                  </a:cubicBezTo>
                  <a:cubicBezTo>
                    <a:pt x="8971" y="9956"/>
                    <a:pt x="10225" y="10938"/>
                    <a:pt x="11340" y="10741"/>
                  </a:cubicBezTo>
                  <a:cubicBezTo>
                    <a:pt x="12455" y="10545"/>
                    <a:pt x="13430" y="9170"/>
                    <a:pt x="13988" y="7501"/>
                  </a:cubicBezTo>
                  <a:cubicBezTo>
                    <a:pt x="14545" y="5832"/>
                    <a:pt x="14685" y="3869"/>
                    <a:pt x="14545" y="2494"/>
                  </a:cubicBezTo>
                  <a:cubicBezTo>
                    <a:pt x="14406" y="1120"/>
                    <a:pt x="13988" y="334"/>
                    <a:pt x="13848" y="432"/>
                  </a:cubicBezTo>
                  <a:cubicBezTo>
                    <a:pt x="13709" y="530"/>
                    <a:pt x="13848" y="1512"/>
                    <a:pt x="14197" y="3083"/>
                  </a:cubicBezTo>
                  <a:cubicBezTo>
                    <a:pt x="14545" y="4654"/>
                    <a:pt x="15103" y="6814"/>
                    <a:pt x="15521" y="8483"/>
                  </a:cubicBezTo>
                  <a:cubicBezTo>
                    <a:pt x="15939" y="10152"/>
                    <a:pt x="16218" y="11330"/>
                    <a:pt x="16287" y="11429"/>
                  </a:cubicBezTo>
                  <a:cubicBezTo>
                    <a:pt x="16357" y="11527"/>
                    <a:pt x="16218" y="10545"/>
                    <a:pt x="16148" y="8876"/>
                  </a:cubicBezTo>
                  <a:cubicBezTo>
                    <a:pt x="16078" y="7207"/>
                    <a:pt x="16078" y="4850"/>
                    <a:pt x="16357" y="3280"/>
                  </a:cubicBezTo>
                  <a:cubicBezTo>
                    <a:pt x="16636" y="1709"/>
                    <a:pt x="17193" y="923"/>
                    <a:pt x="17750" y="923"/>
                  </a:cubicBezTo>
                  <a:cubicBezTo>
                    <a:pt x="18308" y="923"/>
                    <a:pt x="18865" y="1709"/>
                    <a:pt x="19492" y="3378"/>
                  </a:cubicBezTo>
                  <a:cubicBezTo>
                    <a:pt x="20119" y="5047"/>
                    <a:pt x="20816" y="7600"/>
                    <a:pt x="21513" y="101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1" name="Line"/>
            <p:cNvSpPr/>
            <p:nvPr/>
          </p:nvSpPr>
          <p:spPr>
            <a:xfrm>
              <a:off x="4679290" y="3989347"/>
              <a:ext cx="571557" cy="3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157" extrusionOk="0">
                  <a:moveTo>
                    <a:pt x="1152" y="5743"/>
                  </a:moveTo>
                  <a:cubicBezTo>
                    <a:pt x="1001" y="4376"/>
                    <a:pt x="850" y="3009"/>
                    <a:pt x="624" y="3146"/>
                  </a:cubicBezTo>
                  <a:cubicBezTo>
                    <a:pt x="397" y="3282"/>
                    <a:pt x="95" y="4923"/>
                    <a:pt x="20" y="6837"/>
                  </a:cubicBezTo>
                  <a:cubicBezTo>
                    <a:pt x="-56" y="8751"/>
                    <a:pt x="95" y="10938"/>
                    <a:pt x="322" y="12715"/>
                  </a:cubicBezTo>
                  <a:cubicBezTo>
                    <a:pt x="548" y="14493"/>
                    <a:pt x="850" y="15860"/>
                    <a:pt x="1228" y="15586"/>
                  </a:cubicBezTo>
                  <a:cubicBezTo>
                    <a:pt x="1606" y="15313"/>
                    <a:pt x="2059" y="13399"/>
                    <a:pt x="2285" y="11758"/>
                  </a:cubicBezTo>
                  <a:cubicBezTo>
                    <a:pt x="2512" y="10118"/>
                    <a:pt x="2512" y="8751"/>
                    <a:pt x="2512" y="7384"/>
                  </a:cubicBezTo>
                  <a:cubicBezTo>
                    <a:pt x="2512" y="6017"/>
                    <a:pt x="2512" y="4650"/>
                    <a:pt x="2587" y="4650"/>
                  </a:cubicBezTo>
                  <a:cubicBezTo>
                    <a:pt x="2663" y="4650"/>
                    <a:pt x="2814" y="6017"/>
                    <a:pt x="3041" y="7931"/>
                  </a:cubicBezTo>
                  <a:cubicBezTo>
                    <a:pt x="3267" y="9844"/>
                    <a:pt x="3569" y="12305"/>
                    <a:pt x="3947" y="14082"/>
                  </a:cubicBezTo>
                  <a:cubicBezTo>
                    <a:pt x="4324" y="15860"/>
                    <a:pt x="4778" y="16953"/>
                    <a:pt x="5306" y="17090"/>
                  </a:cubicBezTo>
                  <a:cubicBezTo>
                    <a:pt x="5835" y="17227"/>
                    <a:pt x="6439" y="16406"/>
                    <a:pt x="7119" y="14629"/>
                  </a:cubicBezTo>
                  <a:cubicBezTo>
                    <a:pt x="7799" y="12852"/>
                    <a:pt x="8554" y="10118"/>
                    <a:pt x="9082" y="8067"/>
                  </a:cubicBezTo>
                  <a:cubicBezTo>
                    <a:pt x="9611" y="6017"/>
                    <a:pt x="9913" y="4650"/>
                    <a:pt x="9838" y="3282"/>
                  </a:cubicBezTo>
                  <a:cubicBezTo>
                    <a:pt x="9762" y="1915"/>
                    <a:pt x="9309" y="548"/>
                    <a:pt x="8705" y="138"/>
                  </a:cubicBezTo>
                  <a:cubicBezTo>
                    <a:pt x="8101" y="-272"/>
                    <a:pt x="7345" y="275"/>
                    <a:pt x="6968" y="1232"/>
                  </a:cubicBezTo>
                  <a:cubicBezTo>
                    <a:pt x="6590" y="2189"/>
                    <a:pt x="6590" y="3556"/>
                    <a:pt x="7270" y="4923"/>
                  </a:cubicBezTo>
                  <a:cubicBezTo>
                    <a:pt x="7950" y="6290"/>
                    <a:pt x="9309" y="7657"/>
                    <a:pt x="10517" y="9708"/>
                  </a:cubicBezTo>
                  <a:cubicBezTo>
                    <a:pt x="11726" y="11758"/>
                    <a:pt x="12783" y="14493"/>
                    <a:pt x="13236" y="16543"/>
                  </a:cubicBezTo>
                  <a:cubicBezTo>
                    <a:pt x="13689" y="18594"/>
                    <a:pt x="13538" y="19961"/>
                    <a:pt x="12859" y="20644"/>
                  </a:cubicBezTo>
                  <a:cubicBezTo>
                    <a:pt x="12179" y="21328"/>
                    <a:pt x="10971" y="21328"/>
                    <a:pt x="10366" y="20644"/>
                  </a:cubicBezTo>
                  <a:cubicBezTo>
                    <a:pt x="9762" y="19961"/>
                    <a:pt x="9762" y="18594"/>
                    <a:pt x="10442" y="16953"/>
                  </a:cubicBezTo>
                  <a:cubicBezTo>
                    <a:pt x="11122" y="15313"/>
                    <a:pt x="12481" y="13399"/>
                    <a:pt x="13840" y="11758"/>
                  </a:cubicBezTo>
                  <a:cubicBezTo>
                    <a:pt x="15200" y="10118"/>
                    <a:pt x="16559" y="8751"/>
                    <a:pt x="17541" y="7520"/>
                  </a:cubicBezTo>
                  <a:cubicBezTo>
                    <a:pt x="18523" y="6290"/>
                    <a:pt x="19127" y="5196"/>
                    <a:pt x="19203" y="4103"/>
                  </a:cubicBezTo>
                  <a:cubicBezTo>
                    <a:pt x="19278" y="3009"/>
                    <a:pt x="18825" y="1915"/>
                    <a:pt x="18145" y="1232"/>
                  </a:cubicBezTo>
                  <a:cubicBezTo>
                    <a:pt x="17466" y="548"/>
                    <a:pt x="16559" y="275"/>
                    <a:pt x="16031" y="822"/>
                  </a:cubicBezTo>
                  <a:cubicBezTo>
                    <a:pt x="15502" y="1369"/>
                    <a:pt x="15351" y="2736"/>
                    <a:pt x="15502" y="5060"/>
                  </a:cubicBezTo>
                  <a:cubicBezTo>
                    <a:pt x="15653" y="7384"/>
                    <a:pt x="16106" y="10665"/>
                    <a:pt x="17164" y="12579"/>
                  </a:cubicBezTo>
                  <a:cubicBezTo>
                    <a:pt x="18221" y="14493"/>
                    <a:pt x="19882" y="15039"/>
                    <a:pt x="21544" y="155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2" name="Line"/>
            <p:cNvSpPr/>
            <p:nvPr/>
          </p:nvSpPr>
          <p:spPr>
            <a:xfrm>
              <a:off x="5451703" y="3784802"/>
              <a:ext cx="255971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156" extrusionOk="0">
                  <a:moveTo>
                    <a:pt x="17960" y="1375"/>
                  </a:moveTo>
                  <a:cubicBezTo>
                    <a:pt x="14687" y="465"/>
                    <a:pt x="11414" y="-444"/>
                    <a:pt x="8141" y="238"/>
                  </a:cubicBezTo>
                  <a:cubicBezTo>
                    <a:pt x="4869" y="920"/>
                    <a:pt x="1596" y="3194"/>
                    <a:pt x="450" y="6036"/>
                  </a:cubicBezTo>
                  <a:cubicBezTo>
                    <a:pt x="-695" y="8878"/>
                    <a:pt x="287" y="12289"/>
                    <a:pt x="4050" y="14903"/>
                  </a:cubicBezTo>
                  <a:cubicBezTo>
                    <a:pt x="7814" y="17518"/>
                    <a:pt x="14360" y="19337"/>
                    <a:pt x="20905" y="211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3" name="Line"/>
            <p:cNvSpPr/>
            <p:nvPr/>
          </p:nvSpPr>
          <p:spPr>
            <a:xfrm>
              <a:off x="5707673" y="3994918"/>
              <a:ext cx="147937" cy="165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63" extrusionOk="0">
                  <a:moveTo>
                    <a:pt x="8526" y="5332"/>
                  </a:moveTo>
                  <a:cubicBezTo>
                    <a:pt x="7958" y="2820"/>
                    <a:pt x="7389" y="308"/>
                    <a:pt x="6253" y="57"/>
                  </a:cubicBezTo>
                  <a:cubicBezTo>
                    <a:pt x="5116" y="-194"/>
                    <a:pt x="3411" y="1815"/>
                    <a:pt x="2558" y="4327"/>
                  </a:cubicBezTo>
                  <a:cubicBezTo>
                    <a:pt x="1705" y="6839"/>
                    <a:pt x="1705" y="9853"/>
                    <a:pt x="1989" y="12615"/>
                  </a:cubicBezTo>
                  <a:cubicBezTo>
                    <a:pt x="2274" y="15378"/>
                    <a:pt x="2842" y="17890"/>
                    <a:pt x="4547" y="19397"/>
                  </a:cubicBezTo>
                  <a:cubicBezTo>
                    <a:pt x="6253" y="20904"/>
                    <a:pt x="9095" y="21406"/>
                    <a:pt x="12221" y="19648"/>
                  </a:cubicBezTo>
                  <a:cubicBezTo>
                    <a:pt x="15347" y="17890"/>
                    <a:pt x="18758" y="13871"/>
                    <a:pt x="20179" y="10606"/>
                  </a:cubicBezTo>
                  <a:cubicBezTo>
                    <a:pt x="21600" y="7341"/>
                    <a:pt x="21032" y="4829"/>
                    <a:pt x="19326" y="3071"/>
                  </a:cubicBezTo>
                  <a:cubicBezTo>
                    <a:pt x="17621" y="1313"/>
                    <a:pt x="14779" y="308"/>
                    <a:pt x="11653" y="57"/>
                  </a:cubicBezTo>
                  <a:cubicBezTo>
                    <a:pt x="8526" y="-194"/>
                    <a:pt x="5116" y="308"/>
                    <a:pt x="3126" y="3071"/>
                  </a:cubicBezTo>
                  <a:cubicBezTo>
                    <a:pt x="1137" y="5834"/>
                    <a:pt x="568" y="10857"/>
                    <a:pt x="0" y="158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4" name="Line"/>
            <p:cNvSpPr/>
            <p:nvPr/>
          </p:nvSpPr>
          <p:spPr>
            <a:xfrm>
              <a:off x="5900021" y="3935097"/>
              <a:ext cx="336611" cy="2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0" extrusionOk="0">
                  <a:moveTo>
                    <a:pt x="0" y="3994"/>
                  </a:moveTo>
                  <a:cubicBezTo>
                    <a:pt x="0" y="2100"/>
                    <a:pt x="0" y="205"/>
                    <a:pt x="386" y="15"/>
                  </a:cubicBezTo>
                  <a:cubicBezTo>
                    <a:pt x="771" y="-174"/>
                    <a:pt x="1543" y="1342"/>
                    <a:pt x="2443" y="4373"/>
                  </a:cubicBezTo>
                  <a:cubicBezTo>
                    <a:pt x="3343" y="7405"/>
                    <a:pt x="4371" y="11952"/>
                    <a:pt x="5143" y="15363"/>
                  </a:cubicBezTo>
                  <a:cubicBezTo>
                    <a:pt x="5914" y="18773"/>
                    <a:pt x="6429" y="21047"/>
                    <a:pt x="6686" y="21237"/>
                  </a:cubicBezTo>
                  <a:cubicBezTo>
                    <a:pt x="6943" y="21426"/>
                    <a:pt x="6943" y="19531"/>
                    <a:pt x="6943" y="16689"/>
                  </a:cubicBezTo>
                  <a:cubicBezTo>
                    <a:pt x="6943" y="13847"/>
                    <a:pt x="6943" y="10058"/>
                    <a:pt x="7329" y="7405"/>
                  </a:cubicBezTo>
                  <a:cubicBezTo>
                    <a:pt x="7714" y="4752"/>
                    <a:pt x="8486" y="3237"/>
                    <a:pt x="9514" y="4184"/>
                  </a:cubicBezTo>
                  <a:cubicBezTo>
                    <a:pt x="10543" y="5131"/>
                    <a:pt x="11829" y="8542"/>
                    <a:pt x="12857" y="11005"/>
                  </a:cubicBezTo>
                  <a:cubicBezTo>
                    <a:pt x="13886" y="13468"/>
                    <a:pt x="14657" y="14984"/>
                    <a:pt x="15171" y="14794"/>
                  </a:cubicBezTo>
                  <a:cubicBezTo>
                    <a:pt x="15686" y="14605"/>
                    <a:pt x="15943" y="12710"/>
                    <a:pt x="16071" y="10815"/>
                  </a:cubicBezTo>
                  <a:cubicBezTo>
                    <a:pt x="16200" y="8921"/>
                    <a:pt x="16200" y="7026"/>
                    <a:pt x="16329" y="5131"/>
                  </a:cubicBezTo>
                  <a:cubicBezTo>
                    <a:pt x="16457" y="3237"/>
                    <a:pt x="16714" y="1342"/>
                    <a:pt x="17229" y="1531"/>
                  </a:cubicBezTo>
                  <a:cubicBezTo>
                    <a:pt x="17743" y="1721"/>
                    <a:pt x="18514" y="3994"/>
                    <a:pt x="19286" y="7594"/>
                  </a:cubicBezTo>
                  <a:cubicBezTo>
                    <a:pt x="20057" y="11194"/>
                    <a:pt x="20829" y="16121"/>
                    <a:pt x="21600" y="2104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5" name="Line"/>
            <p:cNvSpPr/>
            <p:nvPr/>
          </p:nvSpPr>
          <p:spPr>
            <a:xfrm>
              <a:off x="6248652" y="3880011"/>
              <a:ext cx="243844" cy="461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284" extrusionOk="0">
                  <a:moveTo>
                    <a:pt x="0" y="2269"/>
                  </a:moveTo>
                  <a:cubicBezTo>
                    <a:pt x="1742" y="2638"/>
                    <a:pt x="3484" y="3007"/>
                    <a:pt x="5574" y="5407"/>
                  </a:cubicBezTo>
                  <a:cubicBezTo>
                    <a:pt x="7665" y="7807"/>
                    <a:pt x="10103" y="12238"/>
                    <a:pt x="11671" y="14915"/>
                  </a:cubicBezTo>
                  <a:cubicBezTo>
                    <a:pt x="13239" y="17592"/>
                    <a:pt x="13936" y="18515"/>
                    <a:pt x="14806" y="19438"/>
                  </a:cubicBezTo>
                  <a:cubicBezTo>
                    <a:pt x="15677" y="20361"/>
                    <a:pt x="16723" y="21284"/>
                    <a:pt x="16723" y="21284"/>
                  </a:cubicBezTo>
                  <a:cubicBezTo>
                    <a:pt x="16723" y="21284"/>
                    <a:pt x="15677" y="20361"/>
                    <a:pt x="13936" y="17684"/>
                  </a:cubicBezTo>
                  <a:cubicBezTo>
                    <a:pt x="12194" y="15007"/>
                    <a:pt x="9755" y="10576"/>
                    <a:pt x="8536" y="7807"/>
                  </a:cubicBezTo>
                  <a:cubicBezTo>
                    <a:pt x="7316" y="5038"/>
                    <a:pt x="7316" y="3930"/>
                    <a:pt x="7665" y="2915"/>
                  </a:cubicBezTo>
                  <a:cubicBezTo>
                    <a:pt x="8013" y="1899"/>
                    <a:pt x="8710" y="976"/>
                    <a:pt x="9929" y="422"/>
                  </a:cubicBezTo>
                  <a:cubicBezTo>
                    <a:pt x="11148" y="-131"/>
                    <a:pt x="12890" y="-316"/>
                    <a:pt x="14981" y="976"/>
                  </a:cubicBezTo>
                  <a:cubicBezTo>
                    <a:pt x="17071" y="2269"/>
                    <a:pt x="19510" y="5038"/>
                    <a:pt x="20555" y="6884"/>
                  </a:cubicBezTo>
                  <a:cubicBezTo>
                    <a:pt x="21600" y="8730"/>
                    <a:pt x="21252" y="9653"/>
                    <a:pt x="20381" y="10392"/>
                  </a:cubicBezTo>
                  <a:cubicBezTo>
                    <a:pt x="19510" y="11130"/>
                    <a:pt x="18116" y="11684"/>
                    <a:pt x="16723" y="11776"/>
                  </a:cubicBezTo>
                  <a:cubicBezTo>
                    <a:pt x="15329" y="11869"/>
                    <a:pt x="13936" y="11499"/>
                    <a:pt x="12542" y="111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6" name="Line"/>
            <p:cNvSpPr/>
            <p:nvPr/>
          </p:nvSpPr>
          <p:spPr>
            <a:xfrm>
              <a:off x="6489088" y="3760949"/>
              <a:ext cx="408741" cy="31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0" y="0"/>
                  </a:moveTo>
                  <a:cubicBezTo>
                    <a:pt x="1694" y="4101"/>
                    <a:pt x="3388" y="8203"/>
                    <a:pt x="4447" y="11347"/>
                  </a:cubicBezTo>
                  <a:cubicBezTo>
                    <a:pt x="5506" y="14491"/>
                    <a:pt x="5929" y="16678"/>
                    <a:pt x="6565" y="18456"/>
                  </a:cubicBezTo>
                  <a:cubicBezTo>
                    <a:pt x="7200" y="20233"/>
                    <a:pt x="8047" y="21600"/>
                    <a:pt x="8682" y="21463"/>
                  </a:cubicBezTo>
                  <a:cubicBezTo>
                    <a:pt x="9318" y="21327"/>
                    <a:pt x="9741" y="19686"/>
                    <a:pt x="9953" y="18182"/>
                  </a:cubicBezTo>
                  <a:cubicBezTo>
                    <a:pt x="10165" y="16678"/>
                    <a:pt x="10165" y="15311"/>
                    <a:pt x="10694" y="14491"/>
                  </a:cubicBezTo>
                  <a:cubicBezTo>
                    <a:pt x="11224" y="13671"/>
                    <a:pt x="12282" y="13397"/>
                    <a:pt x="12812" y="12577"/>
                  </a:cubicBezTo>
                  <a:cubicBezTo>
                    <a:pt x="13341" y="11757"/>
                    <a:pt x="13341" y="10390"/>
                    <a:pt x="13235" y="8886"/>
                  </a:cubicBezTo>
                  <a:cubicBezTo>
                    <a:pt x="13129" y="7382"/>
                    <a:pt x="12918" y="5742"/>
                    <a:pt x="12282" y="4648"/>
                  </a:cubicBezTo>
                  <a:cubicBezTo>
                    <a:pt x="11647" y="3554"/>
                    <a:pt x="10588" y="3008"/>
                    <a:pt x="9953" y="3418"/>
                  </a:cubicBezTo>
                  <a:cubicBezTo>
                    <a:pt x="9318" y="3828"/>
                    <a:pt x="9106" y="5195"/>
                    <a:pt x="9212" y="7519"/>
                  </a:cubicBezTo>
                  <a:cubicBezTo>
                    <a:pt x="9318" y="9843"/>
                    <a:pt x="9741" y="13124"/>
                    <a:pt x="11012" y="15448"/>
                  </a:cubicBezTo>
                  <a:cubicBezTo>
                    <a:pt x="12282" y="17772"/>
                    <a:pt x="14400" y="19139"/>
                    <a:pt x="16094" y="19549"/>
                  </a:cubicBezTo>
                  <a:cubicBezTo>
                    <a:pt x="17788" y="19959"/>
                    <a:pt x="19059" y="19413"/>
                    <a:pt x="19906" y="18456"/>
                  </a:cubicBezTo>
                  <a:cubicBezTo>
                    <a:pt x="20753" y="17499"/>
                    <a:pt x="21176" y="16132"/>
                    <a:pt x="21600" y="147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7" name="Line"/>
            <p:cNvSpPr/>
            <p:nvPr/>
          </p:nvSpPr>
          <p:spPr>
            <a:xfrm>
              <a:off x="6837719" y="3748927"/>
              <a:ext cx="101755" cy="2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466" extrusionOk="0">
                  <a:moveTo>
                    <a:pt x="0" y="0"/>
                  </a:moveTo>
                  <a:cubicBezTo>
                    <a:pt x="4985" y="6422"/>
                    <a:pt x="9969" y="12843"/>
                    <a:pt x="13708" y="16638"/>
                  </a:cubicBezTo>
                  <a:cubicBezTo>
                    <a:pt x="17446" y="20432"/>
                    <a:pt x="19938" y="21600"/>
                    <a:pt x="20769" y="21454"/>
                  </a:cubicBezTo>
                  <a:cubicBezTo>
                    <a:pt x="21600" y="21308"/>
                    <a:pt x="20769" y="19849"/>
                    <a:pt x="19108" y="18973"/>
                  </a:cubicBezTo>
                  <a:cubicBezTo>
                    <a:pt x="17446" y="18097"/>
                    <a:pt x="14954" y="17805"/>
                    <a:pt x="12462" y="175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8" name="Line"/>
            <p:cNvSpPr/>
            <p:nvPr/>
          </p:nvSpPr>
          <p:spPr>
            <a:xfrm>
              <a:off x="6741546" y="3870101"/>
              <a:ext cx="264479" cy="5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6" extrusionOk="0">
                  <a:moveTo>
                    <a:pt x="0" y="21256"/>
                  </a:moveTo>
                  <a:cubicBezTo>
                    <a:pt x="0" y="14056"/>
                    <a:pt x="0" y="6856"/>
                    <a:pt x="1473" y="3256"/>
                  </a:cubicBezTo>
                  <a:cubicBezTo>
                    <a:pt x="2945" y="-344"/>
                    <a:pt x="5891" y="-344"/>
                    <a:pt x="9491" y="376"/>
                  </a:cubicBezTo>
                  <a:cubicBezTo>
                    <a:pt x="13091" y="1096"/>
                    <a:pt x="17345" y="2536"/>
                    <a:pt x="21600" y="39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9" name="Line"/>
            <p:cNvSpPr/>
            <p:nvPr/>
          </p:nvSpPr>
          <p:spPr>
            <a:xfrm>
              <a:off x="7271239" y="3664775"/>
              <a:ext cx="191614" cy="565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600" extrusionOk="0">
                  <a:moveTo>
                    <a:pt x="11821" y="0"/>
                  </a:moveTo>
                  <a:cubicBezTo>
                    <a:pt x="9617" y="153"/>
                    <a:pt x="7413" y="306"/>
                    <a:pt x="5649" y="766"/>
                  </a:cubicBezTo>
                  <a:cubicBezTo>
                    <a:pt x="3886" y="1226"/>
                    <a:pt x="2564" y="1991"/>
                    <a:pt x="1462" y="4136"/>
                  </a:cubicBezTo>
                  <a:cubicBezTo>
                    <a:pt x="360" y="6281"/>
                    <a:pt x="-522" y="9804"/>
                    <a:pt x="360" y="12715"/>
                  </a:cubicBezTo>
                  <a:cubicBezTo>
                    <a:pt x="1241" y="15626"/>
                    <a:pt x="3886" y="17923"/>
                    <a:pt x="7633" y="19302"/>
                  </a:cubicBezTo>
                  <a:cubicBezTo>
                    <a:pt x="11380" y="20681"/>
                    <a:pt x="16229" y="21140"/>
                    <a:pt x="2107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0" name="Line"/>
            <p:cNvSpPr/>
            <p:nvPr/>
          </p:nvSpPr>
          <p:spPr>
            <a:xfrm>
              <a:off x="7474874" y="3893188"/>
              <a:ext cx="132335" cy="311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264" extrusionOk="0">
                  <a:moveTo>
                    <a:pt x="0" y="0"/>
                  </a:moveTo>
                  <a:cubicBezTo>
                    <a:pt x="4447" y="5468"/>
                    <a:pt x="8894" y="10937"/>
                    <a:pt x="12706" y="14765"/>
                  </a:cubicBezTo>
                  <a:cubicBezTo>
                    <a:pt x="16518" y="18592"/>
                    <a:pt x="19694" y="20780"/>
                    <a:pt x="20647" y="21190"/>
                  </a:cubicBezTo>
                  <a:cubicBezTo>
                    <a:pt x="21600" y="21600"/>
                    <a:pt x="20329" y="20233"/>
                    <a:pt x="19059" y="188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1" name="Line"/>
            <p:cNvSpPr/>
            <p:nvPr/>
          </p:nvSpPr>
          <p:spPr>
            <a:xfrm>
              <a:off x="7481228" y="3834455"/>
              <a:ext cx="146694" cy="23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476" extrusionOk="0">
                  <a:moveTo>
                    <a:pt x="804" y="9596"/>
                  </a:moveTo>
                  <a:cubicBezTo>
                    <a:pt x="235" y="7796"/>
                    <a:pt x="-333" y="5996"/>
                    <a:pt x="235" y="4376"/>
                  </a:cubicBezTo>
                  <a:cubicBezTo>
                    <a:pt x="804" y="2756"/>
                    <a:pt x="2509" y="1316"/>
                    <a:pt x="5067" y="596"/>
                  </a:cubicBezTo>
                  <a:cubicBezTo>
                    <a:pt x="7625" y="-124"/>
                    <a:pt x="11035" y="-124"/>
                    <a:pt x="14162" y="236"/>
                  </a:cubicBezTo>
                  <a:cubicBezTo>
                    <a:pt x="17288" y="596"/>
                    <a:pt x="20130" y="1316"/>
                    <a:pt x="20699" y="3296"/>
                  </a:cubicBezTo>
                  <a:cubicBezTo>
                    <a:pt x="21267" y="5276"/>
                    <a:pt x="19562" y="8516"/>
                    <a:pt x="17004" y="11756"/>
                  </a:cubicBezTo>
                  <a:cubicBezTo>
                    <a:pt x="14446" y="14996"/>
                    <a:pt x="11035" y="18236"/>
                    <a:pt x="7625" y="214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2" name="Line"/>
            <p:cNvSpPr/>
            <p:nvPr/>
          </p:nvSpPr>
          <p:spPr>
            <a:xfrm>
              <a:off x="7727330" y="3849061"/>
              <a:ext cx="170611" cy="33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49" extrusionOk="0">
                  <a:moveTo>
                    <a:pt x="0" y="2798"/>
                  </a:moveTo>
                  <a:cubicBezTo>
                    <a:pt x="2009" y="6864"/>
                    <a:pt x="4019" y="10930"/>
                    <a:pt x="5274" y="13598"/>
                  </a:cubicBezTo>
                  <a:cubicBezTo>
                    <a:pt x="6530" y="16267"/>
                    <a:pt x="7033" y="17537"/>
                    <a:pt x="8037" y="18808"/>
                  </a:cubicBezTo>
                  <a:cubicBezTo>
                    <a:pt x="9042" y="20078"/>
                    <a:pt x="10549" y="21349"/>
                    <a:pt x="10800" y="21349"/>
                  </a:cubicBezTo>
                  <a:cubicBezTo>
                    <a:pt x="11051" y="21349"/>
                    <a:pt x="10047" y="20078"/>
                    <a:pt x="8288" y="17410"/>
                  </a:cubicBezTo>
                  <a:cubicBezTo>
                    <a:pt x="6530" y="14742"/>
                    <a:pt x="4019" y="10676"/>
                    <a:pt x="2763" y="7500"/>
                  </a:cubicBezTo>
                  <a:cubicBezTo>
                    <a:pt x="1507" y="4323"/>
                    <a:pt x="1507" y="2036"/>
                    <a:pt x="2763" y="893"/>
                  </a:cubicBezTo>
                  <a:cubicBezTo>
                    <a:pt x="4019" y="-251"/>
                    <a:pt x="6530" y="-251"/>
                    <a:pt x="9544" y="638"/>
                  </a:cubicBezTo>
                  <a:cubicBezTo>
                    <a:pt x="12558" y="1528"/>
                    <a:pt x="16074" y="3307"/>
                    <a:pt x="18335" y="6102"/>
                  </a:cubicBezTo>
                  <a:cubicBezTo>
                    <a:pt x="20595" y="8897"/>
                    <a:pt x="21600" y="12709"/>
                    <a:pt x="21349" y="15250"/>
                  </a:cubicBezTo>
                  <a:cubicBezTo>
                    <a:pt x="21098" y="17791"/>
                    <a:pt x="19591" y="19062"/>
                    <a:pt x="16326" y="19824"/>
                  </a:cubicBezTo>
                  <a:cubicBezTo>
                    <a:pt x="13060" y="20587"/>
                    <a:pt x="8037" y="20841"/>
                    <a:pt x="3014" y="210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3" name="Line"/>
            <p:cNvSpPr/>
            <p:nvPr/>
          </p:nvSpPr>
          <p:spPr>
            <a:xfrm>
              <a:off x="7932794" y="3822848"/>
              <a:ext cx="239343" cy="28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30" extrusionOk="0">
                  <a:moveTo>
                    <a:pt x="9622" y="2531"/>
                  </a:moveTo>
                  <a:cubicBezTo>
                    <a:pt x="8542" y="1347"/>
                    <a:pt x="7462" y="164"/>
                    <a:pt x="6022" y="16"/>
                  </a:cubicBezTo>
                  <a:cubicBezTo>
                    <a:pt x="4582" y="-132"/>
                    <a:pt x="2782" y="756"/>
                    <a:pt x="1702" y="2975"/>
                  </a:cubicBezTo>
                  <a:cubicBezTo>
                    <a:pt x="622" y="5194"/>
                    <a:pt x="262" y="8745"/>
                    <a:pt x="82" y="11408"/>
                  </a:cubicBezTo>
                  <a:cubicBezTo>
                    <a:pt x="-98" y="14071"/>
                    <a:pt x="-98" y="15846"/>
                    <a:pt x="1342" y="17621"/>
                  </a:cubicBezTo>
                  <a:cubicBezTo>
                    <a:pt x="2782" y="19397"/>
                    <a:pt x="5662" y="21172"/>
                    <a:pt x="9262" y="21320"/>
                  </a:cubicBezTo>
                  <a:cubicBezTo>
                    <a:pt x="12862" y="21468"/>
                    <a:pt x="17182" y="19989"/>
                    <a:pt x="21502" y="18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4" name="Line"/>
            <p:cNvSpPr/>
            <p:nvPr/>
          </p:nvSpPr>
          <p:spPr>
            <a:xfrm>
              <a:off x="8172136" y="3712862"/>
              <a:ext cx="150441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0" y="0"/>
                  </a:moveTo>
                  <a:cubicBezTo>
                    <a:pt x="5684" y="1440"/>
                    <a:pt x="11368" y="2880"/>
                    <a:pt x="15347" y="5490"/>
                  </a:cubicBezTo>
                  <a:cubicBezTo>
                    <a:pt x="19326" y="8100"/>
                    <a:pt x="21600" y="11880"/>
                    <a:pt x="21316" y="14760"/>
                  </a:cubicBezTo>
                  <a:cubicBezTo>
                    <a:pt x="21032" y="17640"/>
                    <a:pt x="18189" y="19620"/>
                    <a:pt x="1534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5" name="Line"/>
            <p:cNvSpPr/>
            <p:nvPr/>
          </p:nvSpPr>
          <p:spPr>
            <a:xfrm>
              <a:off x="1810306" y="4686625"/>
              <a:ext cx="122532" cy="51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12944" y="0"/>
                  </a:moveTo>
                  <a:cubicBezTo>
                    <a:pt x="10157" y="502"/>
                    <a:pt x="7370" y="1005"/>
                    <a:pt x="4931" y="2930"/>
                  </a:cubicBezTo>
                  <a:cubicBezTo>
                    <a:pt x="2492" y="4856"/>
                    <a:pt x="402" y="8205"/>
                    <a:pt x="53" y="11219"/>
                  </a:cubicBezTo>
                  <a:cubicBezTo>
                    <a:pt x="-295" y="14233"/>
                    <a:pt x="1099" y="16912"/>
                    <a:pt x="2840" y="18586"/>
                  </a:cubicBezTo>
                  <a:cubicBezTo>
                    <a:pt x="4582" y="20260"/>
                    <a:pt x="6673" y="20930"/>
                    <a:pt x="9808" y="21265"/>
                  </a:cubicBezTo>
                  <a:cubicBezTo>
                    <a:pt x="12944" y="21600"/>
                    <a:pt x="17124" y="21600"/>
                    <a:pt x="2130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6" name="Line"/>
            <p:cNvSpPr/>
            <p:nvPr/>
          </p:nvSpPr>
          <p:spPr>
            <a:xfrm>
              <a:off x="2029011" y="4794822"/>
              <a:ext cx="192349" cy="30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6048"/>
                    <a:pt x="7200" y="12096"/>
                    <a:pt x="9675" y="15696"/>
                  </a:cubicBezTo>
                  <a:cubicBezTo>
                    <a:pt x="12150" y="19296"/>
                    <a:pt x="13500" y="20448"/>
                    <a:pt x="15300" y="21024"/>
                  </a:cubicBezTo>
                  <a:cubicBezTo>
                    <a:pt x="17100" y="21600"/>
                    <a:pt x="1935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7" name="Line"/>
            <p:cNvSpPr/>
            <p:nvPr/>
          </p:nvSpPr>
          <p:spPr>
            <a:xfrm>
              <a:off x="2050912" y="4696355"/>
              <a:ext cx="143058" cy="32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2" h="21228" extrusionOk="0">
                  <a:moveTo>
                    <a:pt x="5419" y="14202"/>
                  </a:moveTo>
                  <a:cubicBezTo>
                    <a:pt x="2577" y="11859"/>
                    <a:pt x="-265" y="9517"/>
                    <a:pt x="19" y="7175"/>
                  </a:cubicBezTo>
                  <a:cubicBezTo>
                    <a:pt x="303" y="4833"/>
                    <a:pt x="3714" y="2491"/>
                    <a:pt x="6840" y="1189"/>
                  </a:cubicBezTo>
                  <a:cubicBezTo>
                    <a:pt x="9967" y="-112"/>
                    <a:pt x="12809" y="-372"/>
                    <a:pt x="15651" y="539"/>
                  </a:cubicBezTo>
                  <a:cubicBezTo>
                    <a:pt x="18493" y="1450"/>
                    <a:pt x="21335" y="3532"/>
                    <a:pt x="19914" y="7175"/>
                  </a:cubicBezTo>
                  <a:cubicBezTo>
                    <a:pt x="18493" y="10818"/>
                    <a:pt x="12809" y="16023"/>
                    <a:pt x="7124" y="212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8" name="Line"/>
            <p:cNvSpPr/>
            <p:nvPr/>
          </p:nvSpPr>
          <p:spPr>
            <a:xfrm>
              <a:off x="2293490" y="4935075"/>
              <a:ext cx="237698" cy="3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538" extrusionOk="0">
                  <a:moveTo>
                    <a:pt x="0" y="2455"/>
                  </a:moveTo>
                  <a:cubicBezTo>
                    <a:pt x="0" y="1227"/>
                    <a:pt x="0" y="0"/>
                    <a:pt x="180" y="0"/>
                  </a:cubicBezTo>
                  <a:cubicBezTo>
                    <a:pt x="360" y="0"/>
                    <a:pt x="720" y="1227"/>
                    <a:pt x="1620" y="2209"/>
                  </a:cubicBezTo>
                  <a:cubicBezTo>
                    <a:pt x="2520" y="3191"/>
                    <a:pt x="3960" y="3927"/>
                    <a:pt x="5580" y="4664"/>
                  </a:cubicBezTo>
                  <a:cubicBezTo>
                    <a:pt x="7200" y="5400"/>
                    <a:pt x="9000" y="6136"/>
                    <a:pt x="10260" y="5891"/>
                  </a:cubicBezTo>
                  <a:cubicBezTo>
                    <a:pt x="11520" y="5645"/>
                    <a:pt x="12240" y="4418"/>
                    <a:pt x="12600" y="3191"/>
                  </a:cubicBezTo>
                  <a:cubicBezTo>
                    <a:pt x="12960" y="1964"/>
                    <a:pt x="12960" y="736"/>
                    <a:pt x="13500" y="736"/>
                  </a:cubicBezTo>
                  <a:cubicBezTo>
                    <a:pt x="14040" y="736"/>
                    <a:pt x="15120" y="1964"/>
                    <a:pt x="16560" y="4909"/>
                  </a:cubicBezTo>
                  <a:cubicBezTo>
                    <a:pt x="18000" y="7855"/>
                    <a:pt x="19800" y="12518"/>
                    <a:pt x="20700" y="15464"/>
                  </a:cubicBezTo>
                  <a:cubicBezTo>
                    <a:pt x="21600" y="18409"/>
                    <a:pt x="21600" y="19636"/>
                    <a:pt x="20520" y="20373"/>
                  </a:cubicBezTo>
                  <a:cubicBezTo>
                    <a:pt x="19440" y="21109"/>
                    <a:pt x="17280" y="21355"/>
                    <a:pt x="15300" y="21477"/>
                  </a:cubicBezTo>
                  <a:cubicBezTo>
                    <a:pt x="13320" y="21600"/>
                    <a:pt x="11520" y="21600"/>
                    <a:pt x="9720" y="20864"/>
                  </a:cubicBezTo>
                  <a:cubicBezTo>
                    <a:pt x="7920" y="20127"/>
                    <a:pt x="6120" y="18655"/>
                    <a:pt x="4320" y="1718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9" name="Line"/>
            <p:cNvSpPr/>
            <p:nvPr/>
          </p:nvSpPr>
          <p:spPr>
            <a:xfrm>
              <a:off x="2509882" y="4874804"/>
              <a:ext cx="192349" cy="21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9" extrusionOk="0">
                  <a:moveTo>
                    <a:pt x="0" y="9489"/>
                  </a:moveTo>
                  <a:cubicBezTo>
                    <a:pt x="1800" y="11004"/>
                    <a:pt x="3600" y="12520"/>
                    <a:pt x="5400" y="14794"/>
                  </a:cubicBezTo>
                  <a:cubicBezTo>
                    <a:pt x="7200" y="17068"/>
                    <a:pt x="9000" y="20099"/>
                    <a:pt x="9225" y="20668"/>
                  </a:cubicBezTo>
                  <a:cubicBezTo>
                    <a:pt x="9450" y="21236"/>
                    <a:pt x="8100" y="19341"/>
                    <a:pt x="6975" y="16499"/>
                  </a:cubicBezTo>
                  <a:cubicBezTo>
                    <a:pt x="5850" y="13657"/>
                    <a:pt x="4950" y="9868"/>
                    <a:pt x="4950" y="7025"/>
                  </a:cubicBezTo>
                  <a:cubicBezTo>
                    <a:pt x="4950" y="4183"/>
                    <a:pt x="5850" y="2289"/>
                    <a:pt x="7425" y="1152"/>
                  </a:cubicBezTo>
                  <a:cubicBezTo>
                    <a:pt x="9000" y="15"/>
                    <a:pt x="11250" y="-364"/>
                    <a:pt x="13725" y="394"/>
                  </a:cubicBezTo>
                  <a:cubicBezTo>
                    <a:pt x="16200" y="1152"/>
                    <a:pt x="18900" y="3047"/>
                    <a:pt x="21600" y="49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0" name="Line"/>
            <p:cNvSpPr/>
            <p:nvPr/>
          </p:nvSpPr>
          <p:spPr>
            <a:xfrm>
              <a:off x="2726274" y="4902922"/>
              <a:ext cx="216392" cy="15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6" extrusionOk="0">
                  <a:moveTo>
                    <a:pt x="0" y="1674"/>
                  </a:moveTo>
                  <a:cubicBezTo>
                    <a:pt x="2000" y="6659"/>
                    <a:pt x="4000" y="11644"/>
                    <a:pt x="6400" y="15244"/>
                  </a:cubicBezTo>
                  <a:cubicBezTo>
                    <a:pt x="8800" y="18844"/>
                    <a:pt x="11600" y="21059"/>
                    <a:pt x="13200" y="20782"/>
                  </a:cubicBezTo>
                  <a:cubicBezTo>
                    <a:pt x="14800" y="20505"/>
                    <a:pt x="15200" y="17736"/>
                    <a:pt x="15400" y="14967"/>
                  </a:cubicBezTo>
                  <a:cubicBezTo>
                    <a:pt x="15600" y="12197"/>
                    <a:pt x="15600" y="9428"/>
                    <a:pt x="15600" y="6659"/>
                  </a:cubicBezTo>
                  <a:cubicBezTo>
                    <a:pt x="15600" y="3890"/>
                    <a:pt x="15600" y="1121"/>
                    <a:pt x="16600" y="290"/>
                  </a:cubicBezTo>
                  <a:cubicBezTo>
                    <a:pt x="17600" y="-541"/>
                    <a:pt x="19600" y="567"/>
                    <a:pt x="21600" y="16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1" name="Line"/>
            <p:cNvSpPr/>
            <p:nvPr/>
          </p:nvSpPr>
          <p:spPr>
            <a:xfrm>
              <a:off x="2990752" y="4878904"/>
              <a:ext cx="180328" cy="222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1" extrusionOk="0">
                  <a:moveTo>
                    <a:pt x="0" y="2241"/>
                  </a:moveTo>
                  <a:cubicBezTo>
                    <a:pt x="4320" y="7455"/>
                    <a:pt x="8640" y="12669"/>
                    <a:pt x="11760" y="16021"/>
                  </a:cubicBezTo>
                  <a:cubicBezTo>
                    <a:pt x="14880" y="19372"/>
                    <a:pt x="16800" y="20862"/>
                    <a:pt x="17760" y="20676"/>
                  </a:cubicBezTo>
                  <a:cubicBezTo>
                    <a:pt x="18720" y="20490"/>
                    <a:pt x="18720" y="18627"/>
                    <a:pt x="18960" y="16579"/>
                  </a:cubicBezTo>
                  <a:cubicBezTo>
                    <a:pt x="19200" y="14531"/>
                    <a:pt x="19680" y="12296"/>
                    <a:pt x="19920" y="8945"/>
                  </a:cubicBezTo>
                  <a:cubicBezTo>
                    <a:pt x="20160" y="5593"/>
                    <a:pt x="20160" y="1124"/>
                    <a:pt x="20400" y="193"/>
                  </a:cubicBezTo>
                  <a:cubicBezTo>
                    <a:pt x="20640" y="-738"/>
                    <a:pt x="21120" y="1869"/>
                    <a:pt x="21600" y="44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2" name="Line"/>
            <p:cNvSpPr/>
            <p:nvPr/>
          </p:nvSpPr>
          <p:spPr>
            <a:xfrm>
              <a:off x="3267253" y="4884815"/>
              <a:ext cx="204371" cy="19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extrusionOk="0">
                  <a:moveTo>
                    <a:pt x="5082" y="3258"/>
                  </a:moveTo>
                  <a:cubicBezTo>
                    <a:pt x="3812" y="1530"/>
                    <a:pt x="2541" y="-198"/>
                    <a:pt x="1694" y="18"/>
                  </a:cubicBezTo>
                  <a:cubicBezTo>
                    <a:pt x="847" y="234"/>
                    <a:pt x="424" y="2394"/>
                    <a:pt x="212" y="4554"/>
                  </a:cubicBezTo>
                  <a:cubicBezTo>
                    <a:pt x="0" y="6714"/>
                    <a:pt x="0" y="8874"/>
                    <a:pt x="0" y="11034"/>
                  </a:cubicBezTo>
                  <a:cubicBezTo>
                    <a:pt x="0" y="13194"/>
                    <a:pt x="0" y="15354"/>
                    <a:pt x="1059" y="17082"/>
                  </a:cubicBezTo>
                  <a:cubicBezTo>
                    <a:pt x="2118" y="18810"/>
                    <a:pt x="4235" y="20106"/>
                    <a:pt x="5929" y="19890"/>
                  </a:cubicBezTo>
                  <a:cubicBezTo>
                    <a:pt x="7624" y="19674"/>
                    <a:pt x="8894" y="17946"/>
                    <a:pt x="9529" y="15138"/>
                  </a:cubicBezTo>
                  <a:cubicBezTo>
                    <a:pt x="10165" y="12330"/>
                    <a:pt x="10165" y="8442"/>
                    <a:pt x="11012" y="9090"/>
                  </a:cubicBezTo>
                  <a:cubicBezTo>
                    <a:pt x="11859" y="9738"/>
                    <a:pt x="13553" y="14922"/>
                    <a:pt x="15459" y="17730"/>
                  </a:cubicBezTo>
                  <a:cubicBezTo>
                    <a:pt x="17365" y="20538"/>
                    <a:pt x="19482" y="20970"/>
                    <a:pt x="21600" y="214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3" name="Line"/>
            <p:cNvSpPr/>
            <p:nvPr/>
          </p:nvSpPr>
          <p:spPr>
            <a:xfrm>
              <a:off x="3495667" y="4770778"/>
              <a:ext cx="132241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4" name="Line"/>
            <p:cNvSpPr/>
            <p:nvPr/>
          </p:nvSpPr>
          <p:spPr>
            <a:xfrm>
              <a:off x="3471623" y="4866952"/>
              <a:ext cx="204371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17600"/>
                    <a:pt x="2541" y="13600"/>
                    <a:pt x="6141" y="10000"/>
                  </a:cubicBezTo>
                  <a:cubicBezTo>
                    <a:pt x="9741" y="6400"/>
                    <a:pt x="15671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5" name="Line"/>
            <p:cNvSpPr/>
            <p:nvPr/>
          </p:nvSpPr>
          <p:spPr>
            <a:xfrm>
              <a:off x="3671986" y="4809077"/>
              <a:ext cx="280509" cy="23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2160" y="10599"/>
                  </a:moveTo>
                  <a:cubicBezTo>
                    <a:pt x="3394" y="9519"/>
                    <a:pt x="4629" y="8439"/>
                    <a:pt x="5863" y="7359"/>
                  </a:cubicBezTo>
                  <a:cubicBezTo>
                    <a:pt x="7097" y="6279"/>
                    <a:pt x="8331" y="5199"/>
                    <a:pt x="8486" y="3939"/>
                  </a:cubicBezTo>
                  <a:cubicBezTo>
                    <a:pt x="8640" y="2679"/>
                    <a:pt x="7714" y="1239"/>
                    <a:pt x="6326" y="519"/>
                  </a:cubicBezTo>
                  <a:cubicBezTo>
                    <a:pt x="4937" y="-201"/>
                    <a:pt x="3086" y="-201"/>
                    <a:pt x="1851" y="699"/>
                  </a:cubicBezTo>
                  <a:cubicBezTo>
                    <a:pt x="617" y="1599"/>
                    <a:pt x="0" y="3399"/>
                    <a:pt x="0" y="6639"/>
                  </a:cubicBezTo>
                  <a:cubicBezTo>
                    <a:pt x="0" y="9879"/>
                    <a:pt x="617" y="14559"/>
                    <a:pt x="2469" y="17439"/>
                  </a:cubicBezTo>
                  <a:cubicBezTo>
                    <a:pt x="4320" y="20319"/>
                    <a:pt x="7406" y="21399"/>
                    <a:pt x="10800" y="21399"/>
                  </a:cubicBezTo>
                  <a:cubicBezTo>
                    <a:pt x="14194" y="21399"/>
                    <a:pt x="17897" y="20319"/>
                    <a:pt x="21600" y="192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6" name="Line"/>
            <p:cNvSpPr/>
            <p:nvPr/>
          </p:nvSpPr>
          <p:spPr>
            <a:xfrm>
              <a:off x="4144843" y="4866952"/>
              <a:ext cx="384792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0" y="21600"/>
                  </a:moveTo>
                  <a:cubicBezTo>
                    <a:pt x="2449" y="18000"/>
                    <a:pt x="4899" y="14400"/>
                    <a:pt x="8016" y="11700"/>
                  </a:cubicBezTo>
                  <a:cubicBezTo>
                    <a:pt x="11134" y="9000"/>
                    <a:pt x="14920" y="7200"/>
                    <a:pt x="17369" y="6300"/>
                  </a:cubicBezTo>
                  <a:cubicBezTo>
                    <a:pt x="19819" y="5400"/>
                    <a:pt x="20932" y="5400"/>
                    <a:pt x="21266" y="4500"/>
                  </a:cubicBezTo>
                  <a:cubicBezTo>
                    <a:pt x="21600" y="3600"/>
                    <a:pt x="21155" y="1800"/>
                    <a:pt x="2070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7" name="Line"/>
            <p:cNvSpPr/>
            <p:nvPr/>
          </p:nvSpPr>
          <p:spPr>
            <a:xfrm>
              <a:off x="4505496" y="4782800"/>
              <a:ext cx="152021" cy="26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extrusionOk="0">
                  <a:moveTo>
                    <a:pt x="0" y="0"/>
                  </a:moveTo>
                  <a:cubicBezTo>
                    <a:pt x="7200" y="1309"/>
                    <a:pt x="14400" y="2618"/>
                    <a:pt x="18000" y="4418"/>
                  </a:cubicBezTo>
                  <a:cubicBezTo>
                    <a:pt x="21600" y="6218"/>
                    <a:pt x="21600" y="8509"/>
                    <a:pt x="19938" y="11455"/>
                  </a:cubicBezTo>
                  <a:cubicBezTo>
                    <a:pt x="18277" y="14400"/>
                    <a:pt x="14954" y="18000"/>
                    <a:pt x="1163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8" name="Line"/>
            <p:cNvSpPr/>
            <p:nvPr/>
          </p:nvSpPr>
          <p:spPr>
            <a:xfrm>
              <a:off x="4872661" y="4604671"/>
              <a:ext cx="89663" cy="370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244" extrusionOk="0">
                  <a:moveTo>
                    <a:pt x="21013" y="5389"/>
                  </a:moveTo>
                  <a:cubicBezTo>
                    <a:pt x="21013" y="4240"/>
                    <a:pt x="21013" y="3091"/>
                    <a:pt x="21013" y="1942"/>
                  </a:cubicBezTo>
                  <a:cubicBezTo>
                    <a:pt x="21013" y="793"/>
                    <a:pt x="21013" y="-356"/>
                    <a:pt x="20074" y="104"/>
                  </a:cubicBezTo>
                  <a:cubicBezTo>
                    <a:pt x="19135" y="563"/>
                    <a:pt x="17256" y="2631"/>
                    <a:pt x="13970" y="5963"/>
                  </a:cubicBezTo>
                  <a:cubicBezTo>
                    <a:pt x="10683" y="9295"/>
                    <a:pt x="5987" y="13891"/>
                    <a:pt x="3170" y="16878"/>
                  </a:cubicBezTo>
                  <a:cubicBezTo>
                    <a:pt x="352" y="19865"/>
                    <a:pt x="-587" y="21244"/>
                    <a:pt x="352" y="21244"/>
                  </a:cubicBezTo>
                  <a:cubicBezTo>
                    <a:pt x="1291" y="21244"/>
                    <a:pt x="4109" y="19865"/>
                    <a:pt x="6926" y="1848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9" name="Line"/>
            <p:cNvSpPr/>
            <p:nvPr/>
          </p:nvSpPr>
          <p:spPr>
            <a:xfrm>
              <a:off x="4960008" y="4589951"/>
              <a:ext cx="209001" cy="37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399" extrusionOk="0">
                  <a:moveTo>
                    <a:pt x="1458" y="3476"/>
                  </a:moveTo>
                  <a:cubicBezTo>
                    <a:pt x="643" y="1867"/>
                    <a:pt x="-172" y="259"/>
                    <a:pt x="32" y="29"/>
                  </a:cubicBezTo>
                  <a:cubicBezTo>
                    <a:pt x="236" y="-201"/>
                    <a:pt x="1458" y="948"/>
                    <a:pt x="4719" y="3590"/>
                  </a:cubicBezTo>
                  <a:cubicBezTo>
                    <a:pt x="7979" y="6233"/>
                    <a:pt x="13277" y="10369"/>
                    <a:pt x="16537" y="13012"/>
                  </a:cubicBezTo>
                  <a:cubicBezTo>
                    <a:pt x="19798" y="15654"/>
                    <a:pt x="21020" y="16803"/>
                    <a:pt x="21224" y="17952"/>
                  </a:cubicBezTo>
                  <a:cubicBezTo>
                    <a:pt x="21428" y="19101"/>
                    <a:pt x="20613" y="20250"/>
                    <a:pt x="19798" y="213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0" name="Line"/>
            <p:cNvSpPr/>
            <p:nvPr/>
          </p:nvSpPr>
          <p:spPr>
            <a:xfrm>
              <a:off x="4915572" y="4782800"/>
              <a:ext cx="215057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extrusionOk="0">
                  <a:moveTo>
                    <a:pt x="1047" y="21600"/>
                  </a:moveTo>
                  <a:cubicBezTo>
                    <a:pt x="261" y="18327"/>
                    <a:pt x="-524" y="15055"/>
                    <a:pt x="458" y="12764"/>
                  </a:cubicBezTo>
                  <a:cubicBezTo>
                    <a:pt x="1440" y="10473"/>
                    <a:pt x="4189" y="9164"/>
                    <a:pt x="7920" y="7200"/>
                  </a:cubicBezTo>
                  <a:cubicBezTo>
                    <a:pt x="11651" y="5236"/>
                    <a:pt x="16363" y="2618"/>
                    <a:pt x="2107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1" name="Line"/>
            <p:cNvSpPr/>
            <p:nvPr/>
          </p:nvSpPr>
          <p:spPr>
            <a:xfrm>
              <a:off x="5168697" y="4727103"/>
              <a:ext cx="154280" cy="22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0887" extrusionOk="0">
                  <a:moveTo>
                    <a:pt x="13015" y="1794"/>
                  </a:moveTo>
                  <a:cubicBezTo>
                    <a:pt x="10800" y="695"/>
                    <a:pt x="8585" y="-403"/>
                    <a:pt x="6369" y="146"/>
                  </a:cubicBezTo>
                  <a:cubicBezTo>
                    <a:pt x="4154" y="695"/>
                    <a:pt x="1938" y="2892"/>
                    <a:pt x="831" y="5821"/>
                  </a:cubicBezTo>
                  <a:cubicBezTo>
                    <a:pt x="-277" y="8750"/>
                    <a:pt x="-277" y="12411"/>
                    <a:pt x="831" y="15156"/>
                  </a:cubicBezTo>
                  <a:cubicBezTo>
                    <a:pt x="1938" y="17902"/>
                    <a:pt x="4154" y="19733"/>
                    <a:pt x="7754" y="20465"/>
                  </a:cubicBezTo>
                  <a:cubicBezTo>
                    <a:pt x="11354" y="21197"/>
                    <a:pt x="16338" y="20831"/>
                    <a:pt x="21323" y="204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2" name="Line"/>
            <p:cNvSpPr/>
            <p:nvPr/>
          </p:nvSpPr>
          <p:spPr>
            <a:xfrm>
              <a:off x="5322976" y="4662083"/>
              <a:ext cx="384698" cy="284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4" extrusionOk="0">
                  <a:moveTo>
                    <a:pt x="0" y="11577"/>
                  </a:moveTo>
                  <a:cubicBezTo>
                    <a:pt x="1125" y="12168"/>
                    <a:pt x="2250" y="12760"/>
                    <a:pt x="3375" y="12908"/>
                  </a:cubicBezTo>
                  <a:cubicBezTo>
                    <a:pt x="4500" y="13056"/>
                    <a:pt x="5625" y="12760"/>
                    <a:pt x="6525" y="11577"/>
                  </a:cubicBezTo>
                  <a:cubicBezTo>
                    <a:pt x="7425" y="10393"/>
                    <a:pt x="8100" y="8322"/>
                    <a:pt x="7875" y="7138"/>
                  </a:cubicBezTo>
                  <a:cubicBezTo>
                    <a:pt x="7650" y="5955"/>
                    <a:pt x="6525" y="5659"/>
                    <a:pt x="5400" y="5363"/>
                  </a:cubicBezTo>
                  <a:cubicBezTo>
                    <a:pt x="4275" y="5067"/>
                    <a:pt x="3150" y="4771"/>
                    <a:pt x="2250" y="5215"/>
                  </a:cubicBezTo>
                  <a:cubicBezTo>
                    <a:pt x="1350" y="5659"/>
                    <a:pt x="675" y="6842"/>
                    <a:pt x="450" y="8914"/>
                  </a:cubicBezTo>
                  <a:cubicBezTo>
                    <a:pt x="225" y="10985"/>
                    <a:pt x="450" y="13944"/>
                    <a:pt x="1462" y="16311"/>
                  </a:cubicBezTo>
                  <a:cubicBezTo>
                    <a:pt x="2475" y="18678"/>
                    <a:pt x="4275" y="20453"/>
                    <a:pt x="6412" y="20897"/>
                  </a:cubicBezTo>
                  <a:cubicBezTo>
                    <a:pt x="8550" y="21341"/>
                    <a:pt x="11025" y="20453"/>
                    <a:pt x="12712" y="17199"/>
                  </a:cubicBezTo>
                  <a:cubicBezTo>
                    <a:pt x="14400" y="13944"/>
                    <a:pt x="15300" y="8322"/>
                    <a:pt x="15750" y="4771"/>
                  </a:cubicBezTo>
                  <a:cubicBezTo>
                    <a:pt x="16200" y="1220"/>
                    <a:pt x="16200" y="-259"/>
                    <a:pt x="16312" y="37"/>
                  </a:cubicBezTo>
                  <a:cubicBezTo>
                    <a:pt x="16425" y="333"/>
                    <a:pt x="16650" y="2404"/>
                    <a:pt x="17550" y="5807"/>
                  </a:cubicBezTo>
                  <a:cubicBezTo>
                    <a:pt x="18450" y="9210"/>
                    <a:pt x="20025" y="13944"/>
                    <a:pt x="21600" y="186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3" name="Line"/>
            <p:cNvSpPr/>
            <p:nvPr/>
          </p:nvSpPr>
          <p:spPr>
            <a:xfrm>
              <a:off x="5599477" y="4758756"/>
              <a:ext cx="132240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4" name="Line"/>
            <p:cNvSpPr/>
            <p:nvPr/>
          </p:nvSpPr>
          <p:spPr>
            <a:xfrm>
              <a:off x="5767782" y="4746735"/>
              <a:ext cx="213642" cy="347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07" extrusionOk="0">
                  <a:moveTo>
                    <a:pt x="0" y="0"/>
                  </a:moveTo>
                  <a:cubicBezTo>
                    <a:pt x="1200" y="993"/>
                    <a:pt x="2400" y="1986"/>
                    <a:pt x="3600" y="3103"/>
                  </a:cubicBezTo>
                  <a:cubicBezTo>
                    <a:pt x="4800" y="4221"/>
                    <a:pt x="6000" y="5462"/>
                    <a:pt x="7400" y="5710"/>
                  </a:cubicBezTo>
                  <a:cubicBezTo>
                    <a:pt x="8800" y="5959"/>
                    <a:pt x="10400" y="5214"/>
                    <a:pt x="11600" y="3972"/>
                  </a:cubicBezTo>
                  <a:cubicBezTo>
                    <a:pt x="12800" y="2731"/>
                    <a:pt x="13600" y="993"/>
                    <a:pt x="14400" y="869"/>
                  </a:cubicBezTo>
                  <a:cubicBezTo>
                    <a:pt x="15200" y="745"/>
                    <a:pt x="16000" y="2234"/>
                    <a:pt x="17200" y="5338"/>
                  </a:cubicBezTo>
                  <a:cubicBezTo>
                    <a:pt x="18400" y="8441"/>
                    <a:pt x="20000" y="13159"/>
                    <a:pt x="20800" y="16138"/>
                  </a:cubicBezTo>
                  <a:cubicBezTo>
                    <a:pt x="21600" y="19117"/>
                    <a:pt x="21600" y="20359"/>
                    <a:pt x="20000" y="20979"/>
                  </a:cubicBezTo>
                  <a:cubicBezTo>
                    <a:pt x="18400" y="21600"/>
                    <a:pt x="15200" y="21600"/>
                    <a:pt x="12600" y="21352"/>
                  </a:cubicBezTo>
                  <a:cubicBezTo>
                    <a:pt x="10000" y="21103"/>
                    <a:pt x="8000" y="20607"/>
                    <a:pt x="6000" y="201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5" name="Line"/>
            <p:cNvSpPr/>
            <p:nvPr/>
          </p:nvSpPr>
          <p:spPr>
            <a:xfrm>
              <a:off x="6021614" y="4545931"/>
              <a:ext cx="190974" cy="39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07" extrusionOk="0">
                  <a:moveTo>
                    <a:pt x="2546" y="2400"/>
                  </a:moveTo>
                  <a:cubicBezTo>
                    <a:pt x="1646" y="1104"/>
                    <a:pt x="746" y="-192"/>
                    <a:pt x="296" y="24"/>
                  </a:cubicBezTo>
                  <a:cubicBezTo>
                    <a:pt x="-154" y="240"/>
                    <a:pt x="-154" y="1968"/>
                    <a:pt x="746" y="4884"/>
                  </a:cubicBezTo>
                  <a:cubicBezTo>
                    <a:pt x="1646" y="7800"/>
                    <a:pt x="3446" y="11904"/>
                    <a:pt x="4571" y="14496"/>
                  </a:cubicBezTo>
                  <a:cubicBezTo>
                    <a:pt x="5696" y="17088"/>
                    <a:pt x="6146" y="18168"/>
                    <a:pt x="7496" y="19248"/>
                  </a:cubicBezTo>
                  <a:cubicBezTo>
                    <a:pt x="8846" y="20328"/>
                    <a:pt x="11096" y="21408"/>
                    <a:pt x="13571" y="21300"/>
                  </a:cubicBezTo>
                  <a:cubicBezTo>
                    <a:pt x="16046" y="21192"/>
                    <a:pt x="18746" y="19896"/>
                    <a:pt x="21446" y="18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6" name="Line"/>
            <p:cNvSpPr/>
            <p:nvPr/>
          </p:nvSpPr>
          <p:spPr>
            <a:xfrm>
              <a:off x="6284718" y="4722691"/>
              <a:ext cx="7213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7" name="Line"/>
            <p:cNvSpPr/>
            <p:nvPr/>
          </p:nvSpPr>
          <p:spPr>
            <a:xfrm>
              <a:off x="6502000" y="4663538"/>
              <a:ext cx="191460" cy="21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218" extrusionOk="0">
                  <a:moveTo>
                    <a:pt x="14750" y="1084"/>
                  </a:moveTo>
                  <a:cubicBezTo>
                    <a:pt x="12500" y="691"/>
                    <a:pt x="10250" y="299"/>
                    <a:pt x="8000" y="102"/>
                  </a:cubicBezTo>
                  <a:cubicBezTo>
                    <a:pt x="5750" y="-94"/>
                    <a:pt x="3500" y="-94"/>
                    <a:pt x="2150" y="888"/>
                  </a:cubicBezTo>
                  <a:cubicBezTo>
                    <a:pt x="800" y="1870"/>
                    <a:pt x="350" y="3833"/>
                    <a:pt x="125" y="6779"/>
                  </a:cubicBezTo>
                  <a:cubicBezTo>
                    <a:pt x="-100" y="9724"/>
                    <a:pt x="-100" y="13651"/>
                    <a:pt x="800" y="16401"/>
                  </a:cubicBezTo>
                  <a:cubicBezTo>
                    <a:pt x="1700" y="19150"/>
                    <a:pt x="3500" y="20721"/>
                    <a:pt x="7100" y="21113"/>
                  </a:cubicBezTo>
                  <a:cubicBezTo>
                    <a:pt x="10700" y="21506"/>
                    <a:pt x="16100" y="20721"/>
                    <a:pt x="21500" y="199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8" name="Line"/>
            <p:cNvSpPr/>
            <p:nvPr/>
          </p:nvSpPr>
          <p:spPr>
            <a:xfrm>
              <a:off x="6693459" y="4721660"/>
              <a:ext cx="153040" cy="176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0695" extrusionOk="0">
                  <a:moveTo>
                    <a:pt x="3323" y="1529"/>
                  </a:moveTo>
                  <a:cubicBezTo>
                    <a:pt x="1662" y="3408"/>
                    <a:pt x="0" y="5286"/>
                    <a:pt x="554" y="8573"/>
                  </a:cubicBezTo>
                  <a:cubicBezTo>
                    <a:pt x="1108" y="11860"/>
                    <a:pt x="3877" y="16555"/>
                    <a:pt x="6646" y="18903"/>
                  </a:cubicBezTo>
                  <a:cubicBezTo>
                    <a:pt x="9415" y="21251"/>
                    <a:pt x="12185" y="21251"/>
                    <a:pt x="14954" y="19138"/>
                  </a:cubicBezTo>
                  <a:cubicBezTo>
                    <a:pt x="17723" y="17025"/>
                    <a:pt x="20492" y="12799"/>
                    <a:pt x="21046" y="9512"/>
                  </a:cubicBezTo>
                  <a:cubicBezTo>
                    <a:pt x="21600" y="6225"/>
                    <a:pt x="19938" y="3877"/>
                    <a:pt x="16892" y="2234"/>
                  </a:cubicBezTo>
                  <a:cubicBezTo>
                    <a:pt x="13846" y="590"/>
                    <a:pt x="9415" y="-349"/>
                    <a:pt x="6369" y="121"/>
                  </a:cubicBezTo>
                  <a:cubicBezTo>
                    <a:pt x="3323" y="590"/>
                    <a:pt x="1662" y="2468"/>
                    <a:pt x="0" y="43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9" name="Line"/>
            <p:cNvSpPr/>
            <p:nvPr/>
          </p:nvSpPr>
          <p:spPr>
            <a:xfrm>
              <a:off x="6983356" y="4554386"/>
              <a:ext cx="166931" cy="36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489" extrusionOk="0">
                  <a:moveTo>
                    <a:pt x="5995" y="0"/>
                  </a:moveTo>
                  <a:cubicBezTo>
                    <a:pt x="3938" y="6409"/>
                    <a:pt x="1881" y="12818"/>
                    <a:pt x="853" y="16615"/>
                  </a:cubicBezTo>
                  <a:cubicBezTo>
                    <a:pt x="-176" y="20413"/>
                    <a:pt x="-176" y="21600"/>
                    <a:pt x="338" y="21481"/>
                  </a:cubicBezTo>
                  <a:cubicBezTo>
                    <a:pt x="853" y="21363"/>
                    <a:pt x="1881" y="19938"/>
                    <a:pt x="3167" y="16615"/>
                  </a:cubicBezTo>
                  <a:cubicBezTo>
                    <a:pt x="4453" y="13292"/>
                    <a:pt x="5995" y="8070"/>
                    <a:pt x="6767" y="4866"/>
                  </a:cubicBezTo>
                  <a:cubicBezTo>
                    <a:pt x="7538" y="1662"/>
                    <a:pt x="7538" y="475"/>
                    <a:pt x="8567" y="593"/>
                  </a:cubicBezTo>
                  <a:cubicBezTo>
                    <a:pt x="9595" y="712"/>
                    <a:pt x="11653" y="2136"/>
                    <a:pt x="13710" y="4154"/>
                  </a:cubicBezTo>
                  <a:cubicBezTo>
                    <a:pt x="15767" y="6171"/>
                    <a:pt x="17824" y="8782"/>
                    <a:pt x="19110" y="11393"/>
                  </a:cubicBezTo>
                  <a:cubicBezTo>
                    <a:pt x="20395" y="14004"/>
                    <a:pt x="20910" y="16615"/>
                    <a:pt x="21424" y="192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0" name="Line"/>
            <p:cNvSpPr/>
            <p:nvPr/>
          </p:nvSpPr>
          <p:spPr>
            <a:xfrm>
              <a:off x="7006024" y="4746735"/>
              <a:ext cx="168306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1" name="Line"/>
            <p:cNvSpPr/>
            <p:nvPr/>
          </p:nvSpPr>
          <p:spPr>
            <a:xfrm>
              <a:off x="7210394" y="4494277"/>
              <a:ext cx="110967" cy="565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5" h="21600" extrusionOk="0">
                  <a:moveTo>
                    <a:pt x="0" y="0"/>
                  </a:moveTo>
                  <a:cubicBezTo>
                    <a:pt x="7448" y="2451"/>
                    <a:pt x="14897" y="4902"/>
                    <a:pt x="18248" y="8196"/>
                  </a:cubicBezTo>
                  <a:cubicBezTo>
                    <a:pt x="21600" y="11489"/>
                    <a:pt x="20855" y="15626"/>
                    <a:pt x="19366" y="18000"/>
                  </a:cubicBezTo>
                  <a:cubicBezTo>
                    <a:pt x="17876" y="20374"/>
                    <a:pt x="15641" y="20987"/>
                    <a:pt x="1340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2" name="Line"/>
            <p:cNvSpPr/>
            <p:nvPr/>
          </p:nvSpPr>
          <p:spPr>
            <a:xfrm>
              <a:off x="45418" y="5843946"/>
              <a:ext cx="268155" cy="39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424" extrusionOk="0">
                  <a:moveTo>
                    <a:pt x="0" y="4406"/>
                  </a:moveTo>
                  <a:cubicBezTo>
                    <a:pt x="318" y="3315"/>
                    <a:pt x="635" y="2224"/>
                    <a:pt x="1429" y="1351"/>
                  </a:cubicBezTo>
                  <a:cubicBezTo>
                    <a:pt x="2224" y="479"/>
                    <a:pt x="3494" y="-176"/>
                    <a:pt x="5876" y="42"/>
                  </a:cubicBezTo>
                  <a:cubicBezTo>
                    <a:pt x="8259" y="260"/>
                    <a:pt x="11753" y="1351"/>
                    <a:pt x="13341" y="3097"/>
                  </a:cubicBezTo>
                  <a:cubicBezTo>
                    <a:pt x="14929" y="4842"/>
                    <a:pt x="14612" y="7242"/>
                    <a:pt x="13182" y="9315"/>
                  </a:cubicBezTo>
                  <a:cubicBezTo>
                    <a:pt x="11753" y="11388"/>
                    <a:pt x="9212" y="13133"/>
                    <a:pt x="7306" y="14442"/>
                  </a:cubicBezTo>
                  <a:cubicBezTo>
                    <a:pt x="5400" y="15751"/>
                    <a:pt x="4129" y="16624"/>
                    <a:pt x="4129" y="16624"/>
                  </a:cubicBezTo>
                  <a:cubicBezTo>
                    <a:pt x="4129" y="16624"/>
                    <a:pt x="5400" y="15751"/>
                    <a:pt x="7624" y="15097"/>
                  </a:cubicBezTo>
                  <a:cubicBezTo>
                    <a:pt x="9847" y="14442"/>
                    <a:pt x="13024" y="14006"/>
                    <a:pt x="15406" y="13897"/>
                  </a:cubicBezTo>
                  <a:cubicBezTo>
                    <a:pt x="17788" y="13788"/>
                    <a:pt x="19376" y="14006"/>
                    <a:pt x="20329" y="14660"/>
                  </a:cubicBezTo>
                  <a:cubicBezTo>
                    <a:pt x="21282" y="15315"/>
                    <a:pt x="21600" y="16406"/>
                    <a:pt x="20806" y="17606"/>
                  </a:cubicBezTo>
                  <a:cubicBezTo>
                    <a:pt x="20012" y="18806"/>
                    <a:pt x="18106" y="20115"/>
                    <a:pt x="16359" y="20769"/>
                  </a:cubicBezTo>
                  <a:cubicBezTo>
                    <a:pt x="14612" y="21424"/>
                    <a:pt x="13024" y="21424"/>
                    <a:pt x="11435" y="2142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3" name="Line"/>
            <p:cNvSpPr/>
            <p:nvPr/>
          </p:nvSpPr>
          <p:spPr>
            <a:xfrm>
              <a:off x="490224" y="6165303"/>
              <a:ext cx="1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4" name="Line"/>
            <p:cNvSpPr/>
            <p:nvPr/>
          </p:nvSpPr>
          <p:spPr>
            <a:xfrm>
              <a:off x="670551" y="5888310"/>
              <a:ext cx="444806" cy="51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0" y="2532"/>
                  </a:moveTo>
                  <a:cubicBezTo>
                    <a:pt x="0" y="1360"/>
                    <a:pt x="0" y="188"/>
                    <a:pt x="0" y="20"/>
                  </a:cubicBezTo>
                  <a:cubicBezTo>
                    <a:pt x="0" y="-147"/>
                    <a:pt x="0" y="690"/>
                    <a:pt x="486" y="3118"/>
                  </a:cubicBezTo>
                  <a:cubicBezTo>
                    <a:pt x="973" y="5546"/>
                    <a:pt x="1946" y="9565"/>
                    <a:pt x="2627" y="12579"/>
                  </a:cubicBezTo>
                  <a:cubicBezTo>
                    <a:pt x="3308" y="15593"/>
                    <a:pt x="3697" y="17602"/>
                    <a:pt x="4184" y="19025"/>
                  </a:cubicBezTo>
                  <a:cubicBezTo>
                    <a:pt x="4670" y="20448"/>
                    <a:pt x="5254" y="21286"/>
                    <a:pt x="5838" y="21369"/>
                  </a:cubicBezTo>
                  <a:cubicBezTo>
                    <a:pt x="6422" y="21453"/>
                    <a:pt x="7005" y="20783"/>
                    <a:pt x="8270" y="18606"/>
                  </a:cubicBezTo>
                  <a:cubicBezTo>
                    <a:pt x="9535" y="16430"/>
                    <a:pt x="11481" y="12746"/>
                    <a:pt x="12843" y="10067"/>
                  </a:cubicBezTo>
                  <a:cubicBezTo>
                    <a:pt x="14205" y="7388"/>
                    <a:pt x="14984" y="5713"/>
                    <a:pt x="15470" y="4458"/>
                  </a:cubicBezTo>
                  <a:cubicBezTo>
                    <a:pt x="15957" y="3202"/>
                    <a:pt x="16151" y="2365"/>
                    <a:pt x="15957" y="2448"/>
                  </a:cubicBezTo>
                  <a:cubicBezTo>
                    <a:pt x="15762" y="2532"/>
                    <a:pt x="15178" y="3537"/>
                    <a:pt x="14205" y="4960"/>
                  </a:cubicBezTo>
                  <a:cubicBezTo>
                    <a:pt x="13232" y="6383"/>
                    <a:pt x="11870" y="8225"/>
                    <a:pt x="10897" y="9648"/>
                  </a:cubicBezTo>
                  <a:cubicBezTo>
                    <a:pt x="9924" y="11072"/>
                    <a:pt x="9341" y="12076"/>
                    <a:pt x="8854" y="12997"/>
                  </a:cubicBezTo>
                  <a:cubicBezTo>
                    <a:pt x="8368" y="13918"/>
                    <a:pt x="7978" y="14755"/>
                    <a:pt x="8270" y="15006"/>
                  </a:cubicBezTo>
                  <a:cubicBezTo>
                    <a:pt x="8562" y="15258"/>
                    <a:pt x="9535" y="14923"/>
                    <a:pt x="11870" y="15006"/>
                  </a:cubicBezTo>
                  <a:cubicBezTo>
                    <a:pt x="14205" y="15090"/>
                    <a:pt x="17903" y="15593"/>
                    <a:pt x="21600" y="160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5" name="Line"/>
            <p:cNvSpPr/>
            <p:nvPr/>
          </p:nvSpPr>
          <p:spPr>
            <a:xfrm>
              <a:off x="1091313" y="6081151"/>
              <a:ext cx="192349" cy="289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extrusionOk="0">
                  <a:moveTo>
                    <a:pt x="0" y="7989"/>
                  </a:moveTo>
                  <a:cubicBezTo>
                    <a:pt x="3600" y="10356"/>
                    <a:pt x="7200" y="12723"/>
                    <a:pt x="9675" y="14499"/>
                  </a:cubicBezTo>
                  <a:cubicBezTo>
                    <a:pt x="12150" y="16274"/>
                    <a:pt x="13500" y="17458"/>
                    <a:pt x="14850" y="18641"/>
                  </a:cubicBezTo>
                  <a:cubicBezTo>
                    <a:pt x="16200" y="19825"/>
                    <a:pt x="17550" y="21008"/>
                    <a:pt x="17100" y="21304"/>
                  </a:cubicBezTo>
                  <a:cubicBezTo>
                    <a:pt x="16650" y="21600"/>
                    <a:pt x="14400" y="21008"/>
                    <a:pt x="11700" y="19381"/>
                  </a:cubicBezTo>
                  <a:cubicBezTo>
                    <a:pt x="9000" y="17753"/>
                    <a:pt x="5850" y="15090"/>
                    <a:pt x="4275" y="12723"/>
                  </a:cubicBezTo>
                  <a:cubicBezTo>
                    <a:pt x="2700" y="10356"/>
                    <a:pt x="2700" y="8285"/>
                    <a:pt x="5850" y="6214"/>
                  </a:cubicBezTo>
                  <a:cubicBezTo>
                    <a:pt x="9000" y="4142"/>
                    <a:pt x="15300" y="207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6" name="Line"/>
            <p:cNvSpPr/>
            <p:nvPr/>
          </p:nvSpPr>
          <p:spPr>
            <a:xfrm>
              <a:off x="1307705" y="6143455"/>
              <a:ext cx="312567" cy="17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2" extrusionOk="0">
                  <a:moveTo>
                    <a:pt x="0" y="12421"/>
                  </a:moveTo>
                  <a:cubicBezTo>
                    <a:pt x="1385" y="12891"/>
                    <a:pt x="2769" y="13360"/>
                    <a:pt x="4015" y="12891"/>
                  </a:cubicBezTo>
                  <a:cubicBezTo>
                    <a:pt x="5262" y="12421"/>
                    <a:pt x="6369" y="11013"/>
                    <a:pt x="7477" y="8665"/>
                  </a:cubicBezTo>
                  <a:cubicBezTo>
                    <a:pt x="8585" y="6317"/>
                    <a:pt x="9692" y="3030"/>
                    <a:pt x="9554" y="1386"/>
                  </a:cubicBezTo>
                  <a:cubicBezTo>
                    <a:pt x="9415" y="-257"/>
                    <a:pt x="8031" y="-257"/>
                    <a:pt x="6785" y="447"/>
                  </a:cubicBezTo>
                  <a:cubicBezTo>
                    <a:pt x="5538" y="1152"/>
                    <a:pt x="4431" y="2560"/>
                    <a:pt x="3738" y="5847"/>
                  </a:cubicBezTo>
                  <a:cubicBezTo>
                    <a:pt x="3046" y="9134"/>
                    <a:pt x="2769" y="14300"/>
                    <a:pt x="4015" y="17352"/>
                  </a:cubicBezTo>
                  <a:cubicBezTo>
                    <a:pt x="5262" y="20404"/>
                    <a:pt x="8031" y="21343"/>
                    <a:pt x="11215" y="20404"/>
                  </a:cubicBezTo>
                  <a:cubicBezTo>
                    <a:pt x="14400" y="19465"/>
                    <a:pt x="18000" y="16647"/>
                    <a:pt x="21600" y="138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7" name="Line"/>
            <p:cNvSpPr/>
            <p:nvPr/>
          </p:nvSpPr>
          <p:spPr>
            <a:xfrm>
              <a:off x="1536118" y="5996999"/>
              <a:ext cx="236620" cy="360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0" y="0"/>
                  </a:moveTo>
                  <a:cubicBezTo>
                    <a:pt x="1080" y="4320"/>
                    <a:pt x="2160" y="8640"/>
                    <a:pt x="3240" y="11640"/>
                  </a:cubicBezTo>
                  <a:cubicBezTo>
                    <a:pt x="4320" y="14640"/>
                    <a:pt x="5400" y="16320"/>
                    <a:pt x="6480" y="17640"/>
                  </a:cubicBezTo>
                  <a:cubicBezTo>
                    <a:pt x="7560" y="18960"/>
                    <a:pt x="8640" y="19920"/>
                    <a:pt x="9180" y="19800"/>
                  </a:cubicBezTo>
                  <a:cubicBezTo>
                    <a:pt x="9720" y="19680"/>
                    <a:pt x="9720" y="18480"/>
                    <a:pt x="10800" y="16800"/>
                  </a:cubicBezTo>
                  <a:cubicBezTo>
                    <a:pt x="11880" y="15120"/>
                    <a:pt x="14040" y="12960"/>
                    <a:pt x="16020" y="11760"/>
                  </a:cubicBezTo>
                  <a:cubicBezTo>
                    <a:pt x="18000" y="10560"/>
                    <a:pt x="19800" y="10320"/>
                    <a:pt x="20700" y="10920"/>
                  </a:cubicBezTo>
                  <a:cubicBezTo>
                    <a:pt x="21600" y="11520"/>
                    <a:pt x="21600" y="12960"/>
                    <a:pt x="19260" y="14880"/>
                  </a:cubicBezTo>
                  <a:cubicBezTo>
                    <a:pt x="16920" y="16800"/>
                    <a:pt x="12240" y="19200"/>
                    <a:pt x="756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8" name="Line"/>
            <p:cNvSpPr/>
            <p:nvPr/>
          </p:nvSpPr>
          <p:spPr>
            <a:xfrm>
              <a:off x="1800597" y="6119000"/>
              <a:ext cx="120219" cy="25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7" extrusionOk="0">
                  <a:moveTo>
                    <a:pt x="12960" y="1904"/>
                  </a:moveTo>
                  <a:cubicBezTo>
                    <a:pt x="10080" y="876"/>
                    <a:pt x="7200" y="-153"/>
                    <a:pt x="4680" y="18"/>
                  </a:cubicBezTo>
                  <a:cubicBezTo>
                    <a:pt x="2160" y="190"/>
                    <a:pt x="0" y="1561"/>
                    <a:pt x="0" y="2933"/>
                  </a:cubicBezTo>
                  <a:cubicBezTo>
                    <a:pt x="0" y="4304"/>
                    <a:pt x="2160" y="5676"/>
                    <a:pt x="5400" y="7047"/>
                  </a:cubicBezTo>
                  <a:cubicBezTo>
                    <a:pt x="8640" y="8418"/>
                    <a:pt x="12960" y="9790"/>
                    <a:pt x="16200" y="11161"/>
                  </a:cubicBezTo>
                  <a:cubicBezTo>
                    <a:pt x="19440" y="12533"/>
                    <a:pt x="21600" y="13904"/>
                    <a:pt x="21600" y="15276"/>
                  </a:cubicBezTo>
                  <a:cubicBezTo>
                    <a:pt x="21600" y="16647"/>
                    <a:pt x="19440" y="18018"/>
                    <a:pt x="16200" y="19047"/>
                  </a:cubicBezTo>
                  <a:cubicBezTo>
                    <a:pt x="12960" y="20076"/>
                    <a:pt x="8640" y="20761"/>
                    <a:pt x="4320" y="2144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9" name="Line"/>
            <p:cNvSpPr/>
            <p:nvPr/>
          </p:nvSpPr>
          <p:spPr>
            <a:xfrm>
              <a:off x="2153516" y="5868737"/>
              <a:ext cx="296258" cy="569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175" extrusionOk="0">
                  <a:moveTo>
                    <a:pt x="14191" y="2533"/>
                  </a:moveTo>
                  <a:cubicBezTo>
                    <a:pt x="13338" y="1640"/>
                    <a:pt x="12486" y="746"/>
                    <a:pt x="11207" y="299"/>
                  </a:cubicBezTo>
                  <a:cubicBezTo>
                    <a:pt x="9928" y="-148"/>
                    <a:pt x="8223" y="-148"/>
                    <a:pt x="6375" y="671"/>
                  </a:cubicBezTo>
                  <a:cubicBezTo>
                    <a:pt x="4528" y="1491"/>
                    <a:pt x="2538" y="3129"/>
                    <a:pt x="1259" y="5885"/>
                  </a:cubicBezTo>
                  <a:cubicBezTo>
                    <a:pt x="-20" y="8641"/>
                    <a:pt x="-588" y="12514"/>
                    <a:pt x="833" y="15344"/>
                  </a:cubicBezTo>
                  <a:cubicBezTo>
                    <a:pt x="2254" y="18175"/>
                    <a:pt x="5665" y="19962"/>
                    <a:pt x="9359" y="20707"/>
                  </a:cubicBezTo>
                  <a:cubicBezTo>
                    <a:pt x="13054" y="21452"/>
                    <a:pt x="17033" y="21154"/>
                    <a:pt x="21012" y="208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0" name="Line"/>
            <p:cNvSpPr/>
            <p:nvPr/>
          </p:nvSpPr>
          <p:spPr>
            <a:xfrm>
              <a:off x="2427456" y="6204590"/>
              <a:ext cx="208154" cy="403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297" extrusionOk="0">
                  <a:moveTo>
                    <a:pt x="4715" y="1101"/>
                  </a:moveTo>
                  <a:cubicBezTo>
                    <a:pt x="3084" y="465"/>
                    <a:pt x="1454" y="-170"/>
                    <a:pt x="639" y="42"/>
                  </a:cubicBezTo>
                  <a:cubicBezTo>
                    <a:pt x="-176" y="254"/>
                    <a:pt x="-176" y="1312"/>
                    <a:pt x="435" y="2265"/>
                  </a:cubicBezTo>
                  <a:cubicBezTo>
                    <a:pt x="1047" y="3218"/>
                    <a:pt x="2269" y="4065"/>
                    <a:pt x="3696" y="4806"/>
                  </a:cubicBezTo>
                  <a:cubicBezTo>
                    <a:pt x="5122" y="5548"/>
                    <a:pt x="6752" y="6183"/>
                    <a:pt x="8586" y="6183"/>
                  </a:cubicBezTo>
                  <a:cubicBezTo>
                    <a:pt x="10420" y="6183"/>
                    <a:pt x="12458" y="5548"/>
                    <a:pt x="13884" y="4595"/>
                  </a:cubicBezTo>
                  <a:cubicBezTo>
                    <a:pt x="15311" y="3642"/>
                    <a:pt x="16126" y="2371"/>
                    <a:pt x="16737" y="2371"/>
                  </a:cubicBezTo>
                  <a:cubicBezTo>
                    <a:pt x="17349" y="2371"/>
                    <a:pt x="17756" y="3642"/>
                    <a:pt x="18571" y="6501"/>
                  </a:cubicBezTo>
                  <a:cubicBezTo>
                    <a:pt x="19386" y="9359"/>
                    <a:pt x="20609" y="13806"/>
                    <a:pt x="21016" y="16559"/>
                  </a:cubicBezTo>
                  <a:cubicBezTo>
                    <a:pt x="21424" y="19312"/>
                    <a:pt x="21016" y="20371"/>
                    <a:pt x="19794" y="20901"/>
                  </a:cubicBezTo>
                  <a:cubicBezTo>
                    <a:pt x="18571" y="21430"/>
                    <a:pt x="16533" y="21430"/>
                    <a:pt x="15107" y="20901"/>
                  </a:cubicBezTo>
                  <a:cubicBezTo>
                    <a:pt x="13681" y="20371"/>
                    <a:pt x="12866" y="19312"/>
                    <a:pt x="12458" y="18677"/>
                  </a:cubicBezTo>
                  <a:cubicBezTo>
                    <a:pt x="12050" y="18042"/>
                    <a:pt x="12050" y="17830"/>
                    <a:pt x="12050" y="176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1" name="Line"/>
            <p:cNvSpPr/>
            <p:nvPr/>
          </p:nvSpPr>
          <p:spPr>
            <a:xfrm>
              <a:off x="2692117" y="6208764"/>
              <a:ext cx="298636" cy="198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0533" extrusionOk="0">
                  <a:moveTo>
                    <a:pt x="6775" y="480"/>
                  </a:moveTo>
                  <a:cubicBezTo>
                    <a:pt x="5335" y="64"/>
                    <a:pt x="3895" y="-351"/>
                    <a:pt x="2743" y="480"/>
                  </a:cubicBezTo>
                  <a:cubicBezTo>
                    <a:pt x="1591" y="1311"/>
                    <a:pt x="727" y="3387"/>
                    <a:pt x="295" y="5464"/>
                  </a:cubicBezTo>
                  <a:cubicBezTo>
                    <a:pt x="-137" y="7541"/>
                    <a:pt x="-137" y="9618"/>
                    <a:pt x="583" y="12526"/>
                  </a:cubicBezTo>
                  <a:cubicBezTo>
                    <a:pt x="1303" y="15434"/>
                    <a:pt x="2743" y="19172"/>
                    <a:pt x="6343" y="20211"/>
                  </a:cubicBezTo>
                  <a:cubicBezTo>
                    <a:pt x="9943" y="21249"/>
                    <a:pt x="15703" y="19587"/>
                    <a:pt x="21463" y="179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2" name="Line"/>
            <p:cNvSpPr/>
            <p:nvPr/>
          </p:nvSpPr>
          <p:spPr>
            <a:xfrm>
              <a:off x="2918622" y="5961853"/>
              <a:ext cx="168306" cy="45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0" y="1647"/>
                  </a:moveTo>
                  <a:cubicBezTo>
                    <a:pt x="0" y="708"/>
                    <a:pt x="0" y="-231"/>
                    <a:pt x="257" y="51"/>
                  </a:cubicBezTo>
                  <a:cubicBezTo>
                    <a:pt x="514" y="332"/>
                    <a:pt x="1029" y="1835"/>
                    <a:pt x="2571" y="4652"/>
                  </a:cubicBezTo>
                  <a:cubicBezTo>
                    <a:pt x="4114" y="7470"/>
                    <a:pt x="6686" y="11602"/>
                    <a:pt x="10029" y="14607"/>
                  </a:cubicBezTo>
                  <a:cubicBezTo>
                    <a:pt x="13371" y="17612"/>
                    <a:pt x="17486" y="19491"/>
                    <a:pt x="21600" y="2136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3" name="Line"/>
            <p:cNvSpPr/>
            <p:nvPr/>
          </p:nvSpPr>
          <p:spPr>
            <a:xfrm>
              <a:off x="3122992" y="6187039"/>
              <a:ext cx="336611" cy="21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3" extrusionOk="0">
                  <a:moveTo>
                    <a:pt x="0" y="6117"/>
                  </a:moveTo>
                  <a:cubicBezTo>
                    <a:pt x="1029" y="7295"/>
                    <a:pt x="2057" y="8473"/>
                    <a:pt x="3214" y="8669"/>
                  </a:cubicBezTo>
                  <a:cubicBezTo>
                    <a:pt x="4371" y="8866"/>
                    <a:pt x="5657" y="8080"/>
                    <a:pt x="6429" y="6706"/>
                  </a:cubicBezTo>
                  <a:cubicBezTo>
                    <a:pt x="7200" y="5331"/>
                    <a:pt x="7457" y="3368"/>
                    <a:pt x="6943" y="1993"/>
                  </a:cubicBezTo>
                  <a:cubicBezTo>
                    <a:pt x="6429" y="618"/>
                    <a:pt x="5143" y="-167"/>
                    <a:pt x="3986" y="29"/>
                  </a:cubicBezTo>
                  <a:cubicBezTo>
                    <a:pt x="2829" y="226"/>
                    <a:pt x="1800" y="1404"/>
                    <a:pt x="1286" y="2975"/>
                  </a:cubicBezTo>
                  <a:cubicBezTo>
                    <a:pt x="771" y="4546"/>
                    <a:pt x="771" y="6509"/>
                    <a:pt x="1286" y="9651"/>
                  </a:cubicBezTo>
                  <a:cubicBezTo>
                    <a:pt x="1800" y="12793"/>
                    <a:pt x="2829" y="17113"/>
                    <a:pt x="6300" y="19273"/>
                  </a:cubicBezTo>
                  <a:cubicBezTo>
                    <a:pt x="9771" y="21433"/>
                    <a:pt x="15686" y="21433"/>
                    <a:pt x="21600" y="2143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4" name="Line"/>
            <p:cNvSpPr/>
            <p:nvPr/>
          </p:nvSpPr>
          <p:spPr>
            <a:xfrm>
              <a:off x="3603768" y="5780606"/>
              <a:ext cx="132335" cy="72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extrusionOk="0">
                  <a:moveTo>
                    <a:pt x="20980" y="0"/>
                  </a:moveTo>
                  <a:cubicBezTo>
                    <a:pt x="16533" y="2160"/>
                    <a:pt x="12086" y="4320"/>
                    <a:pt x="8274" y="7260"/>
                  </a:cubicBezTo>
                  <a:cubicBezTo>
                    <a:pt x="4462" y="10200"/>
                    <a:pt x="1286" y="13920"/>
                    <a:pt x="333" y="16440"/>
                  </a:cubicBezTo>
                  <a:cubicBezTo>
                    <a:pt x="-620" y="18960"/>
                    <a:pt x="651" y="20280"/>
                    <a:pt x="192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5" name="Line"/>
            <p:cNvSpPr/>
            <p:nvPr/>
          </p:nvSpPr>
          <p:spPr>
            <a:xfrm>
              <a:off x="3973345" y="6010910"/>
              <a:ext cx="123411" cy="41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503" extrusionOk="0">
                  <a:moveTo>
                    <a:pt x="10663" y="2989"/>
                  </a:moveTo>
                  <a:cubicBezTo>
                    <a:pt x="6613" y="1549"/>
                    <a:pt x="2563" y="109"/>
                    <a:pt x="875" y="6"/>
                  </a:cubicBezTo>
                  <a:cubicBezTo>
                    <a:pt x="-812" y="-97"/>
                    <a:pt x="-137" y="1137"/>
                    <a:pt x="3575" y="4943"/>
                  </a:cubicBezTo>
                  <a:cubicBezTo>
                    <a:pt x="7288" y="8749"/>
                    <a:pt x="14038" y="15126"/>
                    <a:pt x="20788" y="215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6" name="Line"/>
            <p:cNvSpPr/>
            <p:nvPr/>
          </p:nvSpPr>
          <p:spPr>
            <a:xfrm>
              <a:off x="3844298" y="6057107"/>
              <a:ext cx="276502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6457"/>
                    <a:pt x="1878" y="11314"/>
                    <a:pt x="5478" y="7714"/>
                  </a:cubicBezTo>
                  <a:cubicBezTo>
                    <a:pt x="9078" y="4114"/>
                    <a:pt x="15339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7" name="Line"/>
            <p:cNvSpPr/>
            <p:nvPr/>
          </p:nvSpPr>
          <p:spPr>
            <a:xfrm>
              <a:off x="4290891" y="6037572"/>
              <a:ext cx="250671" cy="30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0687" extrusionOk="0">
                  <a:moveTo>
                    <a:pt x="13218" y="2936"/>
                  </a:moveTo>
                  <a:cubicBezTo>
                    <a:pt x="11847" y="2126"/>
                    <a:pt x="10476" y="1316"/>
                    <a:pt x="8590" y="641"/>
                  </a:cubicBezTo>
                  <a:cubicBezTo>
                    <a:pt x="6704" y="-34"/>
                    <a:pt x="4304" y="-574"/>
                    <a:pt x="2590" y="1181"/>
                  </a:cubicBezTo>
                  <a:cubicBezTo>
                    <a:pt x="876" y="2936"/>
                    <a:pt x="-153" y="6986"/>
                    <a:pt x="18" y="10496"/>
                  </a:cubicBezTo>
                  <a:cubicBezTo>
                    <a:pt x="190" y="14006"/>
                    <a:pt x="1561" y="16976"/>
                    <a:pt x="4133" y="18731"/>
                  </a:cubicBezTo>
                  <a:cubicBezTo>
                    <a:pt x="6704" y="20486"/>
                    <a:pt x="10476" y="21026"/>
                    <a:pt x="13561" y="20486"/>
                  </a:cubicBezTo>
                  <a:cubicBezTo>
                    <a:pt x="16647" y="19946"/>
                    <a:pt x="19047" y="18326"/>
                    <a:pt x="21447" y="167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8" name="Line"/>
            <p:cNvSpPr/>
            <p:nvPr/>
          </p:nvSpPr>
          <p:spPr>
            <a:xfrm>
              <a:off x="4521525" y="6065122"/>
              <a:ext cx="248451" cy="308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13" y="2805"/>
                  </a:moveTo>
                  <a:cubicBezTo>
                    <a:pt x="7665" y="1403"/>
                    <a:pt x="7316" y="0"/>
                    <a:pt x="6794" y="0"/>
                  </a:cubicBezTo>
                  <a:cubicBezTo>
                    <a:pt x="6271" y="0"/>
                    <a:pt x="5574" y="1403"/>
                    <a:pt x="4529" y="4769"/>
                  </a:cubicBezTo>
                  <a:cubicBezTo>
                    <a:pt x="3484" y="8135"/>
                    <a:pt x="2090" y="13465"/>
                    <a:pt x="1219" y="16831"/>
                  </a:cubicBezTo>
                  <a:cubicBezTo>
                    <a:pt x="348" y="20197"/>
                    <a:pt x="0" y="21600"/>
                    <a:pt x="0" y="21600"/>
                  </a:cubicBezTo>
                  <a:cubicBezTo>
                    <a:pt x="0" y="21600"/>
                    <a:pt x="348" y="20197"/>
                    <a:pt x="1045" y="18094"/>
                  </a:cubicBezTo>
                  <a:cubicBezTo>
                    <a:pt x="1742" y="15990"/>
                    <a:pt x="2787" y="13184"/>
                    <a:pt x="4181" y="9958"/>
                  </a:cubicBezTo>
                  <a:cubicBezTo>
                    <a:pt x="5574" y="6732"/>
                    <a:pt x="7316" y="3086"/>
                    <a:pt x="8884" y="1964"/>
                  </a:cubicBezTo>
                  <a:cubicBezTo>
                    <a:pt x="10452" y="842"/>
                    <a:pt x="11845" y="2244"/>
                    <a:pt x="13413" y="5190"/>
                  </a:cubicBezTo>
                  <a:cubicBezTo>
                    <a:pt x="14981" y="8135"/>
                    <a:pt x="16723" y="12623"/>
                    <a:pt x="17768" y="15569"/>
                  </a:cubicBezTo>
                  <a:cubicBezTo>
                    <a:pt x="18813" y="18514"/>
                    <a:pt x="19161" y="19917"/>
                    <a:pt x="18465" y="20618"/>
                  </a:cubicBezTo>
                  <a:cubicBezTo>
                    <a:pt x="17768" y="21319"/>
                    <a:pt x="16026" y="21319"/>
                    <a:pt x="14284" y="21039"/>
                  </a:cubicBezTo>
                  <a:cubicBezTo>
                    <a:pt x="12542" y="20758"/>
                    <a:pt x="10800" y="20197"/>
                    <a:pt x="9058" y="19216"/>
                  </a:cubicBezTo>
                  <a:cubicBezTo>
                    <a:pt x="7316" y="18234"/>
                    <a:pt x="5574" y="16831"/>
                    <a:pt x="5574" y="15849"/>
                  </a:cubicBezTo>
                  <a:cubicBezTo>
                    <a:pt x="5574" y="14868"/>
                    <a:pt x="7316" y="14307"/>
                    <a:pt x="10277" y="13745"/>
                  </a:cubicBezTo>
                  <a:cubicBezTo>
                    <a:pt x="13239" y="13184"/>
                    <a:pt x="17419" y="12623"/>
                    <a:pt x="21600" y="120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9" name="Line"/>
            <p:cNvSpPr/>
            <p:nvPr/>
          </p:nvSpPr>
          <p:spPr>
            <a:xfrm>
              <a:off x="4981802" y="5864759"/>
              <a:ext cx="112762" cy="613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extrusionOk="0">
                  <a:moveTo>
                    <a:pt x="20959" y="0"/>
                  </a:moveTo>
                  <a:cubicBezTo>
                    <a:pt x="14256" y="4518"/>
                    <a:pt x="7552" y="9035"/>
                    <a:pt x="3828" y="12424"/>
                  </a:cubicBezTo>
                  <a:cubicBezTo>
                    <a:pt x="104" y="15812"/>
                    <a:pt x="-641" y="18071"/>
                    <a:pt x="476" y="19412"/>
                  </a:cubicBezTo>
                  <a:cubicBezTo>
                    <a:pt x="1593" y="20753"/>
                    <a:pt x="4573" y="21176"/>
                    <a:pt x="7552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0" name="Line"/>
            <p:cNvSpPr/>
            <p:nvPr/>
          </p:nvSpPr>
          <p:spPr>
            <a:xfrm>
              <a:off x="5329171" y="5937713"/>
              <a:ext cx="390525" cy="467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339" extrusionOk="0">
                  <a:moveTo>
                    <a:pt x="10034" y="3257"/>
                  </a:moveTo>
                  <a:cubicBezTo>
                    <a:pt x="9602" y="2342"/>
                    <a:pt x="9170" y="1426"/>
                    <a:pt x="8414" y="786"/>
                  </a:cubicBezTo>
                  <a:cubicBezTo>
                    <a:pt x="7658" y="145"/>
                    <a:pt x="6578" y="-221"/>
                    <a:pt x="5174" y="145"/>
                  </a:cubicBezTo>
                  <a:cubicBezTo>
                    <a:pt x="3770" y="511"/>
                    <a:pt x="2042" y="1610"/>
                    <a:pt x="962" y="3074"/>
                  </a:cubicBezTo>
                  <a:cubicBezTo>
                    <a:pt x="-118" y="4538"/>
                    <a:pt x="-550" y="6369"/>
                    <a:pt x="1070" y="8657"/>
                  </a:cubicBezTo>
                  <a:cubicBezTo>
                    <a:pt x="2690" y="10945"/>
                    <a:pt x="6362" y="13691"/>
                    <a:pt x="8630" y="15338"/>
                  </a:cubicBezTo>
                  <a:cubicBezTo>
                    <a:pt x="10898" y="16986"/>
                    <a:pt x="11762" y="17535"/>
                    <a:pt x="12410" y="18267"/>
                  </a:cubicBezTo>
                  <a:cubicBezTo>
                    <a:pt x="13058" y="18999"/>
                    <a:pt x="13490" y="19915"/>
                    <a:pt x="13166" y="20464"/>
                  </a:cubicBezTo>
                  <a:cubicBezTo>
                    <a:pt x="12842" y="21013"/>
                    <a:pt x="11762" y="21196"/>
                    <a:pt x="10682" y="21287"/>
                  </a:cubicBezTo>
                  <a:cubicBezTo>
                    <a:pt x="9602" y="21379"/>
                    <a:pt x="8522" y="21379"/>
                    <a:pt x="7658" y="21013"/>
                  </a:cubicBezTo>
                  <a:cubicBezTo>
                    <a:pt x="6794" y="20647"/>
                    <a:pt x="6146" y="19915"/>
                    <a:pt x="6146" y="19091"/>
                  </a:cubicBezTo>
                  <a:cubicBezTo>
                    <a:pt x="6146" y="18267"/>
                    <a:pt x="6794" y="17352"/>
                    <a:pt x="8306" y="16162"/>
                  </a:cubicBezTo>
                  <a:cubicBezTo>
                    <a:pt x="9818" y="14972"/>
                    <a:pt x="12194" y="13508"/>
                    <a:pt x="13922" y="12501"/>
                  </a:cubicBezTo>
                  <a:cubicBezTo>
                    <a:pt x="15650" y="11494"/>
                    <a:pt x="16730" y="10945"/>
                    <a:pt x="17378" y="11311"/>
                  </a:cubicBezTo>
                  <a:cubicBezTo>
                    <a:pt x="18026" y="11677"/>
                    <a:pt x="18242" y="12959"/>
                    <a:pt x="18782" y="14606"/>
                  </a:cubicBezTo>
                  <a:cubicBezTo>
                    <a:pt x="19322" y="16254"/>
                    <a:pt x="20186" y="18267"/>
                    <a:pt x="21050" y="202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1" name="Line"/>
            <p:cNvSpPr/>
            <p:nvPr/>
          </p:nvSpPr>
          <p:spPr>
            <a:xfrm>
              <a:off x="5623521" y="6021042"/>
              <a:ext cx="12022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2" name="Line"/>
            <p:cNvSpPr/>
            <p:nvPr/>
          </p:nvSpPr>
          <p:spPr>
            <a:xfrm>
              <a:off x="5743738" y="5984977"/>
              <a:ext cx="700331" cy="38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0" y="0"/>
                  </a:moveTo>
                  <a:cubicBezTo>
                    <a:pt x="491" y="4950"/>
                    <a:pt x="982" y="9900"/>
                    <a:pt x="1411" y="13050"/>
                  </a:cubicBezTo>
                  <a:cubicBezTo>
                    <a:pt x="1841" y="16200"/>
                    <a:pt x="2209" y="17550"/>
                    <a:pt x="2700" y="18225"/>
                  </a:cubicBezTo>
                  <a:cubicBezTo>
                    <a:pt x="3191" y="18900"/>
                    <a:pt x="3805" y="18900"/>
                    <a:pt x="4234" y="18225"/>
                  </a:cubicBezTo>
                  <a:cubicBezTo>
                    <a:pt x="4664" y="17550"/>
                    <a:pt x="4909" y="16200"/>
                    <a:pt x="5093" y="14963"/>
                  </a:cubicBezTo>
                  <a:cubicBezTo>
                    <a:pt x="5277" y="13725"/>
                    <a:pt x="5400" y="12600"/>
                    <a:pt x="5523" y="12600"/>
                  </a:cubicBezTo>
                  <a:cubicBezTo>
                    <a:pt x="5645" y="12600"/>
                    <a:pt x="5768" y="13725"/>
                    <a:pt x="5830" y="14850"/>
                  </a:cubicBezTo>
                  <a:cubicBezTo>
                    <a:pt x="5891" y="15975"/>
                    <a:pt x="5891" y="17100"/>
                    <a:pt x="6198" y="17663"/>
                  </a:cubicBezTo>
                  <a:cubicBezTo>
                    <a:pt x="6505" y="18225"/>
                    <a:pt x="7118" y="18225"/>
                    <a:pt x="7793" y="17213"/>
                  </a:cubicBezTo>
                  <a:cubicBezTo>
                    <a:pt x="8468" y="16200"/>
                    <a:pt x="9205" y="14175"/>
                    <a:pt x="9511" y="12038"/>
                  </a:cubicBezTo>
                  <a:cubicBezTo>
                    <a:pt x="9818" y="9900"/>
                    <a:pt x="9695" y="7650"/>
                    <a:pt x="9389" y="5962"/>
                  </a:cubicBezTo>
                  <a:cubicBezTo>
                    <a:pt x="9082" y="4275"/>
                    <a:pt x="8591" y="3150"/>
                    <a:pt x="8284" y="3150"/>
                  </a:cubicBezTo>
                  <a:cubicBezTo>
                    <a:pt x="7977" y="3150"/>
                    <a:pt x="7855" y="4275"/>
                    <a:pt x="8100" y="6750"/>
                  </a:cubicBezTo>
                  <a:cubicBezTo>
                    <a:pt x="8345" y="9225"/>
                    <a:pt x="8959" y="13050"/>
                    <a:pt x="9450" y="15413"/>
                  </a:cubicBezTo>
                  <a:cubicBezTo>
                    <a:pt x="9941" y="17775"/>
                    <a:pt x="10309" y="18675"/>
                    <a:pt x="10739" y="19575"/>
                  </a:cubicBezTo>
                  <a:cubicBezTo>
                    <a:pt x="11168" y="20475"/>
                    <a:pt x="11659" y="21375"/>
                    <a:pt x="12273" y="21038"/>
                  </a:cubicBezTo>
                  <a:cubicBezTo>
                    <a:pt x="12886" y="20700"/>
                    <a:pt x="13623" y="19125"/>
                    <a:pt x="13991" y="17550"/>
                  </a:cubicBezTo>
                  <a:cubicBezTo>
                    <a:pt x="14359" y="15975"/>
                    <a:pt x="14359" y="14400"/>
                    <a:pt x="14420" y="14175"/>
                  </a:cubicBezTo>
                  <a:cubicBezTo>
                    <a:pt x="14482" y="13950"/>
                    <a:pt x="14605" y="15075"/>
                    <a:pt x="14911" y="15975"/>
                  </a:cubicBezTo>
                  <a:cubicBezTo>
                    <a:pt x="15218" y="16875"/>
                    <a:pt x="15709" y="17550"/>
                    <a:pt x="16200" y="17550"/>
                  </a:cubicBezTo>
                  <a:cubicBezTo>
                    <a:pt x="16691" y="17550"/>
                    <a:pt x="17182" y="16875"/>
                    <a:pt x="17550" y="15975"/>
                  </a:cubicBezTo>
                  <a:cubicBezTo>
                    <a:pt x="17918" y="15075"/>
                    <a:pt x="18164" y="13950"/>
                    <a:pt x="18532" y="13725"/>
                  </a:cubicBezTo>
                  <a:cubicBezTo>
                    <a:pt x="18900" y="13500"/>
                    <a:pt x="19391" y="14175"/>
                    <a:pt x="19882" y="14850"/>
                  </a:cubicBezTo>
                  <a:cubicBezTo>
                    <a:pt x="20373" y="15525"/>
                    <a:pt x="20864" y="16200"/>
                    <a:pt x="21170" y="17100"/>
                  </a:cubicBezTo>
                  <a:cubicBezTo>
                    <a:pt x="21477" y="18000"/>
                    <a:pt x="21600" y="19125"/>
                    <a:pt x="21170" y="19913"/>
                  </a:cubicBezTo>
                  <a:cubicBezTo>
                    <a:pt x="20741" y="20700"/>
                    <a:pt x="19759" y="21150"/>
                    <a:pt x="1877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3" name="Line"/>
            <p:cNvSpPr/>
            <p:nvPr/>
          </p:nvSpPr>
          <p:spPr>
            <a:xfrm>
              <a:off x="6694146" y="5884796"/>
              <a:ext cx="191661" cy="421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21" extrusionOk="0">
                  <a:moveTo>
                    <a:pt x="9373" y="3230"/>
                  </a:moveTo>
                  <a:cubicBezTo>
                    <a:pt x="7123" y="6460"/>
                    <a:pt x="4873" y="9690"/>
                    <a:pt x="3298" y="11910"/>
                  </a:cubicBezTo>
                  <a:cubicBezTo>
                    <a:pt x="1723" y="14131"/>
                    <a:pt x="823" y="15342"/>
                    <a:pt x="373" y="16957"/>
                  </a:cubicBezTo>
                  <a:cubicBezTo>
                    <a:pt x="-77" y="18572"/>
                    <a:pt x="-77" y="20591"/>
                    <a:pt x="148" y="21095"/>
                  </a:cubicBezTo>
                  <a:cubicBezTo>
                    <a:pt x="373" y="21600"/>
                    <a:pt x="823" y="20591"/>
                    <a:pt x="2173" y="17865"/>
                  </a:cubicBezTo>
                  <a:cubicBezTo>
                    <a:pt x="3523" y="15140"/>
                    <a:pt x="5773" y="10699"/>
                    <a:pt x="6898" y="7772"/>
                  </a:cubicBezTo>
                  <a:cubicBezTo>
                    <a:pt x="8023" y="4845"/>
                    <a:pt x="8023" y="3432"/>
                    <a:pt x="7798" y="2221"/>
                  </a:cubicBezTo>
                  <a:cubicBezTo>
                    <a:pt x="7573" y="1009"/>
                    <a:pt x="7123" y="0"/>
                    <a:pt x="7123" y="0"/>
                  </a:cubicBezTo>
                  <a:cubicBezTo>
                    <a:pt x="7123" y="0"/>
                    <a:pt x="7573" y="1009"/>
                    <a:pt x="10048" y="4138"/>
                  </a:cubicBezTo>
                  <a:cubicBezTo>
                    <a:pt x="12523" y="7267"/>
                    <a:pt x="17023" y="12516"/>
                    <a:pt x="19273" y="15645"/>
                  </a:cubicBezTo>
                  <a:cubicBezTo>
                    <a:pt x="21523" y="18774"/>
                    <a:pt x="21523" y="19783"/>
                    <a:pt x="21523" y="207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4" name="Line"/>
            <p:cNvSpPr/>
            <p:nvPr/>
          </p:nvSpPr>
          <p:spPr>
            <a:xfrm>
              <a:off x="6724897" y="6145267"/>
              <a:ext cx="160910" cy="8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extrusionOk="0">
                  <a:moveTo>
                    <a:pt x="609" y="21600"/>
                  </a:moveTo>
                  <a:cubicBezTo>
                    <a:pt x="82" y="15120"/>
                    <a:pt x="-445" y="8640"/>
                    <a:pt x="609" y="4860"/>
                  </a:cubicBezTo>
                  <a:cubicBezTo>
                    <a:pt x="1662" y="1080"/>
                    <a:pt x="4296" y="0"/>
                    <a:pt x="7984" y="0"/>
                  </a:cubicBezTo>
                  <a:cubicBezTo>
                    <a:pt x="11672" y="0"/>
                    <a:pt x="16414" y="1080"/>
                    <a:pt x="21155" y="21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5" name="Line"/>
            <p:cNvSpPr/>
            <p:nvPr/>
          </p:nvSpPr>
          <p:spPr>
            <a:xfrm>
              <a:off x="6948148" y="6102886"/>
              <a:ext cx="105965" cy="230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442" extrusionOk="0">
                  <a:moveTo>
                    <a:pt x="21154" y="2449"/>
                  </a:moveTo>
                  <a:cubicBezTo>
                    <a:pt x="17954" y="1332"/>
                    <a:pt x="14754" y="214"/>
                    <a:pt x="11154" y="28"/>
                  </a:cubicBezTo>
                  <a:cubicBezTo>
                    <a:pt x="7554" y="-158"/>
                    <a:pt x="3554" y="587"/>
                    <a:pt x="1554" y="1890"/>
                  </a:cubicBezTo>
                  <a:cubicBezTo>
                    <a:pt x="-446" y="3194"/>
                    <a:pt x="-446" y="5056"/>
                    <a:pt x="1154" y="6732"/>
                  </a:cubicBezTo>
                  <a:cubicBezTo>
                    <a:pt x="2754" y="8408"/>
                    <a:pt x="5954" y="9897"/>
                    <a:pt x="8754" y="11387"/>
                  </a:cubicBezTo>
                  <a:cubicBezTo>
                    <a:pt x="11554" y="12877"/>
                    <a:pt x="13954" y="14366"/>
                    <a:pt x="13954" y="15856"/>
                  </a:cubicBezTo>
                  <a:cubicBezTo>
                    <a:pt x="13954" y="17345"/>
                    <a:pt x="11554" y="18835"/>
                    <a:pt x="9554" y="19766"/>
                  </a:cubicBezTo>
                  <a:cubicBezTo>
                    <a:pt x="7554" y="20697"/>
                    <a:pt x="5954" y="21070"/>
                    <a:pt x="4354" y="214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6" name="Line"/>
            <p:cNvSpPr/>
            <p:nvPr/>
          </p:nvSpPr>
          <p:spPr>
            <a:xfrm>
              <a:off x="7138264" y="6249456"/>
              <a:ext cx="120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7" name="Line"/>
            <p:cNvSpPr/>
            <p:nvPr/>
          </p:nvSpPr>
          <p:spPr>
            <a:xfrm>
              <a:off x="7329636" y="5735810"/>
              <a:ext cx="285492" cy="52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334" extrusionOk="0">
                  <a:moveTo>
                    <a:pt x="10873" y="4284"/>
                  </a:moveTo>
                  <a:cubicBezTo>
                    <a:pt x="10873" y="3466"/>
                    <a:pt x="10873" y="2648"/>
                    <a:pt x="9523" y="1830"/>
                  </a:cubicBezTo>
                  <a:cubicBezTo>
                    <a:pt x="8173" y="1011"/>
                    <a:pt x="5473" y="193"/>
                    <a:pt x="3523" y="30"/>
                  </a:cubicBezTo>
                  <a:cubicBezTo>
                    <a:pt x="1573" y="-134"/>
                    <a:pt x="373" y="357"/>
                    <a:pt x="73" y="2321"/>
                  </a:cubicBezTo>
                  <a:cubicBezTo>
                    <a:pt x="-227" y="4284"/>
                    <a:pt x="373" y="7721"/>
                    <a:pt x="2323" y="10830"/>
                  </a:cubicBezTo>
                  <a:cubicBezTo>
                    <a:pt x="4273" y="13939"/>
                    <a:pt x="7573" y="16721"/>
                    <a:pt x="9373" y="18521"/>
                  </a:cubicBezTo>
                  <a:cubicBezTo>
                    <a:pt x="11173" y="20321"/>
                    <a:pt x="11473" y="21139"/>
                    <a:pt x="11023" y="21302"/>
                  </a:cubicBezTo>
                  <a:cubicBezTo>
                    <a:pt x="10573" y="21466"/>
                    <a:pt x="9373" y="20975"/>
                    <a:pt x="8623" y="20239"/>
                  </a:cubicBezTo>
                  <a:cubicBezTo>
                    <a:pt x="7873" y="19502"/>
                    <a:pt x="7573" y="18521"/>
                    <a:pt x="8323" y="17293"/>
                  </a:cubicBezTo>
                  <a:cubicBezTo>
                    <a:pt x="9073" y="16066"/>
                    <a:pt x="10873" y="14593"/>
                    <a:pt x="12373" y="13611"/>
                  </a:cubicBezTo>
                  <a:cubicBezTo>
                    <a:pt x="13873" y="12630"/>
                    <a:pt x="15073" y="12139"/>
                    <a:pt x="16423" y="11893"/>
                  </a:cubicBezTo>
                  <a:cubicBezTo>
                    <a:pt x="17773" y="11648"/>
                    <a:pt x="19273" y="11648"/>
                    <a:pt x="20173" y="12466"/>
                  </a:cubicBezTo>
                  <a:cubicBezTo>
                    <a:pt x="21073" y="13284"/>
                    <a:pt x="21373" y="14921"/>
                    <a:pt x="21373" y="16230"/>
                  </a:cubicBezTo>
                  <a:cubicBezTo>
                    <a:pt x="21373" y="17539"/>
                    <a:pt x="21073" y="18521"/>
                    <a:pt x="20773" y="195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8" name="Line"/>
            <p:cNvSpPr/>
            <p:nvPr/>
          </p:nvSpPr>
          <p:spPr>
            <a:xfrm>
              <a:off x="7607113" y="5900825"/>
              <a:ext cx="36066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9" name="Line"/>
            <p:cNvSpPr/>
            <p:nvPr/>
          </p:nvSpPr>
          <p:spPr>
            <a:xfrm>
              <a:off x="7703287" y="5852738"/>
              <a:ext cx="41043" cy="35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2" h="21600" extrusionOk="0">
                  <a:moveTo>
                    <a:pt x="5891" y="0"/>
                  </a:moveTo>
                  <a:cubicBezTo>
                    <a:pt x="9818" y="6382"/>
                    <a:pt x="13745" y="12764"/>
                    <a:pt x="16691" y="16568"/>
                  </a:cubicBezTo>
                  <a:cubicBezTo>
                    <a:pt x="19636" y="20373"/>
                    <a:pt x="21600" y="21600"/>
                    <a:pt x="18655" y="21600"/>
                  </a:cubicBezTo>
                  <a:cubicBezTo>
                    <a:pt x="15709" y="21600"/>
                    <a:pt x="7855" y="20373"/>
                    <a:pt x="0" y="191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0" name="Line"/>
            <p:cNvSpPr/>
            <p:nvPr/>
          </p:nvSpPr>
          <p:spPr>
            <a:xfrm>
              <a:off x="7662594" y="6021042"/>
              <a:ext cx="605717" cy="17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64" y="9042"/>
                  </a:moveTo>
                  <a:cubicBezTo>
                    <a:pt x="22" y="6530"/>
                    <a:pt x="-120" y="4019"/>
                    <a:pt x="164" y="2763"/>
                  </a:cubicBezTo>
                  <a:cubicBezTo>
                    <a:pt x="448" y="1507"/>
                    <a:pt x="1159" y="1507"/>
                    <a:pt x="1869" y="1256"/>
                  </a:cubicBezTo>
                  <a:cubicBezTo>
                    <a:pt x="2580" y="1005"/>
                    <a:pt x="3291" y="502"/>
                    <a:pt x="4214" y="502"/>
                  </a:cubicBezTo>
                  <a:cubicBezTo>
                    <a:pt x="5138" y="502"/>
                    <a:pt x="6275" y="1005"/>
                    <a:pt x="6914" y="3767"/>
                  </a:cubicBezTo>
                  <a:cubicBezTo>
                    <a:pt x="7554" y="6530"/>
                    <a:pt x="7696" y="11553"/>
                    <a:pt x="7838" y="15321"/>
                  </a:cubicBezTo>
                  <a:cubicBezTo>
                    <a:pt x="7980" y="19088"/>
                    <a:pt x="8122" y="21600"/>
                    <a:pt x="8051" y="21600"/>
                  </a:cubicBezTo>
                  <a:cubicBezTo>
                    <a:pt x="7980" y="21600"/>
                    <a:pt x="7696" y="19088"/>
                    <a:pt x="7554" y="16577"/>
                  </a:cubicBezTo>
                  <a:cubicBezTo>
                    <a:pt x="7412" y="14065"/>
                    <a:pt x="7412" y="11553"/>
                    <a:pt x="7980" y="8791"/>
                  </a:cubicBezTo>
                  <a:cubicBezTo>
                    <a:pt x="8548" y="6028"/>
                    <a:pt x="9685" y="3014"/>
                    <a:pt x="10609" y="1507"/>
                  </a:cubicBezTo>
                  <a:cubicBezTo>
                    <a:pt x="11533" y="0"/>
                    <a:pt x="12243" y="0"/>
                    <a:pt x="12954" y="0"/>
                  </a:cubicBezTo>
                  <a:cubicBezTo>
                    <a:pt x="13664" y="0"/>
                    <a:pt x="14375" y="0"/>
                    <a:pt x="14375" y="502"/>
                  </a:cubicBezTo>
                  <a:cubicBezTo>
                    <a:pt x="14375" y="1005"/>
                    <a:pt x="13664" y="2009"/>
                    <a:pt x="13096" y="3516"/>
                  </a:cubicBezTo>
                  <a:cubicBezTo>
                    <a:pt x="12527" y="5023"/>
                    <a:pt x="12101" y="7033"/>
                    <a:pt x="11746" y="9293"/>
                  </a:cubicBezTo>
                  <a:cubicBezTo>
                    <a:pt x="11391" y="11553"/>
                    <a:pt x="11106" y="14065"/>
                    <a:pt x="11319" y="15321"/>
                  </a:cubicBezTo>
                  <a:cubicBezTo>
                    <a:pt x="11533" y="16577"/>
                    <a:pt x="12243" y="16577"/>
                    <a:pt x="12883" y="15070"/>
                  </a:cubicBezTo>
                  <a:cubicBezTo>
                    <a:pt x="13522" y="13563"/>
                    <a:pt x="14091" y="10549"/>
                    <a:pt x="14375" y="7786"/>
                  </a:cubicBezTo>
                  <a:cubicBezTo>
                    <a:pt x="14659" y="5023"/>
                    <a:pt x="14659" y="2512"/>
                    <a:pt x="14659" y="2512"/>
                  </a:cubicBezTo>
                  <a:cubicBezTo>
                    <a:pt x="14659" y="2512"/>
                    <a:pt x="14659" y="5023"/>
                    <a:pt x="14659" y="7535"/>
                  </a:cubicBezTo>
                  <a:cubicBezTo>
                    <a:pt x="14659" y="10046"/>
                    <a:pt x="14659" y="12558"/>
                    <a:pt x="14943" y="14567"/>
                  </a:cubicBezTo>
                  <a:cubicBezTo>
                    <a:pt x="15227" y="16577"/>
                    <a:pt x="15796" y="18084"/>
                    <a:pt x="16435" y="18084"/>
                  </a:cubicBezTo>
                  <a:cubicBezTo>
                    <a:pt x="17075" y="18084"/>
                    <a:pt x="17785" y="16577"/>
                    <a:pt x="18283" y="13312"/>
                  </a:cubicBezTo>
                  <a:cubicBezTo>
                    <a:pt x="18780" y="10046"/>
                    <a:pt x="19064" y="5023"/>
                    <a:pt x="19206" y="5274"/>
                  </a:cubicBezTo>
                  <a:cubicBezTo>
                    <a:pt x="19348" y="5526"/>
                    <a:pt x="19348" y="11051"/>
                    <a:pt x="19419" y="15070"/>
                  </a:cubicBezTo>
                  <a:cubicBezTo>
                    <a:pt x="19491" y="19088"/>
                    <a:pt x="19633" y="21600"/>
                    <a:pt x="19562" y="21600"/>
                  </a:cubicBezTo>
                  <a:cubicBezTo>
                    <a:pt x="19491" y="21600"/>
                    <a:pt x="19206" y="19088"/>
                    <a:pt x="18780" y="17079"/>
                  </a:cubicBezTo>
                  <a:cubicBezTo>
                    <a:pt x="18354" y="15070"/>
                    <a:pt x="17785" y="13563"/>
                    <a:pt x="17217" y="11805"/>
                  </a:cubicBezTo>
                  <a:cubicBezTo>
                    <a:pt x="16648" y="10046"/>
                    <a:pt x="16080" y="8037"/>
                    <a:pt x="16435" y="6781"/>
                  </a:cubicBezTo>
                  <a:cubicBezTo>
                    <a:pt x="16791" y="5526"/>
                    <a:pt x="18069" y="5023"/>
                    <a:pt x="19064" y="4772"/>
                  </a:cubicBezTo>
                  <a:cubicBezTo>
                    <a:pt x="20059" y="4521"/>
                    <a:pt x="20769" y="4521"/>
                    <a:pt x="21480" y="45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1" name="Line"/>
            <p:cNvSpPr/>
            <p:nvPr/>
          </p:nvSpPr>
          <p:spPr>
            <a:xfrm>
              <a:off x="8208202" y="5924868"/>
              <a:ext cx="12022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2" name="Line"/>
            <p:cNvSpPr/>
            <p:nvPr/>
          </p:nvSpPr>
          <p:spPr>
            <a:xfrm>
              <a:off x="1494317" y="6730327"/>
              <a:ext cx="77868" cy="30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6" h="21600" extrusionOk="0">
                  <a:moveTo>
                    <a:pt x="19986" y="0"/>
                  </a:moveTo>
                  <a:cubicBezTo>
                    <a:pt x="11757" y="5760"/>
                    <a:pt x="3529" y="11520"/>
                    <a:pt x="957" y="15120"/>
                  </a:cubicBezTo>
                  <a:cubicBezTo>
                    <a:pt x="-1614" y="18720"/>
                    <a:pt x="1472" y="20160"/>
                    <a:pt x="455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3" name="Line"/>
            <p:cNvSpPr/>
            <p:nvPr/>
          </p:nvSpPr>
          <p:spPr>
            <a:xfrm>
              <a:off x="1549923" y="6708078"/>
              <a:ext cx="192881" cy="31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476" extrusionOk="0">
                  <a:moveTo>
                    <a:pt x="2449" y="2368"/>
                  </a:moveTo>
                  <a:cubicBezTo>
                    <a:pt x="1126" y="1261"/>
                    <a:pt x="-196" y="153"/>
                    <a:pt x="24" y="14"/>
                  </a:cubicBezTo>
                  <a:cubicBezTo>
                    <a:pt x="245" y="-124"/>
                    <a:pt x="2008" y="707"/>
                    <a:pt x="5314" y="3614"/>
                  </a:cubicBezTo>
                  <a:cubicBezTo>
                    <a:pt x="8620" y="6522"/>
                    <a:pt x="13469" y="11507"/>
                    <a:pt x="16555" y="14691"/>
                  </a:cubicBezTo>
                  <a:cubicBezTo>
                    <a:pt x="19641" y="17876"/>
                    <a:pt x="20963" y="19261"/>
                    <a:pt x="21184" y="20091"/>
                  </a:cubicBezTo>
                  <a:cubicBezTo>
                    <a:pt x="21404" y="20922"/>
                    <a:pt x="20522" y="21199"/>
                    <a:pt x="19641" y="214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4" name="Line"/>
            <p:cNvSpPr/>
            <p:nvPr/>
          </p:nvSpPr>
          <p:spPr>
            <a:xfrm>
              <a:off x="1500053" y="6916131"/>
              <a:ext cx="228414" cy="7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4" extrusionOk="0">
                  <a:moveTo>
                    <a:pt x="0" y="21204"/>
                  </a:moveTo>
                  <a:cubicBezTo>
                    <a:pt x="379" y="15804"/>
                    <a:pt x="758" y="10404"/>
                    <a:pt x="3411" y="6624"/>
                  </a:cubicBezTo>
                  <a:cubicBezTo>
                    <a:pt x="6063" y="2844"/>
                    <a:pt x="10989" y="684"/>
                    <a:pt x="14400" y="144"/>
                  </a:cubicBezTo>
                  <a:cubicBezTo>
                    <a:pt x="17811" y="-396"/>
                    <a:pt x="19705" y="684"/>
                    <a:pt x="21600" y="17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5" name="Line"/>
            <p:cNvSpPr/>
            <p:nvPr/>
          </p:nvSpPr>
          <p:spPr>
            <a:xfrm>
              <a:off x="1774264" y="6828470"/>
              <a:ext cx="194639" cy="20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92" extrusionOk="0">
                  <a:moveTo>
                    <a:pt x="16121" y="2333"/>
                  </a:moveTo>
                  <a:cubicBezTo>
                    <a:pt x="13917" y="1486"/>
                    <a:pt x="11713" y="639"/>
                    <a:pt x="9509" y="216"/>
                  </a:cubicBezTo>
                  <a:cubicBezTo>
                    <a:pt x="7305" y="-208"/>
                    <a:pt x="5101" y="-208"/>
                    <a:pt x="3338" y="2121"/>
                  </a:cubicBezTo>
                  <a:cubicBezTo>
                    <a:pt x="1574" y="4451"/>
                    <a:pt x="252" y="9110"/>
                    <a:pt x="31" y="12498"/>
                  </a:cubicBezTo>
                  <a:cubicBezTo>
                    <a:pt x="-189" y="15886"/>
                    <a:pt x="693" y="18004"/>
                    <a:pt x="4440" y="19274"/>
                  </a:cubicBezTo>
                  <a:cubicBezTo>
                    <a:pt x="8187" y="20545"/>
                    <a:pt x="14799" y="20968"/>
                    <a:pt x="21411" y="213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6" name="Line"/>
            <p:cNvSpPr/>
            <p:nvPr/>
          </p:nvSpPr>
          <p:spPr>
            <a:xfrm>
              <a:off x="1944858" y="6838007"/>
              <a:ext cx="336611" cy="216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8" extrusionOk="0">
                  <a:moveTo>
                    <a:pt x="771" y="11833"/>
                  </a:moveTo>
                  <a:cubicBezTo>
                    <a:pt x="2057" y="11047"/>
                    <a:pt x="3343" y="10262"/>
                    <a:pt x="4629" y="9476"/>
                  </a:cubicBezTo>
                  <a:cubicBezTo>
                    <a:pt x="5914" y="8691"/>
                    <a:pt x="7200" y="7905"/>
                    <a:pt x="7843" y="6531"/>
                  </a:cubicBezTo>
                  <a:cubicBezTo>
                    <a:pt x="8486" y="5156"/>
                    <a:pt x="8486" y="3193"/>
                    <a:pt x="7843" y="2014"/>
                  </a:cubicBezTo>
                  <a:cubicBezTo>
                    <a:pt x="7200" y="836"/>
                    <a:pt x="5914" y="443"/>
                    <a:pt x="4757" y="836"/>
                  </a:cubicBezTo>
                  <a:cubicBezTo>
                    <a:pt x="3600" y="1229"/>
                    <a:pt x="2571" y="2407"/>
                    <a:pt x="1671" y="4960"/>
                  </a:cubicBezTo>
                  <a:cubicBezTo>
                    <a:pt x="771" y="7513"/>
                    <a:pt x="0" y="11440"/>
                    <a:pt x="0" y="14189"/>
                  </a:cubicBezTo>
                  <a:cubicBezTo>
                    <a:pt x="0" y="16938"/>
                    <a:pt x="771" y="18509"/>
                    <a:pt x="3600" y="19294"/>
                  </a:cubicBezTo>
                  <a:cubicBezTo>
                    <a:pt x="6429" y="20080"/>
                    <a:pt x="11314" y="20080"/>
                    <a:pt x="14400" y="18313"/>
                  </a:cubicBezTo>
                  <a:cubicBezTo>
                    <a:pt x="17486" y="16545"/>
                    <a:pt x="18771" y="13011"/>
                    <a:pt x="19414" y="10262"/>
                  </a:cubicBezTo>
                  <a:cubicBezTo>
                    <a:pt x="20057" y="7513"/>
                    <a:pt x="20057" y="5549"/>
                    <a:pt x="19929" y="3585"/>
                  </a:cubicBezTo>
                  <a:cubicBezTo>
                    <a:pt x="19800" y="1622"/>
                    <a:pt x="19543" y="-342"/>
                    <a:pt x="19543" y="51"/>
                  </a:cubicBezTo>
                  <a:cubicBezTo>
                    <a:pt x="19543" y="443"/>
                    <a:pt x="19800" y="3193"/>
                    <a:pt x="20186" y="7120"/>
                  </a:cubicBezTo>
                  <a:cubicBezTo>
                    <a:pt x="20571" y="11047"/>
                    <a:pt x="21086" y="16153"/>
                    <a:pt x="21600" y="2125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7" name="Line"/>
            <p:cNvSpPr/>
            <p:nvPr/>
          </p:nvSpPr>
          <p:spPr>
            <a:xfrm>
              <a:off x="2137207" y="6906646"/>
              <a:ext cx="228414" cy="7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758" y="12960"/>
                    <a:pt x="1516" y="5400"/>
                    <a:pt x="3032" y="2160"/>
                  </a:cubicBezTo>
                  <a:cubicBezTo>
                    <a:pt x="4547" y="-1080"/>
                    <a:pt x="6821" y="0"/>
                    <a:pt x="10042" y="1080"/>
                  </a:cubicBezTo>
                  <a:cubicBezTo>
                    <a:pt x="13263" y="2160"/>
                    <a:pt x="17432" y="3240"/>
                    <a:pt x="21600" y="43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8" name="Line"/>
            <p:cNvSpPr/>
            <p:nvPr/>
          </p:nvSpPr>
          <p:spPr>
            <a:xfrm>
              <a:off x="2372132" y="6894004"/>
              <a:ext cx="161794" cy="36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212" extrusionOk="0">
                  <a:moveTo>
                    <a:pt x="8627" y="272"/>
                  </a:moveTo>
                  <a:cubicBezTo>
                    <a:pt x="5993" y="37"/>
                    <a:pt x="3359" y="-198"/>
                    <a:pt x="1778" y="272"/>
                  </a:cubicBezTo>
                  <a:cubicBezTo>
                    <a:pt x="198" y="741"/>
                    <a:pt x="-329" y="1915"/>
                    <a:pt x="198" y="2972"/>
                  </a:cubicBezTo>
                  <a:cubicBezTo>
                    <a:pt x="725" y="4028"/>
                    <a:pt x="2305" y="4967"/>
                    <a:pt x="4412" y="5319"/>
                  </a:cubicBezTo>
                  <a:cubicBezTo>
                    <a:pt x="6520" y="5672"/>
                    <a:pt x="9154" y="5437"/>
                    <a:pt x="12051" y="4732"/>
                  </a:cubicBezTo>
                  <a:cubicBezTo>
                    <a:pt x="14949" y="4028"/>
                    <a:pt x="18110" y="2854"/>
                    <a:pt x="19691" y="2972"/>
                  </a:cubicBezTo>
                  <a:cubicBezTo>
                    <a:pt x="21271" y="3089"/>
                    <a:pt x="21271" y="4498"/>
                    <a:pt x="21271" y="6963"/>
                  </a:cubicBezTo>
                  <a:cubicBezTo>
                    <a:pt x="21271" y="9428"/>
                    <a:pt x="21271" y="12950"/>
                    <a:pt x="21008" y="15532"/>
                  </a:cubicBezTo>
                  <a:cubicBezTo>
                    <a:pt x="20744" y="18115"/>
                    <a:pt x="20217" y="19759"/>
                    <a:pt x="18110" y="20580"/>
                  </a:cubicBezTo>
                  <a:cubicBezTo>
                    <a:pt x="16003" y="21402"/>
                    <a:pt x="12315" y="21402"/>
                    <a:pt x="9417" y="20698"/>
                  </a:cubicBezTo>
                  <a:cubicBezTo>
                    <a:pt x="6520" y="19993"/>
                    <a:pt x="4412" y="18585"/>
                    <a:pt x="2305" y="171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9" name="Line"/>
            <p:cNvSpPr/>
            <p:nvPr/>
          </p:nvSpPr>
          <p:spPr>
            <a:xfrm>
              <a:off x="2617983" y="6802457"/>
              <a:ext cx="204466" cy="27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222" extrusionOk="0">
                  <a:moveTo>
                    <a:pt x="1256" y="0"/>
                  </a:moveTo>
                  <a:cubicBezTo>
                    <a:pt x="425" y="3346"/>
                    <a:pt x="-406" y="6693"/>
                    <a:pt x="217" y="10344"/>
                  </a:cubicBezTo>
                  <a:cubicBezTo>
                    <a:pt x="840" y="13994"/>
                    <a:pt x="2917" y="17949"/>
                    <a:pt x="6656" y="19775"/>
                  </a:cubicBezTo>
                  <a:cubicBezTo>
                    <a:pt x="10394" y="21600"/>
                    <a:pt x="15794" y="21296"/>
                    <a:pt x="21194" y="209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0" name="Line"/>
            <p:cNvSpPr/>
            <p:nvPr/>
          </p:nvSpPr>
          <p:spPr>
            <a:xfrm>
              <a:off x="3005279" y="6888395"/>
              <a:ext cx="165801" cy="226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1" extrusionOk="0">
                  <a:moveTo>
                    <a:pt x="12022" y="3242"/>
                  </a:moveTo>
                  <a:cubicBezTo>
                    <a:pt x="10479" y="1726"/>
                    <a:pt x="8936" y="210"/>
                    <a:pt x="6879" y="20"/>
                  </a:cubicBezTo>
                  <a:cubicBezTo>
                    <a:pt x="4822" y="-169"/>
                    <a:pt x="2250" y="968"/>
                    <a:pt x="965" y="2484"/>
                  </a:cubicBezTo>
                  <a:cubicBezTo>
                    <a:pt x="-321" y="3999"/>
                    <a:pt x="-321" y="5894"/>
                    <a:pt x="965" y="8736"/>
                  </a:cubicBezTo>
                  <a:cubicBezTo>
                    <a:pt x="2250" y="11578"/>
                    <a:pt x="4822" y="15368"/>
                    <a:pt x="8422" y="17642"/>
                  </a:cubicBezTo>
                  <a:cubicBezTo>
                    <a:pt x="12022" y="19915"/>
                    <a:pt x="16650" y="20673"/>
                    <a:pt x="21279" y="214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1" name="Line"/>
            <p:cNvSpPr/>
            <p:nvPr/>
          </p:nvSpPr>
          <p:spPr>
            <a:xfrm>
              <a:off x="3183101" y="6948504"/>
              <a:ext cx="153853" cy="156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2" h="20590" extrusionOk="0">
                  <a:moveTo>
                    <a:pt x="9720" y="2926"/>
                  </a:moveTo>
                  <a:cubicBezTo>
                    <a:pt x="8100" y="5033"/>
                    <a:pt x="6480" y="7141"/>
                    <a:pt x="5670" y="9511"/>
                  </a:cubicBezTo>
                  <a:cubicBezTo>
                    <a:pt x="4860" y="11882"/>
                    <a:pt x="4860" y="14516"/>
                    <a:pt x="5670" y="16887"/>
                  </a:cubicBezTo>
                  <a:cubicBezTo>
                    <a:pt x="6480" y="19258"/>
                    <a:pt x="8100" y="21365"/>
                    <a:pt x="11070" y="20311"/>
                  </a:cubicBezTo>
                  <a:cubicBezTo>
                    <a:pt x="14040" y="19258"/>
                    <a:pt x="18360" y="15043"/>
                    <a:pt x="19980" y="11619"/>
                  </a:cubicBezTo>
                  <a:cubicBezTo>
                    <a:pt x="21600" y="8194"/>
                    <a:pt x="20520" y="5560"/>
                    <a:pt x="17550" y="3453"/>
                  </a:cubicBezTo>
                  <a:cubicBezTo>
                    <a:pt x="14580" y="1346"/>
                    <a:pt x="9720" y="-235"/>
                    <a:pt x="6480" y="28"/>
                  </a:cubicBezTo>
                  <a:cubicBezTo>
                    <a:pt x="3240" y="292"/>
                    <a:pt x="1620" y="2399"/>
                    <a:pt x="0" y="45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2" name="Line"/>
            <p:cNvSpPr/>
            <p:nvPr/>
          </p:nvSpPr>
          <p:spPr>
            <a:xfrm>
              <a:off x="3471623" y="7018849"/>
              <a:ext cx="96176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3" name="Line"/>
            <p:cNvSpPr/>
            <p:nvPr/>
          </p:nvSpPr>
          <p:spPr>
            <a:xfrm>
              <a:off x="3623009" y="6786428"/>
              <a:ext cx="159397" cy="280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extrusionOk="0">
                  <a:moveTo>
                    <a:pt x="6966" y="1234"/>
                  </a:moveTo>
                  <a:cubicBezTo>
                    <a:pt x="6439" y="4320"/>
                    <a:pt x="5912" y="7406"/>
                    <a:pt x="4858" y="10183"/>
                  </a:cubicBezTo>
                  <a:cubicBezTo>
                    <a:pt x="3805" y="12960"/>
                    <a:pt x="2224" y="15429"/>
                    <a:pt x="1170" y="17434"/>
                  </a:cubicBezTo>
                  <a:cubicBezTo>
                    <a:pt x="117" y="19440"/>
                    <a:pt x="-410" y="20983"/>
                    <a:pt x="380" y="20829"/>
                  </a:cubicBezTo>
                  <a:cubicBezTo>
                    <a:pt x="1170" y="20674"/>
                    <a:pt x="3278" y="18823"/>
                    <a:pt x="5122" y="15583"/>
                  </a:cubicBezTo>
                  <a:cubicBezTo>
                    <a:pt x="6966" y="12343"/>
                    <a:pt x="8546" y="7714"/>
                    <a:pt x="9336" y="4629"/>
                  </a:cubicBezTo>
                  <a:cubicBezTo>
                    <a:pt x="10127" y="1543"/>
                    <a:pt x="10127" y="0"/>
                    <a:pt x="10390" y="0"/>
                  </a:cubicBezTo>
                  <a:cubicBezTo>
                    <a:pt x="10653" y="0"/>
                    <a:pt x="11180" y="1543"/>
                    <a:pt x="12497" y="4166"/>
                  </a:cubicBezTo>
                  <a:cubicBezTo>
                    <a:pt x="13814" y="6789"/>
                    <a:pt x="15922" y="10491"/>
                    <a:pt x="17766" y="13269"/>
                  </a:cubicBezTo>
                  <a:cubicBezTo>
                    <a:pt x="19610" y="16046"/>
                    <a:pt x="21190" y="17897"/>
                    <a:pt x="20927" y="19131"/>
                  </a:cubicBezTo>
                  <a:cubicBezTo>
                    <a:pt x="20663" y="20366"/>
                    <a:pt x="18556" y="20983"/>
                    <a:pt x="1644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4" name="Line"/>
            <p:cNvSpPr/>
            <p:nvPr/>
          </p:nvSpPr>
          <p:spPr>
            <a:xfrm>
              <a:off x="3663972" y="6946719"/>
              <a:ext cx="192349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50" y="14400"/>
                    <a:pt x="2700" y="7200"/>
                    <a:pt x="6300" y="3600"/>
                  </a:cubicBezTo>
                  <a:cubicBezTo>
                    <a:pt x="9900" y="0"/>
                    <a:pt x="1575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5" name="Line"/>
            <p:cNvSpPr/>
            <p:nvPr/>
          </p:nvSpPr>
          <p:spPr>
            <a:xfrm>
              <a:off x="4144843" y="6946719"/>
              <a:ext cx="2163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6" name="Line"/>
            <p:cNvSpPr/>
            <p:nvPr/>
          </p:nvSpPr>
          <p:spPr>
            <a:xfrm>
              <a:off x="4349213" y="6850544"/>
              <a:ext cx="86468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0" y="0"/>
                  </a:moveTo>
                  <a:cubicBezTo>
                    <a:pt x="4909" y="0"/>
                    <a:pt x="9818" y="0"/>
                    <a:pt x="13745" y="847"/>
                  </a:cubicBezTo>
                  <a:cubicBezTo>
                    <a:pt x="17673" y="1694"/>
                    <a:pt x="20618" y="3388"/>
                    <a:pt x="21109" y="6988"/>
                  </a:cubicBezTo>
                  <a:cubicBezTo>
                    <a:pt x="21600" y="10588"/>
                    <a:pt x="19636" y="16094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7" name="Line"/>
            <p:cNvSpPr/>
            <p:nvPr/>
          </p:nvSpPr>
          <p:spPr>
            <a:xfrm>
              <a:off x="4721888" y="6898631"/>
              <a:ext cx="264480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8" name="Line"/>
            <p:cNvSpPr/>
            <p:nvPr/>
          </p:nvSpPr>
          <p:spPr>
            <a:xfrm>
              <a:off x="4998388" y="6814479"/>
              <a:ext cx="104631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600" extrusionOk="0">
                  <a:moveTo>
                    <a:pt x="0" y="0"/>
                  </a:moveTo>
                  <a:cubicBezTo>
                    <a:pt x="4000" y="0"/>
                    <a:pt x="8000" y="0"/>
                    <a:pt x="12400" y="360"/>
                  </a:cubicBezTo>
                  <a:cubicBezTo>
                    <a:pt x="16800" y="720"/>
                    <a:pt x="21600" y="1440"/>
                    <a:pt x="20800" y="5040"/>
                  </a:cubicBezTo>
                  <a:cubicBezTo>
                    <a:pt x="20000" y="8640"/>
                    <a:pt x="13600" y="15120"/>
                    <a:pt x="72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9" name="Line"/>
            <p:cNvSpPr/>
            <p:nvPr/>
          </p:nvSpPr>
          <p:spPr>
            <a:xfrm>
              <a:off x="5455216" y="6874588"/>
              <a:ext cx="204371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0" name="Line"/>
            <p:cNvSpPr/>
            <p:nvPr/>
          </p:nvSpPr>
          <p:spPr>
            <a:xfrm>
              <a:off x="5683629" y="6778414"/>
              <a:ext cx="84154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800"/>
                    <a:pt x="10286" y="1600"/>
                    <a:pt x="13886" y="5200"/>
                  </a:cubicBezTo>
                  <a:cubicBezTo>
                    <a:pt x="17486" y="8800"/>
                    <a:pt x="19543" y="15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1" name="Line"/>
            <p:cNvSpPr/>
            <p:nvPr/>
          </p:nvSpPr>
          <p:spPr>
            <a:xfrm>
              <a:off x="6080348" y="6814479"/>
              <a:ext cx="180327" cy="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2" name="Line"/>
            <p:cNvSpPr/>
            <p:nvPr/>
          </p:nvSpPr>
          <p:spPr>
            <a:xfrm>
              <a:off x="6272696" y="6730327"/>
              <a:ext cx="119532" cy="16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extrusionOk="0">
                  <a:moveTo>
                    <a:pt x="0" y="0"/>
                  </a:moveTo>
                  <a:cubicBezTo>
                    <a:pt x="3484" y="0"/>
                    <a:pt x="6968" y="0"/>
                    <a:pt x="10800" y="1029"/>
                  </a:cubicBezTo>
                  <a:cubicBezTo>
                    <a:pt x="14632" y="2057"/>
                    <a:pt x="18813" y="4114"/>
                    <a:pt x="20206" y="7714"/>
                  </a:cubicBezTo>
                  <a:cubicBezTo>
                    <a:pt x="21600" y="11314"/>
                    <a:pt x="20206" y="16457"/>
                    <a:pt x="1881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3" name="Line"/>
            <p:cNvSpPr/>
            <p:nvPr/>
          </p:nvSpPr>
          <p:spPr>
            <a:xfrm>
              <a:off x="6669415" y="6742348"/>
              <a:ext cx="144262" cy="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4" name="Line"/>
            <p:cNvSpPr/>
            <p:nvPr/>
          </p:nvSpPr>
          <p:spPr>
            <a:xfrm>
              <a:off x="6777611" y="6646174"/>
              <a:ext cx="144386" cy="288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extrusionOk="0">
                  <a:moveTo>
                    <a:pt x="1705" y="0"/>
                  </a:moveTo>
                  <a:cubicBezTo>
                    <a:pt x="7958" y="1500"/>
                    <a:pt x="14211" y="3000"/>
                    <a:pt x="17621" y="4650"/>
                  </a:cubicBezTo>
                  <a:cubicBezTo>
                    <a:pt x="21032" y="6300"/>
                    <a:pt x="21600" y="8100"/>
                    <a:pt x="18189" y="10950"/>
                  </a:cubicBezTo>
                  <a:cubicBezTo>
                    <a:pt x="14779" y="13800"/>
                    <a:pt x="7389" y="177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5" name="Line"/>
            <p:cNvSpPr/>
            <p:nvPr/>
          </p:nvSpPr>
          <p:spPr>
            <a:xfrm>
              <a:off x="2714252" y="7487698"/>
              <a:ext cx="252458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1800"/>
                    <a:pt x="10286" y="3600"/>
                    <a:pt x="13886" y="7200"/>
                  </a:cubicBezTo>
                  <a:cubicBezTo>
                    <a:pt x="17486" y="10800"/>
                    <a:pt x="19543" y="16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6" name="Line"/>
            <p:cNvSpPr/>
            <p:nvPr/>
          </p:nvSpPr>
          <p:spPr>
            <a:xfrm>
              <a:off x="2990752" y="7403546"/>
              <a:ext cx="72148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8" h="21600" extrusionOk="0">
                  <a:moveTo>
                    <a:pt x="0" y="0"/>
                  </a:moveTo>
                  <a:cubicBezTo>
                    <a:pt x="5684" y="0"/>
                    <a:pt x="11368" y="0"/>
                    <a:pt x="15347" y="818"/>
                  </a:cubicBezTo>
                  <a:cubicBezTo>
                    <a:pt x="19326" y="1636"/>
                    <a:pt x="21600" y="3273"/>
                    <a:pt x="19895" y="6873"/>
                  </a:cubicBezTo>
                  <a:cubicBezTo>
                    <a:pt x="18189" y="10473"/>
                    <a:pt x="12505" y="16036"/>
                    <a:pt x="68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7" name="Line"/>
            <p:cNvSpPr/>
            <p:nvPr/>
          </p:nvSpPr>
          <p:spPr>
            <a:xfrm>
              <a:off x="3279275" y="7482031"/>
              <a:ext cx="228415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1516" y="11918"/>
                    <a:pt x="3032" y="3818"/>
                    <a:pt x="6632" y="1118"/>
                  </a:cubicBezTo>
                  <a:cubicBezTo>
                    <a:pt x="10232" y="-1582"/>
                    <a:pt x="15916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8" name="Line"/>
            <p:cNvSpPr/>
            <p:nvPr/>
          </p:nvSpPr>
          <p:spPr>
            <a:xfrm>
              <a:off x="3567798" y="7387240"/>
              <a:ext cx="137976" cy="2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221" extrusionOk="0">
                  <a:moveTo>
                    <a:pt x="0" y="436"/>
                  </a:moveTo>
                  <a:cubicBezTo>
                    <a:pt x="3000" y="29"/>
                    <a:pt x="6000" y="-379"/>
                    <a:pt x="9900" y="640"/>
                  </a:cubicBezTo>
                  <a:cubicBezTo>
                    <a:pt x="13800" y="1659"/>
                    <a:pt x="18600" y="4104"/>
                    <a:pt x="20100" y="7772"/>
                  </a:cubicBezTo>
                  <a:cubicBezTo>
                    <a:pt x="21600" y="11440"/>
                    <a:pt x="19800" y="16330"/>
                    <a:pt x="18000" y="212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9" name="Line"/>
            <p:cNvSpPr/>
            <p:nvPr/>
          </p:nvSpPr>
          <p:spPr>
            <a:xfrm>
              <a:off x="4060690" y="7499720"/>
              <a:ext cx="240436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4400"/>
                    <a:pt x="2880" y="7200"/>
                    <a:pt x="6480" y="3600"/>
                  </a:cubicBezTo>
                  <a:cubicBezTo>
                    <a:pt x="10080" y="0"/>
                    <a:pt x="158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0" name="Line"/>
            <p:cNvSpPr/>
            <p:nvPr/>
          </p:nvSpPr>
          <p:spPr>
            <a:xfrm>
              <a:off x="4385278" y="7411284"/>
              <a:ext cx="156284" cy="232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9" extrusionOk="0">
                  <a:moveTo>
                    <a:pt x="0" y="391"/>
                  </a:moveTo>
                  <a:cubicBezTo>
                    <a:pt x="2769" y="25"/>
                    <a:pt x="5538" y="-341"/>
                    <a:pt x="9138" y="574"/>
                  </a:cubicBezTo>
                  <a:cubicBezTo>
                    <a:pt x="12738" y="1490"/>
                    <a:pt x="17169" y="3686"/>
                    <a:pt x="19385" y="7347"/>
                  </a:cubicBezTo>
                  <a:cubicBezTo>
                    <a:pt x="21600" y="11008"/>
                    <a:pt x="21600" y="16134"/>
                    <a:pt x="21600" y="212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1" name="Line"/>
            <p:cNvSpPr/>
            <p:nvPr/>
          </p:nvSpPr>
          <p:spPr>
            <a:xfrm>
              <a:off x="4769975" y="7475677"/>
              <a:ext cx="2043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2" name="Line"/>
            <p:cNvSpPr/>
            <p:nvPr/>
          </p:nvSpPr>
          <p:spPr>
            <a:xfrm>
              <a:off x="5010410" y="7391524"/>
              <a:ext cx="90334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0" y="0"/>
                  </a:moveTo>
                  <a:cubicBezTo>
                    <a:pt x="4696" y="0"/>
                    <a:pt x="9391" y="0"/>
                    <a:pt x="13617" y="847"/>
                  </a:cubicBezTo>
                  <a:cubicBezTo>
                    <a:pt x="17843" y="1694"/>
                    <a:pt x="21600" y="3388"/>
                    <a:pt x="21130" y="6988"/>
                  </a:cubicBezTo>
                  <a:cubicBezTo>
                    <a:pt x="20661" y="10588"/>
                    <a:pt x="15965" y="16094"/>
                    <a:pt x="1127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3" name="Line"/>
            <p:cNvSpPr/>
            <p:nvPr/>
          </p:nvSpPr>
          <p:spPr>
            <a:xfrm>
              <a:off x="5659586" y="6814479"/>
              <a:ext cx="104702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0" y="0"/>
                  </a:moveTo>
                  <a:cubicBezTo>
                    <a:pt x="6171" y="2160"/>
                    <a:pt x="12343" y="4320"/>
                    <a:pt x="16200" y="6300"/>
                  </a:cubicBezTo>
                  <a:cubicBezTo>
                    <a:pt x="20057" y="8280"/>
                    <a:pt x="21600" y="10080"/>
                    <a:pt x="18514" y="12600"/>
                  </a:cubicBezTo>
                  <a:cubicBezTo>
                    <a:pt x="15429" y="15120"/>
                    <a:pt x="7714" y="183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4" name="Line"/>
            <p:cNvSpPr/>
            <p:nvPr/>
          </p:nvSpPr>
          <p:spPr>
            <a:xfrm>
              <a:off x="5815869" y="7459648"/>
              <a:ext cx="48088" cy="280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3600" y="1543"/>
                    <a:pt x="7200" y="0"/>
                    <a:pt x="8100" y="0"/>
                  </a:cubicBezTo>
                  <a:cubicBezTo>
                    <a:pt x="9000" y="0"/>
                    <a:pt x="7200" y="1543"/>
                    <a:pt x="9000" y="5400"/>
                  </a:cubicBezTo>
                  <a:cubicBezTo>
                    <a:pt x="10800" y="9257"/>
                    <a:pt x="16200" y="154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5" name="Line"/>
            <p:cNvSpPr/>
            <p:nvPr/>
          </p:nvSpPr>
          <p:spPr>
            <a:xfrm>
              <a:off x="5791825" y="7511742"/>
              <a:ext cx="216393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6" name="Line"/>
            <p:cNvSpPr/>
            <p:nvPr/>
          </p:nvSpPr>
          <p:spPr>
            <a:xfrm>
              <a:off x="6012225" y="7487698"/>
              <a:ext cx="68124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0"/>
                  </a:moveTo>
                  <a:cubicBezTo>
                    <a:pt x="1271" y="5564"/>
                    <a:pt x="0" y="11127"/>
                    <a:pt x="0" y="14727"/>
                  </a:cubicBezTo>
                  <a:cubicBezTo>
                    <a:pt x="0" y="18327"/>
                    <a:pt x="1271" y="19964"/>
                    <a:pt x="5082" y="20782"/>
                  </a:cubicBezTo>
                  <a:cubicBezTo>
                    <a:pt x="8894" y="21600"/>
                    <a:pt x="15247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7" name="Line"/>
            <p:cNvSpPr/>
            <p:nvPr/>
          </p:nvSpPr>
          <p:spPr>
            <a:xfrm>
              <a:off x="6171069" y="7487698"/>
              <a:ext cx="89606" cy="25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448" extrusionOk="0">
                  <a:moveTo>
                    <a:pt x="21000" y="0"/>
                  </a:moveTo>
                  <a:cubicBezTo>
                    <a:pt x="14426" y="5982"/>
                    <a:pt x="7852" y="11963"/>
                    <a:pt x="4096" y="15785"/>
                  </a:cubicBezTo>
                  <a:cubicBezTo>
                    <a:pt x="339" y="19606"/>
                    <a:pt x="-600" y="21268"/>
                    <a:pt x="339" y="21434"/>
                  </a:cubicBezTo>
                  <a:cubicBezTo>
                    <a:pt x="1278" y="21600"/>
                    <a:pt x="4096" y="20271"/>
                    <a:pt x="6913" y="189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8" name="Line"/>
            <p:cNvSpPr/>
            <p:nvPr/>
          </p:nvSpPr>
          <p:spPr>
            <a:xfrm>
              <a:off x="6272696" y="7463655"/>
              <a:ext cx="108197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909"/>
                    <a:pt x="14400" y="9818"/>
                    <a:pt x="18000" y="13418"/>
                  </a:cubicBezTo>
                  <a:cubicBezTo>
                    <a:pt x="21600" y="17018"/>
                    <a:pt x="21600" y="193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9" name="Line"/>
            <p:cNvSpPr/>
            <p:nvPr/>
          </p:nvSpPr>
          <p:spPr>
            <a:xfrm>
              <a:off x="6212587" y="7650934"/>
              <a:ext cx="204372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5082" y="12302"/>
                    <a:pt x="10165" y="4448"/>
                    <a:pt x="13765" y="1502"/>
                  </a:cubicBezTo>
                  <a:cubicBezTo>
                    <a:pt x="17365" y="-1443"/>
                    <a:pt x="19482" y="521"/>
                    <a:pt x="21600" y="2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0" name="Line"/>
            <p:cNvSpPr/>
            <p:nvPr/>
          </p:nvSpPr>
          <p:spPr>
            <a:xfrm>
              <a:off x="6453023" y="7446013"/>
              <a:ext cx="232422" cy="24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392" extrusionOk="0">
                  <a:moveTo>
                    <a:pt x="0" y="7805"/>
                  </a:moveTo>
                  <a:cubicBezTo>
                    <a:pt x="732" y="9547"/>
                    <a:pt x="1464" y="11289"/>
                    <a:pt x="2014" y="13031"/>
                  </a:cubicBezTo>
                  <a:cubicBezTo>
                    <a:pt x="2563" y="14773"/>
                    <a:pt x="2929" y="16515"/>
                    <a:pt x="2563" y="15818"/>
                  </a:cubicBezTo>
                  <a:cubicBezTo>
                    <a:pt x="2197" y="15121"/>
                    <a:pt x="1098" y="11986"/>
                    <a:pt x="549" y="9373"/>
                  </a:cubicBezTo>
                  <a:cubicBezTo>
                    <a:pt x="0" y="6760"/>
                    <a:pt x="0" y="4669"/>
                    <a:pt x="915" y="3276"/>
                  </a:cubicBezTo>
                  <a:cubicBezTo>
                    <a:pt x="1831" y="1882"/>
                    <a:pt x="3661" y="1186"/>
                    <a:pt x="6407" y="663"/>
                  </a:cubicBezTo>
                  <a:cubicBezTo>
                    <a:pt x="9153" y="140"/>
                    <a:pt x="12814" y="-208"/>
                    <a:pt x="15559" y="140"/>
                  </a:cubicBezTo>
                  <a:cubicBezTo>
                    <a:pt x="18305" y="489"/>
                    <a:pt x="20136" y="1534"/>
                    <a:pt x="20868" y="3798"/>
                  </a:cubicBezTo>
                  <a:cubicBezTo>
                    <a:pt x="21600" y="6063"/>
                    <a:pt x="21234" y="9547"/>
                    <a:pt x="19769" y="12682"/>
                  </a:cubicBezTo>
                  <a:cubicBezTo>
                    <a:pt x="18305" y="15818"/>
                    <a:pt x="15742" y="18605"/>
                    <a:pt x="13546" y="19998"/>
                  </a:cubicBezTo>
                  <a:cubicBezTo>
                    <a:pt x="11349" y="21392"/>
                    <a:pt x="9519" y="21392"/>
                    <a:pt x="7688" y="213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1" name="Line"/>
            <p:cNvSpPr/>
            <p:nvPr/>
          </p:nvSpPr>
          <p:spPr>
            <a:xfrm>
              <a:off x="6801654" y="7451633"/>
              <a:ext cx="36066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2" name="Line"/>
            <p:cNvSpPr/>
            <p:nvPr/>
          </p:nvSpPr>
          <p:spPr>
            <a:xfrm>
              <a:off x="6765589" y="7554162"/>
              <a:ext cx="168305" cy="2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2057" y="11918"/>
                    <a:pt x="4114" y="3818"/>
                    <a:pt x="7714" y="1118"/>
                  </a:cubicBezTo>
                  <a:cubicBezTo>
                    <a:pt x="11314" y="-1582"/>
                    <a:pt x="16457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3" name="Line"/>
            <p:cNvSpPr/>
            <p:nvPr/>
          </p:nvSpPr>
          <p:spPr>
            <a:xfrm>
              <a:off x="6994002" y="7487698"/>
              <a:ext cx="48089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91"/>
                    <a:pt x="3600" y="11782"/>
                    <a:pt x="7200" y="15382"/>
                  </a:cubicBezTo>
                  <a:cubicBezTo>
                    <a:pt x="10800" y="18982"/>
                    <a:pt x="16200" y="202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4" name="Line"/>
            <p:cNvSpPr/>
            <p:nvPr/>
          </p:nvSpPr>
          <p:spPr>
            <a:xfrm>
              <a:off x="5731716" y="8002492"/>
              <a:ext cx="60110" cy="362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0" extrusionOk="0">
                  <a:moveTo>
                    <a:pt x="0" y="2264"/>
                  </a:moveTo>
                  <a:cubicBezTo>
                    <a:pt x="0" y="1077"/>
                    <a:pt x="0" y="-110"/>
                    <a:pt x="720" y="9"/>
                  </a:cubicBezTo>
                  <a:cubicBezTo>
                    <a:pt x="1440" y="127"/>
                    <a:pt x="2880" y="1552"/>
                    <a:pt x="6480" y="5349"/>
                  </a:cubicBezTo>
                  <a:cubicBezTo>
                    <a:pt x="10080" y="9147"/>
                    <a:pt x="15840" y="15319"/>
                    <a:pt x="21600" y="214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5" name="Line"/>
            <p:cNvSpPr/>
            <p:nvPr/>
          </p:nvSpPr>
          <p:spPr>
            <a:xfrm>
              <a:off x="5719695" y="8052721"/>
              <a:ext cx="204371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6" name="Line"/>
            <p:cNvSpPr/>
            <p:nvPr/>
          </p:nvSpPr>
          <p:spPr>
            <a:xfrm>
              <a:off x="5731716" y="8148896"/>
              <a:ext cx="252459" cy="4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4954"/>
                  </a:moveTo>
                  <a:cubicBezTo>
                    <a:pt x="1714" y="18277"/>
                    <a:pt x="3429" y="21600"/>
                    <a:pt x="7029" y="19108"/>
                  </a:cubicBezTo>
                  <a:cubicBezTo>
                    <a:pt x="10629" y="16615"/>
                    <a:pt x="16114" y="830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7" name="Line"/>
            <p:cNvSpPr/>
            <p:nvPr/>
          </p:nvSpPr>
          <p:spPr>
            <a:xfrm>
              <a:off x="6140457" y="8040699"/>
              <a:ext cx="48088" cy="2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8" name="Line"/>
            <p:cNvSpPr/>
            <p:nvPr/>
          </p:nvSpPr>
          <p:spPr>
            <a:xfrm>
              <a:off x="6212587" y="7995887"/>
              <a:ext cx="128234" cy="285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extrusionOk="0">
                  <a:moveTo>
                    <a:pt x="0" y="3355"/>
                  </a:moveTo>
                  <a:cubicBezTo>
                    <a:pt x="675" y="1855"/>
                    <a:pt x="1350" y="355"/>
                    <a:pt x="3037" y="55"/>
                  </a:cubicBezTo>
                  <a:cubicBezTo>
                    <a:pt x="4725" y="-245"/>
                    <a:pt x="7425" y="655"/>
                    <a:pt x="10462" y="3505"/>
                  </a:cubicBezTo>
                  <a:cubicBezTo>
                    <a:pt x="13500" y="6355"/>
                    <a:pt x="16875" y="11155"/>
                    <a:pt x="18900" y="14455"/>
                  </a:cubicBezTo>
                  <a:cubicBezTo>
                    <a:pt x="20925" y="17755"/>
                    <a:pt x="21600" y="19555"/>
                    <a:pt x="21600" y="20455"/>
                  </a:cubicBezTo>
                  <a:cubicBezTo>
                    <a:pt x="21600" y="21355"/>
                    <a:pt x="20925" y="21355"/>
                    <a:pt x="20250" y="213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9" name="Line"/>
            <p:cNvSpPr/>
            <p:nvPr/>
          </p:nvSpPr>
          <p:spPr>
            <a:xfrm>
              <a:off x="6164500" y="8184961"/>
              <a:ext cx="156285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0" name="Line"/>
            <p:cNvSpPr/>
            <p:nvPr/>
          </p:nvSpPr>
          <p:spPr>
            <a:xfrm>
              <a:off x="6441001" y="8028162"/>
              <a:ext cx="206561" cy="287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0917" extrusionOk="0">
                  <a:moveTo>
                    <a:pt x="0" y="1789"/>
                  </a:moveTo>
                  <a:cubicBezTo>
                    <a:pt x="1223" y="4708"/>
                    <a:pt x="2445" y="7627"/>
                    <a:pt x="3260" y="9816"/>
                  </a:cubicBezTo>
                  <a:cubicBezTo>
                    <a:pt x="4075" y="12005"/>
                    <a:pt x="4483" y="13465"/>
                    <a:pt x="5094" y="15070"/>
                  </a:cubicBezTo>
                  <a:cubicBezTo>
                    <a:pt x="5706" y="16676"/>
                    <a:pt x="6521" y="18427"/>
                    <a:pt x="6928" y="18573"/>
                  </a:cubicBezTo>
                  <a:cubicBezTo>
                    <a:pt x="7336" y="18719"/>
                    <a:pt x="7336" y="17260"/>
                    <a:pt x="6521" y="15070"/>
                  </a:cubicBezTo>
                  <a:cubicBezTo>
                    <a:pt x="5706" y="12881"/>
                    <a:pt x="4075" y="9962"/>
                    <a:pt x="2853" y="7773"/>
                  </a:cubicBezTo>
                  <a:cubicBezTo>
                    <a:pt x="1630" y="5584"/>
                    <a:pt x="815" y="4124"/>
                    <a:pt x="2445" y="2665"/>
                  </a:cubicBezTo>
                  <a:cubicBezTo>
                    <a:pt x="4075" y="1205"/>
                    <a:pt x="8151" y="-254"/>
                    <a:pt x="11615" y="38"/>
                  </a:cubicBezTo>
                  <a:cubicBezTo>
                    <a:pt x="15079" y="330"/>
                    <a:pt x="17932" y="2373"/>
                    <a:pt x="19562" y="5146"/>
                  </a:cubicBezTo>
                  <a:cubicBezTo>
                    <a:pt x="21192" y="7919"/>
                    <a:pt x="21600" y="11422"/>
                    <a:pt x="19970" y="14341"/>
                  </a:cubicBezTo>
                  <a:cubicBezTo>
                    <a:pt x="18340" y="17260"/>
                    <a:pt x="14672" y="19595"/>
                    <a:pt x="11819" y="20470"/>
                  </a:cubicBezTo>
                  <a:cubicBezTo>
                    <a:pt x="8966" y="21346"/>
                    <a:pt x="6928" y="20762"/>
                    <a:pt x="4891" y="201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1" name="Line"/>
            <p:cNvSpPr/>
            <p:nvPr/>
          </p:nvSpPr>
          <p:spPr>
            <a:xfrm>
              <a:off x="6753567" y="8052721"/>
              <a:ext cx="60110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2" name="Line"/>
            <p:cNvSpPr/>
            <p:nvPr/>
          </p:nvSpPr>
          <p:spPr>
            <a:xfrm>
              <a:off x="6741546" y="8148896"/>
              <a:ext cx="1923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3" name="Line"/>
            <p:cNvSpPr/>
            <p:nvPr/>
          </p:nvSpPr>
          <p:spPr>
            <a:xfrm>
              <a:off x="6945915" y="8064743"/>
              <a:ext cx="72132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4" name="Line"/>
            <p:cNvSpPr/>
            <p:nvPr/>
          </p:nvSpPr>
          <p:spPr>
            <a:xfrm>
              <a:off x="7102199" y="8198768"/>
              <a:ext cx="120218" cy="19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3850"/>
                  </a:moveTo>
                  <a:cubicBezTo>
                    <a:pt x="2160" y="2050"/>
                    <a:pt x="4320" y="250"/>
                    <a:pt x="6840" y="25"/>
                  </a:cubicBezTo>
                  <a:cubicBezTo>
                    <a:pt x="9360" y="-200"/>
                    <a:pt x="12240" y="1150"/>
                    <a:pt x="13320" y="2950"/>
                  </a:cubicBezTo>
                  <a:cubicBezTo>
                    <a:pt x="14400" y="4750"/>
                    <a:pt x="13680" y="7000"/>
                    <a:pt x="12240" y="9025"/>
                  </a:cubicBezTo>
                  <a:cubicBezTo>
                    <a:pt x="10800" y="11050"/>
                    <a:pt x="8640" y="12850"/>
                    <a:pt x="7200" y="14875"/>
                  </a:cubicBezTo>
                  <a:cubicBezTo>
                    <a:pt x="5760" y="16900"/>
                    <a:pt x="5040" y="19150"/>
                    <a:pt x="6480" y="20275"/>
                  </a:cubicBezTo>
                  <a:cubicBezTo>
                    <a:pt x="7920" y="21400"/>
                    <a:pt x="11520" y="21400"/>
                    <a:pt x="14400" y="21400"/>
                  </a:cubicBezTo>
                  <a:cubicBezTo>
                    <a:pt x="17280" y="21400"/>
                    <a:pt x="19440" y="21400"/>
                    <a:pt x="21600" y="214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5" name="Line"/>
            <p:cNvSpPr/>
            <p:nvPr/>
          </p:nvSpPr>
          <p:spPr>
            <a:xfrm>
              <a:off x="7234438" y="7338810"/>
              <a:ext cx="384698" cy="96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0" y="2513"/>
                  </a:moveTo>
                  <a:cubicBezTo>
                    <a:pt x="0" y="2067"/>
                    <a:pt x="0" y="1621"/>
                    <a:pt x="450" y="1264"/>
                  </a:cubicBezTo>
                  <a:cubicBezTo>
                    <a:pt x="900" y="907"/>
                    <a:pt x="1800" y="639"/>
                    <a:pt x="2812" y="461"/>
                  </a:cubicBezTo>
                  <a:cubicBezTo>
                    <a:pt x="3825" y="282"/>
                    <a:pt x="4950" y="193"/>
                    <a:pt x="6075" y="104"/>
                  </a:cubicBezTo>
                  <a:cubicBezTo>
                    <a:pt x="7200" y="14"/>
                    <a:pt x="8325" y="-75"/>
                    <a:pt x="9000" y="104"/>
                  </a:cubicBezTo>
                  <a:cubicBezTo>
                    <a:pt x="9675" y="282"/>
                    <a:pt x="9900" y="728"/>
                    <a:pt x="10125" y="2112"/>
                  </a:cubicBezTo>
                  <a:cubicBezTo>
                    <a:pt x="10350" y="3495"/>
                    <a:pt x="10575" y="5816"/>
                    <a:pt x="10688" y="7199"/>
                  </a:cubicBezTo>
                  <a:cubicBezTo>
                    <a:pt x="10800" y="8583"/>
                    <a:pt x="10800" y="9029"/>
                    <a:pt x="11363" y="9163"/>
                  </a:cubicBezTo>
                  <a:cubicBezTo>
                    <a:pt x="11925" y="9297"/>
                    <a:pt x="13050" y="9118"/>
                    <a:pt x="13950" y="8851"/>
                  </a:cubicBezTo>
                  <a:cubicBezTo>
                    <a:pt x="14850" y="8583"/>
                    <a:pt x="15525" y="8226"/>
                    <a:pt x="16200" y="7869"/>
                  </a:cubicBezTo>
                  <a:cubicBezTo>
                    <a:pt x="16875" y="7512"/>
                    <a:pt x="17550" y="7155"/>
                    <a:pt x="18000" y="7199"/>
                  </a:cubicBezTo>
                  <a:cubicBezTo>
                    <a:pt x="18450" y="7244"/>
                    <a:pt x="18675" y="7690"/>
                    <a:pt x="19238" y="9297"/>
                  </a:cubicBezTo>
                  <a:cubicBezTo>
                    <a:pt x="19800" y="10904"/>
                    <a:pt x="20700" y="13670"/>
                    <a:pt x="21150" y="15500"/>
                  </a:cubicBezTo>
                  <a:cubicBezTo>
                    <a:pt x="21600" y="17330"/>
                    <a:pt x="21600" y="18223"/>
                    <a:pt x="21600" y="19070"/>
                  </a:cubicBezTo>
                  <a:cubicBezTo>
                    <a:pt x="21600" y="19918"/>
                    <a:pt x="21600" y="20722"/>
                    <a:pt x="20025" y="21123"/>
                  </a:cubicBezTo>
                  <a:cubicBezTo>
                    <a:pt x="18450" y="21525"/>
                    <a:pt x="15300" y="21525"/>
                    <a:pt x="12150" y="215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6" name="Line"/>
            <p:cNvSpPr/>
            <p:nvPr/>
          </p:nvSpPr>
          <p:spPr>
            <a:xfrm>
              <a:off x="7871592" y="7487183"/>
              <a:ext cx="36066" cy="25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6" extrusionOk="0">
                  <a:moveTo>
                    <a:pt x="0" y="3081"/>
                  </a:moveTo>
                  <a:cubicBezTo>
                    <a:pt x="2400" y="1393"/>
                    <a:pt x="4800" y="-294"/>
                    <a:pt x="6000" y="43"/>
                  </a:cubicBezTo>
                  <a:cubicBezTo>
                    <a:pt x="7200" y="381"/>
                    <a:pt x="7200" y="2743"/>
                    <a:pt x="9600" y="6625"/>
                  </a:cubicBezTo>
                  <a:cubicBezTo>
                    <a:pt x="12000" y="10506"/>
                    <a:pt x="16800" y="15906"/>
                    <a:pt x="21600" y="213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7" name="Line"/>
            <p:cNvSpPr/>
            <p:nvPr/>
          </p:nvSpPr>
          <p:spPr>
            <a:xfrm>
              <a:off x="7847549" y="7427590"/>
              <a:ext cx="204370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0" y="10800"/>
                    <a:pt x="3600" y="7200"/>
                  </a:cubicBezTo>
                  <a:cubicBezTo>
                    <a:pt x="7200" y="3600"/>
                    <a:pt x="14400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8" name="Line"/>
            <p:cNvSpPr/>
            <p:nvPr/>
          </p:nvSpPr>
          <p:spPr>
            <a:xfrm>
              <a:off x="7787440" y="7607916"/>
              <a:ext cx="240436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0" y="14400"/>
                    <a:pt x="10800" y="7200"/>
                    <a:pt x="14400" y="3600"/>
                  </a:cubicBezTo>
                  <a:cubicBezTo>
                    <a:pt x="18000" y="0"/>
                    <a:pt x="198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9" name="Line"/>
            <p:cNvSpPr/>
            <p:nvPr/>
          </p:nvSpPr>
          <p:spPr>
            <a:xfrm>
              <a:off x="7847549" y="7704091"/>
              <a:ext cx="204370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0" name="Line"/>
            <p:cNvSpPr/>
            <p:nvPr/>
          </p:nvSpPr>
          <p:spPr>
            <a:xfrm>
              <a:off x="8184158" y="7451633"/>
              <a:ext cx="1" cy="276502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1" name="Line"/>
            <p:cNvSpPr/>
            <p:nvPr/>
          </p:nvSpPr>
          <p:spPr>
            <a:xfrm>
              <a:off x="8220223" y="7597803"/>
              <a:ext cx="144262" cy="142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4" extrusionOk="0">
                  <a:moveTo>
                    <a:pt x="0" y="12314"/>
                  </a:moveTo>
                  <a:cubicBezTo>
                    <a:pt x="2400" y="9914"/>
                    <a:pt x="4800" y="7514"/>
                    <a:pt x="7200" y="5414"/>
                  </a:cubicBezTo>
                  <a:cubicBezTo>
                    <a:pt x="9600" y="3314"/>
                    <a:pt x="12000" y="1514"/>
                    <a:pt x="11700" y="614"/>
                  </a:cubicBezTo>
                  <a:cubicBezTo>
                    <a:pt x="11400" y="-286"/>
                    <a:pt x="8400" y="-286"/>
                    <a:pt x="6600" y="1214"/>
                  </a:cubicBezTo>
                  <a:cubicBezTo>
                    <a:pt x="4800" y="2714"/>
                    <a:pt x="4200" y="5714"/>
                    <a:pt x="3900" y="8714"/>
                  </a:cubicBezTo>
                  <a:cubicBezTo>
                    <a:pt x="3600" y="11714"/>
                    <a:pt x="3600" y="14714"/>
                    <a:pt x="5100" y="16814"/>
                  </a:cubicBezTo>
                  <a:cubicBezTo>
                    <a:pt x="6600" y="18914"/>
                    <a:pt x="9600" y="20114"/>
                    <a:pt x="12600" y="20714"/>
                  </a:cubicBezTo>
                  <a:cubicBezTo>
                    <a:pt x="15600" y="21314"/>
                    <a:pt x="18600" y="21314"/>
                    <a:pt x="21600" y="213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2" name="Line"/>
            <p:cNvSpPr/>
            <p:nvPr/>
          </p:nvSpPr>
          <p:spPr>
            <a:xfrm>
              <a:off x="8378010" y="7615310"/>
              <a:ext cx="226911" cy="14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093" extrusionOk="0">
                  <a:moveTo>
                    <a:pt x="7816" y="693"/>
                  </a:moveTo>
                  <a:cubicBezTo>
                    <a:pt x="5921" y="93"/>
                    <a:pt x="4026" y="-507"/>
                    <a:pt x="2700" y="693"/>
                  </a:cubicBezTo>
                  <a:cubicBezTo>
                    <a:pt x="1374" y="1893"/>
                    <a:pt x="616" y="4893"/>
                    <a:pt x="237" y="8193"/>
                  </a:cubicBezTo>
                  <a:cubicBezTo>
                    <a:pt x="-142" y="11493"/>
                    <a:pt x="-142" y="15093"/>
                    <a:pt x="805" y="17493"/>
                  </a:cubicBezTo>
                  <a:cubicBezTo>
                    <a:pt x="1753" y="19893"/>
                    <a:pt x="3647" y="21093"/>
                    <a:pt x="6490" y="21093"/>
                  </a:cubicBezTo>
                  <a:cubicBezTo>
                    <a:pt x="9332" y="21093"/>
                    <a:pt x="13121" y="19893"/>
                    <a:pt x="15774" y="18093"/>
                  </a:cubicBezTo>
                  <a:cubicBezTo>
                    <a:pt x="18426" y="16293"/>
                    <a:pt x="19942" y="13893"/>
                    <a:pt x="21458" y="114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3" name="Line"/>
            <p:cNvSpPr/>
            <p:nvPr/>
          </p:nvSpPr>
          <p:spPr>
            <a:xfrm>
              <a:off x="8592898" y="7547807"/>
              <a:ext cx="24045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4" name="Line"/>
            <p:cNvSpPr/>
            <p:nvPr/>
          </p:nvSpPr>
          <p:spPr>
            <a:xfrm>
              <a:off x="8544811" y="7565307"/>
              <a:ext cx="336610" cy="15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0" y="19182"/>
                  </a:moveTo>
                  <a:cubicBezTo>
                    <a:pt x="771" y="16966"/>
                    <a:pt x="1543" y="14751"/>
                    <a:pt x="2571" y="13366"/>
                  </a:cubicBezTo>
                  <a:cubicBezTo>
                    <a:pt x="3600" y="11982"/>
                    <a:pt x="4886" y="11428"/>
                    <a:pt x="6171" y="10874"/>
                  </a:cubicBezTo>
                  <a:cubicBezTo>
                    <a:pt x="7457" y="10320"/>
                    <a:pt x="8743" y="9766"/>
                    <a:pt x="9771" y="10597"/>
                  </a:cubicBezTo>
                  <a:cubicBezTo>
                    <a:pt x="10800" y="11428"/>
                    <a:pt x="11571" y="13643"/>
                    <a:pt x="12214" y="16135"/>
                  </a:cubicBezTo>
                  <a:cubicBezTo>
                    <a:pt x="12857" y="18628"/>
                    <a:pt x="13371" y="21397"/>
                    <a:pt x="13500" y="21397"/>
                  </a:cubicBezTo>
                  <a:cubicBezTo>
                    <a:pt x="13629" y="21397"/>
                    <a:pt x="13371" y="18628"/>
                    <a:pt x="13114" y="15028"/>
                  </a:cubicBezTo>
                  <a:cubicBezTo>
                    <a:pt x="12857" y="11428"/>
                    <a:pt x="12600" y="6997"/>
                    <a:pt x="13114" y="4228"/>
                  </a:cubicBezTo>
                  <a:cubicBezTo>
                    <a:pt x="13629" y="1459"/>
                    <a:pt x="14914" y="351"/>
                    <a:pt x="16457" y="74"/>
                  </a:cubicBezTo>
                  <a:cubicBezTo>
                    <a:pt x="18000" y="-203"/>
                    <a:pt x="19800" y="351"/>
                    <a:pt x="21600" y="9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5" name="Line"/>
            <p:cNvSpPr/>
            <p:nvPr/>
          </p:nvSpPr>
          <p:spPr>
            <a:xfrm>
              <a:off x="8870902" y="7583872"/>
              <a:ext cx="110101" cy="159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0974" extrusionOk="0">
                  <a:moveTo>
                    <a:pt x="15362" y="3161"/>
                  </a:moveTo>
                  <a:cubicBezTo>
                    <a:pt x="11638" y="3161"/>
                    <a:pt x="7914" y="3161"/>
                    <a:pt x="5307" y="4478"/>
                  </a:cubicBezTo>
                  <a:cubicBezTo>
                    <a:pt x="2700" y="5795"/>
                    <a:pt x="1211" y="8429"/>
                    <a:pt x="466" y="11590"/>
                  </a:cubicBezTo>
                  <a:cubicBezTo>
                    <a:pt x="-279" y="14751"/>
                    <a:pt x="-279" y="18439"/>
                    <a:pt x="1583" y="20020"/>
                  </a:cubicBezTo>
                  <a:cubicBezTo>
                    <a:pt x="3445" y="21600"/>
                    <a:pt x="7169" y="21073"/>
                    <a:pt x="10521" y="19493"/>
                  </a:cubicBezTo>
                  <a:cubicBezTo>
                    <a:pt x="13873" y="17912"/>
                    <a:pt x="16852" y="15278"/>
                    <a:pt x="18714" y="12644"/>
                  </a:cubicBezTo>
                  <a:cubicBezTo>
                    <a:pt x="20576" y="10010"/>
                    <a:pt x="21321" y="7376"/>
                    <a:pt x="19087" y="5268"/>
                  </a:cubicBezTo>
                  <a:cubicBezTo>
                    <a:pt x="16852" y="3161"/>
                    <a:pt x="11638" y="1580"/>
                    <a:pt x="642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6" name="Line"/>
            <p:cNvSpPr/>
            <p:nvPr/>
          </p:nvSpPr>
          <p:spPr>
            <a:xfrm>
              <a:off x="9061747" y="7599711"/>
              <a:ext cx="276502" cy="1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4" extrusionOk="0">
                  <a:moveTo>
                    <a:pt x="0" y="3634"/>
                  </a:moveTo>
                  <a:cubicBezTo>
                    <a:pt x="626" y="7234"/>
                    <a:pt x="1252" y="10834"/>
                    <a:pt x="2348" y="12274"/>
                  </a:cubicBezTo>
                  <a:cubicBezTo>
                    <a:pt x="3443" y="13714"/>
                    <a:pt x="5009" y="12994"/>
                    <a:pt x="6887" y="10474"/>
                  </a:cubicBezTo>
                  <a:cubicBezTo>
                    <a:pt x="8765" y="7954"/>
                    <a:pt x="10956" y="3634"/>
                    <a:pt x="12835" y="1474"/>
                  </a:cubicBezTo>
                  <a:cubicBezTo>
                    <a:pt x="14713" y="-686"/>
                    <a:pt x="16278" y="-686"/>
                    <a:pt x="17687" y="2914"/>
                  </a:cubicBezTo>
                  <a:cubicBezTo>
                    <a:pt x="19096" y="6514"/>
                    <a:pt x="20348" y="13714"/>
                    <a:pt x="21600" y="209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7" name="Line"/>
            <p:cNvSpPr/>
            <p:nvPr/>
          </p:nvSpPr>
          <p:spPr>
            <a:xfrm>
              <a:off x="7995247" y="7971825"/>
              <a:ext cx="116781" cy="21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275" extrusionOk="0">
                  <a:moveTo>
                    <a:pt x="14502" y="4475"/>
                  </a:moveTo>
                  <a:cubicBezTo>
                    <a:pt x="13062" y="2475"/>
                    <a:pt x="11622" y="475"/>
                    <a:pt x="9102" y="75"/>
                  </a:cubicBezTo>
                  <a:cubicBezTo>
                    <a:pt x="6582" y="-325"/>
                    <a:pt x="2982" y="875"/>
                    <a:pt x="1182" y="3675"/>
                  </a:cubicBezTo>
                  <a:cubicBezTo>
                    <a:pt x="-618" y="6475"/>
                    <a:pt x="-618" y="10875"/>
                    <a:pt x="2982" y="14075"/>
                  </a:cubicBezTo>
                  <a:cubicBezTo>
                    <a:pt x="6582" y="17275"/>
                    <a:pt x="13782" y="19275"/>
                    <a:pt x="20982" y="2127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8" name="Line"/>
            <p:cNvSpPr/>
            <p:nvPr/>
          </p:nvSpPr>
          <p:spPr>
            <a:xfrm>
              <a:off x="8148593" y="7986110"/>
              <a:ext cx="384198" cy="20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443" extrusionOk="0">
                  <a:moveTo>
                    <a:pt x="6047" y="4412"/>
                  </a:moveTo>
                  <a:cubicBezTo>
                    <a:pt x="5372" y="2751"/>
                    <a:pt x="4697" y="1089"/>
                    <a:pt x="3797" y="466"/>
                  </a:cubicBezTo>
                  <a:cubicBezTo>
                    <a:pt x="2897" y="-157"/>
                    <a:pt x="1772" y="258"/>
                    <a:pt x="1097" y="1505"/>
                  </a:cubicBezTo>
                  <a:cubicBezTo>
                    <a:pt x="422" y="2751"/>
                    <a:pt x="197" y="4828"/>
                    <a:pt x="85" y="6905"/>
                  </a:cubicBezTo>
                  <a:cubicBezTo>
                    <a:pt x="-28" y="8981"/>
                    <a:pt x="-28" y="11058"/>
                    <a:pt x="85" y="13135"/>
                  </a:cubicBezTo>
                  <a:cubicBezTo>
                    <a:pt x="197" y="15212"/>
                    <a:pt x="422" y="17289"/>
                    <a:pt x="1097" y="18743"/>
                  </a:cubicBezTo>
                  <a:cubicBezTo>
                    <a:pt x="1772" y="20197"/>
                    <a:pt x="2897" y="21028"/>
                    <a:pt x="3797" y="20612"/>
                  </a:cubicBezTo>
                  <a:cubicBezTo>
                    <a:pt x="4697" y="20197"/>
                    <a:pt x="5372" y="18535"/>
                    <a:pt x="5710" y="16666"/>
                  </a:cubicBezTo>
                  <a:cubicBezTo>
                    <a:pt x="6047" y="14797"/>
                    <a:pt x="6047" y="12720"/>
                    <a:pt x="6047" y="10643"/>
                  </a:cubicBezTo>
                  <a:cubicBezTo>
                    <a:pt x="6047" y="8566"/>
                    <a:pt x="6047" y="6489"/>
                    <a:pt x="6047" y="6489"/>
                  </a:cubicBezTo>
                  <a:cubicBezTo>
                    <a:pt x="6047" y="6489"/>
                    <a:pt x="6047" y="8566"/>
                    <a:pt x="6272" y="10851"/>
                  </a:cubicBezTo>
                  <a:cubicBezTo>
                    <a:pt x="6497" y="13135"/>
                    <a:pt x="6947" y="15628"/>
                    <a:pt x="7510" y="17705"/>
                  </a:cubicBezTo>
                  <a:cubicBezTo>
                    <a:pt x="8072" y="19781"/>
                    <a:pt x="8747" y="21443"/>
                    <a:pt x="9422" y="21443"/>
                  </a:cubicBezTo>
                  <a:cubicBezTo>
                    <a:pt x="10097" y="21443"/>
                    <a:pt x="10772" y="19781"/>
                    <a:pt x="11109" y="17912"/>
                  </a:cubicBezTo>
                  <a:cubicBezTo>
                    <a:pt x="11447" y="16043"/>
                    <a:pt x="11447" y="13966"/>
                    <a:pt x="11784" y="13758"/>
                  </a:cubicBezTo>
                  <a:cubicBezTo>
                    <a:pt x="12122" y="13551"/>
                    <a:pt x="12797" y="15212"/>
                    <a:pt x="13134" y="14381"/>
                  </a:cubicBezTo>
                  <a:cubicBezTo>
                    <a:pt x="13472" y="13551"/>
                    <a:pt x="13472" y="10228"/>
                    <a:pt x="13584" y="7528"/>
                  </a:cubicBezTo>
                  <a:cubicBezTo>
                    <a:pt x="13697" y="4828"/>
                    <a:pt x="13922" y="2751"/>
                    <a:pt x="14709" y="1505"/>
                  </a:cubicBezTo>
                  <a:cubicBezTo>
                    <a:pt x="15497" y="258"/>
                    <a:pt x="16847" y="-157"/>
                    <a:pt x="18084" y="51"/>
                  </a:cubicBezTo>
                  <a:cubicBezTo>
                    <a:pt x="19322" y="258"/>
                    <a:pt x="20447" y="1089"/>
                    <a:pt x="21572" y="19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9" name="Line"/>
            <p:cNvSpPr/>
            <p:nvPr/>
          </p:nvSpPr>
          <p:spPr>
            <a:xfrm>
              <a:off x="8570359" y="8017343"/>
              <a:ext cx="130736" cy="144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0991" extrusionOk="0">
                  <a:moveTo>
                    <a:pt x="1718" y="6905"/>
                  </a:moveTo>
                  <a:cubicBezTo>
                    <a:pt x="1063" y="9824"/>
                    <a:pt x="409" y="12743"/>
                    <a:pt x="736" y="15662"/>
                  </a:cubicBezTo>
                  <a:cubicBezTo>
                    <a:pt x="1063" y="18581"/>
                    <a:pt x="2372" y="21500"/>
                    <a:pt x="2372" y="20916"/>
                  </a:cubicBezTo>
                  <a:cubicBezTo>
                    <a:pt x="2372" y="20332"/>
                    <a:pt x="1063" y="16246"/>
                    <a:pt x="409" y="12743"/>
                  </a:cubicBezTo>
                  <a:cubicBezTo>
                    <a:pt x="-246" y="9241"/>
                    <a:pt x="-246" y="6322"/>
                    <a:pt x="1390" y="4278"/>
                  </a:cubicBezTo>
                  <a:cubicBezTo>
                    <a:pt x="3027" y="2235"/>
                    <a:pt x="6299" y="1068"/>
                    <a:pt x="9572" y="484"/>
                  </a:cubicBezTo>
                  <a:cubicBezTo>
                    <a:pt x="12845" y="-100"/>
                    <a:pt x="16118" y="-100"/>
                    <a:pt x="18081" y="192"/>
                  </a:cubicBezTo>
                  <a:cubicBezTo>
                    <a:pt x="20045" y="484"/>
                    <a:pt x="20699" y="1068"/>
                    <a:pt x="21354" y="16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0" name="Line"/>
            <p:cNvSpPr/>
            <p:nvPr/>
          </p:nvSpPr>
          <p:spPr>
            <a:xfrm>
              <a:off x="8785246" y="8052721"/>
              <a:ext cx="24045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1" name="Line"/>
            <p:cNvSpPr/>
            <p:nvPr/>
          </p:nvSpPr>
          <p:spPr>
            <a:xfrm>
              <a:off x="8797268" y="7932504"/>
              <a:ext cx="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2" name="Line"/>
            <p:cNvSpPr/>
            <p:nvPr/>
          </p:nvSpPr>
          <p:spPr>
            <a:xfrm>
              <a:off x="8885542" y="8000149"/>
              <a:ext cx="236315" cy="22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0984" extrusionOk="0">
                  <a:moveTo>
                    <a:pt x="5030" y="9519"/>
                  </a:moveTo>
                  <a:cubicBezTo>
                    <a:pt x="6830" y="8761"/>
                    <a:pt x="8630" y="8003"/>
                    <a:pt x="10250" y="7056"/>
                  </a:cubicBezTo>
                  <a:cubicBezTo>
                    <a:pt x="11870" y="6108"/>
                    <a:pt x="13310" y="4971"/>
                    <a:pt x="13310" y="3645"/>
                  </a:cubicBezTo>
                  <a:cubicBezTo>
                    <a:pt x="13310" y="2319"/>
                    <a:pt x="11870" y="803"/>
                    <a:pt x="10250" y="234"/>
                  </a:cubicBezTo>
                  <a:cubicBezTo>
                    <a:pt x="8630" y="-334"/>
                    <a:pt x="6830" y="45"/>
                    <a:pt x="5030" y="2319"/>
                  </a:cubicBezTo>
                  <a:cubicBezTo>
                    <a:pt x="3230" y="4592"/>
                    <a:pt x="1430" y="8761"/>
                    <a:pt x="530" y="11982"/>
                  </a:cubicBezTo>
                  <a:cubicBezTo>
                    <a:pt x="-370" y="15203"/>
                    <a:pt x="-370" y="17477"/>
                    <a:pt x="2510" y="18992"/>
                  </a:cubicBezTo>
                  <a:cubicBezTo>
                    <a:pt x="5390" y="20508"/>
                    <a:pt x="11150" y="21266"/>
                    <a:pt x="14750" y="20887"/>
                  </a:cubicBezTo>
                  <a:cubicBezTo>
                    <a:pt x="18350" y="20508"/>
                    <a:pt x="19790" y="18992"/>
                    <a:pt x="21230" y="174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3" name="Line"/>
            <p:cNvSpPr/>
            <p:nvPr/>
          </p:nvSpPr>
          <p:spPr>
            <a:xfrm>
              <a:off x="9145900" y="8047652"/>
              <a:ext cx="132241" cy="1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8" extrusionOk="0">
                  <a:moveTo>
                    <a:pt x="0" y="2047"/>
                  </a:moveTo>
                  <a:cubicBezTo>
                    <a:pt x="655" y="6847"/>
                    <a:pt x="1309" y="11647"/>
                    <a:pt x="1636" y="15247"/>
                  </a:cubicBezTo>
                  <a:cubicBezTo>
                    <a:pt x="1964" y="18847"/>
                    <a:pt x="1964" y="21247"/>
                    <a:pt x="1964" y="20767"/>
                  </a:cubicBezTo>
                  <a:cubicBezTo>
                    <a:pt x="1964" y="20287"/>
                    <a:pt x="1964" y="16927"/>
                    <a:pt x="1964" y="13807"/>
                  </a:cubicBezTo>
                  <a:cubicBezTo>
                    <a:pt x="1964" y="10687"/>
                    <a:pt x="1964" y="7807"/>
                    <a:pt x="2945" y="5407"/>
                  </a:cubicBezTo>
                  <a:cubicBezTo>
                    <a:pt x="3927" y="3007"/>
                    <a:pt x="5891" y="1087"/>
                    <a:pt x="9164" y="367"/>
                  </a:cubicBezTo>
                  <a:cubicBezTo>
                    <a:pt x="12436" y="-353"/>
                    <a:pt x="17018" y="127"/>
                    <a:pt x="21600" y="6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4" name="Line"/>
            <p:cNvSpPr/>
            <p:nvPr/>
          </p:nvSpPr>
          <p:spPr>
            <a:xfrm>
              <a:off x="9302183" y="8014348"/>
              <a:ext cx="132240" cy="266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3" extrusionOk="0">
                  <a:moveTo>
                    <a:pt x="21600" y="2120"/>
                  </a:moveTo>
                  <a:cubicBezTo>
                    <a:pt x="18982" y="1153"/>
                    <a:pt x="16364" y="185"/>
                    <a:pt x="13418" y="24"/>
                  </a:cubicBezTo>
                  <a:cubicBezTo>
                    <a:pt x="10473" y="-137"/>
                    <a:pt x="7200" y="508"/>
                    <a:pt x="5564" y="1636"/>
                  </a:cubicBezTo>
                  <a:cubicBezTo>
                    <a:pt x="3927" y="2765"/>
                    <a:pt x="3927" y="4376"/>
                    <a:pt x="4255" y="5988"/>
                  </a:cubicBezTo>
                  <a:cubicBezTo>
                    <a:pt x="4582" y="7600"/>
                    <a:pt x="5236" y="9212"/>
                    <a:pt x="6873" y="10663"/>
                  </a:cubicBezTo>
                  <a:cubicBezTo>
                    <a:pt x="8509" y="12114"/>
                    <a:pt x="11127" y="13403"/>
                    <a:pt x="10145" y="15176"/>
                  </a:cubicBezTo>
                  <a:cubicBezTo>
                    <a:pt x="9164" y="16950"/>
                    <a:pt x="4582" y="19206"/>
                    <a:pt x="0" y="214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5" name="Line"/>
            <p:cNvSpPr/>
            <p:nvPr/>
          </p:nvSpPr>
          <p:spPr>
            <a:xfrm>
              <a:off x="36632" y="8591558"/>
              <a:ext cx="249223" cy="21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062" extrusionOk="0">
                  <a:moveTo>
                    <a:pt x="21323" y="2614"/>
                  </a:moveTo>
                  <a:cubicBezTo>
                    <a:pt x="19609" y="3014"/>
                    <a:pt x="17894" y="3414"/>
                    <a:pt x="16523" y="2614"/>
                  </a:cubicBezTo>
                  <a:cubicBezTo>
                    <a:pt x="15152" y="1814"/>
                    <a:pt x="14123" y="-186"/>
                    <a:pt x="12752" y="14"/>
                  </a:cubicBezTo>
                  <a:cubicBezTo>
                    <a:pt x="11380" y="214"/>
                    <a:pt x="9666" y="2614"/>
                    <a:pt x="7780" y="5614"/>
                  </a:cubicBezTo>
                  <a:cubicBezTo>
                    <a:pt x="5894" y="8614"/>
                    <a:pt x="3837" y="12214"/>
                    <a:pt x="2294" y="15014"/>
                  </a:cubicBezTo>
                  <a:cubicBezTo>
                    <a:pt x="752" y="17814"/>
                    <a:pt x="-277" y="19814"/>
                    <a:pt x="66" y="20614"/>
                  </a:cubicBezTo>
                  <a:cubicBezTo>
                    <a:pt x="409" y="21414"/>
                    <a:pt x="2123" y="21014"/>
                    <a:pt x="4866" y="20414"/>
                  </a:cubicBezTo>
                  <a:cubicBezTo>
                    <a:pt x="7609" y="19814"/>
                    <a:pt x="11380" y="19014"/>
                    <a:pt x="15152" y="182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6" name="Line"/>
            <p:cNvSpPr/>
            <p:nvPr/>
          </p:nvSpPr>
          <p:spPr>
            <a:xfrm>
              <a:off x="213723" y="8641788"/>
              <a:ext cx="168306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220"/>
                    <a:pt x="7200" y="10440"/>
                    <a:pt x="10029" y="13950"/>
                  </a:cubicBezTo>
                  <a:cubicBezTo>
                    <a:pt x="12857" y="17460"/>
                    <a:pt x="14914" y="19260"/>
                    <a:pt x="16714" y="20250"/>
                  </a:cubicBezTo>
                  <a:cubicBezTo>
                    <a:pt x="18514" y="21240"/>
                    <a:pt x="20057" y="214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7" name="Line"/>
            <p:cNvSpPr/>
            <p:nvPr/>
          </p:nvSpPr>
          <p:spPr>
            <a:xfrm>
              <a:off x="538311" y="8942333"/>
              <a:ext cx="12023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8" name="Line"/>
            <p:cNvSpPr/>
            <p:nvPr/>
          </p:nvSpPr>
          <p:spPr>
            <a:xfrm>
              <a:off x="810121" y="8637688"/>
              <a:ext cx="82534" cy="384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501" extrusionOk="0">
                  <a:moveTo>
                    <a:pt x="2893" y="1895"/>
                  </a:moveTo>
                  <a:cubicBezTo>
                    <a:pt x="1864" y="1009"/>
                    <a:pt x="836" y="123"/>
                    <a:pt x="321" y="12"/>
                  </a:cubicBezTo>
                  <a:cubicBezTo>
                    <a:pt x="-193" y="-99"/>
                    <a:pt x="-193" y="566"/>
                    <a:pt x="1093" y="2781"/>
                  </a:cubicBezTo>
                  <a:cubicBezTo>
                    <a:pt x="2378" y="4996"/>
                    <a:pt x="4950" y="8763"/>
                    <a:pt x="7521" y="11975"/>
                  </a:cubicBezTo>
                  <a:cubicBezTo>
                    <a:pt x="10093" y="15187"/>
                    <a:pt x="12664" y="17846"/>
                    <a:pt x="14978" y="19341"/>
                  </a:cubicBezTo>
                  <a:cubicBezTo>
                    <a:pt x="17293" y="20836"/>
                    <a:pt x="19350" y="21169"/>
                    <a:pt x="21407" y="21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9" name="Line"/>
            <p:cNvSpPr/>
            <p:nvPr/>
          </p:nvSpPr>
          <p:spPr>
            <a:xfrm>
              <a:off x="790278" y="8601834"/>
              <a:ext cx="188457" cy="111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292" extrusionOk="0">
                  <a:moveTo>
                    <a:pt x="140" y="21292"/>
                  </a:moveTo>
                  <a:cubicBezTo>
                    <a:pt x="-82" y="19018"/>
                    <a:pt x="-305" y="16745"/>
                    <a:pt x="1699" y="13524"/>
                  </a:cubicBezTo>
                  <a:cubicBezTo>
                    <a:pt x="3703" y="10303"/>
                    <a:pt x="7934" y="6134"/>
                    <a:pt x="11274" y="3482"/>
                  </a:cubicBezTo>
                  <a:cubicBezTo>
                    <a:pt x="14615" y="829"/>
                    <a:pt x="17064" y="-308"/>
                    <a:pt x="18623" y="71"/>
                  </a:cubicBezTo>
                  <a:cubicBezTo>
                    <a:pt x="20182" y="450"/>
                    <a:pt x="20850" y="2345"/>
                    <a:pt x="21072" y="4239"/>
                  </a:cubicBezTo>
                  <a:cubicBezTo>
                    <a:pt x="21295" y="6134"/>
                    <a:pt x="21072" y="8029"/>
                    <a:pt x="20850" y="99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0" name="Line"/>
            <p:cNvSpPr/>
            <p:nvPr/>
          </p:nvSpPr>
          <p:spPr>
            <a:xfrm>
              <a:off x="815325" y="8824773"/>
              <a:ext cx="202245" cy="49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2" extrusionOk="0">
                  <a:moveTo>
                    <a:pt x="0" y="20562"/>
                  </a:moveTo>
                  <a:cubicBezTo>
                    <a:pt x="4447" y="13085"/>
                    <a:pt x="8894" y="5608"/>
                    <a:pt x="12282" y="2285"/>
                  </a:cubicBezTo>
                  <a:cubicBezTo>
                    <a:pt x="15671" y="-1038"/>
                    <a:pt x="18000" y="-207"/>
                    <a:pt x="19376" y="1454"/>
                  </a:cubicBezTo>
                  <a:cubicBezTo>
                    <a:pt x="20753" y="3116"/>
                    <a:pt x="21176" y="5608"/>
                    <a:pt x="21600" y="81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1" name="Line"/>
            <p:cNvSpPr/>
            <p:nvPr/>
          </p:nvSpPr>
          <p:spPr>
            <a:xfrm>
              <a:off x="862912" y="8986866"/>
              <a:ext cx="220090" cy="47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7" y="16200"/>
                    <a:pt x="7395" y="10800"/>
                    <a:pt x="10800" y="8100"/>
                  </a:cubicBezTo>
                  <a:cubicBezTo>
                    <a:pt x="14205" y="5400"/>
                    <a:pt x="17319" y="5400"/>
                    <a:pt x="19070" y="4500"/>
                  </a:cubicBezTo>
                  <a:cubicBezTo>
                    <a:pt x="20822" y="3600"/>
                    <a:pt x="21211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2" name="Line"/>
            <p:cNvSpPr/>
            <p:nvPr/>
          </p:nvSpPr>
          <p:spPr>
            <a:xfrm>
              <a:off x="1112251" y="8626000"/>
              <a:ext cx="137304" cy="42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527" extrusionOk="0">
                  <a:moveTo>
                    <a:pt x="2854" y="1394"/>
                  </a:moveTo>
                  <a:cubicBezTo>
                    <a:pt x="1619" y="697"/>
                    <a:pt x="385" y="0"/>
                    <a:pt x="77" y="0"/>
                  </a:cubicBezTo>
                  <a:cubicBezTo>
                    <a:pt x="-232" y="0"/>
                    <a:pt x="385" y="697"/>
                    <a:pt x="2082" y="2936"/>
                  </a:cubicBezTo>
                  <a:cubicBezTo>
                    <a:pt x="3779" y="5176"/>
                    <a:pt x="6557" y="8959"/>
                    <a:pt x="8871" y="12144"/>
                  </a:cubicBezTo>
                  <a:cubicBezTo>
                    <a:pt x="11185" y="15329"/>
                    <a:pt x="13037" y="17917"/>
                    <a:pt x="14425" y="19410"/>
                  </a:cubicBezTo>
                  <a:cubicBezTo>
                    <a:pt x="15814" y="20903"/>
                    <a:pt x="16739" y="21301"/>
                    <a:pt x="17819" y="21451"/>
                  </a:cubicBezTo>
                  <a:cubicBezTo>
                    <a:pt x="18899" y="21600"/>
                    <a:pt x="20134" y="21500"/>
                    <a:pt x="21368" y="214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3" name="Line"/>
            <p:cNvSpPr/>
            <p:nvPr/>
          </p:nvSpPr>
          <p:spPr>
            <a:xfrm>
              <a:off x="1258763" y="8861951"/>
              <a:ext cx="252519" cy="188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404" extrusionOk="0">
                  <a:moveTo>
                    <a:pt x="2219" y="7425"/>
                  </a:moveTo>
                  <a:cubicBezTo>
                    <a:pt x="2884" y="8100"/>
                    <a:pt x="3549" y="8775"/>
                    <a:pt x="5127" y="8662"/>
                  </a:cubicBezTo>
                  <a:cubicBezTo>
                    <a:pt x="6706" y="8550"/>
                    <a:pt x="9198" y="7650"/>
                    <a:pt x="10693" y="6750"/>
                  </a:cubicBezTo>
                  <a:cubicBezTo>
                    <a:pt x="12189" y="5850"/>
                    <a:pt x="12687" y="4950"/>
                    <a:pt x="12687" y="4050"/>
                  </a:cubicBezTo>
                  <a:cubicBezTo>
                    <a:pt x="12687" y="3150"/>
                    <a:pt x="12189" y="2250"/>
                    <a:pt x="11026" y="1462"/>
                  </a:cubicBezTo>
                  <a:cubicBezTo>
                    <a:pt x="9863" y="675"/>
                    <a:pt x="8035" y="0"/>
                    <a:pt x="6124" y="0"/>
                  </a:cubicBezTo>
                  <a:cubicBezTo>
                    <a:pt x="4213" y="0"/>
                    <a:pt x="2219" y="675"/>
                    <a:pt x="1056" y="2700"/>
                  </a:cubicBezTo>
                  <a:cubicBezTo>
                    <a:pt x="-107" y="4725"/>
                    <a:pt x="-439" y="8100"/>
                    <a:pt x="724" y="11475"/>
                  </a:cubicBezTo>
                  <a:cubicBezTo>
                    <a:pt x="1887" y="14850"/>
                    <a:pt x="4546" y="18225"/>
                    <a:pt x="7619" y="19912"/>
                  </a:cubicBezTo>
                  <a:cubicBezTo>
                    <a:pt x="10693" y="21600"/>
                    <a:pt x="14183" y="21600"/>
                    <a:pt x="16509" y="21150"/>
                  </a:cubicBezTo>
                  <a:cubicBezTo>
                    <a:pt x="18835" y="20700"/>
                    <a:pt x="19998" y="19800"/>
                    <a:pt x="21161" y="189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4" name="Line"/>
            <p:cNvSpPr/>
            <p:nvPr/>
          </p:nvSpPr>
          <p:spPr>
            <a:xfrm>
              <a:off x="1483223" y="8842497"/>
              <a:ext cx="206509" cy="18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0947" extrusionOk="0">
                  <a:moveTo>
                    <a:pt x="7231" y="3633"/>
                  </a:moveTo>
                  <a:cubicBezTo>
                    <a:pt x="6614" y="2484"/>
                    <a:pt x="5996" y="1336"/>
                    <a:pt x="5174" y="646"/>
                  </a:cubicBezTo>
                  <a:cubicBezTo>
                    <a:pt x="4351" y="-43"/>
                    <a:pt x="3322" y="-273"/>
                    <a:pt x="2396" y="416"/>
                  </a:cubicBezTo>
                  <a:cubicBezTo>
                    <a:pt x="1471" y="1106"/>
                    <a:pt x="648" y="2714"/>
                    <a:pt x="236" y="5357"/>
                  </a:cubicBezTo>
                  <a:cubicBezTo>
                    <a:pt x="-175" y="7999"/>
                    <a:pt x="-175" y="11676"/>
                    <a:pt x="1265" y="14778"/>
                  </a:cubicBezTo>
                  <a:cubicBezTo>
                    <a:pt x="2705" y="17880"/>
                    <a:pt x="5585" y="20408"/>
                    <a:pt x="8876" y="20867"/>
                  </a:cubicBezTo>
                  <a:cubicBezTo>
                    <a:pt x="12168" y="21327"/>
                    <a:pt x="15871" y="19718"/>
                    <a:pt x="18031" y="18340"/>
                  </a:cubicBezTo>
                  <a:cubicBezTo>
                    <a:pt x="20191" y="16961"/>
                    <a:pt x="20808" y="15812"/>
                    <a:pt x="21425" y="146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5" name="Line"/>
            <p:cNvSpPr/>
            <p:nvPr/>
          </p:nvSpPr>
          <p:spPr>
            <a:xfrm>
              <a:off x="1651260" y="8763366"/>
              <a:ext cx="103904" cy="25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386" extrusionOk="0">
                  <a:moveTo>
                    <a:pt x="3017" y="6316"/>
                  </a:moveTo>
                  <a:cubicBezTo>
                    <a:pt x="2202" y="5312"/>
                    <a:pt x="1387" y="4307"/>
                    <a:pt x="776" y="3051"/>
                  </a:cubicBezTo>
                  <a:cubicBezTo>
                    <a:pt x="165" y="1795"/>
                    <a:pt x="-243" y="288"/>
                    <a:pt x="165" y="37"/>
                  </a:cubicBezTo>
                  <a:cubicBezTo>
                    <a:pt x="572" y="-214"/>
                    <a:pt x="1795" y="791"/>
                    <a:pt x="4240" y="3888"/>
                  </a:cubicBezTo>
                  <a:cubicBezTo>
                    <a:pt x="6685" y="6986"/>
                    <a:pt x="10353" y="12177"/>
                    <a:pt x="12391" y="15274"/>
                  </a:cubicBezTo>
                  <a:cubicBezTo>
                    <a:pt x="14429" y="18372"/>
                    <a:pt x="14836" y="19377"/>
                    <a:pt x="16059" y="20046"/>
                  </a:cubicBezTo>
                  <a:cubicBezTo>
                    <a:pt x="17282" y="20716"/>
                    <a:pt x="19319" y="21051"/>
                    <a:pt x="21357" y="213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6" name="Line"/>
            <p:cNvSpPr/>
            <p:nvPr/>
          </p:nvSpPr>
          <p:spPr>
            <a:xfrm>
              <a:off x="1633172" y="8903589"/>
              <a:ext cx="139837" cy="4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extrusionOk="0">
                  <a:moveTo>
                    <a:pt x="4115" y="21600"/>
                  </a:moveTo>
                  <a:cubicBezTo>
                    <a:pt x="1986" y="16200"/>
                    <a:pt x="-144" y="10800"/>
                    <a:pt x="8" y="7200"/>
                  </a:cubicBezTo>
                  <a:cubicBezTo>
                    <a:pt x="160" y="3600"/>
                    <a:pt x="2594" y="1800"/>
                    <a:pt x="6549" y="900"/>
                  </a:cubicBezTo>
                  <a:cubicBezTo>
                    <a:pt x="10504" y="0"/>
                    <a:pt x="15980" y="0"/>
                    <a:pt x="2145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7" name="Line"/>
            <p:cNvSpPr/>
            <p:nvPr/>
          </p:nvSpPr>
          <p:spPr>
            <a:xfrm>
              <a:off x="1815219" y="8838157"/>
              <a:ext cx="165982" cy="15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697" y="3323"/>
                  </a:moveTo>
                  <a:cubicBezTo>
                    <a:pt x="440" y="1938"/>
                    <a:pt x="183" y="554"/>
                    <a:pt x="55" y="554"/>
                  </a:cubicBezTo>
                  <a:cubicBezTo>
                    <a:pt x="-74" y="554"/>
                    <a:pt x="-74" y="1938"/>
                    <a:pt x="1212" y="5400"/>
                  </a:cubicBezTo>
                  <a:cubicBezTo>
                    <a:pt x="2497" y="8862"/>
                    <a:pt x="5069" y="14400"/>
                    <a:pt x="6869" y="17585"/>
                  </a:cubicBezTo>
                  <a:cubicBezTo>
                    <a:pt x="8669" y="20769"/>
                    <a:pt x="9697" y="21600"/>
                    <a:pt x="9697" y="21600"/>
                  </a:cubicBezTo>
                  <a:cubicBezTo>
                    <a:pt x="9697" y="21600"/>
                    <a:pt x="8669" y="20769"/>
                    <a:pt x="7640" y="17723"/>
                  </a:cubicBezTo>
                  <a:cubicBezTo>
                    <a:pt x="6612" y="14677"/>
                    <a:pt x="5583" y="9415"/>
                    <a:pt x="6612" y="6092"/>
                  </a:cubicBezTo>
                  <a:cubicBezTo>
                    <a:pt x="7640" y="2769"/>
                    <a:pt x="10726" y="1385"/>
                    <a:pt x="13555" y="692"/>
                  </a:cubicBezTo>
                  <a:cubicBezTo>
                    <a:pt x="16383" y="0"/>
                    <a:pt x="18955" y="0"/>
                    <a:pt x="2152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8" name="Line"/>
            <p:cNvSpPr/>
            <p:nvPr/>
          </p:nvSpPr>
          <p:spPr>
            <a:xfrm>
              <a:off x="1967933" y="8850936"/>
              <a:ext cx="132114" cy="1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334" extrusionOk="0">
                  <a:moveTo>
                    <a:pt x="10396" y="1600"/>
                  </a:moveTo>
                  <a:cubicBezTo>
                    <a:pt x="8236" y="736"/>
                    <a:pt x="6076" y="-128"/>
                    <a:pt x="4379" y="16"/>
                  </a:cubicBezTo>
                  <a:cubicBezTo>
                    <a:pt x="2682" y="160"/>
                    <a:pt x="1447" y="1312"/>
                    <a:pt x="676" y="4048"/>
                  </a:cubicBezTo>
                  <a:cubicBezTo>
                    <a:pt x="-95" y="6784"/>
                    <a:pt x="-404" y="11104"/>
                    <a:pt x="830" y="14704"/>
                  </a:cubicBezTo>
                  <a:cubicBezTo>
                    <a:pt x="2065" y="18304"/>
                    <a:pt x="4842" y="21184"/>
                    <a:pt x="8545" y="21328"/>
                  </a:cubicBezTo>
                  <a:cubicBezTo>
                    <a:pt x="12247" y="21472"/>
                    <a:pt x="16876" y="18880"/>
                    <a:pt x="19036" y="16000"/>
                  </a:cubicBezTo>
                  <a:cubicBezTo>
                    <a:pt x="21196" y="13120"/>
                    <a:pt x="20887" y="9952"/>
                    <a:pt x="19190" y="7216"/>
                  </a:cubicBezTo>
                  <a:cubicBezTo>
                    <a:pt x="17493" y="4480"/>
                    <a:pt x="14407" y="2176"/>
                    <a:pt x="12093" y="1024"/>
                  </a:cubicBezTo>
                  <a:cubicBezTo>
                    <a:pt x="9779" y="-128"/>
                    <a:pt x="8236" y="-128"/>
                    <a:pt x="7310" y="592"/>
                  </a:cubicBezTo>
                  <a:cubicBezTo>
                    <a:pt x="6385" y="1312"/>
                    <a:pt x="6076" y="2752"/>
                    <a:pt x="5767" y="41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9" name="Line"/>
            <p:cNvSpPr/>
            <p:nvPr/>
          </p:nvSpPr>
          <p:spPr>
            <a:xfrm>
              <a:off x="2159650" y="8861950"/>
              <a:ext cx="237935" cy="115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" y="5959"/>
                    <a:pt x="720" y="11917"/>
                    <a:pt x="1080" y="15828"/>
                  </a:cubicBezTo>
                  <a:cubicBezTo>
                    <a:pt x="1440" y="19738"/>
                    <a:pt x="1800" y="21600"/>
                    <a:pt x="2340" y="21600"/>
                  </a:cubicBezTo>
                  <a:cubicBezTo>
                    <a:pt x="2880" y="21600"/>
                    <a:pt x="3600" y="19738"/>
                    <a:pt x="4590" y="16386"/>
                  </a:cubicBezTo>
                  <a:cubicBezTo>
                    <a:pt x="5580" y="13035"/>
                    <a:pt x="6840" y="8193"/>
                    <a:pt x="8100" y="5028"/>
                  </a:cubicBezTo>
                  <a:cubicBezTo>
                    <a:pt x="9360" y="1862"/>
                    <a:pt x="10620" y="373"/>
                    <a:pt x="11610" y="559"/>
                  </a:cubicBezTo>
                  <a:cubicBezTo>
                    <a:pt x="12600" y="745"/>
                    <a:pt x="13320" y="2607"/>
                    <a:pt x="14220" y="5400"/>
                  </a:cubicBezTo>
                  <a:cubicBezTo>
                    <a:pt x="15120" y="8193"/>
                    <a:pt x="16200" y="11917"/>
                    <a:pt x="17460" y="14338"/>
                  </a:cubicBezTo>
                  <a:cubicBezTo>
                    <a:pt x="18720" y="16759"/>
                    <a:pt x="20160" y="17876"/>
                    <a:pt x="21600" y="189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0" name="Line"/>
            <p:cNvSpPr/>
            <p:nvPr/>
          </p:nvSpPr>
          <p:spPr>
            <a:xfrm>
              <a:off x="2736639" y="8643546"/>
              <a:ext cx="107071" cy="38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extrusionOk="0">
                  <a:moveTo>
                    <a:pt x="0" y="4226"/>
                  </a:moveTo>
                  <a:cubicBezTo>
                    <a:pt x="0" y="3118"/>
                    <a:pt x="0" y="2010"/>
                    <a:pt x="0" y="1180"/>
                  </a:cubicBezTo>
                  <a:cubicBezTo>
                    <a:pt x="0" y="349"/>
                    <a:pt x="0" y="-205"/>
                    <a:pt x="800" y="72"/>
                  </a:cubicBezTo>
                  <a:cubicBezTo>
                    <a:pt x="1600" y="349"/>
                    <a:pt x="3200" y="1457"/>
                    <a:pt x="5000" y="3506"/>
                  </a:cubicBezTo>
                  <a:cubicBezTo>
                    <a:pt x="6800" y="5555"/>
                    <a:pt x="8800" y="8546"/>
                    <a:pt x="10400" y="11426"/>
                  </a:cubicBezTo>
                  <a:cubicBezTo>
                    <a:pt x="12000" y="14306"/>
                    <a:pt x="13200" y="17075"/>
                    <a:pt x="14400" y="18792"/>
                  </a:cubicBezTo>
                  <a:cubicBezTo>
                    <a:pt x="15600" y="20509"/>
                    <a:pt x="16800" y="21173"/>
                    <a:pt x="18000" y="21284"/>
                  </a:cubicBezTo>
                  <a:cubicBezTo>
                    <a:pt x="19200" y="21395"/>
                    <a:pt x="20400" y="20952"/>
                    <a:pt x="21600" y="20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1" name="Line"/>
            <p:cNvSpPr/>
            <p:nvPr/>
          </p:nvSpPr>
          <p:spPr>
            <a:xfrm>
              <a:off x="2581522" y="8634774"/>
              <a:ext cx="297878" cy="1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433" extrusionOk="0">
                  <a:moveTo>
                    <a:pt x="1320" y="21433"/>
                  </a:moveTo>
                  <a:cubicBezTo>
                    <a:pt x="748" y="19862"/>
                    <a:pt x="176" y="18291"/>
                    <a:pt x="33" y="16524"/>
                  </a:cubicBezTo>
                  <a:cubicBezTo>
                    <a:pt x="-110" y="14757"/>
                    <a:pt x="176" y="12793"/>
                    <a:pt x="1535" y="10240"/>
                  </a:cubicBezTo>
                  <a:cubicBezTo>
                    <a:pt x="2894" y="7688"/>
                    <a:pt x="5326" y="4546"/>
                    <a:pt x="8330" y="2582"/>
                  </a:cubicBezTo>
                  <a:cubicBezTo>
                    <a:pt x="11334" y="618"/>
                    <a:pt x="14910" y="-167"/>
                    <a:pt x="17199" y="29"/>
                  </a:cubicBezTo>
                  <a:cubicBezTo>
                    <a:pt x="19487" y="226"/>
                    <a:pt x="20489" y="1404"/>
                    <a:pt x="21490" y="25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2" name="Line"/>
            <p:cNvSpPr/>
            <p:nvPr/>
          </p:nvSpPr>
          <p:spPr>
            <a:xfrm>
              <a:off x="2973427" y="8843860"/>
              <a:ext cx="161752" cy="162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372" extrusionOk="0">
                  <a:moveTo>
                    <a:pt x="943" y="3936"/>
                  </a:moveTo>
                  <a:cubicBezTo>
                    <a:pt x="416" y="2114"/>
                    <a:pt x="-111" y="292"/>
                    <a:pt x="21" y="32"/>
                  </a:cubicBezTo>
                  <a:cubicBezTo>
                    <a:pt x="152" y="-228"/>
                    <a:pt x="943" y="1073"/>
                    <a:pt x="2260" y="4456"/>
                  </a:cubicBezTo>
                  <a:cubicBezTo>
                    <a:pt x="3577" y="7839"/>
                    <a:pt x="5421" y="13305"/>
                    <a:pt x="6606" y="16688"/>
                  </a:cubicBezTo>
                  <a:cubicBezTo>
                    <a:pt x="7791" y="20071"/>
                    <a:pt x="8318" y="21372"/>
                    <a:pt x="7791" y="21372"/>
                  </a:cubicBezTo>
                  <a:cubicBezTo>
                    <a:pt x="7265" y="21372"/>
                    <a:pt x="5684" y="20071"/>
                    <a:pt x="4367" y="17729"/>
                  </a:cubicBezTo>
                  <a:cubicBezTo>
                    <a:pt x="3050" y="15386"/>
                    <a:pt x="1996" y="12003"/>
                    <a:pt x="2523" y="8750"/>
                  </a:cubicBezTo>
                  <a:cubicBezTo>
                    <a:pt x="3050" y="5497"/>
                    <a:pt x="5157" y="2374"/>
                    <a:pt x="8582" y="1073"/>
                  </a:cubicBezTo>
                  <a:cubicBezTo>
                    <a:pt x="12006" y="-228"/>
                    <a:pt x="16748" y="293"/>
                    <a:pt x="21489" y="8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3" name="Line"/>
            <p:cNvSpPr/>
            <p:nvPr/>
          </p:nvSpPr>
          <p:spPr>
            <a:xfrm>
              <a:off x="3175671" y="8833488"/>
              <a:ext cx="340201" cy="143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120" extrusionOk="0">
                  <a:moveTo>
                    <a:pt x="449" y="9444"/>
                  </a:moveTo>
                  <a:cubicBezTo>
                    <a:pt x="198" y="7693"/>
                    <a:pt x="-53" y="5942"/>
                    <a:pt x="10" y="4482"/>
                  </a:cubicBezTo>
                  <a:cubicBezTo>
                    <a:pt x="73" y="3023"/>
                    <a:pt x="449" y="1855"/>
                    <a:pt x="1580" y="979"/>
                  </a:cubicBezTo>
                  <a:cubicBezTo>
                    <a:pt x="2710" y="104"/>
                    <a:pt x="4594" y="-480"/>
                    <a:pt x="5849" y="542"/>
                  </a:cubicBezTo>
                  <a:cubicBezTo>
                    <a:pt x="7105" y="1563"/>
                    <a:pt x="7733" y="4190"/>
                    <a:pt x="8173" y="6234"/>
                  </a:cubicBezTo>
                  <a:cubicBezTo>
                    <a:pt x="8612" y="8277"/>
                    <a:pt x="8863" y="9736"/>
                    <a:pt x="8989" y="11196"/>
                  </a:cubicBezTo>
                  <a:cubicBezTo>
                    <a:pt x="9114" y="12655"/>
                    <a:pt x="9114" y="14115"/>
                    <a:pt x="8361" y="14698"/>
                  </a:cubicBezTo>
                  <a:cubicBezTo>
                    <a:pt x="7607" y="15282"/>
                    <a:pt x="6101" y="14990"/>
                    <a:pt x="5033" y="14844"/>
                  </a:cubicBezTo>
                  <a:cubicBezTo>
                    <a:pt x="3966" y="14698"/>
                    <a:pt x="3338" y="14698"/>
                    <a:pt x="3024" y="15428"/>
                  </a:cubicBezTo>
                  <a:cubicBezTo>
                    <a:pt x="2710" y="16158"/>
                    <a:pt x="2710" y="17617"/>
                    <a:pt x="2961" y="18785"/>
                  </a:cubicBezTo>
                  <a:cubicBezTo>
                    <a:pt x="3212" y="19952"/>
                    <a:pt x="3714" y="20828"/>
                    <a:pt x="4531" y="20828"/>
                  </a:cubicBezTo>
                  <a:cubicBezTo>
                    <a:pt x="5347" y="20828"/>
                    <a:pt x="6477" y="19952"/>
                    <a:pt x="7231" y="18931"/>
                  </a:cubicBezTo>
                  <a:cubicBezTo>
                    <a:pt x="7984" y="17909"/>
                    <a:pt x="8361" y="16742"/>
                    <a:pt x="8675" y="14990"/>
                  </a:cubicBezTo>
                  <a:cubicBezTo>
                    <a:pt x="8989" y="13239"/>
                    <a:pt x="9240" y="10904"/>
                    <a:pt x="9491" y="10466"/>
                  </a:cubicBezTo>
                  <a:cubicBezTo>
                    <a:pt x="9742" y="10028"/>
                    <a:pt x="9994" y="11488"/>
                    <a:pt x="10245" y="13093"/>
                  </a:cubicBezTo>
                  <a:cubicBezTo>
                    <a:pt x="10496" y="14698"/>
                    <a:pt x="10747" y="16450"/>
                    <a:pt x="10998" y="18055"/>
                  </a:cubicBezTo>
                  <a:cubicBezTo>
                    <a:pt x="11249" y="19661"/>
                    <a:pt x="11500" y="21120"/>
                    <a:pt x="11689" y="21120"/>
                  </a:cubicBezTo>
                  <a:cubicBezTo>
                    <a:pt x="11877" y="21120"/>
                    <a:pt x="12003" y="19661"/>
                    <a:pt x="12380" y="17179"/>
                  </a:cubicBezTo>
                  <a:cubicBezTo>
                    <a:pt x="12756" y="14698"/>
                    <a:pt x="13384" y="11196"/>
                    <a:pt x="13949" y="8569"/>
                  </a:cubicBezTo>
                  <a:cubicBezTo>
                    <a:pt x="14514" y="5942"/>
                    <a:pt x="15017" y="4190"/>
                    <a:pt x="15582" y="3607"/>
                  </a:cubicBezTo>
                  <a:cubicBezTo>
                    <a:pt x="16147" y="3023"/>
                    <a:pt x="16775" y="3606"/>
                    <a:pt x="17780" y="6525"/>
                  </a:cubicBezTo>
                  <a:cubicBezTo>
                    <a:pt x="18784" y="9444"/>
                    <a:pt x="20166" y="14698"/>
                    <a:pt x="21547" y="199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4" name="Line"/>
            <p:cNvSpPr/>
            <p:nvPr/>
          </p:nvSpPr>
          <p:spPr>
            <a:xfrm>
              <a:off x="3558867" y="8781567"/>
              <a:ext cx="300067" cy="333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379" extrusionOk="0">
                  <a:moveTo>
                    <a:pt x="4562" y="4770"/>
                  </a:moveTo>
                  <a:cubicBezTo>
                    <a:pt x="4138" y="4135"/>
                    <a:pt x="3715" y="3500"/>
                    <a:pt x="3150" y="3246"/>
                  </a:cubicBezTo>
                  <a:cubicBezTo>
                    <a:pt x="2585" y="2991"/>
                    <a:pt x="1879" y="3118"/>
                    <a:pt x="1315" y="3563"/>
                  </a:cubicBezTo>
                  <a:cubicBezTo>
                    <a:pt x="750" y="4008"/>
                    <a:pt x="327" y="4770"/>
                    <a:pt x="115" y="5787"/>
                  </a:cubicBezTo>
                  <a:cubicBezTo>
                    <a:pt x="-97" y="6803"/>
                    <a:pt x="-97" y="8074"/>
                    <a:pt x="821" y="9154"/>
                  </a:cubicBezTo>
                  <a:cubicBezTo>
                    <a:pt x="1738" y="10234"/>
                    <a:pt x="3574" y="11123"/>
                    <a:pt x="4844" y="11758"/>
                  </a:cubicBezTo>
                  <a:cubicBezTo>
                    <a:pt x="6115" y="12394"/>
                    <a:pt x="6821" y="12775"/>
                    <a:pt x="7174" y="13283"/>
                  </a:cubicBezTo>
                  <a:cubicBezTo>
                    <a:pt x="7527" y="13791"/>
                    <a:pt x="7527" y="14427"/>
                    <a:pt x="6891" y="14935"/>
                  </a:cubicBezTo>
                  <a:cubicBezTo>
                    <a:pt x="6256" y="15443"/>
                    <a:pt x="4985" y="15824"/>
                    <a:pt x="3997" y="15951"/>
                  </a:cubicBezTo>
                  <a:cubicBezTo>
                    <a:pt x="3009" y="16078"/>
                    <a:pt x="2303" y="15951"/>
                    <a:pt x="1950" y="15570"/>
                  </a:cubicBezTo>
                  <a:cubicBezTo>
                    <a:pt x="1597" y="15189"/>
                    <a:pt x="1597" y="14554"/>
                    <a:pt x="2515" y="13601"/>
                  </a:cubicBezTo>
                  <a:cubicBezTo>
                    <a:pt x="3432" y="12648"/>
                    <a:pt x="5268" y="11377"/>
                    <a:pt x="6962" y="9980"/>
                  </a:cubicBezTo>
                  <a:cubicBezTo>
                    <a:pt x="8656" y="8582"/>
                    <a:pt x="10209" y="7057"/>
                    <a:pt x="11056" y="5977"/>
                  </a:cubicBezTo>
                  <a:cubicBezTo>
                    <a:pt x="11903" y="4897"/>
                    <a:pt x="12044" y="4262"/>
                    <a:pt x="12185" y="4389"/>
                  </a:cubicBezTo>
                  <a:cubicBezTo>
                    <a:pt x="12327" y="4516"/>
                    <a:pt x="12468" y="5406"/>
                    <a:pt x="13174" y="7566"/>
                  </a:cubicBezTo>
                  <a:cubicBezTo>
                    <a:pt x="13879" y="9726"/>
                    <a:pt x="15150" y="13156"/>
                    <a:pt x="15927" y="15253"/>
                  </a:cubicBezTo>
                  <a:cubicBezTo>
                    <a:pt x="16703" y="17349"/>
                    <a:pt x="16985" y="18111"/>
                    <a:pt x="17338" y="19064"/>
                  </a:cubicBezTo>
                  <a:cubicBezTo>
                    <a:pt x="17691" y="20017"/>
                    <a:pt x="18115" y="21161"/>
                    <a:pt x="17974" y="21351"/>
                  </a:cubicBezTo>
                  <a:cubicBezTo>
                    <a:pt x="17832" y="21542"/>
                    <a:pt x="17127" y="20780"/>
                    <a:pt x="16279" y="18683"/>
                  </a:cubicBezTo>
                  <a:cubicBezTo>
                    <a:pt x="15432" y="16587"/>
                    <a:pt x="14444" y="13156"/>
                    <a:pt x="14303" y="9980"/>
                  </a:cubicBezTo>
                  <a:cubicBezTo>
                    <a:pt x="14162" y="6803"/>
                    <a:pt x="14868" y="3881"/>
                    <a:pt x="15856" y="2166"/>
                  </a:cubicBezTo>
                  <a:cubicBezTo>
                    <a:pt x="16844" y="450"/>
                    <a:pt x="18115" y="-58"/>
                    <a:pt x="19103" y="6"/>
                  </a:cubicBezTo>
                  <a:cubicBezTo>
                    <a:pt x="20091" y="69"/>
                    <a:pt x="20797" y="704"/>
                    <a:pt x="21150" y="2166"/>
                  </a:cubicBezTo>
                  <a:cubicBezTo>
                    <a:pt x="21503" y="3627"/>
                    <a:pt x="21503" y="5914"/>
                    <a:pt x="20515" y="7947"/>
                  </a:cubicBezTo>
                  <a:cubicBezTo>
                    <a:pt x="19527" y="9980"/>
                    <a:pt x="17550" y="11758"/>
                    <a:pt x="15574" y="135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5" name="Line"/>
            <p:cNvSpPr/>
            <p:nvPr/>
          </p:nvSpPr>
          <p:spPr>
            <a:xfrm>
              <a:off x="3878720" y="8859782"/>
              <a:ext cx="77848" cy="125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0794" extrusionOk="0">
                  <a:moveTo>
                    <a:pt x="17385" y="3303"/>
                  </a:moveTo>
                  <a:cubicBezTo>
                    <a:pt x="15805" y="1994"/>
                    <a:pt x="14224" y="685"/>
                    <a:pt x="12117" y="358"/>
                  </a:cubicBezTo>
                  <a:cubicBezTo>
                    <a:pt x="10010" y="30"/>
                    <a:pt x="7376" y="685"/>
                    <a:pt x="5268" y="3139"/>
                  </a:cubicBezTo>
                  <a:cubicBezTo>
                    <a:pt x="3161" y="5594"/>
                    <a:pt x="1580" y="9848"/>
                    <a:pt x="790" y="12958"/>
                  </a:cubicBezTo>
                  <a:cubicBezTo>
                    <a:pt x="0" y="16067"/>
                    <a:pt x="0" y="18030"/>
                    <a:pt x="1580" y="19339"/>
                  </a:cubicBezTo>
                  <a:cubicBezTo>
                    <a:pt x="3161" y="20648"/>
                    <a:pt x="6322" y="21303"/>
                    <a:pt x="10273" y="20321"/>
                  </a:cubicBezTo>
                  <a:cubicBezTo>
                    <a:pt x="14224" y="19339"/>
                    <a:pt x="18966" y="16721"/>
                    <a:pt x="20283" y="13121"/>
                  </a:cubicBezTo>
                  <a:cubicBezTo>
                    <a:pt x="21600" y="9521"/>
                    <a:pt x="19493" y="4939"/>
                    <a:pt x="16595" y="2485"/>
                  </a:cubicBezTo>
                  <a:cubicBezTo>
                    <a:pt x="13698" y="30"/>
                    <a:pt x="10010" y="-297"/>
                    <a:pt x="7112" y="194"/>
                  </a:cubicBezTo>
                  <a:cubicBezTo>
                    <a:pt x="4215" y="685"/>
                    <a:pt x="2107" y="1994"/>
                    <a:pt x="0" y="33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6" name="Line"/>
            <p:cNvSpPr/>
            <p:nvPr/>
          </p:nvSpPr>
          <p:spPr>
            <a:xfrm>
              <a:off x="4025446" y="8832208"/>
              <a:ext cx="109054" cy="15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1571" y="8203"/>
                  </a:moveTo>
                  <a:cubicBezTo>
                    <a:pt x="785" y="6835"/>
                    <a:pt x="0" y="5468"/>
                    <a:pt x="0" y="5605"/>
                  </a:cubicBezTo>
                  <a:cubicBezTo>
                    <a:pt x="0" y="5742"/>
                    <a:pt x="785" y="7382"/>
                    <a:pt x="1571" y="9570"/>
                  </a:cubicBezTo>
                  <a:cubicBezTo>
                    <a:pt x="2356" y="11757"/>
                    <a:pt x="3142" y="14491"/>
                    <a:pt x="4124" y="16952"/>
                  </a:cubicBezTo>
                  <a:cubicBezTo>
                    <a:pt x="5105" y="19413"/>
                    <a:pt x="6284" y="21600"/>
                    <a:pt x="6676" y="21463"/>
                  </a:cubicBezTo>
                  <a:cubicBezTo>
                    <a:pt x="7069" y="21327"/>
                    <a:pt x="6676" y="18866"/>
                    <a:pt x="6284" y="16132"/>
                  </a:cubicBezTo>
                  <a:cubicBezTo>
                    <a:pt x="5891" y="13398"/>
                    <a:pt x="5498" y="10390"/>
                    <a:pt x="6480" y="7792"/>
                  </a:cubicBezTo>
                  <a:cubicBezTo>
                    <a:pt x="7462" y="5195"/>
                    <a:pt x="9818" y="3008"/>
                    <a:pt x="12567" y="1777"/>
                  </a:cubicBezTo>
                  <a:cubicBezTo>
                    <a:pt x="15316" y="547"/>
                    <a:pt x="18458" y="27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7" name="Line"/>
            <p:cNvSpPr/>
            <p:nvPr/>
          </p:nvSpPr>
          <p:spPr>
            <a:xfrm>
              <a:off x="4195965" y="8784622"/>
              <a:ext cx="57502" cy="22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" y="2274"/>
                  </a:moveTo>
                  <a:cubicBezTo>
                    <a:pt x="745" y="1137"/>
                    <a:pt x="0" y="0"/>
                    <a:pt x="0" y="0"/>
                  </a:cubicBezTo>
                  <a:cubicBezTo>
                    <a:pt x="0" y="0"/>
                    <a:pt x="745" y="1137"/>
                    <a:pt x="4469" y="4926"/>
                  </a:cubicBezTo>
                  <a:cubicBezTo>
                    <a:pt x="8193" y="8716"/>
                    <a:pt x="14897" y="151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8" name="Line"/>
            <p:cNvSpPr/>
            <p:nvPr/>
          </p:nvSpPr>
          <p:spPr>
            <a:xfrm>
              <a:off x="4146395" y="8885744"/>
              <a:ext cx="190348" cy="5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560"/>
                    <a:pt x="0" y="11520"/>
                    <a:pt x="563" y="8640"/>
                  </a:cubicBezTo>
                  <a:cubicBezTo>
                    <a:pt x="1125" y="5760"/>
                    <a:pt x="2250" y="5040"/>
                    <a:pt x="5400" y="3960"/>
                  </a:cubicBezTo>
                  <a:cubicBezTo>
                    <a:pt x="8550" y="2880"/>
                    <a:pt x="13725" y="1440"/>
                    <a:pt x="16763" y="720"/>
                  </a:cubicBezTo>
                  <a:cubicBezTo>
                    <a:pt x="19800" y="0"/>
                    <a:pt x="207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9" name="Line"/>
            <p:cNvSpPr/>
            <p:nvPr/>
          </p:nvSpPr>
          <p:spPr>
            <a:xfrm>
              <a:off x="4570949" y="8632614"/>
              <a:ext cx="229765" cy="3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442" extrusionOk="0">
                  <a:moveTo>
                    <a:pt x="19565" y="2675"/>
                  </a:moveTo>
                  <a:cubicBezTo>
                    <a:pt x="17917" y="1731"/>
                    <a:pt x="16270" y="786"/>
                    <a:pt x="14256" y="314"/>
                  </a:cubicBezTo>
                  <a:cubicBezTo>
                    <a:pt x="12243" y="-158"/>
                    <a:pt x="9863" y="-158"/>
                    <a:pt x="7483" y="727"/>
                  </a:cubicBezTo>
                  <a:cubicBezTo>
                    <a:pt x="5104" y="1612"/>
                    <a:pt x="2724" y="3383"/>
                    <a:pt x="1351" y="5803"/>
                  </a:cubicBezTo>
                  <a:cubicBezTo>
                    <a:pt x="-22" y="8222"/>
                    <a:pt x="-388" y="11291"/>
                    <a:pt x="436" y="13829"/>
                  </a:cubicBezTo>
                  <a:cubicBezTo>
                    <a:pt x="1259" y="16367"/>
                    <a:pt x="3273" y="18373"/>
                    <a:pt x="6934" y="19553"/>
                  </a:cubicBezTo>
                  <a:cubicBezTo>
                    <a:pt x="10595" y="20734"/>
                    <a:pt x="15904" y="21088"/>
                    <a:pt x="21212" y="214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0" name="Line"/>
            <p:cNvSpPr/>
            <p:nvPr/>
          </p:nvSpPr>
          <p:spPr>
            <a:xfrm>
              <a:off x="4895886" y="8677552"/>
              <a:ext cx="273625" cy="31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0" y="0"/>
                  </a:moveTo>
                  <a:cubicBezTo>
                    <a:pt x="2191" y="4815"/>
                    <a:pt x="4383" y="9631"/>
                    <a:pt x="5791" y="12932"/>
                  </a:cubicBezTo>
                  <a:cubicBezTo>
                    <a:pt x="7200" y="16234"/>
                    <a:pt x="7826" y="18023"/>
                    <a:pt x="8217" y="19330"/>
                  </a:cubicBezTo>
                  <a:cubicBezTo>
                    <a:pt x="8609" y="20637"/>
                    <a:pt x="8765" y="21462"/>
                    <a:pt x="8922" y="21531"/>
                  </a:cubicBezTo>
                  <a:cubicBezTo>
                    <a:pt x="9078" y="21600"/>
                    <a:pt x="9235" y="20912"/>
                    <a:pt x="9783" y="19330"/>
                  </a:cubicBezTo>
                  <a:cubicBezTo>
                    <a:pt x="10330" y="17748"/>
                    <a:pt x="11270" y="15271"/>
                    <a:pt x="12052" y="13827"/>
                  </a:cubicBezTo>
                  <a:cubicBezTo>
                    <a:pt x="12835" y="12382"/>
                    <a:pt x="13461" y="11969"/>
                    <a:pt x="14087" y="11969"/>
                  </a:cubicBezTo>
                  <a:cubicBezTo>
                    <a:pt x="14713" y="11969"/>
                    <a:pt x="15339" y="12382"/>
                    <a:pt x="15965" y="13276"/>
                  </a:cubicBezTo>
                  <a:cubicBezTo>
                    <a:pt x="16591" y="14171"/>
                    <a:pt x="17217" y="15547"/>
                    <a:pt x="18157" y="16922"/>
                  </a:cubicBezTo>
                  <a:cubicBezTo>
                    <a:pt x="19096" y="18298"/>
                    <a:pt x="20348" y="19674"/>
                    <a:pt x="21600" y="210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1" name="Line"/>
            <p:cNvSpPr/>
            <p:nvPr/>
          </p:nvSpPr>
          <p:spPr>
            <a:xfrm>
              <a:off x="5192798" y="8834723"/>
              <a:ext cx="131370" cy="17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062" extrusionOk="0">
                  <a:moveTo>
                    <a:pt x="12656" y="4684"/>
                  </a:moveTo>
                  <a:cubicBezTo>
                    <a:pt x="10721" y="3022"/>
                    <a:pt x="8787" y="1361"/>
                    <a:pt x="6853" y="530"/>
                  </a:cubicBezTo>
                  <a:cubicBezTo>
                    <a:pt x="4918" y="-301"/>
                    <a:pt x="2984" y="-301"/>
                    <a:pt x="1694" y="1598"/>
                  </a:cubicBezTo>
                  <a:cubicBezTo>
                    <a:pt x="405" y="3497"/>
                    <a:pt x="-240" y="7295"/>
                    <a:pt x="82" y="10499"/>
                  </a:cubicBezTo>
                  <a:cubicBezTo>
                    <a:pt x="405" y="13703"/>
                    <a:pt x="1694" y="16314"/>
                    <a:pt x="4273" y="18213"/>
                  </a:cubicBezTo>
                  <a:cubicBezTo>
                    <a:pt x="6853" y="20112"/>
                    <a:pt x="10721" y="21299"/>
                    <a:pt x="13300" y="20706"/>
                  </a:cubicBezTo>
                  <a:cubicBezTo>
                    <a:pt x="15879" y="20112"/>
                    <a:pt x="17169" y="17739"/>
                    <a:pt x="17653" y="15246"/>
                  </a:cubicBezTo>
                  <a:cubicBezTo>
                    <a:pt x="18136" y="12754"/>
                    <a:pt x="17814" y="10143"/>
                    <a:pt x="17330" y="8125"/>
                  </a:cubicBezTo>
                  <a:cubicBezTo>
                    <a:pt x="16847" y="6108"/>
                    <a:pt x="16202" y="4684"/>
                    <a:pt x="15718" y="4684"/>
                  </a:cubicBezTo>
                  <a:cubicBezTo>
                    <a:pt x="15235" y="4684"/>
                    <a:pt x="14912" y="6108"/>
                    <a:pt x="15879" y="9075"/>
                  </a:cubicBezTo>
                  <a:cubicBezTo>
                    <a:pt x="16847" y="12042"/>
                    <a:pt x="19103" y="16552"/>
                    <a:pt x="21360" y="210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2" name="Line"/>
            <p:cNvSpPr/>
            <p:nvPr/>
          </p:nvSpPr>
          <p:spPr>
            <a:xfrm>
              <a:off x="5377702" y="8863721"/>
              <a:ext cx="83278" cy="170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8" extrusionOk="0">
                  <a:moveTo>
                    <a:pt x="0" y="4247"/>
                  </a:moveTo>
                  <a:cubicBezTo>
                    <a:pt x="0" y="2261"/>
                    <a:pt x="0" y="275"/>
                    <a:pt x="514" y="26"/>
                  </a:cubicBezTo>
                  <a:cubicBezTo>
                    <a:pt x="1029" y="-222"/>
                    <a:pt x="2057" y="1268"/>
                    <a:pt x="3857" y="4371"/>
                  </a:cubicBezTo>
                  <a:cubicBezTo>
                    <a:pt x="5657" y="7475"/>
                    <a:pt x="8229" y="12192"/>
                    <a:pt x="11314" y="15295"/>
                  </a:cubicBezTo>
                  <a:cubicBezTo>
                    <a:pt x="14400" y="18399"/>
                    <a:pt x="18000" y="19888"/>
                    <a:pt x="21600" y="213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3" name="Line"/>
            <p:cNvSpPr/>
            <p:nvPr/>
          </p:nvSpPr>
          <p:spPr>
            <a:xfrm>
              <a:off x="5432120" y="8800484"/>
              <a:ext cx="16963" cy="31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21600"/>
                  </a:moveTo>
                  <a:cubicBezTo>
                    <a:pt x="6132" y="10800"/>
                    <a:pt x="-1068" y="0"/>
                    <a:pt x="132" y="0"/>
                  </a:cubicBezTo>
                  <a:cubicBezTo>
                    <a:pt x="1332" y="0"/>
                    <a:pt x="10932" y="10800"/>
                    <a:pt x="20532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4" name="Line"/>
            <p:cNvSpPr/>
            <p:nvPr/>
          </p:nvSpPr>
          <p:spPr>
            <a:xfrm>
              <a:off x="5518479" y="8889709"/>
              <a:ext cx="216124" cy="1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793" y="4235"/>
                  </a:moveTo>
                  <a:cubicBezTo>
                    <a:pt x="396" y="2118"/>
                    <a:pt x="0" y="0"/>
                    <a:pt x="0" y="0"/>
                  </a:cubicBezTo>
                  <a:cubicBezTo>
                    <a:pt x="0" y="0"/>
                    <a:pt x="396" y="2118"/>
                    <a:pt x="991" y="5294"/>
                  </a:cubicBezTo>
                  <a:cubicBezTo>
                    <a:pt x="1585" y="8471"/>
                    <a:pt x="2378" y="12706"/>
                    <a:pt x="2972" y="15882"/>
                  </a:cubicBezTo>
                  <a:cubicBezTo>
                    <a:pt x="3567" y="19059"/>
                    <a:pt x="3963" y="21176"/>
                    <a:pt x="4459" y="21388"/>
                  </a:cubicBezTo>
                  <a:cubicBezTo>
                    <a:pt x="4954" y="21600"/>
                    <a:pt x="5549" y="19906"/>
                    <a:pt x="7035" y="16306"/>
                  </a:cubicBezTo>
                  <a:cubicBezTo>
                    <a:pt x="8521" y="12706"/>
                    <a:pt x="10899" y="7200"/>
                    <a:pt x="12782" y="4447"/>
                  </a:cubicBezTo>
                  <a:cubicBezTo>
                    <a:pt x="14664" y="1694"/>
                    <a:pt x="16051" y="1694"/>
                    <a:pt x="17439" y="4235"/>
                  </a:cubicBezTo>
                  <a:cubicBezTo>
                    <a:pt x="18826" y="6776"/>
                    <a:pt x="20213" y="11859"/>
                    <a:pt x="21600" y="169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5" name="Line"/>
            <p:cNvSpPr/>
            <p:nvPr/>
          </p:nvSpPr>
          <p:spPr>
            <a:xfrm>
              <a:off x="3801698" y="9207061"/>
              <a:ext cx="203523" cy="353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374" extrusionOk="0">
                  <a:moveTo>
                    <a:pt x="6301" y="0"/>
                  </a:moveTo>
                  <a:cubicBezTo>
                    <a:pt x="4530" y="0"/>
                    <a:pt x="2760" y="0"/>
                    <a:pt x="1521" y="1440"/>
                  </a:cubicBezTo>
                  <a:cubicBezTo>
                    <a:pt x="281" y="2880"/>
                    <a:pt x="-427" y="5760"/>
                    <a:pt x="281" y="8846"/>
                  </a:cubicBezTo>
                  <a:cubicBezTo>
                    <a:pt x="989" y="11931"/>
                    <a:pt x="3114" y="15223"/>
                    <a:pt x="6124" y="17486"/>
                  </a:cubicBezTo>
                  <a:cubicBezTo>
                    <a:pt x="9134" y="19749"/>
                    <a:pt x="13029" y="20983"/>
                    <a:pt x="15684" y="21291"/>
                  </a:cubicBezTo>
                  <a:cubicBezTo>
                    <a:pt x="18340" y="21600"/>
                    <a:pt x="19757" y="20983"/>
                    <a:pt x="21173" y="203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6" name="Line"/>
            <p:cNvSpPr/>
            <p:nvPr/>
          </p:nvSpPr>
          <p:spPr>
            <a:xfrm>
              <a:off x="4005220" y="9329593"/>
              <a:ext cx="122533" cy="25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6336"/>
                    <a:pt x="9600" y="12672"/>
                    <a:pt x="13200" y="16272"/>
                  </a:cubicBezTo>
                  <a:cubicBezTo>
                    <a:pt x="16800" y="19872"/>
                    <a:pt x="19200" y="2073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7" name="Line"/>
            <p:cNvSpPr/>
            <p:nvPr/>
          </p:nvSpPr>
          <p:spPr>
            <a:xfrm>
              <a:off x="4151767" y="9463068"/>
              <a:ext cx="140383" cy="10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350" extrusionOk="0">
                  <a:moveTo>
                    <a:pt x="1333" y="5304"/>
                  </a:moveTo>
                  <a:cubicBezTo>
                    <a:pt x="613" y="4070"/>
                    <a:pt x="-107" y="2836"/>
                    <a:pt x="13" y="2990"/>
                  </a:cubicBezTo>
                  <a:cubicBezTo>
                    <a:pt x="133" y="3144"/>
                    <a:pt x="1093" y="4687"/>
                    <a:pt x="2653" y="7464"/>
                  </a:cubicBezTo>
                  <a:cubicBezTo>
                    <a:pt x="4213" y="10241"/>
                    <a:pt x="6373" y="14253"/>
                    <a:pt x="7693" y="17030"/>
                  </a:cubicBezTo>
                  <a:cubicBezTo>
                    <a:pt x="9013" y="19807"/>
                    <a:pt x="9493" y="21350"/>
                    <a:pt x="9493" y="21350"/>
                  </a:cubicBezTo>
                  <a:cubicBezTo>
                    <a:pt x="9493" y="21350"/>
                    <a:pt x="9013" y="19807"/>
                    <a:pt x="8533" y="16567"/>
                  </a:cubicBezTo>
                  <a:cubicBezTo>
                    <a:pt x="8053" y="13327"/>
                    <a:pt x="7573" y="8390"/>
                    <a:pt x="7453" y="5150"/>
                  </a:cubicBezTo>
                  <a:cubicBezTo>
                    <a:pt x="7333" y="1910"/>
                    <a:pt x="7573" y="367"/>
                    <a:pt x="8293" y="59"/>
                  </a:cubicBezTo>
                  <a:cubicBezTo>
                    <a:pt x="9013" y="-250"/>
                    <a:pt x="10213" y="676"/>
                    <a:pt x="11413" y="2681"/>
                  </a:cubicBezTo>
                  <a:cubicBezTo>
                    <a:pt x="12613" y="4687"/>
                    <a:pt x="13813" y="7773"/>
                    <a:pt x="15493" y="10550"/>
                  </a:cubicBezTo>
                  <a:cubicBezTo>
                    <a:pt x="17173" y="13327"/>
                    <a:pt x="19333" y="15796"/>
                    <a:pt x="21493" y="182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8" name="Line"/>
            <p:cNvSpPr/>
            <p:nvPr/>
          </p:nvSpPr>
          <p:spPr>
            <a:xfrm>
              <a:off x="4287446" y="9441517"/>
              <a:ext cx="136379" cy="12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4988"/>
                  </a:moveTo>
                  <a:cubicBezTo>
                    <a:pt x="2731" y="9730"/>
                    <a:pt x="5462" y="14471"/>
                    <a:pt x="7324" y="17369"/>
                  </a:cubicBezTo>
                  <a:cubicBezTo>
                    <a:pt x="9186" y="20266"/>
                    <a:pt x="10179" y="21320"/>
                    <a:pt x="10428" y="21057"/>
                  </a:cubicBezTo>
                  <a:cubicBezTo>
                    <a:pt x="10676" y="20793"/>
                    <a:pt x="10179" y="19213"/>
                    <a:pt x="9559" y="16052"/>
                  </a:cubicBezTo>
                  <a:cubicBezTo>
                    <a:pt x="8938" y="12891"/>
                    <a:pt x="8193" y="8149"/>
                    <a:pt x="7945" y="5120"/>
                  </a:cubicBezTo>
                  <a:cubicBezTo>
                    <a:pt x="7697" y="2091"/>
                    <a:pt x="7945" y="774"/>
                    <a:pt x="8690" y="247"/>
                  </a:cubicBezTo>
                  <a:cubicBezTo>
                    <a:pt x="9434" y="-280"/>
                    <a:pt x="10676" y="-17"/>
                    <a:pt x="11917" y="1564"/>
                  </a:cubicBezTo>
                  <a:cubicBezTo>
                    <a:pt x="13159" y="3144"/>
                    <a:pt x="14400" y="6042"/>
                    <a:pt x="16014" y="8808"/>
                  </a:cubicBezTo>
                  <a:cubicBezTo>
                    <a:pt x="17628" y="11574"/>
                    <a:pt x="19614" y="14208"/>
                    <a:pt x="21600" y="1684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9" name="Line"/>
            <p:cNvSpPr/>
            <p:nvPr/>
          </p:nvSpPr>
          <p:spPr>
            <a:xfrm>
              <a:off x="4433229" y="9448669"/>
              <a:ext cx="122271" cy="8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9" extrusionOk="0">
                  <a:moveTo>
                    <a:pt x="0" y="10575"/>
                  </a:moveTo>
                  <a:cubicBezTo>
                    <a:pt x="1385" y="10575"/>
                    <a:pt x="2769" y="10575"/>
                    <a:pt x="4154" y="10215"/>
                  </a:cubicBezTo>
                  <a:cubicBezTo>
                    <a:pt x="5538" y="9855"/>
                    <a:pt x="6923" y="9135"/>
                    <a:pt x="7892" y="7875"/>
                  </a:cubicBezTo>
                  <a:cubicBezTo>
                    <a:pt x="8862" y="6615"/>
                    <a:pt x="9415" y="4815"/>
                    <a:pt x="9138" y="3375"/>
                  </a:cubicBezTo>
                  <a:cubicBezTo>
                    <a:pt x="8862" y="1935"/>
                    <a:pt x="7754" y="855"/>
                    <a:pt x="6508" y="315"/>
                  </a:cubicBezTo>
                  <a:cubicBezTo>
                    <a:pt x="5262" y="-225"/>
                    <a:pt x="3877" y="-225"/>
                    <a:pt x="2769" y="1575"/>
                  </a:cubicBezTo>
                  <a:cubicBezTo>
                    <a:pt x="1662" y="3375"/>
                    <a:pt x="831" y="6975"/>
                    <a:pt x="1938" y="10755"/>
                  </a:cubicBezTo>
                  <a:cubicBezTo>
                    <a:pt x="3046" y="14535"/>
                    <a:pt x="6092" y="18495"/>
                    <a:pt x="9000" y="19935"/>
                  </a:cubicBezTo>
                  <a:cubicBezTo>
                    <a:pt x="11908" y="21375"/>
                    <a:pt x="14677" y="20295"/>
                    <a:pt x="16754" y="19215"/>
                  </a:cubicBezTo>
                  <a:cubicBezTo>
                    <a:pt x="18831" y="18135"/>
                    <a:pt x="20215" y="17055"/>
                    <a:pt x="21600" y="1597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0" name="Line"/>
            <p:cNvSpPr/>
            <p:nvPr/>
          </p:nvSpPr>
          <p:spPr>
            <a:xfrm>
              <a:off x="4546094" y="9452391"/>
              <a:ext cx="98757" cy="9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1117"/>
                  </a:moveTo>
                  <a:cubicBezTo>
                    <a:pt x="2400" y="6703"/>
                    <a:pt x="4800" y="12290"/>
                    <a:pt x="6686" y="16014"/>
                  </a:cubicBezTo>
                  <a:cubicBezTo>
                    <a:pt x="8571" y="19738"/>
                    <a:pt x="9943" y="21600"/>
                    <a:pt x="10286" y="21414"/>
                  </a:cubicBezTo>
                  <a:cubicBezTo>
                    <a:pt x="10629" y="21228"/>
                    <a:pt x="9943" y="18993"/>
                    <a:pt x="9429" y="15828"/>
                  </a:cubicBezTo>
                  <a:cubicBezTo>
                    <a:pt x="8914" y="12662"/>
                    <a:pt x="8571" y="8565"/>
                    <a:pt x="9086" y="5772"/>
                  </a:cubicBezTo>
                  <a:cubicBezTo>
                    <a:pt x="9600" y="2979"/>
                    <a:pt x="10971" y="1490"/>
                    <a:pt x="13200" y="745"/>
                  </a:cubicBezTo>
                  <a:cubicBezTo>
                    <a:pt x="15429" y="0"/>
                    <a:pt x="18514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1" name="Line"/>
            <p:cNvSpPr/>
            <p:nvPr/>
          </p:nvSpPr>
          <p:spPr>
            <a:xfrm>
              <a:off x="4732392" y="9397601"/>
              <a:ext cx="194620" cy="154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060" extrusionOk="0">
                  <a:moveTo>
                    <a:pt x="2273" y="6192"/>
                  </a:moveTo>
                  <a:cubicBezTo>
                    <a:pt x="1236" y="3412"/>
                    <a:pt x="200" y="631"/>
                    <a:pt x="27" y="97"/>
                  </a:cubicBezTo>
                  <a:cubicBezTo>
                    <a:pt x="-146" y="-438"/>
                    <a:pt x="545" y="1273"/>
                    <a:pt x="1496" y="4588"/>
                  </a:cubicBezTo>
                  <a:cubicBezTo>
                    <a:pt x="2446" y="7903"/>
                    <a:pt x="3656" y="12821"/>
                    <a:pt x="4606" y="16136"/>
                  </a:cubicBezTo>
                  <a:cubicBezTo>
                    <a:pt x="5556" y="19451"/>
                    <a:pt x="6248" y="21162"/>
                    <a:pt x="6593" y="21055"/>
                  </a:cubicBezTo>
                  <a:cubicBezTo>
                    <a:pt x="6939" y="20948"/>
                    <a:pt x="6939" y="19023"/>
                    <a:pt x="6852" y="15815"/>
                  </a:cubicBezTo>
                  <a:cubicBezTo>
                    <a:pt x="6766" y="12608"/>
                    <a:pt x="6593" y="8116"/>
                    <a:pt x="6507" y="5336"/>
                  </a:cubicBezTo>
                  <a:cubicBezTo>
                    <a:pt x="6420" y="2556"/>
                    <a:pt x="6420" y="1487"/>
                    <a:pt x="6680" y="1487"/>
                  </a:cubicBezTo>
                  <a:cubicBezTo>
                    <a:pt x="6939" y="1487"/>
                    <a:pt x="7457" y="2556"/>
                    <a:pt x="7889" y="5016"/>
                  </a:cubicBezTo>
                  <a:cubicBezTo>
                    <a:pt x="8321" y="7475"/>
                    <a:pt x="8667" y="11324"/>
                    <a:pt x="9099" y="14212"/>
                  </a:cubicBezTo>
                  <a:cubicBezTo>
                    <a:pt x="9531" y="17099"/>
                    <a:pt x="10049" y="19023"/>
                    <a:pt x="10481" y="19344"/>
                  </a:cubicBezTo>
                  <a:cubicBezTo>
                    <a:pt x="10913" y="19665"/>
                    <a:pt x="11259" y="18382"/>
                    <a:pt x="11691" y="15922"/>
                  </a:cubicBezTo>
                  <a:cubicBezTo>
                    <a:pt x="12123" y="13463"/>
                    <a:pt x="12641" y="9827"/>
                    <a:pt x="13160" y="7582"/>
                  </a:cubicBezTo>
                  <a:cubicBezTo>
                    <a:pt x="13678" y="5336"/>
                    <a:pt x="14196" y="4481"/>
                    <a:pt x="14715" y="4695"/>
                  </a:cubicBezTo>
                  <a:cubicBezTo>
                    <a:pt x="15233" y="4909"/>
                    <a:pt x="15752" y="6192"/>
                    <a:pt x="16184" y="8223"/>
                  </a:cubicBezTo>
                  <a:cubicBezTo>
                    <a:pt x="16616" y="10255"/>
                    <a:pt x="16961" y="13035"/>
                    <a:pt x="17393" y="15067"/>
                  </a:cubicBezTo>
                  <a:cubicBezTo>
                    <a:pt x="17825" y="17099"/>
                    <a:pt x="18344" y="18382"/>
                    <a:pt x="19035" y="19023"/>
                  </a:cubicBezTo>
                  <a:cubicBezTo>
                    <a:pt x="19726" y="19665"/>
                    <a:pt x="20590" y="19665"/>
                    <a:pt x="21454" y="1966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2" name="Line"/>
            <p:cNvSpPr/>
            <p:nvPr/>
          </p:nvSpPr>
          <p:spPr>
            <a:xfrm>
              <a:off x="4936416" y="9433642"/>
              <a:ext cx="282161" cy="115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8" extrusionOk="0">
                  <a:moveTo>
                    <a:pt x="0" y="10087"/>
                  </a:moveTo>
                  <a:cubicBezTo>
                    <a:pt x="600" y="10648"/>
                    <a:pt x="1200" y="11209"/>
                    <a:pt x="1980" y="10788"/>
                  </a:cubicBezTo>
                  <a:cubicBezTo>
                    <a:pt x="2760" y="10368"/>
                    <a:pt x="3720" y="8965"/>
                    <a:pt x="4320" y="7563"/>
                  </a:cubicBezTo>
                  <a:cubicBezTo>
                    <a:pt x="4920" y="6160"/>
                    <a:pt x="5160" y="4757"/>
                    <a:pt x="5160" y="3355"/>
                  </a:cubicBezTo>
                  <a:cubicBezTo>
                    <a:pt x="5160" y="1952"/>
                    <a:pt x="4920" y="550"/>
                    <a:pt x="4140" y="129"/>
                  </a:cubicBezTo>
                  <a:cubicBezTo>
                    <a:pt x="3360" y="-292"/>
                    <a:pt x="2040" y="269"/>
                    <a:pt x="1320" y="2513"/>
                  </a:cubicBezTo>
                  <a:cubicBezTo>
                    <a:pt x="600" y="4757"/>
                    <a:pt x="480" y="8685"/>
                    <a:pt x="1320" y="12331"/>
                  </a:cubicBezTo>
                  <a:cubicBezTo>
                    <a:pt x="2160" y="15978"/>
                    <a:pt x="3960" y="19344"/>
                    <a:pt x="5400" y="20326"/>
                  </a:cubicBezTo>
                  <a:cubicBezTo>
                    <a:pt x="6840" y="21308"/>
                    <a:pt x="7920" y="19905"/>
                    <a:pt x="8700" y="17942"/>
                  </a:cubicBezTo>
                  <a:cubicBezTo>
                    <a:pt x="9480" y="15978"/>
                    <a:pt x="9960" y="13453"/>
                    <a:pt x="10200" y="11490"/>
                  </a:cubicBezTo>
                  <a:cubicBezTo>
                    <a:pt x="10440" y="9526"/>
                    <a:pt x="10440" y="8124"/>
                    <a:pt x="10140" y="6440"/>
                  </a:cubicBezTo>
                  <a:cubicBezTo>
                    <a:pt x="9840" y="4757"/>
                    <a:pt x="9240" y="2794"/>
                    <a:pt x="9000" y="2513"/>
                  </a:cubicBezTo>
                  <a:cubicBezTo>
                    <a:pt x="8760" y="2233"/>
                    <a:pt x="8880" y="3635"/>
                    <a:pt x="9240" y="6160"/>
                  </a:cubicBezTo>
                  <a:cubicBezTo>
                    <a:pt x="9600" y="8685"/>
                    <a:pt x="10200" y="12331"/>
                    <a:pt x="10620" y="14856"/>
                  </a:cubicBezTo>
                  <a:cubicBezTo>
                    <a:pt x="11040" y="17381"/>
                    <a:pt x="11280" y="18783"/>
                    <a:pt x="11520" y="18783"/>
                  </a:cubicBezTo>
                  <a:cubicBezTo>
                    <a:pt x="11760" y="18783"/>
                    <a:pt x="12000" y="17381"/>
                    <a:pt x="12180" y="14575"/>
                  </a:cubicBezTo>
                  <a:cubicBezTo>
                    <a:pt x="12360" y="11770"/>
                    <a:pt x="12480" y="7563"/>
                    <a:pt x="12720" y="4898"/>
                  </a:cubicBezTo>
                  <a:cubicBezTo>
                    <a:pt x="12960" y="2233"/>
                    <a:pt x="13320" y="1111"/>
                    <a:pt x="13620" y="1672"/>
                  </a:cubicBezTo>
                  <a:cubicBezTo>
                    <a:pt x="13920" y="2233"/>
                    <a:pt x="14160" y="4477"/>
                    <a:pt x="14340" y="6440"/>
                  </a:cubicBezTo>
                  <a:cubicBezTo>
                    <a:pt x="14520" y="8404"/>
                    <a:pt x="14640" y="10087"/>
                    <a:pt x="14940" y="10368"/>
                  </a:cubicBezTo>
                  <a:cubicBezTo>
                    <a:pt x="15240" y="10648"/>
                    <a:pt x="15720" y="9526"/>
                    <a:pt x="16080" y="8124"/>
                  </a:cubicBezTo>
                  <a:cubicBezTo>
                    <a:pt x="16440" y="6721"/>
                    <a:pt x="16680" y="5038"/>
                    <a:pt x="17040" y="3495"/>
                  </a:cubicBezTo>
                  <a:cubicBezTo>
                    <a:pt x="17400" y="1952"/>
                    <a:pt x="17880" y="550"/>
                    <a:pt x="18180" y="550"/>
                  </a:cubicBezTo>
                  <a:cubicBezTo>
                    <a:pt x="18480" y="550"/>
                    <a:pt x="18600" y="1952"/>
                    <a:pt x="18720" y="4056"/>
                  </a:cubicBezTo>
                  <a:cubicBezTo>
                    <a:pt x="18840" y="6160"/>
                    <a:pt x="18960" y="8965"/>
                    <a:pt x="19140" y="11630"/>
                  </a:cubicBezTo>
                  <a:cubicBezTo>
                    <a:pt x="19320" y="14295"/>
                    <a:pt x="19560" y="16820"/>
                    <a:pt x="19980" y="18082"/>
                  </a:cubicBezTo>
                  <a:cubicBezTo>
                    <a:pt x="20400" y="19344"/>
                    <a:pt x="21000" y="19344"/>
                    <a:pt x="21600" y="193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3" name="Line"/>
            <p:cNvSpPr/>
            <p:nvPr/>
          </p:nvSpPr>
          <p:spPr>
            <a:xfrm>
              <a:off x="5232685" y="9363039"/>
              <a:ext cx="244540" cy="177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extrusionOk="0">
                  <a:moveTo>
                    <a:pt x="0" y="0"/>
                  </a:moveTo>
                  <a:cubicBezTo>
                    <a:pt x="969" y="3979"/>
                    <a:pt x="1938" y="7958"/>
                    <a:pt x="2492" y="10516"/>
                  </a:cubicBezTo>
                  <a:cubicBezTo>
                    <a:pt x="3046" y="13074"/>
                    <a:pt x="3185" y="14210"/>
                    <a:pt x="3462" y="15442"/>
                  </a:cubicBezTo>
                  <a:cubicBezTo>
                    <a:pt x="3738" y="16674"/>
                    <a:pt x="4154" y="18000"/>
                    <a:pt x="4362" y="18189"/>
                  </a:cubicBezTo>
                  <a:cubicBezTo>
                    <a:pt x="4569" y="18379"/>
                    <a:pt x="4569" y="17432"/>
                    <a:pt x="4638" y="16484"/>
                  </a:cubicBezTo>
                  <a:cubicBezTo>
                    <a:pt x="4708" y="15537"/>
                    <a:pt x="4846" y="14589"/>
                    <a:pt x="5123" y="13453"/>
                  </a:cubicBezTo>
                  <a:cubicBezTo>
                    <a:pt x="5400" y="12316"/>
                    <a:pt x="5815" y="10989"/>
                    <a:pt x="6369" y="10232"/>
                  </a:cubicBezTo>
                  <a:cubicBezTo>
                    <a:pt x="6923" y="9474"/>
                    <a:pt x="7615" y="9284"/>
                    <a:pt x="8169" y="9758"/>
                  </a:cubicBezTo>
                  <a:cubicBezTo>
                    <a:pt x="8723" y="10232"/>
                    <a:pt x="9138" y="11368"/>
                    <a:pt x="9415" y="12505"/>
                  </a:cubicBezTo>
                  <a:cubicBezTo>
                    <a:pt x="9692" y="13642"/>
                    <a:pt x="9831" y="14779"/>
                    <a:pt x="9900" y="15821"/>
                  </a:cubicBezTo>
                  <a:cubicBezTo>
                    <a:pt x="9969" y="16863"/>
                    <a:pt x="9969" y="17811"/>
                    <a:pt x="9831" y="18758"/>
                  </a:cubicBezTo>
                  <a:cubicBezTo>
                    <a:pt x="9692" y="19705"/>
                    <a:pt x="9415" y="20653"/>
                    <a:pt x="8931" y="21126"/>
                  </a:cubicBezTo>
                  <a:cubicBezTo>
                    <a:pt x="8446" y="21600"/>
                    <a:pt x="7754" y="21600"/>
                    <a:pt x="7408" y="21126"/>
                  </a:cubicBezTo>
                  <a:cubicBezTo>
                    <a:pt x="7062" y="20653"/>
                    <a:pt x="7062" y="19705"/>
                    <a:pt x="7408" y="18000"/>
                  </a:cubicBezTo>
                  <a:cubicBezTo>
                    <a:pt x="7754" y="16295"/>
                    <a:pt x="8446" y="13832"/>
                    <a:pt x="9069" y="12032"/>
                  </a:cubicBezTo>
                  <a:cubicBezTo>
                    <a:pt x="9692" y="10232"/>
                    <a:pt x="10246" y="9095"/>
                    <a:pt x="10800" y="8811"/>
                  </a:cubicBezTo>
                  <a:cubicBezTo>
                    <a:pt x="11354" y="8526"/>
                    <a:pt x="11908" y="9095"/>
                    <a:pt x="12738" y="10989"/>
                  </a:cubicBezTo>
                  <a:cubicBezTo>
                    <a:pt x="13569" y="12884"/>
                    <a:pt x="14677" y="16105"/>
                    <a:pt x="15508" y="18284"/>
                  </a:cubicBezTo>
                  <a:cubicBezTo>
                    <a:pt x="16338" y="20463"/>
                    <a:pt x="16892" y="21600"/>
                    <a:pt x="16892" y="21221"/>
                  </a:cubicBezTo>
                  <a:cubicBezTo>
                    <a:pt x="16892" y="20842"/>
                    <a:pt x="16338" y="18947"/>
                    <a:pt x="15992" y="16863"/>
                  </a:cubicBezTo>
                  <a:cubicBezTo>
                    <a:pt x="15646" y="14779"/>
                    <a:pt x="15508" y="12505"/>
                    <a:pt x="15646" y="10989"/>
                  </a:cubicBezTo>
                  <a:cubicBezTo>
                    <a:pt x="15785" y="9474"/>
                    <a:pt x="16200" y="8716"/>
                    <a:pt x="17238" y="8621"/>
                  </a:cubicBezTo>
                  <a:cubicBezTo>
                    <a:pt x="18277" y="8526"/>
                    <a:pt x="19938" y="9095"/>
                    <a:pt x="21600" y="96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4" name="Line"/>
            <p:cNvSpPr/>
            <p:nvPr/>
          </p:nvSpPr>
          <p:spPr>
            <a:xfrm>
              <a:off x="5482241" y="9441417"/>
              <a:ext cx="98443" cy="9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3017" y="1490"/>
                  </a:moveTo>
                  <a:cubicBezTo>
                    <a:pt x="1988" y="2979"/>
                    <a:pt x="960" y="4469"/>
                    <a:pt x="445" y="6331"/>
                  </a:cubicBezTo>
                  <a:cubicBezTo>
                    <a:pt x="-69" y="8193"/>
                    <a:pt x="-69" y="10428"/>
                    <a:pt x="102" y="12476"/>
                  </a:cubicBezTo>
                  <a:cubicBezTo>
                    <a:pt x="274" y="14524"/>
                    <a:pt x="617" y="16386"/>
                    <a:pt x="2331" y="16759"/>
                  </a:cubicBezTo>
                  <a:cubicBezTo>
                    <a:pt x="4045" y="17131"/>
                    <a:pt x="7131" y="16014"/>
                    <a:pt x="9017" y="13593"/>
                  </a:cubicBezTo>
                  <a:cubicBezTo>
                    <a:pt x="10902" y="11172"/>
                    <a:pt x="11588" y="7448"/>
                    <a:pt x="11760" y="4655"/>
                  </a:cubicBezTo>
                  <a:cubicBezTo>
                    <a:pt x="11931" y="1862"/>
                    <a:pt x="11588" y="0"/>
                    <a:pt x="11245" y="0"/>
                  </a:cubicBezTo>
                  <a:cubicBezTo>
                    <a:pt x="10902" y="0"/>
                    <a:pt x="10560" y="1862"/>
                    <a:pt x="10902" y="4655"/>
                  </a:cubicBezTo>
                  <a:cubicBezTo>
                    <a:pt x="11245" y="7448"/>
                    <a:pt x="12274" y="11172"/>
                    <a:pt x="14160" y="14152"/>
                  </a:cubicBezTo>
                  <a:cubicBezTo>
                    <a:pt x="16045" y="17131"/>
                    <a:pt x="18788" y="19366"/>
                    <a:pt x="21531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5" name="Line"/>
            <p:cNvSpPr/>
            <p:nvPr/>
          </p:nvSpPr>
          <p:spPr>
            <a:xfrm>
              <a:off x="5585385" y="9434856"/>
              <a:ext cx="84649" cy="8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7" extrusionOk="0">
                  <a:moveTo>
                    <a:pt x="0" y="858"/>
                  </a:moveTo>
                  <a:cubicBezTo>
                    <a:pt x="1200" y="5571"/>
                    <a:pt x="2400" y="10284"/>
                    <a:pt x="3400" y="14014"/>
                  </a:cubicBezTo>
                  <a:cubicBezTo>
                    <a:pt x="4400" y="17745"/>
                    <a:pt x="5200" y="20495"/>
                    <a:pt x="5600" y="20887"/>
                  </a:cubicBezTo>
                  <a:cubicBezTo>
                    <a:pt x="6000" y="21280"/>
                    <a:pt x="6000" y="19316"/>
                    <a:pt x="6600" y="15782"/>
                  </a:cubicBezTo>
                  <a:cubicBezTo>
                    <a:pt x="7200" y="12247"/>
                    <a:pt x="8400" y="7142"/>
                    <a:pt x="9800" y="4000"/>
                  </a:cubicBezTo>
                  <a:cubicBezTo>
                    <a:pt x="11200" y="858"/>
                    <a:pt x="12800" y="-320"/>
                    <a:pt x="14000" y="73"/>
                  </a:cubicBezTo>
                  <a:cubicBezTo>
                    <a:pt x="15200" y="465"/>
                    <a:pt x="16000" y="2429"/>
                    <a:pt x="17200" y="5571"/>
                  </a:cubicBezTo>
                  <a:cubicBezTo>
                    <a:pt x="18400" y="8713"/>
                    <a:pt x="20000" y="13033"/>
                    <a:pt x="21600" y="173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6" name="Line"/>
            <p:cNvSpPr/>
            <p:nvPr/>
          </p:nvSpPr>
          <p:spPr>
            <a:xfrm>
              <a:off x="5717060" y="9415467"/>
              <a:ext cx="103460" cy="11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2" extrusionOk="0">
                  <a:moveTo>
                    <a:pt x="0" y="8745"/>
                  </a:moveTo>
                  <a:cubicBezTo>
                    <a:pt x="3273" y="8745"/>
                    <a:pt x="6545" y="8745"/>
                    <a:pt x="8836" y="8301"/>
                  </a:cubicBezTo>
                  <a:cubicBezTo>
                    <a:pt x="11127" y="7857"/>
                    <a:pt x="12436" y="6969"/>
                    <a:pt x="13091" y="5786"/>
                  </a:cubicBezTo>
                  <a:cubicBezTo>
                    <a:pt x="13745" y="4602"/>
                    <a:pt x="13745" y="3123"/>
                    <a:pt x="12109" y="1939"/>
                  </a:cubicBezTo>
                  <a:cubicBezTo>
                    <a:pt x="10473" y="756"/>
                    <a:pt x="7200" y="-132"/>
                    <a:pt x="5073" y="16"/>
                  </a:cubicBezTo>
                  <a:cubicBezTo>
                    <a:pt x="2945" y="164"/>
                    <a:pt x="1964" y="1347"/>
                    <a:pt x="1309" y="4306"/>
                  </a:cubicBezTo>
                  <a:cubicBezTo>
                    <a:pt x="655" y="7265"/>
                    <a:pt x="327" y="12000"/>
                    <a:pt x="2291" y="15254"/>
                  </a:cubicBezTo>
                  <a:cubicBezTo>
                    <a:pt x="4255" y="18509"/>
                    <a:pt x="8509" y="20284"/>
                    <a:pt x="12109" y="20876"/>
                  </a:cubicBezTo>
                  <a:cubicBezTo>
                    <a:pt x="15709" y="21468"/>
                    <a:pt x="18655" y="20876"/>
                    <a:pt x="21600" y="2028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7" name="Line"/>
            <p:cNvSpPr/>
            <p:nvPr/>
          </p:nvSpPr>
          <p:spPr>
            <a:xfrm>
              <a:off x="7738036" y="6348422"/>
              <a:ext cx="146959" cy="325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375" extrusionOk="0">
                  <a:moveTo>
                    <a:pt x="9038" y="939"/>
                  </a:moveTo>
                  <a:cubicBezTo>
                    <a:pt x="6764" y="424"/>
                    <a:pt x="4491" y="-90"/>
                    <a:pt x="3013" y="13"/>
                  </a:cubicBezTo>
                  <a:cubicBezTo>
                    <a:pt x="1535" y="116"/>
                    <a:pt x="853" y="836"/>
                    <a:pt x="398" y="2687"/>
                  </a:cubicBezTo>
                  <a:cubicBezTo>
                    <a:pt x="-57" y="4539"/>
                    <a:pt x="-284" y="7521"/>
                    <a:pt x="625" y="10350"/>
                  </a:cubicBezTo>
                  <a:cubicBezTo>
                    <a:pt x="1535" y="13179"/>
                    <a:pt x="3581" y="15853"/>
                    <a:pt x="5628" y="17653"/>
                  </a:cubicBezTo>
                  <a:cubicBezTo>
                    <a:pt x="7674" y="19453"/>
                    <a:pt x="9720" y="20379"/>
                    <a:pt x="11994" y="20893"/>
                  </a:cubicBezTo>
                  <a:cubicBezTo>
                    <a:pt x="14268" y="21407"/>
                    <a:pt x="16769" y="21510"/>
                    <a:pt x="18360" y="21201"/>
                  </a:cubicBezTo>
                  <a:cubicBezTo>
                    <a:pt x="19952" y="20893"/>
                    <a:pt x="20634" y="20173"/>
                    <a:pt x="21316" y="194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8" name="Line"/>
            <p:cNvSpPr/>
            <p:nvPr/>
          </p:nvSpPr>
          <p:spPr>
            <a:xfrm>
              <a:off x="7917913" y="6419164"/>
              <a:ext cx="65838" cy="2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0" y="0"/>
                  </a:moveTo>
                  <a:cubicBezTo>
                    <a:pt x="2571" y="3983"/>
                    <a:pt x="5143" y="7966"/>
                    <a:pt x="7200" y="10953"/>
                  </a:cubicBezTo>
                  <a:cubicBezTo>
                    <a:pt x="9257" y="13940"/>
                    <a:pt x="10800" y="15932"/>
                    <a:pt x="12600" y="17694"/>
                  </a:cubicBezTo>
                  <a:cubicBezTo>
                    <a:pt x="14400" y="19455"/>
                    <a:pt x="16457" y="20987"/>
                    <a:pt x="18000" y="21294"/>
                  </a:cubicBezTo>
                  <a:cubicBezTo>
                    <a:pt x="19543" y="21600"/>
                    <a:pt x="20571" y="20681"/>
                    <a:pt x="21086" y="19838"/>
                  </a:cubicBezTo>
                  <a:cubicBezTo>
                    <a:pt x="21600" y="18996"/>
                    <a:pt x="21600" y="18230"/>
                    <a:pt x="21600" y="174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9" name="Line"/>
            <p:cNvSpPr/>
            <p:nvPr/>
          </p:nvSpPr>
          <p:spPr>
            <a:xfrm>
              <a:off x="7909367" y="6433970"/>
              <a:ext cx="191951" cy="7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411" extrusionOk="0">
                  <a:moveTo>
                    <a:pt x="1472" y="2352"/>
                  </a:moveTo>
                  <a:cubicBezTo>
                    <a:pt x="601" y="1082"/>
                    <a:pt x="-270" y="-189"/>
                    <a:pt x="78" y="23"/>
                  </a:cubicBezTo>
                  <a:cubicBezTo>
                    <a:pt x="427" y="235"/>
                    <a:pt x="1994" y="1929"/>
                    <a:pt x="4433" y="4682"/>
                  </a:cubicBezTo>
                  <a:cubicBezTo>
                    <a:pt x="6872" y="7435"/>
                    <a:pt x="10182" y="11246"/>
                    <a:pt x="13143" y="14211"/>
                  </a:cubicBezTo>
                  <a:cubicBezTo>
                    <a:pt x="16104" y="17176"/>
                    <a:pt x="18717" y="19293"/>
                    <a:pt x="21330" y="2141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0" name="Line"/>
            <p:cNvSpPr/>
            <p:nvPr/>
          </p:nvSpPr>
          <p:spPr>
            <a:xfrm>
              <a:off x="8068936" y="6395651"/>
              <a:ext cx="178165" cy="19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70" extrusionOk="0">
                  <a:moveTo>
                    <a:pt x="6188" y="0"/>
                  </a:moveTo>
                  <a:cubicBezTo>
                    <a:pt x="4482" y="3364"/>
                    <a:pt x="2777" y="6728"/>
                    <a:pt x="1735" y="9472"/>
                  </a:cubicBezTo>
                  <a:cubicBezTo>
                    <a:pt x="693" y="12216"/>
                    <a:pt x="314" y="14341"/>
                    <a:pt x="124" y="15934"/>
                  </a:cubicBezTo>
                  <a:cubicBezTo>
                    <a:pt x="-65" y="17528"/>
                    <a:pt x="-65" y="18590"/>
                    <a:pt x="314" y="18679"/>
                  </a:cubicBezTo>
                  <a:cubicBezTo>
                    <a:pt x="693" y="18767"/>
                    <a:pt x="1451" y="17882"/>
                    <a:pt x="2588" y="15049"/>
                  </a:cubicBezTo>
                  <a:cubicBezTo>
                    <a:pt x="3724" y="12216"/>
                    <a:pt x="5240" y="7436"/>
                    <a:pt x="5998" y="4426"/>
                  </a:cubicBezTo>
                  <a:cubicBezTo>
                    <a:pt x="6756" y="1416"/>
                    <a:pt x="6756" y="177"/>
                    <a:pt x="7135" y="89"/>
                  </a:cubicBezTo>
                  <a:cubicBezTo>
                    <a:pt x="7514" y="0"/>
                    <a:pt x="8272" y="1062"/>
                    <a:pt x="10072" y="3807"/>
                  </a:cubicBezTo>
                  <a:cubicBezTo>
                    <a:pt x="11872" y="6551"/>
                    <a:pt x="14714" y="10977"/>
                    <a:pt x="16419" y="13898"/>
                  </a:cubicBezTo>
                  <a:cubicBezTo>
                    <a:pt x="18125" y="16820"/>
                    <a:pt x="18693" y="18236"/>
                    <a:pt x="19261" y="19298"/>
                  </a:cubicBezTo>
                  <a:cubicBezTo>
                    <a:pt x="19830" y="20361"/>
                    <a:pt x="20398" y="21069"/>
                    <a:pt x="20777" y="21334"/>
                  </a:cubicBezTo>
                  <a:cubicBezTo>
                    <a:pt x="21156" y="21600"/>
                    <a:pt x="21346" y="21423"/>
                    <a:pt x="21535" y="212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1" name="Line"/>
            <p:cNvSpPr/>
            <p:nvPr/>
          </p:nvSpPr>
          <p:spPr>
            <a:xfrm>
              <a:off x="8261208" y="6456170"/>
              <a:ext cx="145784" cy="14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1" extrusionOk="0">
                  <a:moveTo>
                    <a:pt x="1394" y="9343"/>
                  </a:moveTo>
                  <a:cubicBezTo>
                    <a:pt x="697" y="8462"/>
                    <a:pt x="0" y="7580"/>
                    <a:pt x="0" y="6147"/>
                  </a:cubicBezTo>
                  <a:cubicBezTo>
                    <a:pt x="0" y="4715"/>
                    <a:pt x="697" y="2731"/>
                    <a:pt x="2323" y="1409"/>
                  </a:cubicBezTo>
                  <a:cubicBezTo>
                    <a:pt x="3948" y="86"/>
                    <a:pt x="6503" y="-575"/>
                    <a:pt x="8710" y="637"/>
                  </a:cubicBezTo>
                  <a:cubicBezTo>
                    <a:pt x="10916" y="1849"/>
                    <a:pt x="12774" y="4935"/>
                    <a:pt x="13819" y="7029"/>
                  </a:cubicBezTo>
                  <a:cubicBezTo>
                    <a:pt x="14865" y="9123"/>
                    <a:pt x="15097" y="10225"/>
                    <a:pt x="15561" y="11768"/>
                  </a:cubicBezTo>
                  <a:cubicBezTo>
                    <a:pt x="16026" y="13311"/>
                    <a:pt x="16723" y="15294"/>
                    <a:pt x="16723" y="15845"/>
                  </a:cubicBezTo>
                  <a:cubicBezTo>
                    <a:pt x="16723" y="16396"/>
                    <a:pt x="16026" y="15515"/>
                    <a:pt x="14400" y="14743"/>
                  </a:cubicBezTo>
                  <a:cubicBezTo>
                    <a:pt x="12774" y="13972"/>
                    <a:pt x="10219" y="13311"/>
                    <a:pt x="8361" y="13311"/>
                  </a:cubicBezTo>
                  <a:cubicBezTo>
                    <a:pt x="6503" y="13311"/>
                    <a:pt x="5342" y="13972"/>
                    <a:pt x="4645" y="14854"/>
                  </a:cubicBezTo>
                  <a:cubicBezTo>
                    <a:pt x="3948" y="15735"/>
                    <a:pt x="3716" y="16837"/>
                    <a:pt x="3716" y="17939"/>
                  </a:cubicBezTo>
                  <a:cubicBezTo>
                    <a:pt x="3716" y="19041"/>
                    <a:pt x="3948" y="20143"/>
                    <a:pt x="5458" y="20584"/>
                  </a:cubicBezTo>
                  <a:cubicBezTo>
                    <a:pt x="6968" y="21025"/>
                    <a:pt x="9755" y="20805"/>
                    <a:pt x="12658" y="19482"/>
                  </a:cubicBezTo>
                  <a:cubicBezTo>
                    <a:pt x="15561" y="18160"/>
                    <a:pt x="18581" y="15735"/>
                    <a:pt x="21600" y="1331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2" name="Line"/>
            <p:cNvSpPr/>
            <p:nvPr/>
          </p:nvSpPr>
          <p:spPr>
            <a:xfrm>
              <a:off x="8406991" y="6442677"/>
              <a:ext cx="61136" cy="12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3" name="Line"/>
            <p:cNvSpPr/>
            <p:nvPr/>
          </p:nvSpPr>
          <p:spPr>
            <a:xfrm>
              <a:off x="8398846" y="6489704"/>
              <a:ext cx="102200" cy="5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1701" y="21600"/>
                  </a:moveTo>
                  <a:cubicBezTo>
                    <a:pt x="719" y="18327"/>
                    <a:pt x="-263" y="15055"/>
                    <a:pt x="64" y="12764"/>
                  </a:cubicBezTo>
                  <a:cubicBezTo>
                    <a:pt x="392" y="10473"/>
                    <a:pt x="2028" y="9164"/>
                    <a:pt x="5792" y="7200"/>
                  </a:cubicBezTo>
                  <a:cubicBezTo>
                    <a:pt x="9555" y="5237"/>
                    <a:pt x="15446" y="2618"/>
                    <a:pt x="21337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4" name="Line"/>
            <p:cNvSpPr/>
            <p:nvPr/>
          </p:nvSpPr>
          <p:spPr>
            <a:xfrm>
              <a:off x="8519855" y="6454251"/>
              <a:ext cx="117568" cy="103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9" extrusionOk="0">
                  <a:moveTo>
                    <a:pt x="0" y="1489"/>
                  </a:moveTo>
                  <a:cubicBezTo>
                    <a:pt x="1728" y="4068"/>
                    <a:pt x="3456" y="6647"/>
                    <a:pt x="5184" y="9387"/>
                  </a:cubicBezTo>
                  <a:cubicBezTo>
                    <a:pt x="6912" y="12128"/>
                    <a:pt x="8640" y="15029"/>
                    <a:pt x="9936" y="17286"/>
                  </a:cubicBezTo>
                  <a:cubicBezTo>
                    <a:pt x="11232" y="19543"/>
                    <a:pt x="12096" y="21155"/>
                    <a:pt x="12096" y="21316"/>
                  </a:cubicBezTo>
                  <a:cubicBezTo>
                    <a:pt x="12096" y="21477"/>
                    <a:pt x="11232" y="20187"/>
                    <a:pt x="9936" y="17770"/>
                  </a:cubicBezTo>
                  <a:cubicBezTo>
                    <a:pt x="8640" y="15352"/>
                    <a:pt x="6912" y="11805"/>
                    <a:pt x="6048" y="8743"/>
                  </a:cubicBezTo>
                  <a:cubicBezTo>
                    <a:pt x="5184" y="5680"/>
                    <a:pt x="5184" y="3101"/>
                    <a:pt x="7056" y="1650"/>
                  </a:cubicBezTo>
                  <a:cubicBezTo>
                    <a:pt x="8928" y="199"/>
                    <a:pt x="12672" y="-123"/>
                    <a:pt x="15408" y="38"/>
                  </a:cubicBezTo>
                  <a:cubicBezTo>
                    <a:pt x="18144" y="199"/>
                    <a:pt x="19872" y="844"/>
                    <a:pt x="21600" y="148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5" name="Line"/>
            <p:cNvSpPr/>
            <p:nvPr/>
          </p:nvSpPr>
          <p:spPr>
            <a:xfrm>
              <a:off x="8665639" y="6433272"/>
              <a:ext cx="56433" cy="112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6" name="Line"/>
            <p:cNvSpPr/>
            <p:nvPr/>
          </p:nvSpPr>
          <p:spPr>
            <a:xfrm>
              <a:off x="8665639" y="6404218"/>
              <a:ext cx="37622" cy="19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0" y="15842"/>
                  </a:moveTo>
                  <a:cubicBezTo>
                    <a:pt x="0" y="7535"/>
                    <a:pt x="0" y="-773"/>
                    <a:pt x="3600" y="58"/>
                  </a:cubicBezTo>
                  <a:cubicBezTo>
                    <a:pt x="7200" y="889"/>
                    <a:pt x="14400" y="10858"/>
                    <a:pt x="21600" y="208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7" name="Line"/>
            <p:cNvSpPr/>
            <p:nvPr/>
          </p:nvSpPr>
          <p:spPr>
            <a:xfrm>
              <a:off x="8812989" y="6423867"/>
              <a:ext cx="50163" cy="17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extrusionOk="0">
                  <a:moveTo>
                    <a:pt x="21600" y="0"/>
                  </a:moveTo>
                  <a:cubicBezTo>
                    <a:pt x="16200" y="4713"/>
                    <a:pt x="10800" y="9425"/>
                    <a:pt x="7425" y="12371"/>
                  </a:cubicBezTo>
                  <a:cubicBezTo>
                    <a:pt x="4050" y="15316"/>
                    <a:pt x="2700" y="16494"/>
                    <a:pt x="1688" y="17869"/>
                  </a:cubicBezTo>
                  <a:cubicBezTo>
                    <a:pt x="675" y="19244"/>
                    <a:pt x="0" y="20815"/>
                    <a:pt x="0" y="21207"/>
                  </a:cubicBezTo>
                  <a:cubicBezTo>
                    <a:pt x="0" y="21600"/>
                    <a:pt x="675" y="20815"/>
                    <a:pt x="1350" y="200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8" name="Line"/>
            <p:cNvSpPr/>
            <p:nvPr/>
          </p:nvSpPr>
          <p:spPr>
            <a:xfrm>
              <a:off x="8781727" y="6477044"/>
              <a:ext cx="161370" cy="7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09" extrusionOk="0">
                  <a:moveTo>
                    <a:pt x="195" y="5962"/>
                  </a:moveTo>
                  <a:cubicBezTo>
                    <a:pt x="-12" y="3844"/>
                    <a:pt x="-220" y="1727"/>
                    <a:pt x="507" y="668"/>
                  </a:cubicBezTo>
                  <a:cubicBezTo>
                    <a:pt x="1234" y="-391"/>
                    <a:pt x="2895" y="-391"/>
                    <a:pt x="5907" y="2150"/>
                  </a:cubicBezTo>
                  <a:cubicBezTo>
                    <a:pt x="8918" y="4691"/>
                    <a:pt x="13280" y="9774"/>
                    <a:pt x="16084" y="13374"/>
                  </a:cubicBezTo>
                  <a:cubicBezTo>
                    <a:pt x="18888" y="16974"/>
                    <a:pt x="20134" y="19091"/>
                    <a:pt x="21380" y="2120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9" name="Line"/>
            <p:cNvSpPr/>
            <p:nvPr/>
          </p:nvSpPr>
          <p:spPr>
            <a:xfrm>
              <a:off x="8905475" y="6335740"/>
              <a:ext cx="120823" cy="30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07" extrusionOk="0">
                  <a:moveTo>
                    <a:pt x="0" y="241"/>
                  </a:moveTo>
                  <a:cubicBezTo>
                    <a:pt x="1385" y="24"/>
                    <a:pt x="2769" y="-193"/>
                    <a:pt x="5262" y="295"/>
                  </a:cubicBezTo>
                  <a:cubicBezTo>
                    <a:pt x="7754" y="784"/>
                    <a:pt x="11354" y="1978"/>
                    <a:pt x="14677" y="3932"/>
                  </a:cubicBezTo>
                  <a:cubicBezTo>
                    <a:pt x="18000" y="5885"/>
                    <a:pt x="21046" y="8599"/>
                    <a:pt x="21323" y="11638"/>
                  </a:cubicBezTo>
                  <a:cubicBezTo>
                    <a:pt x="21600" y="14677"/>
                    <a:pt x="19108" y="18042"/>
                    <a:pt x="16615" y="2140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0" name="Line"/>
            <p:cNvSpPr/>
            <p:nvPr/>
          </p:nvSpPr>
          <p:spPr>
            <a:xfrm>
              <a:off x="7713565" y="4340941"/>
              <a:ext cx="67971" cy="20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400" extrusionOk="0">
                  <a:moveTo>
                    <a:pt x="6559" y="1424"/>
                  </a:moveTo>
                  <a:cubicBezTo>
                    <a:pt x="5577" y="612"/>
                    <a:pt x="4595" y="-200"/>
                    <a:pt x="3368" y="44"/>
                  </a:cubicBezTo>
                  <a:cubicBezTo>
                    <a:pt x="2141" y="287"/>
                    <a:pt x="668" y="1586"/>
                    <a:pt x="177" y="4510"/>
                  </a:cubicBezTo>
                  <a:cubicBezTo>
                    <a:pt x="-314" y="7433"/>
                    <a:pt x="177" y="11980"/>
                    <a:pt x="2140" y="15066"/>
                  </a:cubicBezTo>
                  <a:cubicBezTo>
                    <a:pt x="4104" y="18152"/>
                    <a:pt x="7540" y="19776"/>
                    <a:pt x="10977" y="20588"/>
                  </a:cubicBezTo>
                  <a:cubicBezTo>
                    <a:pt x="14413" y="21400"/>
                    <a:pt x="17850" y="21400"/>
                    <a:pt x="21286" y="21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1" name="Line"/>
            <p:cNvSpPr/>
            <p:nvPr/>
          </p:nvSpPr>
          <p:spPr>
            <a:xfrm>
              <a:off x="7870886" y="4378203"/>
              <a:ext cx="56433" cy="21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0"/>
                  </a:moveTo>
                  <a:cubicBezTo>
                    <a:pt x="4200" y="4662"/>
                    <a:pt x="8400" y="9324"/>
                    <a:pt x="10800" y="12432"/>
                  </a:cubicBezTo>
                  <a:cubicBezTo>
                    <a:pt x="13200" y="15540"/>
                    <a:pt x="13800" y="17094"/>
                    <a:pt x="15000" y="18492"/>
                  </a:cubicBezTo>
                  <a:cubicBezTo>
                    <a:pt x="16200" y="19891"/>
                    <a:pt x="18000" y="21134"/>
                    <a:pt x="19200" y="21367"/>
                  </a:cubicBezTo>
                  <a:cubicBezTo>
                    <a:pt x="20400" y="21600"/>
                    <a:pt x="21000" y="20823"/>
                    <a:pt x="21600" y="200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2" name="Line"/>
            <p:cNvSpPr/>
            <p:nvPr/>
          </p:nvSpPr>
          <p:spPr>
            <a:xfrm>
              <a:off x="7888021" y="4378288"/>
              <a:ext cx="152162" cy="1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274" extrusionOk="0">
                  <a:moveTo>
                    <a:pt x="236" y="3685"/>
                  </a:moveTo>
                  <a:cubicBezTo>
                    <a:pt x="15" y="2143"/>
                    <a:pt x="-205" y="600"/>
                    <a:pt x="346" y="137"/>
                  </a:cubicBezTo>
                  <a:cubicBezTo>
                    <a:pt x="897" y="-326"/>
                    <a:pt x="2219" y="291"/>
                    <a:pt x="5415" y="3377"/>
                  </a:cubicBezTo>
                  <a:cubicBezTo>
                    <a:pt x="8611" y="6463"/>
                    <a:pt x="13681" y="12017"/>
                    <a:pt x="16656" y="15411"/>
                  </a:cubicBezTo>
                  <a:cubicBezTo>
                    <a:pt x="19632" y="18805"/>
                    <a:pt x="20513" y="20040"/>
                    <a:pt x="21395" y="2127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3" name="Line"/>
            <p:cNvSpPr/>
            <p:nvPr/>
          </p:nvSpPr>
          <p:spPr>
            <a:xfrm>
              <a:off x="8000023" y="4349152"/>
              <a:ext cx="129511" cy="23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87" extrusionOk="0">
                  <a:moveTo>
                    <a:pt x="10571" y="947"/>
                  </a:moveTo>
                  <a:cubicBezTo>
                    <a:pt x="9790" y="367"/>
                    <a:pt x="9009" y="-213"/>
                    <a:pt x="8229" y="77"/>
                  </a:cubicBezTo>
                  <a:cubicBezTo>
                    <a:pt x="7448" y="367"/>
                    <a:pt x="6667" y="1527"/>
                    <a:pt x="5366" y="4353"/>
                  </a:cubicBezTo>
                  <a:cubicBezTo>
                    <a:pt x="4065" y="7180"/>
                    <a:pt x="2243" y="11674"/>
                    <a:pt x="1202" y="14284"/>
                  </a:cubicBezTo>
                  <a:cubicBezTo>
                    <a:pt x="161" y="16893"/>
                    <a:pt x="-99" y="17618"/>
                    <a:pt x="31" y="17545"/>
                  </a:cubicBezTo>
                  <a:cubicBezTo>
                    <a:pt x="161" y="17473"/>
                    <a:pt x="682" y="16603"/>
                    <a:pt x="2243" y="14211"/>
                  </a:cubicBezTo>
                  <a:cubicBezTo>
                    <a:pt x="3805" y="11819"/>
                    <a:pt x="6407" y="7905"/>
                    <a:pt x="8099" y="5368"/>
                  </a:cubicBezTo>
                  <a:cubicBezTo>
                    <a:pt x="9790" y="2831"/>
                    <a:pt x="10571" y="1672"/>
                    <a:pt x="11482" y="1817"/>
                  </a:cubicBezTo>
                  <a:cubicBezTo>
                    <a:pt x="12393" y="1962"/>
                    <a:pt x="13433" y="3411"/>
                    <a:pt x="14605" y="5948"/>
                  </a:cubicBezTo>
                  <a:cubicBezTo>
                    <a:pt x="15776" y="8485"/>
                    <a:pt x="17077" y="12109"/>
                    <a:pt x="18248" y="14863"/>
                  </a:cubicBezTo>
                  <a:cubicBezTo>
                    <a:pt x="19419" y="17618"/>
                    <a:pt x="20460" y="19502"/>
                    <a:pt x="21501" y="2138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4" name="Line"/>
            <p:cNvSpPr/>
            <p:nvPr/>
          </p:nvSpPr>
          <p:spPr>
            <a:xfrm>
              <a:off x="8145784" y="4454938"/>
              <a:ext cx="129533" cy="13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0997" extrusionOk="0">
                  <a:moveTo>
                    <a:pt x="424" y="7050"/>
                  </a:moveTo>
                  <a:cubicBezTo>
                    <a:pt x="164" y="5836"/>
                    <a:pt x="-96" y="4623"/>
                    <a:pt x="34" y="3409"/>
                  </a:cubicBezTo>
                  <a:cubicBezTo>
                    <a:pt x="164" y="2196"/>
                    <a:pt x="685" y="982"/>
                    <a:pt x="1596" y="376"/>
                  </a:cubicBezTo>
                  <a:cubicBezTo>
                    <a:pt x="2506" y="-231"/>
                    <a:pt x="3808" y="-231"/>
                    <a:pt x="6020" y="1347"/>
                  </a:cubicBezTo>
                  <a:cubicBezTo>
                    <a:pt x="8232" y="2924"/>
                    <a:pt x="11355" y="6079"/>
                    <a:pt x="13306" y="8142"/>
                  </a:cubicBezTo>
                  <a:cubicBezTo>
                    <a:pt x="15258" y="10205"/>
                    <a:pt x="16039" y="11176"/>
                    <a:pt x="15779" y="11661"/>
                  </a:cubicBezTo>
                  <a:cubicBezTo>
                    <a:pt x="15518" y="12147"/>
                    <a:pt x="14217" y="12147"/>
                    <a:pt x="12396" y="12025"/>
                  </a:cubicBezTo>
                  <a:cubicBezTo>
                    <a:pt x="10574" y="11904"/>
                    <a:pt x="8232" y="11661"/>
                    <a:pt x="6670" y="12025"/>
                  </a:cubicBezTo>
                  <a:cubicBezTo>
                    <a:pt x="5109" y="12389"/>
                    <a:pt x="4328" y="13360"/>
                    <a:pt x="4328" y="14937"/>
                  </a:cubicBezTo>
                  <a:cubicBezTo>
                    <a:pt x="4328" y="16515"/>
                    <a:pt x="5109" y="18699"/>
                    <a:pt x="6931" y="19913"/>
                  </a:cubicBezTo>
                  <a:cubicBezTo>
                    <a:pt x="8752" y="21126"/>
                    <a:pt x="11615" y="21369"/>
                    <a:pt x="14217" y="20398"/>
                  </a:cubicBezTo>
                  <a:cubicBezTo>
                    <a:pt x="16820" y="19427"/>
                    <a:pt x="19162" y="17243"/>
                    <a:pt x="21504" y="1505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5" name="Line"/>
            <p:cNvSpPr/>
            <p:nvPr/>
          </p:nvSpPr>
          <p:spPr>
            <a:xfrm>
              <a:off x="8303532" y="4401716"/>
              <a:ext cx="75244" cy="16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6171"/>
                    <a:pt x="10800" y="12343"/>
                    <a:pt x="14400" y="15943"/>
                  </a:cubicBezTo>
                  <a:cubicBezTo>
                    <a:pt x="18000" y="19543"/>
                    <a:pt x="19800" y="2057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6" name="Line"/>
            <p:cNvSpPr/>
            <p:nvPr/>
          </p:nvSpPr>
          <p:spPr>
            <a:xfrm>
              <a:off x="8270614" y="4472256"/>
              <a:ext cx="141081" cy="5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673"/>
                    <a:pt x="0" y="13745"/>
                    <a:pt x="1320" y="10473"/>
                  </a:cubicBezTo>
                  <a:cubicBezTo>
                    <a:pt x="2640" y="7200"/>
                    <a:pt x="5280" y="4582"/>
                    <a:pt x="8880" y="2945"/>
                  </a:cubicBezTo>
                  <a:cubicBezTo>
                    <a:pt x="12480" y="1309"/>
                    <a:pt x="17040" y="65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7" name="Line"/>
            <p:cNvSpPr/>
            <p:nvPr/>
          </p:nvSpPr>
          <p:spPr>
            <a:xfrm>
              <a:off x="8402289" y="4438051"/>
              <a:ext cx="150486" cy="11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8" extrusionOk="0">
                  <a:moveTo>
                    <a:pt x="0" y="2651"/>
                  </a:moveTo>
                  <a:cubicBezTo>
                    <a:pt x="900" y="5081"/>
                    <a:pt x="1800" y="7511"/>
                    <a:pt x="3262" y="10751"/>
                  </a:cubicBezTo>
                  <a:cubicBezTo>
                    <a:pt x="4725" y="13991"/>
                    <a:pt x="6750" y="18041"/>
                    <a:pt x="7425" y="19526"/>
                  </a:cubicBezTo>
                  <a:cubicBezTo>
                    <a:pt x="8100" y="21011"/>
                    <a:pt x="7425" y="19931"/>
                    <a:pt x="6637" y="17636"/>
                  </a:cubicBezTo>
                  <a:cubicBezTo>
                    <a:pt x="5850" y="15341"/>
                    <a:pt x="4950" y="11831"/>
                    <a:pt x="5175" y="8456"/>
                  </a:cubicBezTo>
                  <a:cubicBezTo>
                    <a:pt x="5400" y="5081"/>
                    <a:pt x="6750" y="1841"/>
                    <a:pt x="9112" y="626"/>
                  </a:cubicBezTo>
                  <a:cubicBezTo>
                    <a:pt x="11475" y="-589"/>
                    <a:pt x="14850" y="221"/>
                    <a:pt x="17100" y="896"/>
                  </a:cubicBezTo>
                  <a:cubicBezTo>
                    <a:pt x="19350" y="1571"/>
                    <a:pt x="20475" y="2111"/>
                    <a:pt x="21600" y="265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8" name="Line"/>
            <p:cNvSpPr/>
            <p:nvPr/>
          </p:nvSpPr>
          <p:spPr>
            <a:xfrm>
              <a:off x="8552774" y="4429932"/>
              <a:ext cx="51731" cy="11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82" y="6048"/>
                    <a:pt x="9164" y="12096"/>
                    <a:pt x="12764" y="15696"/>
                  </a:cubicBezTo>
                  <a:cubicBezTo>
                    <a:pt x="16364" y="19296"/>
                    <a:pt x="18982" y="204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9" name="Line"/>
            <p:cNvSpPr/>
            <p:nvPr/>
          </p:nvSpPr>
          <p:spPr>
            <a:xfrm>
              <a:off x="8553472" y="4370061"/>
              <a:ext cx="36925" cy="31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771" extrusionOk="0">
                  <a:moveTo>
                    <a:pt x="4999" y="11514"/>
                  </a:moveTo>
                  <a:cubicBezTo>
                    <a:pt x="2299" y="6371"/>
                    <a:pt x="-401" y="1228"/>
                    <a:pt x="49" y="200"/>
                  </a:cubicBezTo>
                  <a:cubicBezTo>
                    <a:pt x="499" y="-829"/>
                    <a:pt x="4099" y="2257"/>
                    <a:pt x="8149" y="6371"/>
                  </a:cubicBezTo>
                  <a:cubicBezTo>
                    <a:pt x="12199" y="10485"/>
                    <a:pt x="16699" y="15628"/>
                    <a:pt x="21199" y="2077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0" name="Line"/>
            <p:cNvSpPr/>
            <p:nvPr/>
          </p:nvSpPr>
          <p:spPr>
            <a:xfrm>
              <a:off x="8671909" y="4420526"/>
              <a:ext cx="40757" cy="161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21600" y="0"/>
                  </a:moveTo>
                  <a:cubicBezTo>
                    <a:pt x="14954" y="5608"/>
                    <a:pt x="8308" y="11215"/>
                    <a:pt x="4569" y="14850"/>
                  </a:cubicBezTo>
                  <a:cubicBezTo>
                    <a:pt x="831" y="18485"/>
                    <a:pt x="0" y="20146"/>
                    <a:pt x="0" y="20873"/>
                  </a:cubicBezTo>
                  <a:cubicBezTo>
                    <a:pt x="0" y="21600"/>
                    <a:pt x="831" y="21392"/>
                    <a:pt x="1661" y="211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1" name="Line"/>
            <p:cNvSpPr/>
            <p:nvPr/>
          </p:nvSpPr>
          <p:spPr>
            <a:xfrm>
              <a:off x="8642125" y="4462851"/>
              <a:ext cx="150487" cy="108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25" y="4696"/>
                    <a:pt x="11250" y="9391"/>
                    <a:pt x="14850" y="12991"/>
                  </a:cubicBezTo>
                  <a:cubicBezTo>
                    <a:pt x="18450" y="16591"/>
                    <a:pt x="20025" y="190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2" name="Line"/>
            <p:cNvSpPr/>
            <p:nvPr/>
          </p:nvSpPr>
          <p:spPr>
            <a:xfrm>
              <a:off x="8759655" y="4250511"/>
              <a:ext cx="115609" cy="36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1" h="21457" extrusionOk="0">
                  <a:moveTo>
                    <a:pt x="860" y="1711"/>
                  </a:moveTo>
                  <a:cubicBezTo>
                    <a:pt x="291" y="1062"/>
                    <a:pt x="-277" y="413"/>
                    <a:pt x="149" y="135"/>
                  </a:cubicBezTo>
                  <a:cubicBezTo>
                    <a:pt x="576" y="-143"/>
                    <a:pt x="1997" y="-50"/>
                    <a:pt x="5123" y="969"/>
                  </a:cubicBezTo>
                  <a:cubicBezTo>
                    <a:pt x="8249" y="1989"/>
                    <a:pt x="13081" y="3936"/>
                    <a:pt x="16349" y="6393"/>
                  </a:cubicBezTo>
                  <a:cubicBezTo>
                    <a:pt x="19618" y="8849"/>
                    <a:pt x="21323" y="11816"/>
                    <a:pt x="20897" y="14412"/>
                  </a:cubicBezTo>
                  <a:cubicBezTo>
                    <a:pt x="20470" y="17007"/>
                    <a:pt x="17913" y="19232"/>
                    <a:pt x="15355" y="214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3" name="Line"/>
            <p:cNvSpPr/>
            <p:nvPr/>
          </p:nvSpPr>
          <p:spPr>
            <a:xfrm>
              <a:off x="6319003" y="1523678"/>
              <a:ext cx="112865" cy="14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4" name="Line"/>
            <p:cNvSpPr/>
            <p:nvPr/>
          </p:nvSpPr>
          <p:spPr>
            <a:xfrm>
              <a:off x="6361326" y="1566002"/>
              <a:ext cx="84650" cy="14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5" name="Line"/>
            <p:cNvSpPr/>
            <p:nvPr/>
          </p:nvSpPr>
          <p:spPr>
            <a:xfrm>
              <a:off x="6370732" y="1482622"/>
              <a:ext cx="136379" cy="14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0" y="3993"/>
                  </a:moveTo>
                  <a:cubicBezTo>
                    <a:pt x="2235" y="2599"/>
                    <a:pt x="4469" y="1206"/>
                    <a:pt x="6952" y="509"/>
                  </a:cubicBezTo>
                  <a:cubicBezTo>
                    <a:pt x="9435" y="-188"/>
                    <a:pt x="12166" y="-188"/>
                    <a:pt x="14524" y="625"/>
                  </a:cubicBezTo>
                  <a:cubicBezTo>
                    <a:pt x="16883" y="1438"/>
                    <a:pt x="18869" y="3064"/>
                    <a:pt x="19738" y="5386"/>
                  </a:cubicBezTo>
                  <a:cubicBezTo>
                    <a:pt x="20607" y="7709"/>
                    <a:pt x="20359" y="10728"/>
                    <a:pt x="20483" y="13515"/>
                  </a:cubicBezTo>
                  <a:cubicBezTo>
                    <a:pt x="20607" y="16302"/>
                    <a:pt x="21103" y="18857"/>
                    <a:pt x="21600" y="2141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6" name="Line"/>
            <p:cNvSpPr/>
            <p:nvPr/>
          </p:nvSpPr>
          <p:spPr>
            <a:xfrm>
              <a:off x="6650725" y="1224991"/>
              <a:ext cx="100925" cy="5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573" extrusionOk="0">
                  <a:moveTo>
                    <a:pt x="14417" y="446"/>
                  </a:moveTo>
                  <a:cubicBezTo>
                    <a:pt x="12423" y="210"/>
                    <a:pt x="10429" y="-27"/>
                    <a:pt x="8767" y="3"/>
                  </a:cubicBezTo>
                  <a:cubicBezTo>
                    <a:pt x="7106" y="32"/>
                    <a:pt x="5777" y="328"/>
                    <a:pt x="4447" y="1216"/>
                  </a:cubicBezTo>
                  <a:cubicBezTo>
                    <a:pt x="3118" y="2103"/>
                    <a:pt x="1789" y="3583"/>
                    <a:pt x="958" y="5151"/>
                  </a:cubicBezTo>
                  <a:cubicBezTo>
                    <a:pt x="127" y="6719"/>
                    <a:pt x="-205" y="8376"/>
                    <a:pt x="127" y="10329"/>
                  </a:cubicBezTo>
                  <a:cubicBezTo>
                    <a:pt x="460" y="12282"/>
                    <a:pt x="1457" y="14531"/>
                    <a:pt x="2786" y="16217"/>
                  </a:cubicBezTo>
                  <a:cubicBezTo>
                    <a:pt x="4115" y="17904"/>
                    <a:pt x="5776" y="19028"/>
                    <a:pt x="7770" y="19827"/>
                  </a:cubicBezTo>
                  <a:cubicBezTo>
                    <a:pt x="9764" y="20626"/>
                    <a:pt x="12090" y="21100"/>
                    <a:pt x="14417" y="21336"/>
                  </a:cubicBezTo>
                  <a:cubicBezTo>
                    <a:pt x="16743" y="21573"/>
                    <a:pt x="19069" y="21573"/>
                    <a:pt x="21395" y="2157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7" name="Line"/>
            <p:cNvSpPr/>
            <p:nvPr/>
          </p:nvSpPr>
          <p:spPr>
            <a:xfrm>
              <a:off x="6880388" y="1334820"/>
              <a:ext cx="144017" cy="31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438" extrusionOk="0">
                  <a:moveTo>
                    <a:pt x="7403" y="1966"/>
                  </a:moveTo>
                  <a:cubicBezTo>
                    <a:pt x="6706" y="1115"/>
                    <a:pt x="6009" y="264"/>
                    <a:pt x="5312" y="51"/>
                  </a:cubicBezTo>
                  <a:cubicBezTo>
                    <a:pt x="4615" y="-162"/>
                    <a:pt x="3919" y="264"/>
                    <a:pt x="2873" y="1860"/>
                  </a:cubicBezTo>
                  <a:cubicBezTo>
                    <a:pt x="1828" y="3456"/>
                    <a:pt x="435" y="6222"/>
                    <a:pt x="86" y="8776"/>
                  </a:cubicBezTo>
                  <a:cubicBezTo>
                    <a:pt x="-262" y="11330"/>
                    <a:pt x="435" y="13671"/>
                    <a:pt x="2293" y="15745"/>
                  </a:cubicBezTo>
                  <a:cubicBezTo>
                    <a:pt x="4151" y="17820"/>
                    <a:pt x="7170" y="19629"/>
                    <a:pt x="10538" y="20534"/>
                  </a:cubicBezTo>
                  <a:cubicBezTo>
                    <a:pt x="13906" y="21438"/>
                    <a:pt x="17622" y="21438"/>
                    <a:pt x="21338" y="2143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8" name="Line"/>
            <p:cNvSpPr/>
            <p:nvPr/>
          </p:nvSpPr>
          <p:spPr>
            <a:xfrm>
              <a:off x="7066728" y="1500164"/>
              <a:ext cx="127876" cy="28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547" extrusionOk="0">
                  <a:moveTo>
                    <a:pt x="0" y="0"/>
                  </a:moveTo>
                  <a:cubicBezTo>
                    <a:pt x="1580" y="1770"/>
                    <a:pt x="3161" y="3541"/>
                    <a:pt x="4346" y="4662"/>
                  </a:cubicBezTo>
                  <a:cubicBezTo>
                    <a:pt x="5532" y="5784"/>
                    <a:pt x="6322" y="6256"/>
                    <a:pt x="7376" y="6551"/>
                  </a:cubicBezTo>
                  <a:cubicBezTo>
                    <a:pt x="8429" y="6846"/>
                    <a:pt x="9746" y="6964"/>
                    <a:pt x="10800" y="6256"/>
                  </a:cubicBezTo>
                  <a:cubicBezTo>
                    <a:pt x="11854" y="5548"/>
                    <a:pt x="12644" y="4013"/>
                    <a:pt x="13039" y="2833"/>
                  </a:cubicBezTo>
                  <a:cubicBezTo>
                    <a:pt x="13434" y="1652"/>
                    <a:pt x="13434" y="826"/>
                    <a:pt x="13829" y="826"/>
                  </a:cubicBezTo>
                  <a:cubicBezTo>
                    <a:pt x="14224" y="826"/>
                    <a:pt x="15015" y="1652"/>
                    <a:pt x="16200" y="3954"/>
                  </a:cubicBezTo>
                  <a:cubicBezTo>
                    <a:pt x="17385" y="6256"/>
                    <a:pt x="18966" y="10033"/>
                    <a:pt x="20019" y="13043"/>
                  </a:cubicBezTo>
                  <a:cubicBezTo>
                    <a:pt x="21073" y="16052"/>
                    <a:pt x="21600" y="18295"/>
                    <a:pt x="21468" y="19652"/>
                  </a:cubicBezTo>
                  <a:cubicBezTo>
                    <a:pt x="21337" y="21010"/>
                    <a:pt x="20546" y="21482"/>
                    <a:pt x="18307" y="21541"/>
                  </a:cubicBezTo>
                  <a:cubicBezTo>
                    <a:pt x="16068" y="21600"/>
                    <a:pt x="12380" y="21246"/>
                    <a:pt x="10141" y="20538"/>
                  </a:cubicBezTo>
                  <a:cubicBezTo>
                    <a:pt x="7902" y="19830"/>
                    <a:pt x="7112" y="18767"/>
                    <a:pt x="6322" y="1770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9" name="Line"/>
            <p:cNvSpPr/>
            <p:nvPr/>
          </p:nvSpPr>
          <p:spPr>
            <a:xfrm>
              <a:off x="7278349" y="1410814"/>
              <a:ext cx="65838" cy="21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20"/>
                  </a:moveTo>
                  <a:cubicBezTo>
                    <a:pt x="0" y="960"/>
                    <a:pt x="0" y="0"/>
                    <a:pt x="514" y="0"/>
                  </a:cubicBezTo>
                  <a:cubicBezTo>
                    <a:pt x="1029" y="0"/>
                    <a:pt x="2057" y="960"/>
                    <a:pt x="4114" y="3280"/>
                  </a:cubicBezTo>
                  <a:cubicBezTo>
                    <a:pt x="6172" y="5600"/>
                    <a:pt x="9257" y="9280"/>
                    <a:pt x="12343" y="12560"/>
                  </a:cubicBezTo>
                  <a:cubicBezTo>
                    <a:pt x="15429" y="15840"/>
                    <a:pt x="18514" y="187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0" name="Line"/>
            <p:cNvSpPr/>
            <p:nvPr/>
          </p:nvSpPr>
          <p:spPr>
            <a:xfrm>
              <a:off x="7268943" y="1533083"/>
              <a:ext cx="108163" cy="2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5840"/>
                    <a:pt x="1878" y="10080"/>
                    <a:pt x="5478" y="6480"/>
                  </a:cubicBezTo>
                  <a:cubicBezTo>
                    <a:pt x="9078" y="2880"/>
                    <a:pt x="15339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1" name="Line"/>
            <p:cNvSpPr/>
            <p:nvPr/>
          </p:nvSpPr>
          <p:spPr>
            <a:xfrm>
              <a:off x="7412862" y="1495462"/>
              <a:ext cx="90741" cy="10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118" extrusionOk="0">
                  <a:moveTo>
                    <a:pt x="5828" y="0"/>
                  </a:moveTo>
                  <a:cubicBezTo>
                    <a:pt x="4028" y="0"/>
                    <a:pt x="2228" y="0"/>
                    <a:pt x="1148" y="1217"/>
                  </a:cubicBezTo>
                  <a:cubicBezTo>
                    <a:pt x="68" y="2434"/>
                    <a:pt x="-292" y="4868"/>
                    <a:pt x="248" y="8366"/>
                  </a:cubicBezTo>
                  <a:cubicBezTo>
                    <a:pt x="788" y="11865"/>
                    <a:pt x="2228" y="16428"/>
                    <a:pt x="4928" y="18862"/>
                  </a:cubicBezTo>
                  <a:cubicBezTo>
                    <a:pt x="7628" y="21296"/>
                    <a:pt x="11588" y="21600"/>
                    <a:pt x="14648" y="20535"/>
                  </a:cubicBezTo>
                  <a:cubicBezTo>
                    <a:pt x="17708" y="19470"/>
                    <a:pt x="19868" y="17037"/>
                    <a:pt x="20588" y="13994"/>
                  </a:cubicBezTo>
                  <a:cubicBezTo>
                    <a:pt x="21308" y="10952"/>
                    <a:pt x="20588" y="7301"/>
                    <a:pt x="16988" y="5020"/>
                  </a:cubicBezTo>
                  <a:cubicBezTo>
                    <a:pt x="13388" y="2738"/>
                    <a:pt x="6908" y="1825"/>
                    <a:pt x="428" y="91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2" name="Line"/>
            <p:cNvSpPr/>
            <p:nvPr/>
          </p:nvSpPr>
          <p:spPr>
            <a:xfrm>
              <a:off x="7536996" y="1458969"/>
              <a:ext cx="111204" cy="273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07" extrusionOk="0">
                  <a:moveTo>
                    <a:pt x="0" y="4330"/>
                  </a:moveTo>
                  <a:cubicBezTo>
                    <a:pt x="0" y="3717"/>
                    <a:pt x="0" y="3103"/>
                    <a:pt x="0" y="2428"/>
                  </a:cubicBezTo>
                  <a:cubicBezTo>
                    <a:pt x="0" y="1753"/>
                    <a:pt x="0" y="1017"/>
                    <a:pt x="450" y="894"/>
                  </a:cubicBezTo>
                  <a:cubicBezTo>
                    <a:pt x="900" y="771"/>
                    <a:pt x="1800" y="1262"/>
                    <a:pt x="3750" y="3532"/>
                  </a:cubicBezTo>
                  <a:cubicBezTo>
                    <a:pt x="5700" y="5803"/>
                    <a:pt x="8700" y="9853"/>
                    <a:pt x="10950" y="12982"/>
                  </a:cubicBezTo>
                  <a:cubicBezTo>
                    <a:pt x="13200" y="16112"/>
                    <a:pt x="14700" y="18321"/>
                    <a:pt x="15900" y="19671"/>
                  </a:cubicBezTo>
                  <a:cubicBezTo>
                    <a:pt x="17100" y="21021"/>
                    <a:pt x="18000" y="21512"/>
                    <a:pt x="17850" y="21389"/>
                  </a:cubicBezTo>
                  <a:cubicBezTo>
                    <a:pt x="17700" y="21267"/>
                    <a:pt x="16500" y="20530"/>
                    <a:pt x="14250" y="18812"/>
                  </a:cubicBezTo>
                  <a:cubicBezTo>
                    <a:pt x="12000" y="17094"/>
                    <a:pt x="8700" y="14394"/>
                    <a:pt x="7350" y="11326"/>
                  </a:cubicBezTo>
                  <a:cubicBezTo>
                    <a:pt x="6000" y="8257"/>
                    <a:pt x="6600" y="4821"/>
                    <a:pt x="7350" y="2857"/>
                  </a:cubicBezTo>
                  <a:cubicBezTo>
                    <a:pt x="8100" y="894"/>
                    <a:pt x="9000" y="403"/>
                    <a:pt x="10200" y="157"/>
                  </a:cubicBezTo>
                  <a:cubicBezTo>
                    <a:pt x="11400" y="-88"/>
                    <a:pt x="12900" y="-88"/>
                    <a:pt x="14850" y="464"/>
                  </a:cubicBezTo>
                  <a:cubicBezTo>
                    <a:pt x="16800" y="1017"/>
                    <a:pt x="19200" y="2121"/>
                    <a:pt x="20400" y="3410"/>
                  </a:cubicBezTo>
                  <a:cubicBezTo>
                    <a:pt x="21600" y="4698"/>
                    <a:pt x="21600" y="6171"/>
                    <a:pt x="20250" y="7460"/>
                  </a:cubicBezTo>
                  <a:cubicBezTo>
                    <a:pt x="18900" y="8748"/>
                    <a:pt x="16200" y="9853"/>
                    <a:pt x="14100" y="10282"/>
                  </a:cubicBezTo>
                  <a:cubicBezTo>
                    <a:pt x="12000" y="10712"/>
                    <a:pt x="10500" y="10467"/>
                    <a:pt x="9000" y="102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3" name="Line"/>
            <p:cNvSpPr/>
            <p:nvPr/>
          </p:nvSpPr>
          <p:spPr>
            <a:xfrm>
              <a:off x="7694327" y="1339437"/>
              <a:ext cx="101317" cy="241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48" extrusionOk="0">
                  <a:moveTo>
                    <a:pt x="543" y="1735"/>
                  </a:moveTo>
                  <a:cubicBezTo>
                    <a:pt x="210" y="904"/>
                    <a:pt x="-122" y="73"/>
                    <a:pt x="44" y="4"/>
                  </a:cubicBezTo>
                  <a:cubicBezTo>
                    <a:pt x="210" y="-65"/>
                    <a:pt x="875" y="627"/>
                    <a:pt x="2537" y="2912"/>
                  </a:cubicBezTo>
                  <a:cubicBezTo>
                    <a:pt x="4198" y="5197"/>
                    <a:pt x="6857" y="9073"/>
                    <a:pt x="8850" y="12397"/>
                  </a:cubicBezTo>
                  <a:cubicBezTo>
                    <a:pt x="10844" y="15720"/>
                    <a:pt x="12173" y="18489"/>
                    <a:pt x="13669" y="19943"/>
                  </a:cubicBezTo>
                  <a:cubicBezTo>
                    <a:pt x="15164" y="21397"/>
                    <a:pt x="16826" y="21535"/>
                    <a:pt x="18155" y="21189"/>
                  </a:cubicBezTo>
                  <a:cubicBezTo>
                    <a:pt x="19484" y="20843"/>
                    <a:pt x="20481" y="20012"/>
                    <a:pt x="21478" y="191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4" name="Line"/>
            <p:cNvSpPr/>
            <p:nvPr/>
          </p:nvSpPr>
          <p:spPr>
            <a:xfrm>
              <a:off x="7819695" y="1467246"/>
              <a:ext cx="112327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399" extrusionOk="0">
                  <a:moveTo>
                    <a:pt x="1697" y="0"/>
                  </a:moveTo>
                  <a:cubicBezTo>
                    <a:pt x="1097" y="3828"/>
                    <a:pt x="497" y="7656"/>
                    <a:pt x="197" y="10527"/>
                  </a:cubicBezTo>
                  <a:cubicBezTo>
                    <a:pt x="-103" y="13397"/>
                    <a:pt x="-103" y="15311"/>
                    <a:pt x="497" y="16815"/>
                  </a:cubicBezTo>
                  <a:cubicBezTo>
                    <a:pt x="1097" y="18319"/>
                    <a:pt x="2297" y="19413"/>
                    <a:pt x="3497" y="19549"/>
                  </a:cubicBezTo>
                  <a:cubicBezTo>
                    <a:pt x="4697" y="19686"/>
                    <a:pt x="5897" y="18866"/>
                    <a:pt x="6947" y="16132"/>
                  </a:cubicBezTo>
                  <a:cubicBezTo>
                    <a:pt x="7997" y="13397"/>
                    <a:pt x="8897" y="8749"/>
                    <a:pt x="9197" y="5605"/>
                  </a:cubicBezTo>
                  <a:cubicBezTo>
                    <a:pt x="9497" y="2461"/>
                    <a:pt x="9197" y="820"/>
                    <a:pt x="9197" y="1230"/>
                  </a:cubicBezTo>
                  <a:cubicBezTo>
                    <a:pt x="9197" y="1640"/>
                    <a:pt x="9497" y="4101"/>
                    <a:pt x="10397" y="7382"/>
                  </a:cubicBezTo>
                  <a:cubicBezTo>
                    <a:pt x="11297" y="10663"/>
                    <a:pt x="12797" y="14765"/>
                    <a:pt x="13997" y="17362"/>
                  </a:cubicBezTo>
                  <a:cubicBezTo>
                    <a:pt x="15197" y="19960"/>
                    <a:pt x="16097" y="21053"/>
                    <a:pt x="17297" y="21327"/>
                  </a:cubicBezTo>
                  <a:cubicBezTo>
                    <a:pt x="18497" y="21600"/>
                    <a:pt x="19997" y="21053"/>
                    <a:pt x="21497" y="2050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5" name="Line"/>
            <p:cNvSpPr/>
            <p:nvPr/>
          </p:nvSpPr>
          <p:spPr>
            <a:xfrm>
              <a:off x="7946129" y="1446804"/>
              <a:ext cx="225729" cy="136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1" extrusionOk="0">
                  <a:moveTo>
                    <a:pt x="2700" y="3165"/>
                  </a:moveTo>
                  <a:cubicBezTo>
                    <a:pt x="2700" y="1951"/>
                    <a:pt x="2700" y="738"/>
                    <a:pt x="2250" y="252"/>
                  </a:cubicBezTo>
                  <a:cubicBezTo>
                    <a:pt x="1800" y="-233"/>
                    <a:pt x="900" y="10"/>
                    <a:pt x="450" y="738"/>
                  </a:cubicBezTo>
                  <a:cubicBezTo>
                    <a:pt x="0" y="1466"/>
                    <a:pt x="0" y="2679"/>
                    <a:pt x="0" y="3893"/>
                  </a:cubicBezTo>
                  <a:cubicBezTo>
                    <a:pt x="0" y="5106"/>
                    <a:pt x="0" y="6320"/>
                    <a:pt x="825" y="8383"/>
                  </a:cubicBezTo>
                  <a:cubicBezTo>
                    <a:pt x="1650" y="10446"/>
                    <a:pt x="3300" y="13358"/>
                    <a:pt x="4200" y="15421"/>
                  </a:cubicBezTo>
                  <a:cubicBezTo>
                    <a:pt x="5100" y="17484"/>
                    <a:pt x="5250" y="18697"/>
                    <a:pt x="4875" y="19668"/>
                  </a:cubicBezTo>
                  <a:cubicBezTo>
                    <a:pt x="4500" y="20639"/>
                    <a:pt x="3600" y="21367"/>
                    <a:pt x="3075" y="21124"/>
                  </a:cubicBezTo>
                  <a:cubicBezTo>
                    <a:pt x="2550" y="20882"/>
                    <a:pt x="2400" y="19668"/>
                    <a:pt x="3000" y="16877"/>
                  </a:cubicBezTo>
                  <a:cubicBezTo>
                    <a:pt x="3600" y="14086"/>
                    <a:pt x="4950" y="9718"/>
                    <a:pt x="5850" y="7048"/>
                  </a:cubicBezTo>
                  <a:cubicBezTo>
                    <a:pt x="6750" y="4378"/>
                    <a:pt x="7200" y="3407"/>
                    <a:pt x="7725" y="3286"/>
                  </a:cubicBezTo>
                  <a:cubicBezTo>
                    <a:pt x="8250" y="3165"/>
                    <a:pt x="8850" y="3893"/>
                    <a:pt x="9375" y="6077"/>
                  </a:cubicBezTo>
                  <a:cubicBezTo>
                    <a:pt x="9900" y="8261"/>
                    <a:pt x="10350" y="11902"/>
                    <a:pt x="10650" y="14693"/>
                  </a:cubicBezTo>
                  <a:cubicBezTo>
                    <a:pt x="10950" y="17484"/>
                    <a:pt x="11100" y="19425"/>
                    <a:pt x="11250" y="19789"/>
                  </a:cubicBezTo>
                  <a:cubicBezTo>
                    <a:pt x="11400" y="20154"/>
                    <a:pt x="11550" y="18940"/>
                    <a:pt x="11775" y="16998"/>
                  </a:cubicBezTo>
                  <a:cubicBezTo>
                    <a:pt x="12000" y="15057"/>
                    <a:pt x="12300" y="12387"/>
                    <a:pt x="12600" y="10446"/>
                  </a:cubicBezTo>
                  <a:cubicBezTo>
                    <a:pt x="12900" y="8504"/>
                    <a:pt x="13200" y="7291"/>
                    <a:pt x="13575" y="7291"/>
                  </a:cubicBezTo>
                  <a:cubicBezTo>
                    <a:pt x="13950" y="7291"/>
                    <a:pt x="14400" y="8504"/>
                    <a:pt x="14625" y="10446"/>
                  </a:cubicBezTo>
                  <a:cubicBezTo>
                    <a:pt x="14850" y="12387"/>
                    <a:pt x="14850" y="15057"/>
                    <a:pt x="15075" y="15664"/>
                  </a:cubicBezTo>
                  <a:cubicBezTo>
                    <a:pt x="15300" y="16270"/>
                    <a:pt x="15750" y="14814"/>
                    <a:pt x="16200" y="13479"/>
                  </a:cubicBezTo>
                  <a:cubicBezTo>
                    <a:pt x="16650" y="12145"/>
                    <a:pt x="17100" y="10931"/>
                    <a:pt x="17700" y="9596"/>
                  </a:cubicBezTo>
                  <a:cubicBezTo>
                    <a:pt x="18300" y="8261"/>
                    <a:pt x="19050" y="6805"/>
                    <a:pt x="19500" y="6684"/>
                  </a:cubicBezTo>
                  <a:cubicBezTo>
                    <a:pt x="19950" y="6563"/>
                    <a:pt x="20100" y="7776"/>
                    <a:pt x="20400" y="10324"/>
                  </a:cubicBezTo>
                  <a:cubicBezTo>
                    <a:pt x="20700" y="12873"/>
                    <a:pt x="21150" y="16756"/>
                    <a:pt x="21600" y="2063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6" name="Line"/>
            <p:cNvSpPr/>
            <p:nvPr/>
          </p:nvSpPr>
          <p:spPr>
            <a:xfrm>
              <a:off x="8171857" y="1223199"/>
              <a:ext cx="125243" cy="483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508" extrusionOk="0">
                  <a:moveTo>
                    <a:pt x="0" y="1023"/>
                  </a:moveTo>
                  <a:cubicBezTo>
                    <a:pt x="0" y="605"/>
                    <a:pt x="0" y="187"/>
                    <a:pt x="800" y="47"/>
                  </a:cubicBezTo>
                  <a:cubicBezTo>
                    <a:pt x="1600" y="-92"/>
                    <a:pt x="3200" y="47"/>
                    <a:pt x="6133" y="814"/>
                  </a:cubicBezTo>
                  <a:cubicBezTo>
                    <a:pt x="9067" y="1580"/>
                    <a:pt x="13333" y="2974"/>
                    <a:pt x="16267" y="4960"/>
                  </a:cubicBezTo>
                  <a:cubicBezTo>
                    <a:pt x="19200" y="6945"/>
                    <a:pt x="20800" y="9523"/>
                    <a:pt x="21200" y="11788"/>
                  </a:cubicBezTo>
                  <a:cubicBezTo>
                    <a:pt x="21600" y="14053"/>
                    <a:pt x="20800" y="16003"/>
                    <a:pt x="19867" y="17536"/>
                  </a:cubicBezTo>
                  <a:cubicBezTo>
                    <a:pt x="18933" y="19069"/>
                    <a:pt x="17867" y="20184"/>
                    <a:pt x="16667" y="20776"/>
                  </a:cubicBezTo>
                  <a:cubicBezTo>
                    <a:pt x="15467" y="21369"/>
                    <a:pt x="14133" y="21438"/>
                    <a:pt x="12800" y="2150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7" name="Line"/>
            <p:cNvSpPr/>
            <p:nvPr/>
          </p:nvSpPr>
          <p:spPr>
            <a:xfrm>
              <a:off x="9001175" y="6495655"/>
              <a:ext cx="2230264" cy="300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889"/>
                    <a:pt x="21600" y="1779"/>
                    <a:pt x="21457" y="2774"/>
                  </a:cubicBezTo>
                  <a:cubicBezTo>
                    <a:pt x="21314" y="3769"/>
                    <a:pt x="21029" y="4871"/>
                    <a:pt x="20657" y="5866"/>
                  </a:cubicBezTo>
                  <a:cubicBezTo>
                    <a:pt x="20286" y="6861"/>
                    <a:pt x="19829" y="7751"/>
                    <a:pt x="19286" y="8640"/>
                  </a:cubicBezTo>
                  <a:cubicBezTo>
                    <a:pt x="18743" y="9529"/>
                    <a:pt x="18114" y="10419"/>
                    <a:pt x="17400" y="11372"/>
                  </a:cubicBezTo>
                  <a:cubicBezTo>
                    <a:pt x="16686" y="12325"/>
                    <a:pt x="15886" y="13341"/>
                    <a:pt x="15000" y="14400"/>
                  </a:cubicBezTo>
                  <a:cubicBezTo>
                    <a:pt x="14114" y="15459"/>
                    <a:pt x="13143" y="16560"/>
                    <a:pt x="12343" y="17386"/>
                  </a:cubicBezTo>
                  <a:cubicBezTo>
                    <a:pt x="11543" y="18212"/>
                    <a:pt x="10914" y="18762"/>
                    <a:pt x="10200" y="19186"/>
                  </a:cubicBezTo>
                  <a:cubicBezTo>
                    <a:pt x="9486" y="19609"/>
                    <a:pt x="8686" y="19906"/>
                    <a:pt x="7771" y="20139"/>
                  </a:cubicBezTo>
                  <a:cubicBezTo>
                    <a:pt x="6857" y="20372"/>
                    <a:pt x="5829" y="20541"/>
                    <a:pt x="4886" y="20668"/>
                  </a:cubicBezTo>
                  <a:cubicBezTo>
                    <a:pt x="3943" y="20795"/>
                    <a:pt x="3086" y="20880"/>
                    <a:pt x="2286" y="21028"/>
                  </a:cubicBezTo>
                  <a:cubicBezTo>
                    <a:pt x="1486" y="21176"/>
                    <a:pt x="743" y="21388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8" name="Line"/>
            <p:cNvSpPr/>
            <p:nvPr/>
          </p:nvSpPr>
          <p:spPr>
            <a:xfrm>
              <a:off x="8764791" y="9150731"/>
              <a:ext cx="360289" cy="67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4551" y="0"/>
                  </a:moveTo>
                  <a:cubicBezTo>
                    <a:pt x="3158" y="2842"/>
                    <a:pt x="1764" y="5684"/>
                    <a:pt x="893" y="7674"/>
                  </a:cubicBezTo>
                  <a:cubicBezTo>
                    <a:pt x="22" y="9663"/>
                    <a:pt x="-326" y="10800"/>
                    <a:pt x="371" y="11558"/>
                  </a:cubicBezTo>
                  <a:cubicBezTo>
                    <a:pt x="1068" y="12316"/>
                    <a:pt x="2809" y="12695"/>
                    <a:pt x="6468" y="14305"/>
                  </a:cubicBezTo>
                  <a:cubicBezTo>
                    <a:pt x="10126" y="15916"/>
                    <a:pt x="15700" y="18758"/>
                    <a:pt x="21274" y="2160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9" name="Line"/>
            <p:cNvSpPr/>
            <p:nvPr/>
          </p:nvSpPr>
          <p:spPr>
            <a:xfrm>
              <a:off x="5931125" y="9366157"/>
              <a:ext cx="109790" cy="16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260" extrusionOk="0">
                  <a:moveTo>
                    <a:pt x="16200" y="2484"/>
                  </a:moveTo>
                  <a:cubicBezTo>
                    <a:pt x="14506" y="1620"/>
                    <a:pt x="12811" y="756"/>
                    <a:pt x="10906" y="324"/>
                  </a:cubicBezTo>
                  <a:cubicBezTo>
                    <a:pt x="9000" y="-108"/>
                    <a:pt x="6882" y="-108"/>
                    <a:pt x="4976" y="324"/>
                  </a:cubicBezTo>
                  <a:cubicBezTo>
                    <a:pt x="3070" y="756"/>
                    <a:pt x="1376" y="1620"/>
                    <a:pt x="529" y="2772"/>
                  </a:cubicBezTo>
                  <a:cubicBezTo>
                    <a:pt x="-318" y="3924"/>
                    <a:pt x="-318" y="5364"/>
                    <a:pt x="1800" y="6372"/>
                  </a:cubicBezTo>
                  <a:cubicBezTo>
                    <a:pt x="3917" y="7380"/>
                    <a:pt x="8153" y="7956"/>
                    <a:pt x="11329" y="8532"/>
                  </a:cubicBezTo>
                  <a:cubicBezTo>
                    <a:pt x="14506" y="9108"/>
                    <a:pt x="16623" y="9684"/>
                    <a:pt x="18317" y="11268"/>
                  </a:cubicBezTo>
                  <a:cubicBezTo>
                    <a:pt x="20011" y="12852"/>
                    <a:pt x="21282" y="15444"/>
                    <a:pt x="20223" y="17460"/>
                  </a:cubicBezTo>
                  <a:cubicBezTo>
                    <a:pt x="19164" y="19476"/>
                    <a:pt x="15776" y="20916"/>
                    <a:pt x="13235" y="21204"/>
                  </a:cubicBezTo>
                  <a:cubicBezTo>
                    <a:pt x="10694" y="21492"/>
                    <a:pt x="9000" y="20628"/>
                    <a:pt x="7306" y="197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0" name="Line"/>
            <p:cNvSpPr/>
            <p:nvPr/>
          </p:nvSpPr>
          <p:spPr>
            <a:xfrm>
              <a:off x="6072570" y="9344998"/>
              <a:ext cx="113012" cy="357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402" extrusionOk="0">
                  <a:moveTo>
                    <a:pt x="3623" y="4861"/>
                  </a:moveTo>
                  <a:cubicBezTo>
                    <a:pt x="1929" y="4321"/>
                    <a:pt x="235" y="3781"/>
                    <a:pt x="23" y="4186"/>
                  </a:cubicBezTo>
                  <a:cubicBezTo>
                    <a:pt x="-189" y="4591"/>
                    <a:pt x="1082" y="5941"/>
                    <a:pt x="3199" y="8641"/>
                  </a:cubicBezTo>
                  <a:cubicBezTo>
                    <a:pt x="5317" y="11341"/>
                    <a:pt x="8282" y="15391"/>
                    <a:pt x="10188" y="17889"/>
                  </a:cubicBezTo>
                  <a:cubicBezTo>
                    <a:pt x="12093" y="20386"/>
                    <a:pt x="12940" y="21331"/>
                    <a:pt x="13152" y="21399"/>
                  </a:cubicBezTo>
                  <a:cubicBezTo>
                    <a:pt x="13364" y="21466"/>
                    <a:pt x="12940" y="20656"/>
                    <a:pt x="11882" y="18496"/>
                  </a:cubicBezTo>
                  <a:cubicBezTo>
                    <a:pt x="10823" y="16336"/>
                    <a:pt x="9129" y="12826"/>
                    <a:pt x="8493" y="9923"/>
                  </a:cubicBezTo>
                  <a:cubicBezTo>
                    <a:pt x="7858" y="7021"/>
                    <a:pt x="8282" y="4726"/>
                    <a:pt x="9129" y="3241"/>
                  </a:cubicBezTo>
                  <a:cubicBezTo>
                    <a:pt x="9976" y="1756"/>
                    <a:pt x="11246" y="1081"/>
                    <a:pt x="12940" y="608"/>
                  </a:cubicBezTo>
                  <a:cubicBezTo>
                    <a:pt x="14635" y="136"/>
                    <a:pt x="16752" y="-134"/>
                    <a:pt x="18235" y="68"/>
                  </a:cubicBezTo>
                  <a:cubicBezTo>
                    <a:pt x="19717" y="271"/>
                    <a:pt x="20564" y="946"/>
                    <a:pt x="20987" y="2228"/>
                  </a:cubicBezTo>
                  <a:cubicBezTo>
                    <a:pt x="21411" y="3511"/>
                    <a:pt x="21411" y="5401"/>
                    <a:pt x="19505" y="7088"/>
                  </a:cubicBezTo>
                  <a:cubicBezTo>
                    <a:pt x="17599" y="8776"/>
                    <a:pt x="13788" y="10261"/>
                    <a:pt x="9976" y="117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1" name="Line"/>
            <p:cNvSpPr/>
            <p:nvPr/>
          </p:nvSpPr>
          <p:spPr>
            <a:xfrm>
              <a:off x="6230340" y="9342750"/>
              <a:ext cx="132258" cy="17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341" extrusionOk="0">
                  <a:moveTo>
                    <a:pt x="6086" y="3600"/>
                  </a:moveTo>
                  <a:cubicBezTo>
                    <a:pt x="4255" y="3600"/>
                    <a:pt x="2425" y="3600"/>
                    <a:pt x="1326" y="4292"/>
                  </a:cubicBezTo>
                  <a:cubicBezTo>
                    <a:pt x="228" y="4985"/>
                    <a:pt x="-138" y="6369"/>
                    <a:pt x="45" y="8723"/>
                  </a:cubicBezTo>
                  <a:cubicBezTo>
                    <a:pt x="228" y="11077"/>
                    <a:pt x="960" y="14400"/>
                    <a:pt x="1876" y="16615"/>
                  </a:cubicBezTo>
                  <a:cubicBezTo>
                    <a:pt x="2791" y="18831"/>
                    <a:pt x="3889" y="19938"/>
                    <a:pt x="5354" y="20631"/>
                  </a:cubicBezTo>
                  <a:cubicBezTo>
                    <a:pt x="6818" y="21323"/>
                    <a:pt x="8648" y="21600"/>
                    <a:pt x="9930" y="21046"/>
                  </a:cubicBezTo>
                  <a:cubicBezTo>
                    <a:pt x="11211" y="20492"/>
                    <a:pt x="11943" y="19108"/>
                    <a:pt x="12310" y="15923"/>
                  </a:cubicBezTo>
                  <a:cubicBezTo>
                    <a:pt x="12676" y="12738"/>
                    <a:pt x="12676" y="7754"/>
                    <a:pt x="12493" y="4569"/>
                  </a:cubicBezTo>
                  <a:cubicBezTo>
                    <a:pt x="12309" y="1385"/>
                    <a:pt x="11943" y="0"/>
                    <a:pt x="11760" y="0"/>
                  </a:cubicBezTo>
                  <a:cubicBezTo>
                    <a:pt x="11577" y="0"/>
                    <a:pt x="11577" y="1385"/>
                    <a:pt x="12492" y="4708"/>
                  </a:cubicBezTo>
                  <a:cubicBezTo>
                    <a:pt x="13408" y="8031"/>
                    <a:pt x="15238" y="13292"/>
                    <a:pt x="16886" y="16338"/>
                  </a:cubicBezTo>
                  <a:cubicBezTo>
                    <a:pt x="18533" y="19385"/>
                    <a:pt x="19998" y="20215"/>
                    <a:pt x="21462" y="210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2" name="Line"/>
            <p:cNvSpPr/>
            <p:nvPr/>
          </p:nvSpPr>
          <p:spPr>
            <a:xfrm>
              <a:off x="6397674" y="9324648"/>
              <a:ext cx="113824" cy="20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76" extrusionOk="0">
                  <a:moveTo>
                    <a:pt x="12474" y="695"/>
                  </a:moveTo>
                  <a:cubicBezTo>
                    <a:pt x="9509" y="236"/>
                    <a:pt x="6544" y="-224"/>
                    <a:pt x="4427" y="121"/>
                  </a:cubicBezTo>
                  <a:cubicBezTo>
                    <a:pt x="2309" y="465"/>
                    <a:pt x="1039" y="1614"/>
                    <a:pt x="403" y="4027"/>
                  </a:cubicBezTo>
                  <a:cubicBezTo>
                    <a:pt x="-232" y="6440"/>
                    <a:pt x="-232" y="10116"/>
                    <a:pt x="1250" y="13104"/>
                  </a:cubicBezTo>
                  <a:cubicBezTo>
                    <a:pt x="2733" y="16091"/>
                    <a:pt x="5697" y="18389"/>
                    <a:pt x="9297" y="19653"/>
                  </a:cubicBezTo>
                  <a:cubicBezTo>
                    <a:pt x="12897" y="20916"/>
                    <a:pt x="17133" y="21146"/>
                    <a:pt x="21368" y="2137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3" name="Line"/>
            <p:cNvSpPr/>
            <p:nvPr/>
          </p:nvSpPr>
          <p:spPr>
            <a:xfrm>
              <a:off x="6510916" y="9374335"/>
              <a:ext cx="108873" cy="10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078" extrusionOk="0">
                  <a:moveTo>
                    <a:pt x="1436" y="10139"/>
                  </a:moveTo>
                  <a:cubicBezTo>
                    <a:pt x="3640" y="10139"/>
                    <a:pt x="5844" y="10139"/>
                    <a:pt x="8049" y="9698"/>
                  </a:cubicBezTo>
                  <a:cubicBezTo>
                    <a:pt x="10253" y="9257"/>
                    <a:pt x="12457" y="8375"/>
                    <a:pt x="13559" y="6833"/>
                  </a:cubicBezTo>
                  <a:cubicBezTo>
                    <a:pt x="14661" y="5290"/>
                    <a:pt x="14661" y="3086"/>
                    <a:pt x="13559" y="1763"/>
                  </a:cubicBezTo>
                  <a:cubicBezTo>
                    <a:pt x="12457" y="441"/>
                    <a:pt x="10253" y="0"/>
                    <a:pt x="8049" y="0"/>
                  </a:cubicBezTo>
                  <a:cubicBezTo>
                    <a:pt x="5844" y="0"/>
                    <a:pt x="3640" y="441"/>
                    <a:pt x="2097" y="1763"/>
                  </a:cubicBezTo>
                  <a:cubicBezTo>
                    <a:pt x="555" y="3086"/>
                    <a:pt x="-327" y="5290"/>
                    <a:pt x="114" y="8816"/>
                  </a:cubicBezTo>
                  <a:cubicBezTo>
                    <a:pt x="555" y="12343"/>
                    <a:pt x="2318" y="17192"/>
                    <a:pt x="6065" y="19396"/>
                  </a:cubicBezTo>
                  <a:cubicBezTo>
                    <a:pt x="9812" y="21600"/>
                    <a:pt x="15542" y="21159"/>
                    <a:pt x="21273" y="207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4" name="Line"/>
            <p:cNvSpPr/>
            <p:nvPr/>
          </p:nvSpPr>
          <p:spPr>
            <a:xfrm>
              <a:off x="6687470" y="9143021"/>
              <a:ext cx="136235" cy="45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443" extrusionOk="0">
                  <a:moveTo>
                    <a:pt x="0" y="271"/>
                  </a:moveTo>
                  <a:cubicBezTo>
                    <a:pt x="1742" y="57"/>
                    <a:pt x="3484" y="-157"/>
                    <a:pt x="5226" y="164"/>
                  </a:cubicBezTo>
                  <a:cubicBezTo>
                    <a:pt x="6968" y="485"/>
                    <a:pt x="8710" y="1340"/>
                    <a:pt x="11497" y="3318"/>
                  </a:cubicBezTo>
                  <a:cubicBezTo>
                    <a:pt x="14284" y="5296"/>
                    <a:pt x="18116" y="8397"/>
                    <a:pt x="19858" y="11231"/>
                  </a:cubicBezTo>
                  <a:cubicBezTo>
                    <a:pt x="21600" y="14065"/>
                    <a:pt x="21252" y="16631"/>
                    <a:pt x="19858" y="18289"/>
                  </a:cubicBezTo>
                  <a:cubicBezTo>
                    <a:pt x="18465" y="19946"/>
                    <a:pt x="16026" y="20694"/>
                    <a:pt x="13587" y="214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195159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7" name="IMG_0157.png" descr="IMG_0157.png"/>
          <p:cNvPicPr>
            <a:picLocks noChangeAspect="1"/>
          </p:cNvPicPr>
          <p:nvPr/>
        </p:nvPicPr>
        <p:blipFill>
          <a:blip r:embed="rId2"/>
          <a:srcRect l="6164" t="13364" b="23675"/>
          <a:stretch>
            <a:fillRect/>
          </a:stretch>
        </p:blipFill>
        <p:spPr>
          <a:xfrm>
            <a:off x="378815" y="1556687"/>
            <a:ext cx="23298165" cy="10918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4" name="Drawing"/>
          <p:cNvGrpSpPr/>
          <p:nvPr/>
        </p:nvGrpSpPr>
        <p:grpSpPr>
          <a:xfrm>
            <a:off x="2864341" y="5323177"/>
            <a:ext cx="16075649" cy="6894927"/>
            <a:chOff x="0" y="0"/>
            <a:chExt cx="16075647" cy="6894925"/>
          </a:xfrm>
        </p:grpSpPr>
        <p:sp>
          <p:nvSpPr>
            <p:cNvPr id="4048" name="Line"/>
            <p:cNvSpPr/>
            <p:nvPr/>
          </p:nvSpPr>
          <p:spPr>
            <a:xfrm>
              <a:off x="-1" y="5228944"/>
              <a:ext cx="94790" cy="65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500" extrusionOk="0">
                  <a:moveTo>
                    <a:pt x="12671" y="2441"/>
                  </a:moveTo>
                  <a:cubicBezTo>
                    <a:pt x="8351" y="1171"/>
                    <a:pt x="4031" y="-100"/>
                    <a:pt x="1871" y="6"/>
                  </a:cubicBezTo>
                  <a:cubicBezTo>
                    <a:pt x="-289" y="112"/>
                    <a:pt x="-289" y="1594"/>
                    <a:pt x="431" y="4665"/>
                  </a:cubicBezTo>
                  <a:cubicBezTo>
                    <a:pt x="1151" y="7735"/>
                    <a:pt x="2591" y="12394"/>
                    <a:pt x="6191" y="15465"/>
                  </a:cubicBezTo>
                  <a:cubicBezTo>
                    <a:pt x="9791" y="18535"/>
                    <a:pt x="15551" y="20018"/>
                    <a:pt x="21311" y="215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9" name="Line"/>
            <p:cNvSpPr/>
            <p:nvPr/>
          </p:nvSpPr>
          <p:spPr>
            <a:xfrm>
              <a:off x="5764" y="5324861"/>
              <a:ext cx="415682" cy="24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353" extrusionOk="0">
                  <a:moveTo>
                    <a:pt x="4549" y="11384"/>
                  </a:moveTo>
                  <a:cubicBezTo>
                    <a:pt x="3567" y="9168"/>
                    <a:pt x="2585" y="6953"/>
                    <a:pt x="1604" y="4738"/>
                  </a:cubicBezTo>
                  <a:cubicBezTo>
                    <a:pt x="622" y="2522"/>
                    <a:pt x="-360" y="307"/>
                    <a:pt x="131" y="30"/>
                  </a:cubicBezTo>
                  <a:cubicBezTo>
                    <a:pt x="622" y="-247"/>
                    <a:pt x="2585" y="1415"/>
                    <a:pt x="5204" y="4461"/>
                  </a:cubicBezTo>
                  <a:cubicBezTo>
                    <a:pt x="7822" y="7507"/>
                    <a:pt x="11095" y="11938"/>
                    <a:pt x="13876" y="14984"/>
                  </a:cubicBezTo>
                  <a:cubicBezTo>
                    <a:pt x="16658" y="18030"/>
                    <a:pt x="18949" y="19691"/>
                    <a:pt x="21240" y="213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0" name="Line"/>
            <p:cNvSpPr/>
            <p:nvPr/>
          </p:nvSpPr>
          <p:spPr>
            <a:xfrm>
              <a:off x="363800" y="5283574"/>
              <a:ext cx="96077" cy="55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6207"/>
                    <a:pt x="5760" y="12414"/>
                    <a:pt x="9360" y="16014"/>
                  </a:cubicBezTo>
                  <a:cubicBezTo>
                    <a:pt x="12960" y="19614"/>
                    <a:pt x="17280" y="2060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1" name="Line"/>
            <p:cNvSpPr/>
            <p:nvPr/>
          </p:nvSpPr>
          <p:spPr>
            <a:xfrm>
              <a:off x="595182" y="5318580"/>
              <a:ext cx="268212" cy="48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468" extrusionOk="0">
                  <a:moveTo>
                    <a:pt x="4565" y="2710"/>
                  </a:moveTo>
                  <a:cubicBezTo>
                    <a:pt x="4565" y="1289"/>
                    <a:pt x="4565" y="-132"/>
                    <a:pt x="4050" y="10"/>
                  </a:cubicBezTo>
                  <a:cubicBezTo>
                    <a:pt x="3536" y="152"/>
                    <a:pt x="2507" y="1857"/>
                    <a:pt x="1736" y="4842"/>
                  </a:cubicBezTo>
                  <a:cubicBezTo>
                    <a:pt x="965" y="7826"/>
                    <a:pt x="450" y="12089"/>
                    <a:pt x="193" y="14931"/>
                  </a:cubicBezTo>
                  <a:cubicBezTo>
                    <a:pt x="-64" y="17773"/>
                    <a:pt x="-64" y="19194"/>
                    <a:pt x="193" y="19194"/>
                  </a:cubicBezTo>
                  <a:cubicBezTo>
                    <a:pt x="450" y="19194"/>
                    <a:pt x="965" y="17773"/>
                    <a:pt x="1736" y="15357"/>
                  </a:cubicBezTo>
                  <a:cubicBezTo>
                    <a:pt x="2507" y="12942"/>
                    <a:pt x="3536" y="9531"/>
                    <a:pt x="4307" y="6973"/>
                  </a:cubicBezTo>
                  <a:cubicBezTo>
                    <a:pt x="5079" y="4415"/>
                    <a:pt x="5593" y="2710"/>
                    <a:pt x="6879" y="2710"/>
                  </a:cubicBezTo>
                  <a:cubicBezTo>
                    <a:pt x="8165" y="2710"/>
                    <a:pt x="10222" y="4415"/>
                    <a:pt x="12793" y="7826"/>
                  </a:cubicBezTo>
                  <a:cubicBezTo>
                    <a:pt x="15365" y="11236"/>
                    <a:pt x="18450" y="16352"/>
                    <a:pt x="21536" y="2146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2" name="Line"/>
            <p:cNvSpPr/>
            <p:nvPr/>
          </p:nvSpPr>
          <p:spPr>
            <a:xfrm>
              <a:off x="613597" y="5610231"/>
              <a:ext cx="230582" cy="13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3" name="Line"/>
            <p:cNvSpPr/>
            <p:nvPr/>
          </p:nvSpPr>
          <p:spPr>
            <a:xfrm>
              <a:off x="863393" y="5418080"/>
              <a:ext cx="266560" cy="36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extrusionOk="0">
                  <a:moveTo>
                    <a:pt x="0" y="0"/>
                  </a:moveTo>
                  <a:cubicBezTo>
                    <a:pt x="1005" y="3789"/>
                    <a:pt x="2009" y="7579"/>
                    <a:pt x="3265" y="10800"/>
                  </a:cubicBezTo>
                  <a:cubicBezTo>
                    <a:pt x="4521" y="14021"/>
                    <a:pt x="6028" y="16674"/>
                    <a:pt x="6781" y="17053"/>
                  </a:cubicBezTo>
                  <a:cubicBezTo>
                    <a:pt x="7535" y="17432"/>
                    <a:pt x="7535" y="15537"/>
                    <a:pt x="7535" y="13642"/>
                  </a:cubicBezTo>
                  <a:cubicBezTo>
                    <a:pt x="7535" y="11747"/>
                    <a:pt x="7535" y="9853"/>
                    <a:pt x="8288" y="8147"/>
                  </a:cubicBezTo>
                  <a:cubicBezTo>
                    <a:pt x="9042" y="6442"/>
                    <a:pt x="10549" y="4926"/>
                    <a:pt x="12558" y="4547"/>
                  </a:cubicBezTo>
                  <a:cubicBezTo>
                    <a:pt x="14567" y="4168"/>
                    <a:pt x="17079" y="4926"/>
                    <a:pt x="18837" y="6632"/>
                  </a:cubicBezTo>
                  <a:cubicBezTo>
                    <a:pt x="20595" y="8337"/>
                    <a:pt x="21600" y="10989"/>
                    <a:pt x="20344" y="13642"/>
                  </a:cubicBezTo>
                  <a:cubicBezTo>
                    <a:pt x="19088" y="16295"/>
                    <a:pt x="15572" y="18947"/>
                    <a:pt x="12056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4" name="Line"/>
            <p:cNvSpPr/>
            <p:nvPr/>
          </p:nvSpPr>
          <p:spPr>
            <a:xfrm>
              <a:off x="1209266" y="5451242"/>
              <a:ext cx="153722" cy="35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6" extrusionOk="0">
                  <a:moveTo>
                    <a:pt x="0" y="2632"/>
                  </a:moveTo>
                  <a:cubicBezTo>
                    <a:pt x="2700" y="1089"/>
                    <a:pt x="5400" y="-454"/>
                    <a:pt x="7200" y="125"/>
                  </a:cubicBezTo>
                  <a:cubicBezTo>
                    <a:pt x="9000" y="703"/>
                    <a:pt x="9900" y="3403"/>
                    <a:pt x="12150" y="7260"/>
                  </a:cubicBezTo>
                  <a:cubicBezTo>
                    <a:pt x="14400" y="11117"/>
                    <a:pt x="18000" y="16132"/>
                    <a:pt x="21600" y="2114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5" name="Line"/>
            <p:cNvSpPr/>
            <p:nvPr/>
          </p:nvSpPr>
          <p:spPr>
            <a:xfrm>
              <a:off x="1266911" y="5610231"/>
              <a:ext cx="230583" cy="3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6" name="Line"/>
            <p:cNvSpPr/>
            <p:nvPr/>
          </p:nvSpPr>
          <p:spPr>
            <a:xfrm>
              <a:off x="1555138" y="5456510"/>
              <a:ext cx="96076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7" name="Line"/>
            <p:cNvSpPr/>
            <p:nvPr/>
          </p:nvSpPr>
          <p:spPr>
            <a:xfrm>
              <a:off x="161189" y="6262721"/>
              <a:ext cx="68106" cy="53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379" extrusionOk="0">
                  <a:moveTo>
                    <a:pt x="9097" y="2320"/>
                  </a:moveTo>
                  <a:cubicBezTo>
                    <a:pt x="5170" y="1050"/>
                    <a:pt x="1243" y="-221"/>
                    <a:pt x="261" y="33"/>
                  </a:cubicBezTo>
                  <a:cubicBezTo>
                    <a:pt x="-721" y="287"/>
                    <a:pt x="1243" y="2066"/>
                    <a:pt x="3206" y="4988"/>
                  </a:cubicBezTo>
                  <a:cubicBezTo>
                    <a:pt x="5170" y="7911"/>
                    <a:pt x="7134" y="11977"/>
                    <a:pt x="10079" y="14899"/>
                  </a:cubicBezTo>
                  <a:cubicBezTo>
                    <a:pt x="13024" y="17821"/>
                    <a:pt x="16952" y="19600"/>
                    <a:pt x="20879" y="213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8" name="Line"/>
            <p:cNvSpPr/>
            <p:nvPr/>
          </p:nvSpPr>
          <p:spPr>
            <a:xfrm>
              <a:off x="146971" y="6317502"/>
              <a:ext cx="255260" cy="11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118" extrusionOk="0">
                  <a:moveTo>
                    <a:pt x="450" y="21118"/>
                  </a:moveTo>
                  <a:cubicBezTo>
                    <a:pt x="-77" y="15434"/>
                    <a:pt x="-604" y="9750"/>
                    <a:pt x="1767" y="5771"/>
                  </a:cubicBezTo>
                  <a:cubicBezTo>
                    <a:pt x="4137" y="1792"/>
                    <a:pt x="9406" y="-482"/>
                    <a:pt x="13094" y="86"/>
                  </a:cubicBezTo>
                  <a:cubicBezTo>
                    <a:pt x="16781" y="655"/>
                    <a:pt x="18889" y="4065"/>
                    <a:pt x="20996" y="74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9" name="Line"/>
            <p:cNvSpPr/>
            <p:nvPr/>
          </p:nvSpPr>
          <p:spPr>
            <a:xfrm>
              <a:off x="171648" y="6532557"/>
              <a:ext cx="230583" cy="5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0" name="Line"/>
            <p:cNvSpPr/>
            <p:nvPr/>
          </p:nvSpPr>
          <p:spPr>
            <a:xfrm>
              <a:off x="594381" y="6378836"/>
              <a:ext cx="38432" cy="307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1" name="Line"/>
            <p:cNvSpPr/>
            <p:nvPr/>
          </p:nvSpPr>
          <p:spPr>
            <a:xfrm>
              <a:off x="575166" y="6334411"/>
              <a:ext cx="281823" cy="42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2" extrusionOk="0">
                  <a:moveTo>
                    <a:pt x="0" y="4109"/>
                  </a:moveTo>
                  <a:cubicBezTo>
                    <a:pt x="491" y="2521"/>
                    <a:pt x="982" y="933"/>
                    <a:pt x="2455" y="297"/>
                  </a:cubicBezTo>
                  <a:cubicBezTo>
                    <a:pt x="3927" y="-338"/>
                    <a:pt x="6382" y="-20"/>
                    <a:pt x="9082" y="1886"/>
                  </a:cubicBezTo>
                  <a:cubicBezTo>
                    <a:pt x="11782" y="3791"/>
                    <a:pt x="14727" y="7286"/>
                    <a:pt x="16691" y="9827"/>
                  </a:cubicBezTo>
                  <a:cubicBezTo>
                    <a:pt x="18655" y="12368"/>
                    <a:pt x="19636" y="13956"/>
                    <a:pt x="20373" y="15544"/>
                  </a:cubicBezTo>
                  <a:cubicBezTo>
                    <a:pt x="21109" y="17133"/>
                    <a:pt x="21600" y="18721"/>
                    <a:pt x="21600" y="19674"/>
                  </a:cubicBezTo>
                  <a:cubicBezTo>
                    <a:pt x="21600" y="20627"/>
                    <a:pt x="21109" y="20944"/>
                    <a:pt x="20618" y="212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2" name="Line"/>
            <p:cNvSpPr/>
            <p:nvPr/>
          </p:nvSpPr>
          <p:spPr>
            <a:xfrm>
              <a:off x="613597" y="6570988"/>
              <a:ext cx="269012" cy="7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4400"/>
                    <a:pt x="9257" y="7200"/>
                    <a:pt x="12857" y="36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3" name="Line"/>
            <p:cNvSpPr/>
            <p:nvPr/>
          </p:nvSpPr>
          <p:spPr>
            <a:xfrm>
              <a:off x="959469" y="6338740"/>
              <a:ext cx="277650" cy="40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350" extrusionOk="0">
                  <a:moveTo>
                    <a:pt x="0" y="3125"/>
                  </a:moveTo>
                  <a:cubicBezTo>
                    <a:pt x="982" y="6500"/>
                    <a:pt x="1964" y="9875"/>
                    <a:pt x="2945" y="12744"/>
                  </a:cubicBezTo>
                  <a:cubicBezTo>
                    <a:pt x="3927" y="15612"/>
                    <a:pt x="4909" y="17975"/>
                    <a:pt x="5400" y="18144"/>
                  </a:cubicBezTo>
                  <a:cubicBezTo>
                    <a:pt x="5891" y="18313"/>
                    <a:pt x="5891" y="16287"/>
                    <a:pt x="5891" y="13419"/>
                  </a:cubicBezTo>
                  <a:cubicBezTo>
                    <a:pt x="5891" y="10550"/>
                    <a:pt x="5891" y="6838"/>
                    <a:pt x="6627" y="4306"/>
                  </a:cubicBezTo>
                  <a:cubicBezTo>
                    <a:pt x="7364" y="1775"/>
                    <a:pt x="8836" y="425"/>
                    <a:pt x="10800" y="87"/>
                  </a:cubicBezTo>
                  <a:cubicBezTo>
                    <a:pt x="12764" y="-250"/>
                    <a:pt x="15218" y="425"/>
                    <a:pt x="17182" y="1437"/>
                  </a:cubicBezTo>
                  <a:cubicBezTo>
                    <a:pt x="19145" y="2450"/>
                    <a:pt x="20618" y="3800"/>
                    <a:pt x="21109" y="6331"/>
                  </a:cubicBezTo>
                  <a:cubicBezTo>
                    <a:pt x="21600" y="8863"/>
                    <a:pt x="21109" y="12575"/>
                    <a:pt x="18655" y="15275"/>
                  </a:cubicBezTo>
                  <a:cubicBezTo>
                    <a:pt x="16200" y="17975"/>
                    <a:pt x="11782" y="19663"/>
                    <a:pt x="9327" y="20506"/>
                  </a:cubicBezTo>
                  <a:cubicBezTo>
                    <a:pt x="6873" y="21350"/>
                    <a:pt x="6382" y="21350"/>
                    <a:pt x="5891" y="213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4" name="Line"/>
            <p:cNvSpPr/>
            <p:nvPr/>
          </p:nvSpPr>
          <p:spPr>
            <a:xfrm>
              <a:off x="1420632" y="6398052"/>
              <a:ext cx="96077" cy="345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5" name="Line"/>
            <p:cNvSpPr/>
            <p:nvPr/>
          </p:nvSpPr>
          <p:spPr>
            <a:xfrm>
              <a:off x="1382202" y="6551772"/>
              <a:ext cx="288227" cy="3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6" name="Line"/>
            <p:cNvSpPr/>
            <p:nvPr/>
          </p:nvSpPr>
          <p:spPr>
            <a:xfrm>
              <a:off x="1670428" y="6359621"/>
              <a:ext cx="96077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5760"/>
                    <a:pt x="5760" y="11520"/>
                    <a:pt x="9360" y="15120"/>
                  </a:cubicBezTo>
                  <a:cubicBezTo>
                    <a:pt x="12960" y="18720"/>
                    <a:pt x="1728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7" name="Line"/>
            <p:cNvSpPr/>
            <p:nvPr/>
          </p:nvSpPr>
          <p:spPr>
            <a:xfrm>
              <a:off x="1891131" y="6619715"/>
              <a:ext cx="240462" cy="27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093" extrusionOk="0">
                  <a:moveTo>
                    <a:pt x="4287" y="5102"/>
                  </a:moveTo>
                  <a:cubicBezTo>
                    <a:pt x="2014" y="3629"/>
                    <a:pt x="-260" y="2157"/>
                    <a:pt x="24" y="1175"/>
                  </a:cubicBezTo>
                  <a:cubicBezTo>
                    <a:pt x="308" y="193"/>
                    <a:pt x="3151" y="-298"/>
                    <a:pt x="5993" y="193"/>
                  </a:cubicBezTo>
                  <a:cubicBezTo>
                    <a:pt x="8835" y="684"/>
                    <a:pt x="11677" y="2157"/>
                    <a:pt x="13098" y="4120"/>
                  </a:cubicBezTo>
                  <a:cubicBezTo>
                    <a:pt x="14519" y="6084"/>
                    <a:pt x="14519" y="8538"/>
                    <a:pt x="13666" y="11484"/>
                  </a:cubicBezTo>
                  <a:cubicBezTo>
                    <a:pt x="12814" y="14429"/>
                    <a:pt x="11108" y="17866"/>
                    <a:pt x="11677" y="19584"/>
                  </a:cubicBezTo>
                  <a:cubicBezTo>
                    <a:pt x="12245" y="21302"/>
                    <a:pt x="15087" y="21302"/>
                    <a:pt x="17077" y="20811"/>
                  </a:cubicBezTo>
                  <a:cubicBezTo>
                    <a:pt x="19066" y="20320"/>
                    <a:pt x="20203" y="19338"/>
                    <a:pt x="21340" y="1835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8" name="Line"/>
            <p:cNvSpPr/>
            <p:nvPr/>
          </p:nvSpPr>
          <p:spPr>
            <a:xfrm>
              <a:off x="4000089" y="6003219"/>
              <a:ext cx="60110" cy="396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17280" y="3138"/>
                  </a:moveTo>
                  <a:cubicBezTo>
                    <a:pt x="11520" y="1626"/>
                    <a:pt x="5760" y="114"/>
                    <a:pt x="2880" y="6"/>
                  </a:cubicBezTo>
                  <a:cubicBezTo>
                    <a:pt x="0" y="-102"/>
                    <a:pt x="0" y="1194"/>
                    <a:pt x="0" y="4326"/>
                  </a:cubicBezTo>
                  <a:cubicBezTo>
                    <a:pt x="0" y="7458"/>
                    <a:pt x="0" y="12426"/>
                    <a:pt x="720" y="15882"/>
                  </a:cubicBezTo>
                  <a:cubicBezTo>
                    <a:pt x="1440" y="19338"/>
                    <a:pt x="2880" y="21282"/>
                    <a:pt x="6480" y="21390"/>
                  </a:cubicBezTo>
                  <a:cubicBezTo>
                    <a:pt x="10080" y="21498"/>
                    <a:pt x="15840" y="19770"/>
                    <a:pt x="21600" y="180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9" name="Line"/>
            <p:cNvSpPr/>
            <p:nvPr/>
          </p:nvSpPr>
          <p:spPr>
            <a:xfrm>
              <a:off x="4005930" y="6093020"/>
              <a:ext cx="318748" cy="14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099" extrusionOk="0">
                  <a:moveTo>
                    <a:pt x="2036" y="5752"/>
                  </a:moveTo>
                  <a:cubicBezTo>
                    <a:pt x="956" y="3478"/>
                    <a:pt x="-124" y="1204"/>
                    <a:pt x="11" y="352"/>
                  </a:cubicBezTo>
                  <a:cubicBezTo>
                    <a:pt x="146" y="-501"/>
                    <a:pt x="1496" y="67"/>
                    <a:pt x="4466" y="3478"/>
                  </a:cubicBezTo>
                  <a:cubicBezTo>
                    <a:pt x="7436" y="6888"/>
                    <a:pt x="12026" y="13141"/>
                    <a:pt x="15131" y="16552"/>
                  </a:cubicBezTo>
                  <a:cubicBezTo>
                    <a:pt x="18236" y="19962"/>
                    <a:pt x="19856" y="20531"/>
                    <a:pt x="21476" y="210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0" name="Line"/>
            <p:cNvSpPr/>
            <p:nvPr/>
          </p:nvSpPr>
          <p:spPr>
            <a:xfrm>
              <a:off x="4282890" y="5978268"/>
              <a:ext cx="41788" cy="46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372" extrusionOk="0">
                  <a:moveTo>
                    <a:pt x="20477" y="3250"/>
                  </a:moveTo>
                  <a:cubicBezTo>
                    <a:pt x="14586" y="1786"/>
                    <a:pt x="8695" y="321"/>
                    <a:pt x="5750" y="47"/>
                  </a:cubicBezTo>
                  <a:cubicBezTo>
                    <a:pt x="2804" y="-228"/>
                    <a:pt x="2804" y="687"/>
                    <a:pt x="1822" y="3341"/>
                  </a:cubicBezTo>
                  <a:cubicBezTo>
                    <a:pt x="841" y="5996"/>
                    <a:pt x="-1123" y="10389"/>
                    <a:pt x="841" y="13684"/>
                  </a:cubicBezTo>
                  <a:cubicBezTo>
                    <a:pt x="2804" y="16979"/>
                    <a:pt x="8695" y="19175"/>
                    <a:pt x="14586" y="213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1" name="Line"/>
            <p:cNvSpPr/>
            <p:nvPr/>
          </p:nvSpPr>
          <p:spPr>
            <a:xfrm>
              <a:off x="4433883" y="6067288"/>
              <a:ext cx="215383" cy="36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92" extrusionOk="0">
                  <a:moveTo>
                    <a:pt x="7099" y="362"/>
                  </a:moveTo>
                  <a:cubicBezTo>
                    <a:pt x="4699" y="5057"/>
                    <a:pt x="2299" y="9753"/>
                    <a:pt x="1099" y="12688"/>
                  </a:cubicBezTo>
                  <a:cubicBezTo>
                    <a:pt x="-101" y="15622"/>
                    <a:pt x="-101" y="16796"/>
                    <a:pt x="99" y="16679"/>
                  </a:cubicBezTo>
                  <a:cubicBezTo>
                    <a:pt x="299" y="16562"/>
                    <a:pt x="699" y="15153"/>
                    <a:pt x="1699" y="12570"/>
                  </a:cubicBezTo>
                  <a:cubicBezTo>
                    <a:pt x="2699" y="9988"/>
                    <a:pt x="4299" y="6231"/>
                    <a:pt x="5299" y="3766"/>
                  </a:cubicBezTo>
                  <a:cubicBezTo>
                    <a:pt x="6299" y="1301"/>
                    <a:pt x="6699" y="127"/>
                    <a:pt x="7499" y="9"/>
                  </a:cubicBezTo>
                  <a:cubicBezTo>
                    <a:pt x="8299" y="-108"/>
                    <a:pt x="9499" y="831"/>
                    <a:pt x="11899" y="4588"/>
                  </a:cubicBezTo>
                  <a:cubicBezTo>
                    <a:pt x="14299" y="8344"/>
                    <a:pt x="17899" y="14918"/>
                    <a:pt x="21499" y="214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2" name="Line"/>
            <p:cNvSpPr/>
            <p:nvPr/>
          </p:nvSpPr>
          <p:spPr>
            <a:xfrm>
              <a:off x="4444896" y="6289854"/>
              <a:ext cx="192349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50" y="17280"/>
                    <a:pt x="9900" y="12960"/>
                    <a:pt x="13500" y="9360"/>
                  </a:cubicBezTo>
                  <a:cubicBezTo>
                    <a:pt x="17100" y="5760"/>
                    <a:pt x="1935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3" name="Line"/>
            <p:cNvSpPr/>
            <p:nvPr/>
          </p:nvSpPr>
          <p:spPr>
            <a:xfrm>
              <a:off x="4673309" y="6065466"/>
              <a:ext cx="259622" cy="34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240" extrusionOk="0">
                  <a:moveTo>
                    <a:pt x="0" y="4220"/>
                  </a:moveTo>
                  <a:cubicBezTo>
                    <a:pt x="1309" y="7944"/>
                    <a:pt x="2618" y="11668"/>
                    <a:pt x="3436" y="14151"/>
                  </a:cubicBezTo>
                  <a:cubicBezTo>
                    <a:pt x="4255" y="16634"/>
                    <a:pt x="4582" y="17875"/>
                    <a:pt x="4582" y="17751"/>
                  </a:cubicBezTo>
                  <a:cubicBezTo>
                    <a:pt x="4582" y="17627"/>
                    <a:pt x="4255" y="16137"/>
                    <a:pt x="4418" y="13530"/>
                  </a:cubicBezTo>
                  <a:cubicBezTo>
                    <a:pt x="4582" y="10923"/>
                    <a:pt x="5236" y="7199"/>
                    <a:pt x="6055" y="4717"/>
                  </a:cubicBezTo>
                  <a:cubicBezTo>
                    <a:pt x="6873" y="2234"/>
                    <a:pt x="7855" y="992"/>
                    <a:pt x="9164" y="372"/>
                  </a:cubicBezTo>
                  <a:cubicBezTo>
                    <a:pt x="10473" y="-249"/>
                    <a:pt x="12109" y="-249"/>
                    <a:pt x="14236" y="1613"/>
                  </a:cubicBezTo>
                  <a:cubicBezTo>
                    <a:pt x="16364" y="3475"/>
                    <a:pt x="18982" y="7199"/>
                    <a:pt x="20291" y="10427"/>
                  </a:cubicBezTo>
                  <a:cubicBezTo>
                    <a:pt x="21600" y="13654"/>
                    <a:pt x="21600" y="16385"/>
                    <a:pt x="19636" y="18248"/>
                  </a:cubicBezTo>
                  <a:cubicBezTo>
                    <a:pt x="17673" y="20110"/>
                    <a:pt x="13745" y="21103"/>
                    <a:pt x="11127" y="21227"/>
                  </a:cubicBezTo>
                  <a:cubicBezTo>
                    <a:pt x="8509" y="21351"/>
                    <a:pt x="7200" y="20606"/>
                    <a:pt x="5891" y="198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4" name="Line"/>
            <p:cNvSpPr/>
            <p:nvPr/>
          </p:nvSpPr>
          <p:spPr>
            <a:xfrm>
              <a:off x="5045984" y="6097505"/>
              <a:ext cx="48088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5" name="Line"/>
            <p:cNvSpPr/>
            <p:nvPr/>
          </p:nvSpPr>
          <p:spPr>
            <a:xfrm>
              <a:off x="5013926" y="6253788"/>
              <a:ext cx="224407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cubicBezTo>
                    <a:pt x="1543" y="17486"/>
                    <a:pt x="0" y="13371"/>
                    <a:pt x="0" y="9771"/>
                  </a:cubicBezTo>
                  <a:cubicBezTo>
                    <a:pt x="0" y="6171"/>
                    <a:pt x="1543" y="3086"/>
                    <a:pt x="3471" y="2057"/>
                  </a:cubicBezTo>
                  <a:cubicBezTo>
                    <a:pt x="5400" y="1029"/>
                    <a:pt x="7714" y="2057"/>
                    <a:pt x="10800" y="2057"/>
                  </a:cubicBezTo>
                  <a:cubicBezTo>
                    <a:pt x="13886" y="2057"/>
                    <a:pt x="17743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6" name="Line"/>
            <p:cNvSpPr/>
            <p:nvPr/>
          </p:nvSpPr>
          <p:spPr>
            <a:xfrm>
              <a:off x="5214289" y="6137956"/>
              <a:ext cx="36066" cy="29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5" extrusionOk="0">
                  <a:moveTo>
                    <a:pt x="0" y="2247"/>
                  </a:moveTo>
                  <a:cubicBezTo>
                    <a:pt x="2400" y="826"/>
                    <a:pt x="4800" y="-595"/>
                    <a:pt x="6000" y="258"/>
                  </a:cubicBezTo>
                  <a:cubicBezTo>
                    <a:pt x="7200" y="1110"/>
                    <a:pt x="7200" y="4237"/>
                    <a:pt x="9600" y="8073"/>
                  </a:cubicBezTo>
                  <a:cubicBezTo>
                    <a:pt x="12000" y="11910"/>
                    <a:pt x="16800" y="16458"/>
                    <a:pt x="21600" y="210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7" name="Line"/>
            <p:cNvSpPr/>
            <p:nvPr/>
          </p:nvSpPr>
          <p:spPr>
            <a:xfrm>
              <a:off x="5478767" y="6289854"/>
              <a:ext cx="352640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55" y="14400"/>
                    <a:pt x="10309" y="7200"/>
                    <a:pt x="13500" y="3600"/>
                  </a:cubicBezTo>
                  <a:cubicBezTo>
                    <a:pt x="16691" y="0"/>
                    <a:pt x="17918" y="0"/>
                    <a:pt x="19145" y="0"/>
                  </a:cubicBezTo>
                  <a:cubicBezTo>
                    <a:pt x="20373" y="0"/>
                    <a:pt x="21600" y="0"/>
                    <a:pt x="21600" y="0"/>
                  </a:cubicBezTo>
                  <a:cubicBezTo>
                    <a:pt x="21600" y="0"/>
                    <a:pt x="20373" y="0"/>
                    <a:pt x="1914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8" name="Line"/>
            <p:cNvSpPr/>
            <p:nvPr/>
          </p:nvSpPr>
          <p:spPr>
            <a:xfrm>
              <a:off x="5803355" y="6205701"/>
              <a:ext cx="118333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extrusionOk="0">
                  <a:moveTo>
                    <a:pt x="0" y="0"/>
                  </a:moveTo>
                  <a:cubicBezTo>
                    <a:pt x="3600" y="0"/>
                    <a:pt x="7200" y="0"/>
                    <a:pt x="11520" y="1800"/>
                  </a:cubicBezTo>
                  <a:cubicBezTo>
                    <a:pt x="15840" y="3600"/>
                    <a:pt x="20880" y="7200"/>
                    <a:pt x="21240" y="10800"/>
                  </a:cubicBezTo>
                  <a:cubicBezTo>
                    <a:pt x="21600" y="14400"/>
                    <a:pt x="17280" y="18000"/>
                    <a:pt x="1296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9" name="Line"/>
            <p:cNvSpPr/>
            <p:nvPr/>
          </p:nvSpPr>
          <p:spPr>
            <a:xfrm>
              <a:off x="6103900" y="6181658"/>
              <a:ext cx="36066" cy="27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0"/>
                  </a:moveTo>
                  <a:cubicBezTo>
                    <a:pt x="0" y="5246"/>
                    <a:pt x="0" y="10491"/>
                    <a:pt x="1200" y="14349"/>
                  </a:cubicBezTo>
                  <a:cubicBezTo>
                    <a:pt x="2400" y="18206"/>
                    <a:pt x="4800" y="20674"/>
                    <a:pt x="8400" y="21137"/>
                  </a:cubicBezTo>
                  <a:cubicBezTo>
                    <a:pt x="12000" y="21600"/>
                    <a:pt x="16800" y="20057"/>
                    <a:pt x="21600" y="185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0" name="Line"/>
            <p:cNvSpPr/>
            <p:nvPr/>
          </p:nvSpPr>
          <p:spPr>
            <a:xfrm>
              <a:off x="6073675" y="6220152"/>
              <a:ext cx="294705" cy="1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0871" extrusionOk="0">
                  <a:moveTo>
                    <a:pt x="2201" y="8487"/>
                  </a:moveTo>
                  <a:cubicBezTo>
                    <a:pt x="1034" y="5508"/>
                    <a:pt x="-134" y="2528"/>
                    <a:pt x="12" y="1039"/>
                  </a:cubicBezTo>
                  <a:cubicBezTo>
                    <a:pt x="158" y="-451"/>
                    <a:pt x="1617" y="-451"/>
                    <a:pt x="3952" y="1783"/>
                  </a:cubicBezTo>
                  <a:cubicBezTo>
                    <a:pt x="6288" y="4018"/>
                    <a:pt x="9498" y="8487"/>
                    <a:pt x="11688" y="11839"/>
                  </a:cubicBezTo>
                  <a:cubicBezTo>
                    <a:pt x="13877" y="15190"/>
                    <a:pt x="15044" y="17425"/>
                    <a:pt x="16358" y="18915"/>
                  </a:cubicBezTo>
                  <a:cubicBezTo>
                    <a:pt x="17671" y="20404"/>
                    <a:pt x="19131" y="21149"/>
                    <a:pt x="20007" y="20777"/>
                  </a:cubicBezTo>
                  <a:cubicBezTo>
                    <a:pt x="20882" y="20404"/>
                    <a:pt x="21174" y="18915"/>
                    <a:pt x="21466" y="174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1" name="Line"/>
            <p:cNvSpPr/>
            <p:nvPr/>
          </p:nvSpPr>
          <p:spPr>
            <a:xfrm>
              <a:off x="6344335" y="6193680"/>
              <a:ext cx="60110" cy="39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6109"/>
                    <a:pt x="5760" y="12218"/>
                    <a:pt x="9360" y="15818"/>
                  </a:cubicBezTo>
                  <a:cubicBezTo>
                    <a:pt x="12960" y="19418"/>
                    <a:pt x="17280" y="205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2" name="Line"/>
            <p:cNvSpPr/>
            <p:nvPr/>
          </p:nvSpPr>
          <p:spPr>
            <a:xfrm>
              <a:off x="6528669" y="6231634"/>
              <a:ext cx="176320" cy="35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7" extrusionOk="0">
                  <a:moveTo>
                    <a:pt x="8345" y="607"/>
                  </a:moveTo>
                  <a:cubicBezTo>
                    <a:pt x="5891" y="4927"/>
                    <a:pt x="3436" y="9247"/>
                    <a:pt x="1964" y="12607"/>
                  </a:cubicBezTo>
                  <a:cubicBezTo>
                    <a:pt x="491" y="15967"/>
                    <a:pt x="0" y="18367"/>
                    <a:pt x="0" y="18847"/>
                  </a:cubicBezTo>
                  <a:cubicBezTo>
                    <a:pt x="0" y="19327"/>
                    <a:pt x="491" y="17887"/>
                    <a:pt x="1473" y="15007"/>
                  </a:cubicBezTo>
                  <a:cubicBezTo>
                    <a:pt x="2455" y="12127"/>
                    <a:pt x="3927" y="7807"/>
                    <a:pt x="4909" y="4807"/>
                  </a:cubicBezTo>
                  <a:cubicBezTo>
                    <a:pt x="5891" y="1807"/>
                    <a:pt x="6382" y="127"/>
                    <a:pt x="7609" y="7"/>
                  </a:cubicBezTo>
                  <a:cubicBezTo>
                    <a:pt x="8836" y="-113"/>
                    <a:pt x="10800" y="1327"/>
                    <a:pt x="13255" y="5167"/>
                  </a:cubicBezTo>
                  <a:cubicBezTo>
                    <a:pt x="15709" y="9007"/>
                    <a:pt x="18655" y="15247"/>
                    <a:pt x="21600" y="214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3" name="Line"/>
            <p:cNvSpPr/>
            <p:nvPr/>
          </p:nvSpPr>
          <p:spPr>
            <a:xfrm>
              <a:off x="6554125" y="6446136"/>
              <a:ext cx="186930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1600" extrusionOk="0">
                  <a:moveTo>
                    <a:pt x="2091" y="21600"/>
                  </a:moveTo>
                  <a:cubicBezTo>
                    <a:pt x="741" y="16457"/>
                    <a:pt x="-609" y="11314"/>
                    <a:pt x="291" y="7714"/>
                  </a:cubicBezTo>
                  <a:cubicBezTo>
                    <a:pt x="1191" y="4114"/>
                    <a:pt x="4341" y="2057"/>
                    <a:pt x="8166" y="1029"/>
                  </a:cubicBezTo>
                  <a:cubicBezTo>
                    <a:pt x="11991" y="0"/>
                    <a:pt x="16491" y="0"/>
                    <a:pt x="2099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4" name="Line"/>
            <p:cNvSpPr/>
            <p:nvPr/>
          </p:nvSpPr>
          <p:spPr>
            <a:xfrm>
              <a:off x="6813185" y="6232527"/>
              <a:ext cx="314865" cy="33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0988" extrusionOk="0">
                  <a:moveTo>
                    <a:pt x="0" y="2839"/>
                  </a:moveTo>
                  <a:cubicBezTo>
                    <a:pt x="1914" y="6355"/>
                    <a:pt x="3828" y="9872"/>
                    <a:pt x="4785" y="12258"/>
                  </a:cubicBezTo>
                  <a:cubicBezTo>
                    <a:pt x="5742" y="14644"/>
                    <a:pt x="5742" y="15900"/>
                    <a:pt x="5878" y="17155"/>
                  </a:cubicBezTo>
                  <a:cubicBezTo>
                    <a:pt x="6015" y="18411"/>
                    <a:pt x="6289" y="19667"/>
                    <a:pt x="6289" y="19165"/>
                  </a:cubicBezTo>
                  <a:cubicBezTo>
                    <a:pt x="6289" y="18662"/>
                    <a:pt x="6015" y="16402"/>
                    <a:pt x="5468" y="14016"/>
                  </a:cubicBezTo>
                  <a:cubicBezTo>
                    <a:pt x="4922" y="11630"/>
                    <a:pt x="4101" y="9118"/>
                    <a:pt x="4375" y="6355"/>
                  </a:cubicBezTo>
                  <a:cubicBezTo>
                    <a:pt x="4648" y="3593"/>
                    <a:pt x="6015" y="579"/>
                    <a:pt x="8749" y="76"/>
                  </a:cubicBezTo>
                  <a:cubicBezTo>
                    <a:pt x="11484" y="-426"/>
                    <a:pt x="15585" y="1583"/>
                    <a:pt x="18046" y="4723"/>
                  </a:cubicBezTo>
                  <a:cubicBezTo>
                    <a:pt x="20506" y="7862"/>
                    <a:pt x="21327" y="12132"/>
                    <a:pt x="21463" y="14895"/>
                  </a:cubicBezTo>
                  <a:cubicBezTo>
                    <a:pt x="21600" y="17658"/>
                    <a:pt x="21053" y="18914"/>
                    <a:pt x="19413" y="19793"/>
                  </a:cubicBezTo>
                  <a:cubicBezTo>
                    <a:pt x="17772" y="20672"/>
                    <a:pt x="15038" y="21174"/>
                    <a:pt x="13261" y="20923"/>
                  </a:cubicBezTo>
                  <a:cubicBezTo>
                    <a:pt x="11484" y="20672"/>
                    <a:pt x="10663" y="19667"/>
                    <a:pt x="10390" y="18537"/>
                  </a:cubicBezTo>
                  <a:cubicBezTo>
                    <a:pt x="10116" y="17407"/>
                    <a:pt x="10390" y="16151"/>
                    <a:pt x="10663" y="1489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5" name="Line"/>
            <p:cNvSpPr/>
            <p:nvPr/>
          </p:nvSpPr>
          <p:spPr>
            <a:xfrm>
              <a:off x="7185860" y="6060924"/>
              <a:ext cx="60109" cy="27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1" extrusionOk="0">
                  <a:moveTo>
                    <a:pt x="0" y="2817"/>
                  </a:moveTo>
                  <a:cubicBezTo>
                    <a:pt x="0" y="1274"/>
                    <a:pt x="0" y="-269"/>
                    <a:pt x="1440" y="40"/>
                  </a:cubicBezTo>
                  <a:cubicBezTo>
                    <a:pt x="2880" y="348"/>
                    <a:pt x="5760" y="2508"/>
                    <a:pt x="9360" y="6365"/>
                  </a:cubicBezTo>
                  <a:cubicBezTo>
                    <a:pt x="12960" y="10222"/>
                    <a:pt x="17280" y="15777"/>
                    <a:pt x="21600" y="213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6" name="Line"/>
            <p:cNvSpPr/>
            <p:nvPr/>
          </p:nvSpPr>
          <p:spPr>
            <a:xfrm>
              <a:off x="7137773" y="6193680"/>
              <a:ext cx="180327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20" y="14400"/>
                    <a:pt x="3840" y="7200"/>
                    <a:pt x="7440" y="3600"/>
                  </a:cubicBezTo>
                  <a:cubicBezTo>
                    <a:pt x="11040" y="0"/>
                    <a:pt x="1632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7" name="Line"/>
            <p:cNvSpPr/>
            <p:nvPr/>
          </p:nvSpPr>
          <p:spPr>
            <a:xfrm>
              <a:off x="7534491" y="6361984"/>
              <a:ext cx="48088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8" name="Line"/>
            <p:cNvSpPr/>
            <p:nvPr/>
          </p:nvSpPr>
          <p:spPr>
            <a:xfrm>
              <a:off x="7450339" y="6471684"/>
              <a:ext cx="288523" cy="5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0" extrusionOk="0">
                  <a:moveTo>
                    <a:pt x="0" y="21060"/>
                  </a:moveTo>
                  <a:cubicBezTo>
                    <a:pt x="0" y="13860"/>
                    <a:pt x="0" y="6660"/>
                    <a:pt x="1350" y="3060"/>
                  </a:cubicBezTo>
                  <a:cubicBezTo>
                    <a:pt x="2700" y="-540"/>
                    <a:pt x="5400" y="-540"/>
                    <a:pt x="9000" y="900"/>
                  </a:cubicBezTo>
                  <a:cubicBezTo>
                    <a:pt x="12600" y="2340"/>
                    <a:pt x="17100" y="5220"/>
                    <a:pt x="21600" y="8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9" name="Line"/>
            <p:cNvSpPr/>
            <p:nvPr/>
          </p:nvSpPr>
          <p:spPr>
            <a:xfrm>
              <a:off x="7859079" y="6253788"/>
              <a:ext cx="324588" cy="38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33" y="4008"/>
                    <a:pt x="2667" y="8016"/>
                    <a:pt x="3467" y="11245"/>
                  </a:cubicBezTo>
                  <a:cubicBezTo>
                    <a:pt x="4267" y="14474"/>
                    <a:pt x="4533" y="16924"/>
                    <a:pt x="4800" y="18705"/>
                  </a:cubicBezTo>
                  <a:cubicBezTo>
                    <a:pt x="5067" y="20487"/>
                    <a:pt x="5333" y="21600"/>
                    <a:pt x="5333" y="21600"/>
                  </a:cubicBezTo>
                  <a:cubicBezTo>
                    <a:pt x="5333" y="21600"/>
                    <a:pt x="5067" y="20487"/>
                    <a:pt x="4533" y="19373"/>
                  </a:cubicBezTo>
                  <a:cubicBezTo>
                    <a:pt x="4000" y="18260"/>
                    <a:pt x="3200" y="17146"/>
                    <a:pt x="2533" y="16033"/>
                  </a:cubicBezTo>
                  <a:cubicBezTo>
                    <a:pt x="1867" y="14920"/>
                    <a:pt x="1333" y="13806"/>
                    <a:pt x="1733" y="13027"/>
                  </a:cubicBezTo>
                  <a:cubicBezTo>
                    <a:pt x="2133" y="12247"/>
                    <a:pt x="3467" y="11802"/>
                    <a:pt x="5467" y="11579"/>
                  </a:cubicBezTo>
                  <a:cubicBezTo>
                    <a:pt x="7467" y="11357"/>
                    <a:pt x="10133" y="11357"/>
                    <a:pt x="12133" y="11134"/>
                  </a:cubicBezTo>
                  <a:cubicBezTo>
                    <a:pt x="14133" y="10911"/>
                    <a:pt x="15467" y="10466"/>
                    <a:pt x="16133" y="9130"/>
                  </a:cubicBezTo>
                  <a:cubicBezTo>
                    <a:pt x="16800" y="7794"/>
                    <a:pt x="16800" y="5567"/>
                    <a:pt x="16400" y="4008"/>
                  </a:cubicBezTo>
                  <a:cubicBezTo>
                    <a:pt x="16000" y="2449"/>
                    <a:pt x="15200" y="1559"/>
                    <a:pt x="14800" y="1670"/>
                  </a:cubicBezTo>
                  <a:cubicBezTo>
                    <a:pt x="14400" y="1781"/>
                    <a:pt x="14400" y="2895"/>
                    <a:pt x="14667" y="5233"/>
                  </a:cubicBezTo>
                  <a:cubicBezTo>
                    <a:pt x="14933" y="7571"/>
                    <a:pt x="15467" y="11134"/>
                    <a:pt x="16000" y="13806"/>
                  </a:cubicBezTo>
                  <a:cubicBezTo>
                    <a:pt x="16533" y="16478"/>
                    <a:pt x="17067" y="18260"/>
                    <a:pt x="18000" y="19151"/>
                  </a:cubicBezTo>
                  <a:cubicBezTo>
                    <a:pt x="18933" y="20041"/>
                    <a:pt x="20267" y="20041"/>
                    <a:pt x="21600" y="200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0" name="Line"/>
            <p:cNvSpPr/>
            <p:nvPr/>
          </p:nvSpPr>
          <p:spPr>
            <a:xfrm>
              <a:off x="8231754" y="6169636"/>
              <a:ext cx="48088" cy="27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2817"/>
                    <a:pt x="10800" y="5635"/>
                    <a:pt x="14400" y="9235"/>
                  </a:cubicBezTo>
                  <a:cubicBezTo>
                    <a:pt x="18000" y="12835"/>
                    <a:pt x="19800" y="1721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1" name="Line"/>
            <p:cNvSpPr/>
            <p:nvPr/>
          </p:nvSpPr>
          <p:spPr>
            <a:xfrm>
              <a:off x="8195689" y="6287539"/>
              <a:ext cx="132240" cy="2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20297"/>
                  </a:moveTo>
                  <a:cubicBezTo>
                    <a:pt x="2618" y="11040"/>
                    <a:pt x="5236" y="1783"/>
                    <a:pt x="8836" y="240"/>
                  </a:cubicBezTo>
                  <a:cubicBezTo>
                    <a:pt x="12436" y="-1303"/>
                    <a:pt x="17018" y="4868"/>
                    <a:pt x="21600" y="110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2" name="Line"/>
            <p:cNvSpPr/>
            <p:nvPr/>
          </p:nvSpPr>
          <p:spPr>
            <a:xfrm>
              <a:off x="8580385" y="6446136"/>
              <a:ext cx="108197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3877"/>
                    <a:pt x="9600" y="7754"/>
                    <a:pt x="13200" y="11354"/>
                  </a:cubicBezTo>
                  <a:cubicBezTo>
                    <a:pt x="16800" y="14954"/>
                    <a:pt x="19200" y="18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3" name="Line"/>
            <p:cNvSpPr/>
            <p:nvPr/>
          </p:nvSpPr>
          <p:spPr>
            <a:xfrm>
              <a:off x="8503627" y="6580285"/>
              <a:ext cx="233042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14" extrusionOk="0">
                  <a:moveTo>
                    <a:pt x="423" y="20914"/>
                  </a:moveTo>
                  <a:cubicBezTo>
                    <a:pt x="57" y="13714"/>
                    <a:pt x="-309" y="6514"/>
                    <a:pt x="423" y="2914"/>
                  </a:cubicBezTo>
                  <a:cubicBezTo>
                    <a:pt x="1155" y="-686"/>
                    <a:pt x="2986" y="-686"/>
                    <a:pt x="6647" y="1474"/>
                  </a:cubicBezTo>
                  <a:cubicBezTo>
                    <a:pt x="10308" y="3634"/>
                    <a:pt x="15799" y="7954"/>
                    <a:pt x="21291" y="122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4" name="Line"/>
            <p:cNvSpPr/>
            <p:nvPr/>
          </p:nvSpPr>
          <p:spPr>
            <a:xfrm>
              <a:off x="8856886" y="6393564"/>
              <a:ext cx="216393" cy="31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9" extrusionOk="0">
                  <a:moveTo>
                    <a:pt x="0" y="6782"/>
                  </a:moveTo>
                  <a:cubicBezTo>
                    <a:pt x="0" y="5432"/>
                    <a:pt x="0" y="4082"/>
                    <a:pt x="600" y="2867"/>
                  </a:cubicBezTo>
                  <a:cubicBezTo>
                    <a:pt x="1200" y="1652"/>
                    <a:pt x="2400" y="572"/>
                    <a:pt x="4000" y="167"/>
                  </a:cubicBezTo>
                  <a:cubicBezTo>
                    <a:pt x="5600" y="-238"/>
                    <a:pt x="7600" y="32"/>
                    <a:pt x="9000" y="1652"/>
                  </a:cubicBezTo>
                  <a:cubicBezTo>
                    <a:pt x="10400" y="3272"/>
                    <a:pt x="11200" y="6242"/>
                    <a:pt x="10600" y="9212"/>
                  </a:cubicBezTo>
                  <a:cubicBezTo>
                    <a:pt x="10000" y="12182"/>
                    <a:pt x="8000" y="15152"/>
                    <a:pt x="6400" y="17177"/>
                  </a:cubicBezTo>
                  <a:cubicBezTo>
                    <a:pt x="4800" y="19202"/>
                    <a:pt x="3600" y="20282"/>
                    <a:pt x="4000" y="20822"/>
                  </a:cubicBezTo>
                  <a:cubicBezTo>
                    <a:pt x="4400" y="21362"/>
                    <a:pt x="6400" y="21362"/>
                    <a:pt x="9600" y="20552"/>
                  </a:cubicBezTo>
                  <a:cubicBezTo>
                    <a:pt x="12800" y="19742"/>
                    <a:pt x="17200" y="18122"/>
                    <a:pt x="21600" y="165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5" name="Line"/>
            <p:cNvSpPr/>
            <p:nvPr/>
          </p:nvSpPr>
          <p:spPr>
            <a:xfrm>
              <a:off x="9096337" y="6386028"/>
              <a:ext cx="301529" cy="3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433" extrusionOk="0">
                  <a:moveTo>
                    <a:pt x="4333" y="7477"/>
                  </a:moveTo>
                  <a:cubicBezTo>
                    <a:pt x="3481" y="8585"/>
                    <a:pt x="2628" y="9692"/>
                    <a:pt x="2912" y="10385"/>
                  </a:cubicBezTo>
                  <a:cubicBezTo>
                    <a:pt x="3197" y="11077"/>
                    <a:pt x="4618" y="11354"/>
                    <a:pt x="6039" y="11215"/>
                  </a:cubicBezTo>
                  <a:cubicBezTo>
                    <a:pt x="7460" y="11077"/>
                    <a:pt x="8881" y="10523"/>
                    <a:pt x="10018" y="8862"/>
                  </a:cubicBezTo>
                  <a:cubicBezTo>
                    <a:pt x="11154" y="7200"/>
                    <a:pt x="12007" y="4431"/>
                    <a:pt x="11865" y="2631"/>
                  </a:cubicBezTo>
                  <a:cubicBezTo>
                    <a:pt x="11723" y="831"/>
                    <a:pt x="10586" y="0"/>
                    <a:pt x="8597" y="0"/>
                  </a:cubicBezTo>
                  <a:cubicBezTo>
                    <a:pt x="6607" y="0"/>
                    <a:pt x="3765" y="831"/>
                    <a:pt x="2060" y="2908"/>
                  </a:cubicBezTo>
                  <a:cubicBezTo>
                    <a:pt x="354" y="4985"/>
                    <a:pt x="-214" y="8308"/>
                    <a:pt x="70" y="11215"/>
                  </a:cubicBezTo>
                  <a:cubicBezTo>
                    <a:pt x="354" y="14123"/>
                    <a:pt x="1491" y="16615"/>
                    <a:pt x="3481" y="18277"/>
                  </a:cubicBezTo>
                  <a:cubicBezTo>
                    <a:pt x="5470" y="19938"/>
                    <a:pt x="8312" y="20769"/>
                    <a:pt x="10444" y="21185"/>
                  </a:cubicBezTo>
                  <a:cubicBezTo>
                    <a:pt x="12575" y="21600"/>
                    <a:pt x="13997" y="21600"/>
                    <a:pt x="15702" y="20354"/>
                  </a:cubicBezTo>
                  <a:cubicBezTo>
                    <a:pt x="17407" y="19108"/>
                    <a:pt x="19397" y="16615"/>
                    <a:pt x="21386" y="1412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6" name="Line"/>
            <p:cNvSpPr/>
            <p:nvPr/>
          </p:nvSpPr>
          <p:spPr>
            <a:xfrm>
              <a:off x="9337757" y="6133571"/>
              <a:ext cx="156284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7" name="Line"/>
            <p:cNvSpPr/>
            <p:nvPr/>
          </p:nvSpPr>
          <p:spPr>
            <a:xfrm>
              <a:off x="8683199" y="5808983"/>
              <a:ext cx="1035248" cy="10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488" extrusionOk="0">
                  <a:moveTo>
                    <a:pt x="16374" y="3600"/>
                  </a:moveTo>
                  <a:cubicBezTo>
                    <a:pt x="15540" y="3120"/>
                    <a:pt x="14706" y="2640"/>
                    <a:pt x="13664" y="2360"/>
                  </a:cubicBezTo>
                  <a:cubicBezTo>
                    <a:pt x="12621" y="2080"/>
                    <a:pt x="11370" y="2000"/>
                    <a:pt x="10120" y="2200"/>
                  </a:cubicBezTo>
                  <a:cubicBezTo>
                    <a:pt x="8869" y="2400"/>
                    <a:pt x="7618" y="2880"/>
                    <a:pt x="6408" y="3720"/>
                  </a:cubicBezTo>
                  <a:cubicBezTo>
                    <a:pt x="5199" y="4560"/>
                    <a:pt x="4031" y="5760"/>
                    <a:pt x="3072" y="7120"/>
                  </a:cubicBezTo>
                  <a:cubicBezTo>
                    <a:pt x="2113" y="8480"/>
                    <a:pt x="1363" y="10000"/>
                    <a:pt x="862" y="11360"/>
                  </a:cubicBezTo>
                  <a:cubicBezTo>
                    <a:pt x="362" y="12720"/>
                    <a:pt x="112" y="13920"/>
                    <a:pt x="28" y="14920"/>
                  </a:cubicBezTo>
                  <a:cubicBezTo>
                    <a:pt x="-55" y="15920"/>
                    <a:pt x="28" y="16720"/>
                    <a:pt x="487" y="17560"/>
                  </a:cubicBezTo>
                  <a:cubicBezTo>
                    <a:pt x="946" y="18400"/>
                    <a:pt x="1780" y="19280"/>
                    <a:pt x="3239" y="20000"/>
                  </a:cubicBezTo>
                  <a:cubicBezTo>
                    <a:pt x="4699" y="20720"/>
                    <a:pt x="6784" y="21280"/>
                    <a:pt x="8618" y="21440"/>
                  </a:cubicBezTo>
                  <a:cubicBezTo>
                    <a:pt x="10453" y="21600"/>
                    <a:pt x="12038" y="21360"/>
                    <a:pt x="13497" y="20760"/>
                  </a:cubicBezTo>
                  <a:cubicBezTo>
                    <a:pt x="14957" y="20160"/>
                    <a:pt x="16291" y="19200"/>
                    <a:pt x="17500" y="17920"/>
                  </a:cubicBezTo>
                  <a:cubicBezTo>
                    <a:pt x="18709" y="16640"/>
                    <a:pt x="19794" y="15040"/>
                    <a:pt x="20503" y="13320"/>
                  </a:cubicBezTo>
                  <a:cubicBezTo>
                    <a:pt x="21211" y="11600"/>
                    <a:pt x="21545" y="9760"/>
                    <a:pt x="21545" y="8080"/>
                  </a:cubicBezTo>
                  <a:cubicBezTo>
                    <a:pt x="21545" y="6400"/>
                    <a:pt x="21211" y="4880"/>
                    <a:pt x="20544" y="3560"/>
                  </a:cubicBezTo>
                  <a:cubicBezTo>
                    <a:pt x="19877" y="2240"/>
                    <a:pt x="18876" y="1120"/>
                    <a:pt x="17625" y="560"/>
                  </a:cubicBezTo>
                  <a:cubicBezTo>
                    <a:pt x="16374" y="0"/>
                    <a:pt x="14873" y="0"/>
                    <a:pt x="13372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8" name="Line"/>
            <p:cNvSpPr/>
            <p:nvPr/>
          </p:nvSpPr>
          <p:spPr>
            <a:xfrm>
              <a:off x="4492983" y="4484273"/>
              <a:ext cx="4580295" cy="1493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6" extrusionOk="0">
                  <a:moveTo>
                    <a:pt x="21600" y="21576"/>
                  </a:moveTo>
                  <a:cubicBezTo>
                    <a:pt x="21449" y="21171"/>
                    <a:pt x="21298" y="20765"/>
                    <a:pt x="20976" y="20505"/>
                  </a:cubicBezTo>
                  <a:cubicBezTo>
                    <a:pt x="20655" y="20244"/>
                    <a:pt x="20164" y="20128"/>
                    <a:pt x="19682" y="20041"/>
                  </a:cubicBezTo>
                  <a:cubicBezTo>
                    <a:pt x="19200" y="19955"/>
                    <a:pt x="18728" y="19897"/>
                    <a:pt x="18132" y="20012"/>
                  </a:cubicBezTo>
                  <a:cubicBezTo>
                    <a:pt x="17537" y="20128"/>
                    <a:pt x="16819" y="20418"/>
                    <a:pt x="16110" y="20592"/>
                  </a:cubicBezTo>
                  <a:cubicBezTo>
                    <a:pt x="15402" y="20765"/>
                    <a:pt x="14702" y="20823"/>
                    <a:pt x="13975" y="20852"/>
                  </a:cubicBezTo>
                  <a:cubicBezTo>
                    <a:pt x="13247" y="20881"/>
                    <a:pt x="12491" y="20881"/>
                    <a:pt x="11764" y="20678"/>
                  </a:cubicBezTo>
                  <a:cubicBezTo>
                    <a:pt x="11036" y="20476"/>
                    <a:pt x="10337" y="20070"/>
                    <a:pt x="9742" y="19694"/>
                  </a:cubicBezTo>
                  <a:cubicBezTo>
                    <a:pt x="9146" y="19318"/>
                    <a:pt x="8655" y="18970"/>
                    <a:pt x="8107" y="18478"/>
                  </a:cubicBezTo>
                  <a:cubicBezTo>
                    <a:pt x="7559" y="17986"/>
                    <a:pt x="6954" y="17349"/>
                    <a:pt x="6359" y="16625"/>
                  </a:cubicBezTo>
                  <a:cubicBezTo>
                    <a:pt x="5764" y="15901"/>
                    <a:pt x="5178" y="15090"/>
                    <a:pt x="4696" y="14308"/>
                  </a:cubicBezTo>
                  <a:cubicBezTo>
                    <a:pt x="4214" y="13527"/>
                    <a:pt x="3836" y="12774"/>
                    <a:pt x="3543" y="12079"/>
                  </a:cubicBezTo>
                  <a:cubicBezTo>
                    <a:pt x="3250" y="11384"/>
                    <a:pt x="3043" y="10747"/>
                    <a:pt x="2787" y="9994"/>
                  </a:cubicBezTo>
                  <a:cubicBezTo>
                    <a:pt x="2532" y="9241"/>
                    <a:pt x="2230" y="8373"/>
                    <a:pt x="1937" y="7504"/>
                  </a:cubicBezTo>
                  <a:cubicBezTo>
                    <a:pt x="1644" y="6636"/>
                    <a:pt x="1361" y="5767"/>
                    <a:pt x="1153" y="4898"/>
                  </a:cubicBezTo>
                  <a:cubicBezTo>
                    <a:pt x="945" y="4030"/>
                    <a:pt x="813" y="3161"/>
                    <a:pt x="690" y="2408"/>
                  </a:cubicBezTo>
                  <a:cubicBezTo>
                    <a:pt x="567" y="1655"/>
                    <a:pt x="454" y="1018"/>
                    <a:pt x="359" y="613"/>
                  </a:cubicBezTo>
                  <a:cubicBezTo>
                    <a:pt x="265" y="208"/>
                    <a:pt x="189" y="34"/>
                    <a:pt x="132" y="5"/>
                  </a:cubicBezTo>
                  <a:cubicBezTo>
                    <a:pt x="76" y="-24"/>
                    <a:pt x="38" y="92"/>
                    <a:pt x="0" y="2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9" name="Line"/>
            <p:cNvSpPr/>
            <p:nvPr/>
          </p:nvSpPr>
          <p:spPr>
            <a:xfrm>
              <a:off x="4314439" y="4399263"/>
              <a:ext cx="406958" cy="19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0665" extrusionOk="0">
                  <a:moveTo>
                    <a:pt x="1177" y="20665"/>
                  </a:moveTo>
                  <a:cubicBezTo>
                    <a:pt x="541" y="18971"/>
                    <a:pt x="-94" y="17277"/>
                    <a:pt x="12" y="14100"/>
                  </a:cubicBezTo>
                  <a:cubicBezTo>
                    <a:pt x="118" y="10924"/>
                    <a:pt x="965" y="6265"/>
                    <a:pt x="2341" y="3300"/>
                  </a:cubicBezTo>
                  <a:cubicBezTo>
                    <a:pt x="3718" y="336"/>
                    <a:pt x="5624" y="-935"/>
                    <a:pt x="8906" y="759"/>
                  </a:cubicBezTo>
                  <a:cubicBezTo>
                    <a:pt x="12188" y="2453"/>
                    <a:pt x="16847" y="7112"/>
                    <a:pt x="21506" y="1177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0" name="Line"/>
            <p:cNvSpPr/>
            <p:nvPr/>
          </p:nvSpPr>
          <p:spPr>
            <a:xfrm>
              <a:off x="4432873" y="2815562"/>
              <a:ext cx="1" cy="12022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1" name="Line"/>
            <p:cNvSpPr/>
            <p:nvPr/>
          </p:nvSpPr>
          <p:spPr>
            <a:xfrm>
              <a:off x="4404064" y="2766212"/>
              <a:ext cx="293289" cy="42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263" extrusionOk="0">
                  <a:moveTo>
                    <a:pt x="2098" y="3063"/>
                  </a:moveTo>
                  <a:cubicBezTo>
                    <a:pt x="2390" y="4063"/>
                    <a:pt x="2682" y="5063"/>
                    <a:pt x="2244" y="5263"/>
                  </a:cubicBezTo>
                  <a:cubicBezTo>
                    <a:pt x="1806" y="5463"/>
                    <a:pt x="639" y="4863"/>
                    <a:pt x="201" y="3763"/>
                  </a:cubicBezTo>
                  <a:cubicBezTo>
                    <a:pt x="-237" y="2663"/>
                    <a:pt x="55" y="1063"/>
                    <a:pt x="931" y="363"/>
                  </a:cubicBezTo>
                  <a:cubicBezTo>
                    <a:pt x="1806" y="-337"/>
                    <a:pt x="3266" y="-137"/>
                    <a:pt x="4871" y="1963"/>
                  </a:cubicBezTo>
                  <a:cubicBezTo>
                    <a:pt x="6477" y="4063"/>
                    <a:pt x="8228" y="8063"/>
                    <a:pt x="9104" y="11263"/>
                  </a:cubicBezTo>
                  <a:cubicBezTo>
                    <a:pt x="9979" y="14463"/>
                    <a:pt x="9979" y="16863"/>
                    <a:pt x="9833" y="18563"/>
                  </a:cubicBezTo>
                  <a:cubicBezTo>
                    <a:pt x="9687" y="20263"/>
                    <a:pt x="9395" y="21263"/>
                    <a:pt x="8958" y="21263"/>
                  </a:cubicBezTo>
                  <a:cubicBezTo>
                    <a:pt x="8520" y="21263"/>
                    <a:pt x="7936" y="20263"/>
                    <a:pt x="7790" y="19263"/>
                  </a:cubicBezTo>
                  <a:cubicBezTo>
                    <a:pt x="7644" y="18263"/>
                    <a:pt x="7936" y="17263"/>
                    <a:pt x="10271" y="16163"/>
                  </a:cubicBezTo>
                  <a:cubicBezTo>
                    <a:pt x="12606" y="15063"/>
                    <a:pt x="16985" y="13863"/>
                    <a:pt x="21363" y="126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2" name="Line"/>
            <p:cNvSpPr/>
            <p:nvPr/>
          </p:nvSpPr>
          <p:spPr>
            <a:xfrm>
              <a:off x="4588052" y="2689891"/>
              <a:ext cx="288292" cy="31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0905" extrusionOk="0">
                  <a:moveTo>
                    <a:pt x="4399" y="12213"/>
                  </a:moveTo>
                  <a:cubicBezTo>
                    <a:pt x="6127" y="10105"/>
                    <a:pt x="7855" y="7998"/>
                    <a:pt x="8863" y="6022"/>
                  </a:cubicBezTo>
                  <a:cubicBezTo>
                    <a:pt x="9871" y="4047"/>
                    <a:pt x="10159" y="2203"/>
                    <a:pt x="9439" y="1149"/>
                  </a:cubicBezTo>
                  <a:cubicBezTo>
                    <a:pt x="8719" y="95"/>
                    <a:pt x="6991" y="-168"/>
                    <a:pt x="5551" y="95"/>
                  </a:cubicBezTo>
                  <a:cubicBezTo>
                    <a:pt x="4111" y="359"/>
                    <a:pt x="2959" y="1149"/>
                    <a:pt x="1807" y="3652"/>
                  </a:cubicBezTo>
                  <a:cubicBezTo>
                    <a:pt x="655" y="6154"/>
                    <a:pt x="-497" y="10369"/>
                    <a:pt x="223" y="13793"/>
                  </a:cubicBezTo>
                  <a:cubicBezTo>
                    <a:pt x="943" y="17217"/>
                    <a:pt x="3535" y="19852"/>
                    <a:pt x="6415" y="20642"/>
                  </a:cubicBezTo>
                  <a:cubicBezTo>
                    <a:pt x="9295" y="21432"/>
                    <a:pt x="12463" y="20378"/>
                    <a:pt x="15055" y="18403"/>
                  </a:cubicBezTo>
                  <a:cubicBezTo>
                    <a:pt x="17647" y="16427"/>
                    <a:pt x="19663" y="13530"/>
                    <a:pt x="20383" y="11422"/>
                  </a:cubicBezTo>
                  <a:cubicBezTo>
                    <a:pt x="21103" y="9315"/>
                    <a:pt x="20527" y="7998"/>
                    <a:pt x="19951" y="66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3" name="Line"/>
            <p:cNvSpPr/>
            <p:nvPr/>
          </p:nvSpPr>
          <p:spPr>
            <a:xfrm>
              <a:off x="4673309" y="2527039"/>
              <a:ext cx="7213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4" name="Line"/>
            <p:cNvSpPr/>
            <p:nvPr/>
          </p:nvSpPr>
          <p:spPr>
            <a:xfrm>
              <a:off x="4465161" y="1741617"/>
              <a:ext cx="1783001" cy="46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46" y="19910"/>
                  </a:moveTo>
                  <a:cubicBezTo>
                    <a:pt x="-3" y="18970"/>
                    <a:pt x="-51" y="18031"/>
                    <a:pt x="119" y="16717"/>
                  </a:cubicBezTo>
                  <a:cubicBezTo>
                    <a:pt x="288" y="15402"/>
                    <a:pt x="675" y="13711"/>
                    <a:pt x="1475" y="11551"/>
                  </a:cubicBezTo>
                  <a:cubicBezTo>
                    <a:pt x="2274" y="9391"/>
                    <a:pt x="3484" y="6762"/>
                    <a:pt x="4792" y="4883"/>
                  </a:cubicBezTo>
                  <a:cubicBezTo>
                    <a:pt x="6100" y="3005"/>
                    <a:pt x="7504" y="1878"/>
                    <a:pt x="8715" y="1127"/>
                  </a:cubicBezTo>
                  <a:cubicBezTo>
                    <a:pt x="9926" y="376"/>
                    <a:pt x="10943" y="0"/>
                    <a:pt x="12057" y="0"/>
                  </a:cubicBezTo>
                  <a:cubicBezTo>
                    <a:pt x="13171" y="0"/>
                    <a:pt x="14381" y="376"/>
                    <a:pt x="15447" y="1597"/>
                  </a:cubicBezTo>
                  <a:cubicBezTo>
                    <a:pt x="16512" y="2817"/>
                    <a:pt x="17432" y="4883"/>
                    <a:pt x="18159" y="6950"/>
                  </a:cubicBezTo>
                  <a:cubicBezTo>
                    <a:pt x="18885" y="9016"/>
                    <a:pt x="19418" y="11082"/>
                    <a:pt x="19951" y="13523"/>
                  </a:cubicBezTo>
                  <a:cubicBezTo>
                    <a:pt x="20484" y="15965"/>
                    <a:pt x="21016" y="18783"/>
                    <a:pt x="21549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5" name="Line"/>
            <p:cNvSpPr/>
            <p:nvPr/>
          </p:nvSpPr>
          <p:spPr>
            <a:xfrm>
              <a:off x="6043791" y="1937972"/>
              <a:ext cx="224407" cy="376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0" y="16371"/>
                  </a:moveTo>
                  <a:cubicBezTo>
                    <a:pt x="5014" y="17962"/>
                    <a:pt x="10029" y="19554"/>
                    <a:pt x="13500" y="20463"/>
                  </a:cubicBezTo>
                  <a:cubicBezTo>
                    <a:pt x="16971" y="21373"/>
                    <a:pt x="18900" y="21600"/>
                    <a:pt x="20057" y="21032"/>
                  </a:cubicBezTo>
                  <a:cubicBezTo>
                    <a:pt x="21214" y="20463"/>
                    <a:pt x="21600" y="19099"/>
                    <a:pt x="21600" y="15461"/>
                  </a:cubicBezTo>
                  <a:cubicBezTo>
                    <a:pt x="21600" y="11823"/>
                    <a:pt x="21214" y="5912"/>
                    <a:pt x="20829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6" name="Line"/>
            <p:cNvSpPr/>
            <p:nvPr/>
          </p:nvSpPr>
          <p:spPr>
            <a:xfrm>
              <a:off x="6249117" y="2658954"/>
              <a:ext cx="359698" cy="33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0875" extrusionOk="0">
                  <a:moveTo>
                    <a:pt x="663" y="8959"/>
                  </a:moveTo>
                  <a:cubicBezTo>
                    <a:pt x="423" y="7717"/>
                    <a:pt x="183" y="6476"/>
                    <a:pt x="63" y="4986"/>
                  </a:cubicBezTo>
                  <a:cubicBezTo>
                    <a:pt x="-57" y="3496"/>
                    <a:pt x="-57" y="1758"/>
                    <a:pt x="543" y="765"/>
                  </a:cubicBezTo>
                  <a:cubicBezTo>
                    <a:pt x="1143" y="-228"/>
                    <a:pt x="2343" y="-476"/>
                    <a:pt x="4143" y="1386"/>
                  </a:cubicBezTo>
                  <a:cubicBezTo>
                    <a:pt x="5943" y="3248"/>
                    <a:pt x="8343" y="7221"/>
                    <a:pt x="9663" y="9952"/>
                  </a:cubicBezTo>
                  <a:cubicBezTo>
                    <a:pt x="10983" y="12683"/>
                    <a:pt x="11223" y="14172"/>
                    <a:pt x="11343" y="15662"/>
                  </a:cubicBezTo>
                  <a:cubicBezTo>
                    <a:pt x="11463" y="17152"/>
                    <a:pt x="11463" y="18641"/>
                    <a:pt x="10863" y="19634"/>
                  </a:cubicBezTo>
                  <a:cubicBezTo>
                    <a:pt x="10263" y="20627"/>
                    <a:pt x="9063" y="21124"/>
                    <a:pt x="8223" y="20752"/>
                  </a:cubicBezTo>
                  <a:cubicBezTo>
                    <a:pt x="7383" y="20379"/>
                    <a:pt x="6903" y="19138"/>
                    <a:pt x="7143" y="17400"/>
                  </a:cubicBezTo>
                  <a:cubicBezTo>
                    <a:pt x="7383" y="15662"/>
                    <a:pt x="8343" y="13427"/>
                    <a:pt x="10863" y="11690"/>
                  </a:cubicBezTo>
                  <a:cubicBezTo>
                    <a:pt x="13383" y="9952"/>
                    <a:pt x="17463" y="8710"/>
                    <a:pt x="21543" y="74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7" name="Line"/>
            <p:cNvSpPr/>
            <p:nvPr/>
          </p:nvSpPr>
          <p:spPr>
            <a:xfrm>
              <a:off x="6545454" y="2571119"/>
              <a:ext cx="267731" cy="22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0982" extrusionOk="0">
                  <a:moveTo>
                    <a:pt x="4069" y="11349"/>
                  </a:moveTo>
                  <a:cubicBezTo>
                    <a:pt x="5340" y="9885"/>
                    <a:pt x="6610" y="8420"/>
                    <a:pt x="7563" y="6773"/>
                  </a:cubicBezTo>
                  <a:cubicBezTo>
                    <a:pt x="8516" y="5125"/>
                    <a:pt x="9151" y="3295"/>
                    <a:pt x="8675" y="2014"/>
                  </a:cubicBezTo>
                  <a:cubicBezTo>
                    <a:pt x="8198" y="732"/>
                    <a:pt x="6610" y="0"/>
                    <a:pt x="5022" y="0"/>
                  </a:cubicBezTo>
                  <a:cubicBezTo>
                    <a:pt x="3434" y="0"/>
                    <a:pt x="1846" y="732"/>
                    <a:pt x="893" y="3112"/>
                  </a:cubicBezTo>
                  <a:cubicBezTo>
                    <a:pt x="-60" y="5492"/>
                    <a:pt x="-378" y="9519"/>
                    <a:pt x="575" y="12997"/>
                  </a:cubicBezTo>
                  <a:cubicBezTo>
                    <a:pt x="1528" y="16475"/>
                    <a:pt x="3751" y="19403"/>
                    <a:pt x="6610" y="20502"/>
                  </a:cubicBezTo>
                  <a:cubicBezTo>
                    <a:pt x="9469" y="21600"/>
                    <a:pt x="12963" y="20868"/>
                    <a:pt x="15504" y="17756"/>
                  </a:cubicBezTo>
                  <a:cubicBezTo>
                    <a:pt x="18046" y="14644"/>
                    <a:pt x="19634" y="9153"/>
                    <a:pt x="21222" y="36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8" name="Line"/>
            <p:cNvSpPr/>
            <p:nvPr/>
          </p:nvSpPr>
          <p:spPr>
            <a:xfrm>
              <a:off x="6692967" y="2406822"/>
              <a:ext cx="96175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9" name="Line"/>
            <p:cNvSpPr/>
            <p:nvPr/>
          </p:nvSpPr>
          <p:spPr>
            <a:xfrm>
              <a:off x="7017554" y="1464414"/>
              <a:ext cx="2127855" cy="1146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8" extrusionOk="0">
                  <a:moveTo>
                    <a:pt x="0" y="21538"/>
                  </a:moveTo>
                  <a:cubicBezTo>
                    <a:pt x="488" y="19656"/>
                    <a:pt x="976" y="17775"/>
                    <a:pt x="1505" y="16082"/>
                  </a:cubicBezTo>
                  <a:cubicBezTo>
                    <a:pt x="2034" y="14388"/>
                    <a:pt x="2603" y="12883"/>
                    <a:pt x="3254" y="11453"/>
                  </a:cubicBezTo>
                  <a:cubicBezTo>
                    <a:pt x="3905" y="10023"/>
                    <a:pt x="4637" y="8668"/>
                    <a:pt x="5349" y="7464"/>
                  </a:cubicBezTo>
                  <a:cubicBezTo>
                    <a:pt x="6061" y="6260"/>
                    <a:pt x="6753" y="5206"/>
                    <a:pt x="7464" y="4228"/>
                  </a:cubicBezTo>
                  <a:cubicBezTo>
                    <a:pt x="8176" y="3250"/>
                    <a:pt x="8908" y="2346"/>
                    <a:pt x="9641" y="1669"/>
                  </a:cubicBezTo>
                  <a:cubicBezTo>
                    <a:pt x="10373" y="992"/>
                    <a:pt x="11105" y="540"/>
                    <a:pt x="11797" y="277"/>
                  </a:cubicBezTo>
                  <a:cubicBezTo>
                    <a:pt x="12488" y="13"/>
                    <a:pt x="13139" y="-62"/>
                    <a:pt x="13932" y="51"/>
                  </a:cubicBezTo>
                  <a:cubicBezTo>
                    <a:pt x="14725" y="164"/>
                    <a:pt x="15661" y="465"/>
                    <a:pt x="16414" y="1029"/>
                  </a:cubicBezTo>
                  <a:cubicBezTo>
                    <a:pt x="17166" y="1594"/>
                    <a:pt x="17736" y="2422"/>
                    <a:pt x="18244" y="3250"/>
                  </a:cubicBezTo>
                  <a:cubicBezTo>
                    <a:pt x="18753" y="4077"/>
                    <a:pt x="19200" y="4905"/>
                    <a:pt x="19668" y="5658"/>
                  </a:cubicBezTo>
                  <a:cubicBezTo>
                    <a:pt x="20136" y="6410"/>
                    <a:pt x="20624" y="7088"/>
                    <a:pt x="20949" y="7577"/>
                  </a:cubicBezTo>
                  <a:cubicBezTo>
                    <a:pt x="21275" y="8066"/>
                    <a:pt x="21437" y="8367"/>
                    <a:pt x="21519" y="8443"/>
                  </a:cubicBezTo>
                  <a:cubicBezTo>
                    <a:pt x="21600" y="8518"/>
                    <a:pt x="21600" y="8367"/>
                    <a:pt x="21600" y="82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0" name="Line"/>
            <p:cNvSpPr/>
            <p:nvPr/>
          </p:nvSpPr>
          <p:spPr>
            <a:xfrm>
              <a:off x="8953060" y="1829776"/>
              <a:ext cx="252458" cy="20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extrusionOk="0">
                  <a:moveTo>
                    <a:pt x="0" y="16800"/>
                  </a:moveTo>
                  <a:cubicBezTo>
                    <a:pt x="1714" y="16400"/>
                    <a:pt x="3429" y="16000"/>
                    <a:pt x="4971" y="16400"/>
                  </a:cubicBezTo>
                  <a:cubicBezTo>
                    <a:pt x="6514" y="16800"/>
                    <a:pt x="7886" y="18000"/>
                    <a:pt x="9943" y="19200"/>
                  </a:cubicBezTo>
                  <a:cubicBezTo>
                    <a:pt x="12000" y="20400"/>
                    <a:pt x="14743" y="21600"/>
                    <a:pt x="16800" y="20400"/>
                  </a:cubicBezTo>
                  <a:cubicBezTo>
                    <a:pt x="18857" y="19200"/>
                    <a:pt x="20229" y="15600"/>
                    <a:pt x="20914" y="11800"/>
                  </a:cubicBezTo>
                  <a:cubicBezTo>
                    <a:pt x="21600" y="8000"/>
                    <a:pt x="21600" y="40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1" name="Line"/>
            <p:cNvSpPr/>
            <p:nvPr/>
          </p:nvSpPr>
          <p:spPr>
            <a:xfrm>
              <a:off x="9313713" y="2299097"/>
              <a:ext cx="360654" cy="33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1440" y="11273"/>
                  </a:moveTo>
                  <a:cubicBezTo>
                    <a:pt x="720" y="10268"/>
                    <a:pt x="0" y="9263"/>
                    <a:pt x="0" y="7380"/>
                  </a:cubicBezTo>
                  <a:cubicBezTo>
                    <a:pt x="0" y="5496"/>
                    <a:pt x="720" y="2733"/>
                    <a:pt x="1800" y="1226"/>
                  </a:cubicBezTo>
                  <a:cubicBezTo>
                    <a:pt x="2880" y="-281"/>
                    <a:pt x="4320" y="-532"/>
                    <a:pt x="6000" y="1226"/>
                  </a:cubicBezTo>
                  <a:cubicBezTo>
                    <a:pt x="7680" y="2984"/>
                    <a:pt x="9600" y="6752"/>
                    <a:pt x="10560" y="9891"/>
                  </a:cubicBezTo>
                  <a:cubicBezTo>
                    <a:pt x="11520" y="13031"/>
                    <a:pt x="11520" y="15542"/>
                    <a:pt x="11400" y="17426"/>
                  </a:cubicBezTo>
                  <a:cubicBezTo>
                    <a:pt x="11280" y="19310"/>
                    <a:pt x="11040" y="20566"/>
                    <a:pt x="10440" y="20817"/>
                  </a:cubicBezTo>
                  <a:cubicBezTo>
                    <a:pt x="9840" y="21068"/>
                    <a:pt x="8880" y="20315"/>
                    <a:pt x="8760" y="19310"/>
                  </a:cubicBezTo>
                  <a:cubicBezTo>
                    <a:pt x="8640" y="18305"/>
                    <a:pt x="9360" y="17049"/>
                    <a:pt x="11640" y="15794"/>
                  </a:cubicBezTo>
                  <a:cubicBezTo>
                    <a:pt x="13920" y="14538"/>
                    <a:pt x="17760" y="13282"/>
                    <a:pt x="21600" y="1202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2" name="Line"/>
            <p:cNvSpPr/>
            <p:nvPr/>
          </p:nvSpPr>
          <p:spPr>
            <a:xfrm>
              <a:off x="9642724" y="2164093"/>
              <a:ext cx="308143" cy="315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013" extrusionOk="0">
                  <a:moveTo>
                    <a:pt x="3848" y="13753"/>
                  </a:moveTo>
                  <a:cubicBezTo>
                    <a:pt x="5233" y="12953"/>
                    <a:pt x="6617" y="12153"/>
                    <a:pt x="7725" y="10019"/>
                  </a:cubicBezTo>
                  <a:cubicBezTo>
                    <a:pt x="8832" y="7886"/>
                    <a:pt x="9663" y="4419"/>
                    <a:pt x="9109" y="2419"/>
                  </a:cubicBezTo>
                  <a:cubicBezTo>
                    <a:pt x="8556" y="419"/>
                    <a:pt x="6617" y="-114"/>
                    <a:pt x="5094" y="19"/>
                  </a:cubicBezTo>
                  <a:cubicBezTo>
                    <a:pt x="3571" y="153"/>
                    <a:pt x="2463" y="953"/>
                    <a:pt x="1494" y="3353"/>
                  </a:cubicBezTo>
                  <a:cubicBezTo>
                    <a:pt x="525" y="5753"/>
                    <a:pt x="-306" y="9753"/>
                    <a:pt x="109" y="13086"/>
                  </a:cubicBezTo>
                  <a:cubicBezTo>
                    <a:pt x="525" y="16419"/>
                    <a:pt x="2186" y="19086"/>
                    <a:pt x="4402" y="20286"/>
                  </a:cubicBezTo>
                  <a:cubicBezTo>
                    <a:pt x="6617" y="21486"/>
                    <a:pt x="9386" y="21219"/>
                    <a:pt x="12294" y="19353"/>
                  </a:cubicBezTo>
                  <a:cubicBezTo>
                    <a:pt x="15202" y="17486"/>
                    <a:pt x="18248" y="14019"/>
                    <a:pt x="21294" y="105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3" name="Line"/>
            <p:cNvSpPr/>
            <p:nvPr/>
          </p:nvSpPr>
          <p:spPr>
            <a:xfrm>
              <a:off x="9746497" y="1986060"/>
              <a:ext cx="96175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4" name="Line"/>
            <p:cNvSpPr/>
            <p:nvPr/>
          </p:nvSpPr>
          <p:spPr>
            <a:xfrm>
              <a:off x="10035019" y="1369777"/>
              <a:ext cx="1562832" cy="71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5" extrusionOk="0">
                  <a:moveTo>
                    <a:pt x="0" y="21335"/>
                  </a:moveTo>
                  <a:cubicBezTo>
                    <a:pt x="222" y="20015"/>
                    <a:pt x="443" y="18695"/>
                    <a:pt x="997" y="16895"/>
                  </a:cubicBezTo>
                  <a:cubicBezTo>
                    <a:pt x="1551" y="15095"/>
                    <a:pt x="2437" y="12815"/>
                    <a:pt x="3517" y="10655"/>
                  </a:cubicBezTo>
                  <a:cubicBezTo>
                    <a:pt x="4597" y="8495"/>
                    <a:pt x="5871" y="6455"/>
                    <a:pt x="7117" y="4775"/>
                  </a:cubicBezTo>
                  <a:cubicBezTo>
                    <a:pt x="8363" y="3095"/>
                    <a:pt x="9582" y="1775"/>
                    <a:pt x="10717" y="935"/>
                  </a:cubicBezTo>
                  <a:cubicBezTo>
                    <a:pt x="11852" y="95"/>
                    <a:pt x="12905" y="-265"/>
                    <a:pt x="13846" y="215"/>
                  </a:cubicBezTo>
                  <a:cubicBezTo>
                    <a:pt x="14788" y="695"/>
                    <a:pt x="15618" y="2015"/>
                    <a:pt x="16422" y="3875"/>
                  </a:cubicBezTo>
                  <a:cubicBezTo>
                    <a:pt x="17225" y="5735"/>
                    <a:pt x="18000" y="8135"/>
                    <a:pt x="18609" y="10115"/>
                  </a:cubicBezTo>
                  <a:cubicBezTo>
                    <a:pt x="19218" y="12095"/>
                    <a:pt x="19662" y="13655"/>
                    <a:pt x="20132" y="15335"/>
                  </a:cubicBezTo>
                  <a:cubicBezTo>
                    <a:pt x="20603" y="17015"/>
                    <a:pt x="21102" y="18815"/>
                    <a:pt x="21600" y="206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5" name="Line"/>
            <p:cNvSpPr/>
            <p:nvPr/>
          </p:nvSpPr>
          <p:spPr>
            <a:xfrm>
              <a:off x="11393480" y="1925950"/>
              <a:ext cx="240436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60" y="21600"/>
                    <a:pt x="7920" y="21600"/>
                    <a:pt x="11520" y="18000"/>
                  </a:cubicBezTo>
                  <a:cubicBezTo>
                    <a:pt x="15120" y="14400"/>
                    <a:pt x="1836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6" name="Line"/>
            <p:cNvSpPr/>
            <p:nvPr/>
          </p:nvSpPr>
          <p:spPr>
            <a:xfrm>
              <a:off x="11672213" y="2121861"/>
              <a:ext cx="238203" cy="39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141" extrusionOk="0">
                  <a:moveTo>
                    <a:pt x="5199" y="8232"/>
                  </a:moveTo>
                  <a:cubicBezTo>
                    <a:pt x="3399" y="8232"/>
                    <a:pt x="1599" y="8232"/>
                    <a:pt x="699" y="7260"/>
                  </a:cubicBezTo>
                  <a:cubicBezTo>
                    <a:pt x="-201" y="6288"/>
                    <a:pt x="-201" y="4344"/>
                    <a:pt x="519" y="2940"/>
                  </a:cubicBezTo>
                  <a:cubicBezTo>
                    <a:pt x="1239" y="1536"/>
                    <a:pt x="2679" y="672"/>
                    <a:pt x="4299" y="240"/>
                  </a:cubicBezTo>
                  <a:cubicBezTo>
                    <a:pt x="5919" y="-192"/>
                    <a:pt x="7719" y="-192"/>
                    <a:pt x="9339" y="1536"/>
                  </a:cubicBezTo>
                  <a:cubicBezTo>
                    <a:pt x="10959" y="3264"/>
                    <a:pt x="12399" y="6720"/>
                    <a:pt x="12759" y="9636"/>
                  </a:cubicBezTo>
                  <a:cubicBezTo>
                    <a:pt x="13119" y="12552"/>
                    <a:pt x="12399" y="14928"/>
                    <a:pt x="11139" y="16980"/>
                  </a:cubicBezTo>
                  <a:cubicBezTo>
                    <a:pt x="9879" y="19032"/>
                    <a:pt x="8079" y="20760"/>
                    <a:pt x="7359" y="21084"/>
                  </a:cubicBezTo>
                  <a:cubicBezTo>
                    <a:pt x="6639" y="21408"/>
                    <a:pt x="6999" y="20328"/>
                    <a:pt x="9519" y="18708"/>
                  </a:cubicBezTo>
                  <a:cubicBezTo>
                    <a:pt x="12039" y="17088"/>
                    <a:pt x="16719" y="14928"/>
                    <a:pt x="21399" y="1276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7" name="Line"/>
            <p:cNvSpPr/>
            <p:nvPr/>
          </p:nvSpPr>
          <p:spPr>
            <a:xfrm>
              <a:off x="11878808" y="2115741"/>
              <a:ext cx="308109" cy="22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0195" extrusionOk="0">
                  <a:moveTo>
                    <a:pt x="2184" y="10118"/>
                  </a:moveTo>
                  <a:cubicBezTo>
                    <a:pt x="3569" y="10118"/>
                    <a:pt x="4954" y="10118"/>
                    <a:pt x="6061" y="9386"/>
                  </a:cubicBezTo>
                  <a:cubicBezTo>
                    <a:pt x="7169" y="8654"/>
                    <a:pt x="8000" y="7189"/>
                    <a:pt x="8138" y="5542"/>
                  </a:cubicBezTo>
                  <a:cubicBezTo>
                    <a:pt x="8277" y="3894"/>
                    <a:pt x="7723" y="2064"/>
                    <a:pt x="6477" y="965"/>
                  </a:cubicBezTo>
                  <a:cubicBezTo>
                    <a:pt x="5230" y="-133"/>
                    <a:pt x="3292" y="-499"/>
                    <a:pt x="1907" y="965"/>
                  </a:cubicBezTo>
                  <a:cubicBezTo>
                    <a:pt x="523" y="2430"/>
                    <a:pt x="-308" y="5725"/>
                    <a:pt x="107" y="9020"/>
                  </a:cubicBezTo>
                  <a:cubicBezTo>
                    <a:pt x="523" y="12315"/>
                    <a:pt x="2184" y="15609"/>
                    <a:pt x="4538" y="17806"/>
                  </a:cubicBezTo>
                  <a:cubicBezTo>
                    <a:pt x="6892" y="20003"/>
                    <a:pt x="9938" y="21101"/>
                    <a:pt x="12846" y="19270"/>
                  </a:cubicBezTo>
                  <a:cubicBezTo>
                    <a:pt x="15754" y="17440"/>
                    <a:pt x="18523" y="12681"/>
                    <a:pt x="21292" y="79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8" name="Line"/>
            <p:cNvSpPr/>
            <p:nvPr/>
          </p:nvSpPr>
          <p:spPr>
            <a:xfrm>
              <a:off x="11982546" y="1937972"/>
              <a:ext cx="84154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9" name="Line"/>
            <p:cNvSpPr/>
            <p:nvPr/>
          </p:nvSpPr>
          <p:spPr>
            <a:xfrm>
              <a:off x="12018612" y="1136813"/>
              <a:ext cx="1442614" cy="65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extrusionOk="0">
                  <a:moveTo>
                    <a:pt x="0" y="21330"/>
                  </a:moveTo>
                  <a:cubicBezTo>
                    <a:pt x="1020" y="17687"/>
                    <a:pt x="2040" y="14043"/>
                    <a:pt x="3030" y="11246"/>
                  </a:cubicBezTo>
                  <a:cubicBezTo>
                    <a:pt x="4020" y="8448"/>
                    <a:pt x="4980" y="6496"/>
                    <a:pt x="6240" y="4805"/>
                  </a:cubicBezTo>
                  <a:cubicBezTo>
                    <a:pt x="7500" y="3113"/>
                    <a:pt x="9060" y="1682"/>
                    <a:pt x="10380" y="836"/>
                  </a:cubicBezTo>
                  <a:cubicBezTo>
                    <a:pt x="11700" y="-10"/>
                    <a:pt x="12780" y="-270"/>
                    <a:pt x="13740" y="316"/>
                  </a:cubicBezTo>
                  <a:cubicBezTo>
                    <a:pt x="14700" y="901"/>
                    <a:pt x="15540" y="2332"/>
                    <a:pt x="16470" y="3959"/>
                  </a:cubicBezTo>
                  <a:cubicBezTo>
                    <a:pt x="17400" y="5585"/>
                    <a:pt x="18420" y="7407"/>
                    <a:pt x="19170" y="9424"/>
                  </a:cubicBezTo>
                  <a:cubicBezTo>
                    <a:pt x="19920" y="11441"/>
                    <a:pt x="20400" y="13653"/>
                    <a:pt x="20760" y="15019"/>
                  </a:cubicBezTo>
                  <a:cubicBezTo>
                    <a:pt x="21120" y="16385"/>
                    <a:pt x="21360" y="16906"/>
                    <a:pt x="21480" y="17036"/>
                  </a:cubicBezTo>
                  <a:cubicBezTo>
                    <a:pt x="21600" y="17166"/>
                    <a:pt x="21600" y="16906"/>
                    <a:pt x="21600" y="1664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0" name="Line"/>
            <p:cNvSpPr/>
            <p:nvPr/>
          </p:nvSpPr>
          <p:spPr>
            <a:xfrm>
              <a:off x="13264868" y="1384971"/>
              <a:ext cx="304552" cy="33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4" extrusionOk="0">
                  <a:moveTo>
                    <a:pt x="2842" y="20057"/>
                  </a:moveTo>
                  <a:cubicBezTo>
                    <a:pt x="1421" y="19800"/>
                    <a:pt x="0" y="19543"/>
                    <a:pt x="0" y="19543"/>
                  </a:cubicBezTo>
                  <a:cubicBezTo>
                    <a:pt x="0" y="19543"/>
                    <a:pt x="1421" y="19800"/>
                    <a:pt x="3553" y="20314"/>
                  </a:cubicBezTo>
                  <a:cubicBezTo>
                    <a:pt x="5684" y="20829"/>
                    <a:pt x="8526" y="21600"/>
                    <a:pt x="10374" y="21343"/>
                  </a:cubicBezTo>
                  <a:cubicBezTo>
                    <a:pt x="12221" y="21086"/>
                    <a:pt x="13074" y="19800"/>
                    <a:pt x="14779" y="16071"/>
                  </a:cubicBezTo>
                  <a:cubicBezTo>
                    <a:pt x="16484" y="12343"/>
                    <a:pt x="19042" y="617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1" name="Line"/>
            <p:cNvSpPr/>
            <p:nvPr/>
          </p:nvSpPr>
          <p:spPr>
            <a:xfrm>
              <a:off x="13616506" y="1675819"/>
              <a:ext cx="361656" cy="427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27" extrusionOk="0">
                  <a:moveTo>
                    <a:pt x="2196" y="15937"/>
                  </a:moveTo>
                  <a:cubicBezTo>
                    <a:pt x="1246" y="15342"/>
                    <a:pt x="297" y="14748"/>
                    <a:pt x="59" y="12667"/>
                  </a:cubicBezTo>
                  <a:cubicBezTo>
                    <a:pt x="-178" y="10586"/>
                    <a:pt x="297" y="7019"/>
                    <a:pt x="1484" y="4542"/>
                  </a:cubicBezTo>
                  <a:cubicBezTo>
                    <a:pt x="2670" y="2065"/>
                    <a:pt x="4569" y="678"/>
                    <a:pt x="6112" y="182"/>
                  </a:cubicBezTo>
                  <a:cubicBezTo>
                    <a:pt x="7655" y="-313"/>
                    <a:pt x="8842" y="83"/>
                    <a:pt x="9791" y="2858"/>
                  </a:cubicBezTo>
                  <a:cubicBezTo>
                    <a:pt x="10741" y="5632"/>
                    <a:pt x="11453" y="10784"/>
                    <a:pt x="11453" y="14054"/>
                  </a:cubicBezTo>
                  <a:cubicBezTo>
                    <a:pt x="11453" y="17324"/>
                    <a:pt x="10741" y="18711"/>
                    <a:pt x="9910" y="19702"/>
                  </a:cubicBezTo>
                  <a:cubicBezTo>
                    <a:pt x="9079" y="20693"/>
                    <a:pt x="8130" y="21287"/>
                    <a:pt x="7774" y="21089"/>
                  </a:cubicBezTo>
                  <a:cubicBezTo>
                    <a:pt x="7418" y="20891"/>
                    <a:pt x="7655" y="19900"/>
                    <a:pt x="8723" y="18711"/>
                  </a:cubicBezTo>
                  <a:cubicBezTo>
                    <a:pt x="9791" y="17522"/>
                    <a:pt x="11690" y="16135"/>
                    <a:pt x="13945" y="15144"/>
                  </a:cubicBezTo>
                  <a:cubicBezTo>
                    <a:pt x="16200" y="14153"/>
                    <a:pt x="18811" y="13559"/>
                    <a:pt x="21422" y="129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2" name="Line"/>
            <p:cNvSpPr/>
            <p:nvPr/>
          </p:nvSpPr>
          <p:spPr>
            <a:xfrm>
              <a:off x="13918788" y="1608728"/>
              <a:ext cx="311831" cy="31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0916" extrusionOk="0">
                  <a:moveTo>
                    <a:pt x="2410" y="11369"/>
                  </a:moveTo>
                  <a:cubicBezTo>
                    <a:pt x="4324" y="9525"/>
                    <a:pt x="6238" y="7681"/>
                    <a:pt x="7332" y="5838"/>
                  </a:cubicBezTo>
                  <a:cubicBezTo>
                    <a:pt x="8425" y="3994"/>
                    <a:pt x="8699" y="2150"/>
                    <a:pt x="7879" y="1096"/>
                  </a:cubicBezTo>
                  <a:cubicBezTo>
                    <a:pt x="7058" y="42"/>
                    <a:pt x="5144" y="-221"/>
                    <a:pt x="3777" y="174"/>
                  </a:cubicBezTo>
                  <a:cubicBezTo>
                    <a:pt x="2410" y="569"/>
                    <a:pt x="1590" y="1623"/>
                    <a:pt x="906" y="4257"/>
                  </a:cubicBezTo>
                  <a:cubicBezTo>
                    <a:pt x="223" y="6891"/>
                    <a:pt x="-324" y="11106"/>
                    <a:pt x="223" y="14399"/>
                  </a:cubicBezTo>
                  <a:cubicBezTo>
                    <a:pt x="770" y="17691"/>
                    <a:pt x="2410" y="20062"/>
                    <a:pt x="4734" y="20720"/>
                  </a:cubicBezTo>
                  <a:cubicBezTo>
                    <a:pt x="7058" y="21379"/>
                    <a:pt x="10066" y="20325"/>
                    <a:pt x="12937" y="18218"/>
                  </a:cubicBezTo>
                  <a:cubicBezTo>
                    <a:pt x="15808" y="16111"/>
                    <a:pt x="18542" y="12950"/>
                    <a:pt x="21276" y="978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3" name="Line"/>
            <p:cNvSpPr/>
            <p:nvPr/>
          </p:nvSpPr>
          <p:spPr>
            <a:xfrm>
              <a:off x="14074334" y="1469123"/>
              <a:ext cx="156284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0" y="10800"/>
                    <a:pt x="1662" y="7200"/>
                  </a:cubicBezTo>
                  <a:cubicBezTo>
                    <a:pt x="3323" y="3600"/>
                    <a:pt x="6646" y="1800"/>
                    <a:pt x="10246" y="900"/>
                  </a:cubicBezTo>
                  <a:cubicBezTo>
                    <a:pt x="13846" y="0"/>
                    <a:pt x="17723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4" name="Line"/>
            <p:cNvSpPr/>
            <p:nvPr/>
          </p:nvSpPr>
          <p:spPr>
            <a:xfrm>
              <a:off x="13747430" y="4495314"/>
              <a:ext cx="218709" cy="1013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500" extrusionOk="0">
                  <a:moveTo>
                    <a:pt x="7296" y="580"/>
                  </a:moveTo>
                  <a:cubicBezTo>
                    <a:pt x="5725" y="240"/>
                    <a:pt x="4154" y="-100"/>
                    <a:pt x="3172" y="28"/>
                  </a:cubicBezTo>
                  <a:cubicBezTo>
                    <a:pt x="2190" y="155"/>
                    <a:pt x="1798" y="750"/>
                    <a:pt x="1209" y="2069"/>
                  </a:cubicBezTo>
                  <a:cubicBezTo>
                    <a:pt x="619" y="3387"/>
                    <a:pt x="-166" y="5428"/>
                    <a:pt x="30" y="7086"/>
                  </a:cubicBezTo>
                  <a:cubicBezTo>
                    <a:pt x="227" y="8744"/>
                    <a:pt x="1405" y="10020"/>
                    <a:pt x="3958" y="11593"/>
                  </a:cubicBezTo>
                  <a:cubicBezTo>
                    <a:pt x="6510" y="13166"/>
                    <a:pt x="10438" y="15037"/>
                    <a:pt x="13579" y="16738"/>
                  </a:cubicBezTo>
                  <a:cubicBezTo>
                    <a:pt x="16721" y="18439"/>
                    <a:pt x="19078" y="19969"/>
                    <a:pt x="21434" y="215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5" name="Line"/>
            <p:cNvSpPr/>
            <p:nvPr/>
          </p:nvSpPr>
          <p:spPr>
            <a:xfrm>
              <a:off x="13845920" y="5340133"/>
              <a:ext cx="156284" cy="242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3" extrusionOk="0">
                  <a:moveTo>
                    <a:pt x="0" y="20903"/>
                  </a:moveTo>
                  <a:cubicBezTo>
                    <a:pt x="3877" y="21252"/>
                    <a:pt x="7754" y="21600"/>
                    <a:pt x="11354" y="18116"/>
                  </a:cubicBezTo>
                  <a:cubicBezTo>
                    <a:pt x="14954" y="14632"/>
                    <a:pt x="18277" y="731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6" name="Line"/>
            <p:cNvSpPr/>
            <p:nvPr/>
          </p:nvSpPr>
          <p:spPr>
            <a:xfrm>
              <a:off x="13943878" y="5787867"/>
              <a:ext cx="334827" cy="27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0914" extrusionOk="0">
                  <a:moveTo>
                    <a:pt x="1429" y="10884"/>
                  </a:moveTo>
                  <a:cubicBezTo>
                    <a:pt x="657" y="9649"/>
                    <a:pt x="-114" y="8415"/>
                    <a:pt x="15" y="7026"/>
                  </a:cubicBezTo>
                  <a:cubicBezTo>
                    <a:pt x="143" y="5638"/>
                    <a:pt x="1172" y="4095"/>
                    <a:pt x="2200" y="2861"/>
                  </a:cubicBezTo>
                  <a:cubicBezTo>
                    <a:pt x="3229" y="1626"/>
                    <a:pt x="4257" y="701"/>
                    <a:pt x="5415" y="238"/>
                  </a:cubicBezTo>
                  <a:cubicBezTo>
                    <a:pt x="6572" y="-225"/>
                    <a:pt x="7857" y="-225"/>
                    <a:pt x="8886" y="2244"/>
                  </a:cubicBezTo>
                  <a:cubicBezTo>
                    <a:pt x="9915" y="4712"/>
                    <a:pt x="10686" y="9649"/>
                    <a:pt x="10429" y="13352"/>
                  </a:cubicBezTo>
                  <a:cubicBezTo>
                    <a:pt x="10172" y="17055"/>
                    <a:pt x="8886" y="19524"/>
                    <a:pt x="8886" y="20449"/>
                  </a:cubicBezTo>
                  <a:cubicBezTo>
                    <a:pt x="8886" y="21375"/>
                    <a:pt x="10172" y="20758"/>
                    <a:pt x="12486" y="19986"/>
                  </a:cubicBezTo>
                  <a:cubicBezTo>
                    <a:pt x="14800" y="19215"/>
                    <a:pt x="18143" y="18289"/>
                    <a:pt x="21486" y="173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7" name="Line"/>
            <p:cNvSpPr/>
            <p:nvPr/>
          </p:nvSpPr>
          <p:spPr>
            <a:xfrm>
              <a:off x="14228112" y="5734537"/>
              <a:ext cx="266984" cy="28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116" extrusionOk="0">
                  <a:moveTo>
                    <a:pt x="6869" y="9048"/>
                  </a:moveTo>
                  <a:cubicBezTo>
                    <a:pt x="8139" y="8160"/>
                    <a:pt x="9410" y="7272"/>
                    <a:pt x="10522" y="6237"/>
                  </a:cubicBezTo>
                  <a:cubicBezTo>
                    <a:pt x="11634" y="5201"/>
                    <a:pt x="12587" y="4017"/>
                    <a:pt x="12269" y="3130"/>
                  </a:cubicBezTo>
                  <a:cubicBezTo>
                    <a:pt x="11951" y="2242"/>
                    <a:pt x="10363" y="1650"/>
                    <a:pt x="8775" y="1059"/>
                  </a:cubicBezTo>
                  <a:cubicBezTo>
                    <a:pt x="7187" y="467"/>
                    <a:pt x="5598" y="-125"/>
                    <a:pt x="4169" y="23"/>
                  </a:cubicBezTo>
                  <a:cubicBezTo>
                    <a:pt x="2740" y="171"/>
                    <a:pt x="1469" y="1059"/>
                    <a:pt x="675" y="2982"/>
                  </a:cubicBezTo>
                  <a:cubicBezTo>
                    <a:pt x="-119" y="4905"/>
                    <a:pt x="-437" y="7864"/>
                    <a:pt x="992" y="11119"/>
                  </a:cubicBezTo>
                  <a:cubicBezTo>
                    <a:pt x="2422" y="14374"/>
                    <a:pt x="5598" y="17924"/>
                    <a:pt x="7981" y="19700"/>
                  </a:cubicBezTo>
                  <a:cubicBezTo>
                    <a:pt x="10363" y="21475"/>
                    <a:pt x="11951" y="21475"/>
                    <a:pt x="14016" y="20291"/>
                  </a:cubicBezTo>
                  <a:cubicBezTo>
                    <a:pt x="16081" y="19108"/>
                    <a:pt x="18622" y="16741"/>
                    <a:pt x="21163" y="143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8" name="Line"/>
            <p:cNvSpPr/>
            <p:nvPr/>
          </p:nvSpPr>
          <p:spPr>
            <a:xfrm>
              <a:off x="14410944" y="5556525"/>
              <a:ext cx="144262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9" name="Line"/>
            <p:cNvSpPr/>
            <p:nvPr/>
          </p:nvSpPr>
          <p:spPr>
            <a:xfrm>
              <a:off x="11233189" y="5744866"/>
              <a:ext cx="76138" cy="2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47" y="3927"/>
                  </a:moveTo>
                  <a:cubicBezTo>
                    <a:pt x="2274" y="1964"/>
                    <a:pt x="0" y="0"/>
                    <a:pt x="0" y="0"/>
                  </a:cubicBezTo>
                  <a:cubicBezTo>
                    <a:pt x="0" y="0"/>
                    <a:pt x="2274" y="1964"/>
                    <a:pt x="6253" y="5891"/>
                  </a:cubicBezTo>
                  <a:cubicBezTo>
                    <a:pt x="10232" y="9818"/>
                    <a:pt x="15916" y="157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0" name="Line"/>
            <p:cNvSpPr/>
            <p:nvPr/>
          </p:nvSpPr>
          <p:spPr>
            <a:xfrm>
              <a:off x="11369436" y="5736852"/>
              <a:ext cx="24045" cy="408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176"/>
                    <a:pt x="7200" y="6353"/>
                    <a:pt x="10800" y="9953"/>
                  </a:cubicBezTo>
                  <a:cubicBezTo>
                    <a:pt x="14400" y="13553"/>
                    <a:pt x="18000" y="1757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1" name="Line"/>
            <p:cNvSpPr/>
            <p:nvPr/>
          </p:nvSpPr>
          <p:spPr>
            <a:xfrm>
              <a:off x="11501676" y="5956474"/>
              <a:ext cx="168306" cy="18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0" y="9280"/>
                  </a:moveTo>
                  <a:cubicBezTo>
                    <a:pt x="0" y="6982"/>
                    <a:pt x="0" y="4684"/>
                    <a:pt x="1029" y="2846"/>
                  </a:cubicBezTo>
                  <a:cubicBezTo>
                    <a:pt x="2057" y="1008"/>
                    <a:pt x="4114" y="-371"/>
                    <a:pt x="5400" y="89"/>
                  </a:cubicBezTo>
                  <a:cubicBezTo>
                    <a:pt x="6686" y="548"/>
                    <a:pt x="7200" y="2846"/>
                    <a:pt x="7457" y="5144"/>
                  </a:cubicBezTo>
                  <a:cubicBezTo>
                    <a:pt x="7714" y="7442"/>
                    <a:pt x="7714" y="9740"/>
                    <a:pt x="7457" y="12497"/>
                  </a:cubicBezTo>
                  <a:cubicBezTo>
                    <a:pt x="7200" y="15254"/>
                    <a:pt x="6686" y="18472"/>
                    <a:pt x="7714" y="19850"/>
                  </a:cubicBezTo>
                  <a:cubicBezTo>
                    <a:pt x="8743" y="21229"/>
                    <a:pt x="11314" y="20769"/>
                    <a:pt x="13886" y="19850"/>
                  </a:cubicBezTo>
                  <a:cubicBezTo>
                    <a:pt x="16457" y="18931"/>
                    <a:pt x="19029" y="17552"/>
                    <a:pt x="21600" y="161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2" name="Line"/>
            <p:cNvSpPr/>
            <p:nvPr/>
          </p:nvSpPr>
          <p:spPr>
            <a:xfrm>
              <a:off x="11718068" y="5740073"/>
              <a:ext cx="198529" cy="29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0941" extrusionOk="0">
                  <a:moveTo>
                    <a:pt x="7776" y="1477"/>
                  </a:moveTo>
                  <a:cubicBezTo>
                    <a:pt x="5184" y="625"/>
                    <a:pt x="2592" y="-228"/>
                    <a:pt x="1296" y="56"/>
                  </a:cubicBezTo>
                  <a:cubicBezTo>
                    <a:pt x="0" y="340"/>
                    <a:pt x="0" y="1761"/>
                    <a:pt x="0" y="4604"/>
                  </a:cubicBezTo>
                  <a:cubicBezTo>
                    <a:pt x="0" y="7446"/>
                    <a:pt x="0" y="11709"/>
                    <a:pt x="1728" y="14835"/>
                  </a:cubicBezTo>
                  <a:cubicBezTo>
                    <a:pt x="3456" y="17961"/>
                    <a:pt x="6912" y="19951"/>
                    <a:pt x="9720" y="20661"/>
                  </a:cubicBezTo>
                  <a:cubicBezTo>
                    <a:pt x="12528" y="21372"/>
                    <a:pt x="14688" y="20804"/>
                    <a:pt x="16848" y="18104"/>
                  </a:cubicBezTo>
                  <a:cubicBezTo>
                    <a:pt x="19008" y="15404"/>
                    <a:pt x="21168" y="10572"/>
                    <a:pt x="21384" y="7588"/>
                  </a:cubicBezTo>
                  <a:cubicBezTo>
                    <a:pt x="21600" y="4604"/>
                    <a:pt x="19872" y="3467"/>
                    <a:pt x="17928" y="2614"/>
                  </a:cubicBezTo>
                  <a:cubicBezTo>
                    <a:pt x="15984" y="1762"/>
                    <a:pt x="13824" y="1193"/>
                    <a:pt x="11448" y="767"/>
                  </a:cubicBezTo>
                  <a:cubicBezTo>
                    <a:pt x="9072" y="340"/>
                    <a:pt x="6480" y="56"/>
                    <a:pt x="5400" y="1051"/>
                  </a:cubicBezTo>
                  <a:cubicBezTo>
                    <a:pt x="4320" y="2046"/>
                    <a:pt x="4752" y="4319"/>
                    <a:pt x="5184" y="65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3" name="Line"/>
            <p:cNvSpPr/>
            <p:nvPr/>
          </p:nvSpPr>
          <p:spPr>
            <a:xfrm>
              <a:off x="12056585" y="5859574"/>
              <a:ext cx="154376" cy="23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0980" extrusionOk="0">
                  <a:moveTo>
                    <a:pt x="4721" y="9495"/>
                  </a:moveTo>
                  <a:cubicBezTo>
                    <a:pt x="3059" y="8055"/>
                    <a:pt x="1398" y="6615"/>
                    <a:pt x="567" y="4995"/>
                  </a:cubicBezTo>
                  <a:cubicBezTo>
                    <a:pt x="-264" y="3375"/>
                    <a:pt x="-264" y="1575"/>
                    <a:pt x="1121" y="675"/>
                  </a:cubicBezTo>
                  <a:cubicBezTo>
                    <a:pt x="2505" y="-225"/>
                    <a:pt x="5275" y="-225"/>
                    <a:pt x="6936" y="675"/>
                  </a:cubicBezTo>
                  <a:cubicBezTo>
                    <a:pt x="8598" y="1575"/>
                    <a:pt x="9152" y="3375"/>
                    <a:pt x="8875" y="6075"/>
                  </a:cubicBezTo>
                  <a:cubicBezTo>
                    <a:pt x="8598" y="8775"/>
                    <a:pt x="7490" y="12375"/>
                    <a:pt x="6382" y="15255"/>
                  </a:cubicBezTo>
                  <a:cubicBezTo>
                    <a:pt x="5274" y="18135"/>
                    <a:pt x="4167" y="20295"/>
                    <a:pt x="4998" y="20835"/>
                  </a:cubicBezTo>
                  <a:cubicBezTo>
                    <a:pt x="5828" y="21375"/>
                    <a:pt x="8598" y="20295"/>
                    <a:pt x="11644" y="19395"/>
                  </a:cubicBezTo>
                  <a:cubicBezTo>
                    <a:pt x="14690" y="18495"/>
                    <a:pt x="18013" y="17775"/>
                    <a:pt x="21336" y="170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4" name="Line"/>
            <p:cNvSpPr/>
            <p:nvPr/>
          </p:nvSpPr>
          <p:spPr>
            <a:xfrm>
              <a:off x="12403308" y="5833026"/>
              <a:ext cx="41135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4" y="5635"/>
                    <a:pt x="15709" y="11270"/>
                    <a:pt x="18654" y="14870"/>
                  </a:cubicBezTo>
                  <a:cubicBezTo>
                    <a:pt x="21600" y="18470"/>
                    <a:pt x="19637" y="20035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5" name="Line"/>
            <p:cNvSpPr/>
            <p:nvPr/>
          </p:nvSpPr>
          <p:spPr>
            <a:xfrm>
              <a:off x="12355221" y="5953244"/>
              <a:ext cx="144263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4400"/>
                    <a:pt x="3600" y="7200"/>
                    <a:pt x="7200" y="3600"/>
                  </a:cubicBezTo>
                  <a:cubicBezTo>
                    <a:pt x="10800" y="0"/>
                    <a:pt x="16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6" name="Line"/>
            <p:cNvSpPr/>
            <p:nvPr/>
          </p:nvSpPr>
          <p:spPr>
            <a:xfrm>
              <a:off x="12699222" y="5780571"/>
              <a:ext cx="269111" cy="317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097" extrusionOk="0">
                  <a:moveTo>
                    <a:pt x="2273" y="2690"/>
                  </a:moveTo>
                  <a:cubicBezTo>
                    <a:pt x="1003" y="1890"/>
                    <a:pt x="-268" y="1090"/>
                    <a:pt x="50" y="557"/>
                  </a:cubicBezTo>
                  <a:cubicBezTo>
                    <a:pt x="367" y="24"/>
                    <a:pt x="2273" y="-243"/>
                    <a:pt x="3544" y="290"/>
                  </a:cubicBezTo>
                  <a:cubicBezTo>
                    <a:pt x="4814" y="824"/>
                    <a:pt x="5450" y="2157"/>
                    <a:pt x="5608" y="5224"/>
                  </a:cubicBezTo>
                  <a:cubicBezTo>
                    <a:pt x="5767" y="8290"/>
                    <a:pt x="5450" y="13090"/>
                    <a:pt x="4973" y="16157"/>
                  </a:cubicBezTo>
                  <a:cubicBezTo>
                    <a:pt x="4497" y="19224"/>
                    <a:pt x="3861" y="20557"/>
                    <a:pt x="4814" y="20957"/>
                  </a:cubicBezTo>
                  <a:cubicBezTo>
                    <a:pt x="5767" y="21357"/>
                    <a:pt x="8308" y="20824"/>
                    <a:pt x="11326" y="20290"/>
                  </a:cubicBezTo>
                  <a:cubicBezTo>
                    <a:pt x="14344" y="19757"/>
                    <a:pt x="17838" y="19224"/>
                    <a:pt x="21332" y="1869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7" name="Line"/>
            <p:cNvSpPr/>
            <p:nvPr/>
          </p:nvSpPr>
          <p:spPr>
            <a:xfrm>
              <a:off x="13004397" y="5761815"/>
              <a:ext cx="96175" cy="3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2153"/>
                  </a:moveTo>
                  <a:cubicBezTo>
                    <a:pt x="0" y="925"/>
                    <a:pt x="0" y="-302"/>
                    <a:pt x="900" y="66"/>
                  </a:cubicBezTo>
                  <a:cubicBezTo>
                    <a:pt x="1800" y="434"/>
                    <a:pt x="3600" y="2398"/>
                    <a:pt x="6300" y="5589"/>
                  </a:cubicBezTo>
                  <a:cubicBezTo>
                    <a:pt x="9000" y="8780"/>
                    <a:pt x="12600" y="13198"/>
                    <a:pt x="14850" y="16143"/>
                  </a:cubicBezTo>
                  <a:cubicBezTo>
                    <a:pt x="17100" y="19089"/>
                    <a:pt x="18000" y="20562"/>
                    <a:pt x="18900" y="20930"/>
                  </a:cubicBezTo>
                  <a:cubicBezTo>
                    <a:pt x="19800" y="21298"/>
                    <a:pt x="20700" y="20562"/>
                    <a:pt x="21600" y="198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8" name="Line"/>
            <p:cNvSpPr/>
            <p:nvPr/>
          </p:nvSpPr>
          <p:spPr>
            <a:xfrm>
              <a:off x="13012640" y="5918135"/>
              <a:ext cx="220171" cy="5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256" extrusionOk="0">
                  <a:moveTo>
                    <a:pt x="363" y="21256"/>
                  </a:moveTo>
                  <a:cubicBezTo>
                    <a:pt x="-22" y="14056"/>
                    <a:pt x="-408" y="6856"/>
                    <a:pt x="942" y="3256"/>
                  </a:cubicBezTo>
                  <a:cubicBezTo>
                    <a:pt x="2292" y="-344"/>
                    <a:pt x="5378" y="-344"/>
                    <a:pt x="9042" y="376"/>
                  </a:cubicBezTo>
                  <a:cubicBezTo>
                    <a:pt x="12706" y="1096"/>
                    <a:pt x="16949" y="2536"/>
                    <a:pt x="21192" y="39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9" name="Line"/>
            <p:cNvSpPr/>
            <p:nvPr/>
          </p:nvSpPr>
          <p:spPr>
            <a:xfrm>
              <a:off x="13208766" y="5772918"/>
              <a:ext cx="144262" cy="360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400"/>
                    <a:pt x="1200" y="4800"/>
                    <a:pt x="3300" y="8160"/>
                  </a:cubicBezTo>
                  <a:cubicBezTo>
                    <a:pt x="5400" y="11520"/>
                    <a:pt x="9000" y="15840"/>
                    <a:pt x="12300" y="18240"/>
                  </a:cubicBezTo>
                  <a:cubicBezTo>
                    <a:pt x="15600" y="20640"/>
                    <a:pt x="18600" y="211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0" name="Line"/>
            <p:cNvSpPr/>
            <p:nvPr/>
          </p:nvSpPr>
          <p:spPr>
            <a:xfrm>
              <a:off x="13365050" y="5980547"/>
              <a:ext cx="192349" cy="240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0" extrusionOk="0">
                  <a:moveTo>
                    <a:pt x="0" y="3898"/>
                  </a:moveTo>
                  <a:cubicBezTo>
                    <a:pt x="450" y="2156"/>
                    <a:pt x="900" y="414"/>
                    <a:pt x="2025" y="65"/>
                  </a:cubicBezTo>
                  <a:cubicBezTo>
                    <a:pt x="3150" y="-283"/>
                    <a:pt x="4950" y="762"/>
                    <a:pt x="5850" y="3375"/>
                  </a:cubicBezTo>
                  <a:cubicBezTo>
                    <a:pt x="6750" y="5988"/>
                    <a:pt x="6750" y="10169"/>
                    <a:pt x="6975" y="13478"/>
                  </a:cubicBezTo>
                  <a:cubicBezTo>
                    <a:pt x="7200" y="16788"/>
                    <a:pt x="7650" y="19227"/>
                    <a:pt x="9000" y="20272"/>
                  </a:cubicBezTo>
                  <a:cubicBezTo>
                    <a:pt x="10350" y="21317"/>
                    <a:pt x="12600" y="20969"/>
                    <a:pt x="14850" y="19749"/>
                  </a:cubicBezTo>
                  <a:cubicBezTo>
                    <a:pt x="17100" y="18530"/>
                    <a:pt x="19350" y="16440"/>
                    <a:pt x="21600" y="1434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1" name="Line"/>
            <p:cNvSpPr/>
            <p:nvPr/>
          </p:nvSpPr>
          <p:spPr>
            <a:xfrm>
              <a:off x="13689638" y="5857070"/>
              <a:ext cx="12022" cy="25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2" name="Line"/>
            <p:cNvSpPr/>
            <p:nvPr/>
          </p:nvSpPr>
          <p:spPr>
            <a:xfrm>
              <a:off x="13593369" y="5967174"/>
              <a:ext cx="180423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0914" extrusionOk="0">
                  <a:moveTo>
                    <a:pt x="1420" y="20914"/>
                  </a:moveTo>
                  <a:cubicBezTo>
                    <a:pt x="481" y="13714"/>
                    <a:pt x="-458" y="6514"/>
                    <a:pt x="246" y="2914"/>
                  </a:cubicBezTo>
                  <a:cubicBezTo>
                    <a:pt x="951" y="-686"/>
                    <a:pt x="3299" y="-686"/>
                    <a:pt x="7055" y="1474"/>
                  </a:cubicBezTo>
                  <a:cubicBezTo>
                    <a:pt x="10812" y="3634"/>
                    <a:pt x="15977" y="7954"/>
                    <a:pt x="21142" y="122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3" name="Line"/>
            <p:cNvSpPr/>
            <p:nvPr/>
          </p:nvSpPr>
          <p:spPr>
            <a:xfrm>
              <a:off x="14711487" y="5881113"/>
              <a:ext cx="1803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4" name="Line"/>
            <p:cNvSpPr/>
            <p:nvPr/>
          </p:nvSpPr>
          <p:spPr>
            <a:xfrm>
              <a:off x="14855750" y="5821005"/>
              <a:ext cx="120734" cy="22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600" extrusionOk="0">
                  <a:moveTo>
                    <a:pt x="0" y="0"/>
                  </a:moveTo>
                  <a:cubicBezTo>
                    <a:pt x="3484" y="379"/>
                    <a:pt x="6968" y="758"/>
                    <a:pt x="11148" y="2463"/>
                  </a:cubicBezTo>
                  <a:cubicBezTo>
                    <a:pt x="15329" y="4168"/>
                    <a:pt x="20206" y="7200"/>
                    <a:pt x="20903" y="10611"/>
                  </a:cubicBezTo>
                  <a:cubicBezTo>
                    <a:pt x="21600" y="14021"/>
                    <a:pt x="18116" y="17811"/>
                    <a:pt x="14632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5" name="Line"/>
            <p:cNvSpPr/>
            <p:nvPr/>
          </p:nvSpPr>
          <p:spPr>
            <a:xfrm>
              <a:off x="15291740" y="5712808"/>
              <a:ext cx="201165" cy="40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extrusionOk="0">
                  <a:moveTo>
                    <a:pt x="932" y="0"/>
                  </a:moveTo>
                  <a:cubicBezTo>
                    <a:pt x="1779" y="6480"/>
                    <a:pt x="2626" y="12960"/>
                    <a:pt x="3049" y="16740"/>
                  </a:cubicBezTo>
                  <a:cubicBezTo>
                    <a:pt x="3473" y="20520"/>
                    <a:pt x="3473" y="21600"/>
                    <a:pt x="3261" y="21600"/>
                  </a:cubicBezTo>
                  <a:cubicBezTo>
                    <a:pt x="3049" y="21600"/>
                    <a:pt x="2626" y="20520"/>
                    <a:pt x="2414" y="19440"/>
                  </a:cubicBezTo>
                  <a:cubicBezTo>
                    <a:pt x="2202" y="18360"/>
                    <a:pt x="2202" y="17280"/>
                    <a:pt x="1567" y="16308"/>
                  </a:cubicBezTo>
                  <a:cubicBezTo>
                    <a:pt x="932" y="15336"/>
                    <a:pt x="-339" y="14472"/>
                    <a:pt x="85" y="14148"/>
                  </a:cubicBezTo>
                  <a:cubicBezTo>
                    <a:pt x="508" y="13824"/>
                    <a:pt x="2626" y="14040"/>
                    <a:pt x="6437" y="14148"/>
                  </a:cubicBezTo>
                  <a:cubicBezTo>
                    <a:pt x="10249" y="14256"/>
                    <a:pt x="15755" y="14256"/>
                    <a:pt x="21261" y="1425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6" name="Line"/>
            <p:cNvSpPr/>
            <p:nvPr/>
          </p:nvSpPr>
          <p:spPr>
            <a:xfrm>
              <a:off x="15468859" y="5772918"/>
              <a:ext cx="84154" cy="39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57" y="5236"/>
                    <a:pt x="4114" y="10473"/>
                    <a:pt x="5657" y="13636"/>
                  </a:cubicBezTo>
                  <a:cubicBezTo>
                    <a:pt x="7200" y="16800"/>
                    <a:pt x="8229" y="17891"/>
                    <a:pt x="10286" y="18873"/>
                  </a:cubicBezTo>
                  <a:cubicBezTo>
                    <a:pt x="12343" y="19855"/>
                    <a:pt x="15428" y="20727"/>
                    <a:pt x="17486" y="21164"/>
                  </a:cubicBezTo>
                  <a:cubicBezTo>
                    <a:pt x="19543" y="21600"/>
                    <a:pt x="20571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7" name="Line"/>
            <p:cNvSpPr/>
            <p:nvPr/>
          </p:nvSpPr>
          <p:spPr>
            <a:xfrm>
              <a:off x="15601099" y="6051203"/>
              <a:ext cx="204370" cy="17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2" extrusionOk="0">
                  <a:moveTo>
                    <a:pt x="0" y="4106"/>
                  </a:moveTo>
                  <a:cubicBezTo>
                    <a:pt x="1271" y="2186"/>
                    <a:pt x="2541" y="266"/>
                    <a:pt x="4023" y="26"/>
                  </a:cubicBezTo>
                  <a:cubicBezTo>
                    <a:pt x="5506" y="-214"/>
                    <a:pt x="7200" y="1226"/>
                    <a:pt x="7835" y="3146"/>
                  </a:cubicBezTo>
                  <a:cubicBezTo>
                    <a:pt x="8471" y="5066"/>
                    <a:pt x="8047" y="7466"/>
                    <a:pt x="7624" y="10586"/>
                  </a:cubicBezTo>
                  <a:cubicBezTo>
                    <a:pt x="7200" y="13706"/>
                    <a:pt x="6776" y="17546"/>
                    <a:pt x="7835" y="19466"/>
                  </a:cubicBezTo>
                  <a:cubicBezTo>
                    <a:pt x="8894" y="21386"/>
                    <a:pt x="11435" y="21386"/>
                    <a:pt x="13976" y="20186"/>
                  </a:cubicBezTo>
                  <a:cubicBezTo>
                    <a:pt x="16518" y="18986"/>
                    <a:pt x="19059" y="16586"/>
                    <a:pt x="21600" y="1418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8" name="Line"/>
            <p:cNvSpPr/>
            <p:nvPr/>
          </p:nvSpPr>
          <p:spPr>
            <a:xfrm>
              <a:off x="15841534" y="5771813"/>
              <a:ext cx="234114" cy="301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0831" extrusionOk="0">
                  <a:moveTo>
                    <a:pt x="5312" y="3400"/>
                  </a:moveTo>
                  <a:cubicBezTo>
                    <a:pt x="3895" y="4231"/>
                    <a:pt x="2479" y="5061"/>
                    <a:pt x="2125" y="7415"/>
                  </a:cubicBezTo>
                  <a:cubicBezTo>
                    <a:pt x="1770" y="9769"/>
                    <a:pt x="2479" y="13646"/>
                    <a:pt x="3718" y="16277"/>
                  </a:cubicBezTo>
                  <a:cubicBezTo>
                    <a:pt x="4957" y="18908"/>
                    <a:pt x="6728" y="20292"/>
                    <a:pt x="9207" y="20708"/>
                  </a:cubicBezTo>
                  <a:cubicBezTo>
                    <a:pt x="11685" y="21123"/>
                    <a:pt x="14872" y="20569"/>
                    <a:pt x="17351" y="17938"/>
                  </a:cubicBezTo>
                  <a:cubicBezTo>
                    <a:pt x="19830" y="15308"/>
                    <a:pt x="21600" y="10600"/>
                    <a:pt x="20184" y="7000"/>
                  </a:cubicBezTo>
                  <a:cubicBezTo>
                    <a:pt x="18767" y="3400"/>
                    <a:pt x="14164" y="908"/>
                    <a:pt x="10269" y="215"/>
                  </a:cubicBezTo>
                  <a:cubicBezTo>
                    <a:pt x="6374" y="-477"/>
                    <a:pt x="3187" y="631"/>
                    <a:pt x="0" y="17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9" name="Line"/>
            <p:cNvSpPr/>
            <p:nvPr/>
          </p:nvSpPr>
          <p:spPr>
            <a:xfrm>
              <a:off x="5430680" y="1228687"/>
              <a:ext cx="204372" cy="540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965" y="16480"/>
                    <a:pt x="5929" y="11360"/>
                    <a:pt x="8471" y="7920"/>
                  </a:cubicBezTo>
                  <a:cubicBezTo>
                    <a:pt x="11012" y="4480"/>
                    <a:pt x="13129" y="2720"/>
                    <a:pt x="15247" y="1680"/>
                  </a:cubicBezTo>
                  <a:cubicBezTo>
                    <a:pt x="17365" y="640"/>
                    <a:pt x="19482" y="3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0" name="Line"/>
            <p:cNvSpPr/>
            <p:nvPr/>
          </p:nvSpPr>
          <p:spPr>
            <a:xfrm>
              <a:off x="5538876" y="1046310"/>
              <a:ext cx="240437" cy="26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7" extrusionOk="0">
                  <a:moveTo>
                    <a:pt x="0" y="13503"/>
                  </a:moveTo>
                  <a:cubicBezTo>
                    <a:pt x="1440" y="10327"/>
                    <a:pt x="2880" y="7151"/>
                    <a:pt x="4320" y="4927"/>
                  </a:cubicBezTo>
                  <a:cubicBezTo>
                    <a:pt x="5760" y="2703"/>
                    <a:pt x="7200" y="1433"/>
                    <a:pt x="8820" y="639"/>
                  </a:cubicBezTo>
                  <a:cubicBezTo>
                    <a:pt x="10440" y="-155"/>
                    <a:pt x="12240" y="-473"/>
                    <a:pt x="13860" y="1274"/>
                  </a:cubicBezTo>
                  <a:cubicBezTo>
                    <a:pt x="15480" y="3021"/>
                    <a:pt x="16920" y="6833"/>
                    <a:pt x="18180" y="10486"/>
                  </a:cubicBezTo>
                  <a:cubicBezTo>
                    <a:pt x="19440" y="14139"/>
                    <a:pt x="20520" y="17633"/>
                    <a:pt x="21600" y="211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1" name="Line"/>
            <p:cNvSpPr/>
            <p:nvPr/>
          </p:nvSpPr>
          <p:spPr>
            <a:xfrm>
              <a:off x="7895144" y="904100"/>
              <a:ext cx="72132" cy="67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643"/>
                    <a:pt x="0" y="15686"/>
                    <a:pt x="3600" y="12086"/>
                  </a:cubicBezTo>
                  <a:cubicBezTo>
                    <a:pt x="7200" y="8486"/>
                    <a:pt x="14400" y="42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2" name="Line"/>
            <p:cNvSpPr/>
            <p:nvPr/>
          </p:nvSpPr>
          <p:spPr>
            <a:xfrm>
              <a:off x="7859079" y="774603"/>
              <a:ext cx="300545" cy="15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12913"/>
                  </a:moveTo>
                  <a:cubicBezTo>
                    <a:pt x="0" y="10144"/>
                    <a:pt x="0" y="7375"/>
                    <a:pt x="576" y="5159"/>
                  </a:cubicBezTo>
                  <a:cubicBezTo>
                    <a:pt x="1152" y="2944"/>
                    <a:pt x="2304" y="1283"/>
                    <a:pt x="4464" y="452"/>
                  </a:cubicBezTo>
                  <a:cubicBezTo>
                    <a:pt x="6624" y="-379"/>
                    <a:pt x="9792" y="-379"/>
                    <a:pt x="12816" y="3221"/>
                  </a:cubicBezTo>
                  <a:cubicBezTo>
                    <a:pt x="15840" y="6821"/>
                    <a:pt x="18720" y="14021"/>
                    <a:pt x="21600" y="212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3" name="Line"/>
            <p:cNvSpPr/>
            <p:nvPr/>
          </p:nvSpPr>
          <p:spPr>
            <a:xfrm>
              <a:off x="7922357" y="455865"/>
              <a:ext cx="297376" cy="27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1" h="20908" extrusionOk="0">
                  <a:moveTo>
                    <a:pt x="628" y="16689"/>
                  </a:moveTo>
                  <a:cubicBezTo>
                    <a:pt x="2049" y="16689"/>
                    <a:pt x="3470" y="16689"/>
                    <a:pt x="5175" y="15320"/>
                  </a:cubicBezTo>
                  <a:cubicBezTo>
                    <a:pt x="6880" y="13951"/>
                    <a:pt x="8870" y="11213"/>
                    <a:pt x="10007" y="9083"/>
                  </a:cubicBezTo>
                  <a:cubicBezTo>
                    <a:pt x="11144" y="6953"/>
                    <a:pt x="11428" y="5432"/>
                    <a:pt x="10433" y="3911"/>
                  </a:cubicBezTo>
                  <a:cubicBezTo>
                    <a:pt x="9438" y="2390"/>
                    <a:pt x="7165" y="869"/>
                    <a:pt x="5317" y="260"/>
                  </a:cubicBezTo>
                  <a:cubicBezTo>
                    <a:pt x="3470" y="-348"/>
                    <a:pt x="2049" y="-44"/>
                    <a:pt x="1054" y="2846"/>
                  </a:cubicBezTo>
                  <a:cubicBezTo>
                    <a:pt x="59" y="5737"/>
                    <a:pt x="-509" y="11213"/>
                    <a:pt x="628" y="14863"/>
                  </a:cubicBezTo>
                  <a:cubicBezTo>
                    <a:pt x="1765" y="18514"/>
                    <a:pt x="4607" y="20339"/>
                    <a:pt x="7449" y="20796"/>
                  </a:cubicBezTo>
                  <a:cubicBezTo>
                    <a:pt x="10291" y="21252"/>
                    <a:pt x="13133" y="20339"/>
                    <a:pt x="15407" y="17601"/>
                  </a:cubicBezTo>
                  <a:cubicBezTo>
                    <a:pt x="17680" y="14863"/>
                    <a:pt x="19386" y="10300"/>
                    <a:pt x="21091" y="57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4" name="Line"/>
            <p:cNvSpPr/>
            <p:nvPr/>
          </p:nvSpPr>
          <p:spPr>
            <a:xfrm>
              <a:off x="8135579" y="429070"/>
              <a:ext cx="300546" cy="15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0" extrusionOk="0">
                  <a:moveTo>
                    <a:pt x="0" y="3974"/>
                  </a:moveTo>
                  <a:cubicBezTo>
                    <a:pt x="1728" y="8715"/>
                    <a:pt x="3456" y="13457"/>
                    <a:pt x="4896" y="16618"/>
                  </a:cubicBezTo>
                  <a:cubicBezTo>
                    <a:pt x="6336" y="19778"/>
                    <a:pt x="7488" y="21359"/>
                    <a:pt x="8064" y="20305"/>
                  </a:cubicBezTo>
                  <a:cubicBezTo>
                    <a:pt x="8640" y="19252"/>
                    <a:pt x="8640" y="15564"/>
                    <a:pt x="8496" y="12403"/>
                  </a:cubicBezTo>
                  <a:cubicBezTo>
                    <a:pt x="8352" y="9242"/>
                    <a:pt x="8064" y="6608"/>
                    <a:pt x="8352" y="4237"/>
                  </a:cubicBezTo>
                  <a:cubicBezTo>
                    <a:pt x="8640" y="1866"/>
                    <a:pt x="9504" y="-241"/>
                    <a:pt x="10656" y="22"/>
                  </a:cubicBezTo>
                  <a:cubicBezTo>
                    <a:pt x="11808" y="286"/>
                    <a:pt x="13248" y="2920"/>
                    <a:pt x="15120" y="6608"/>
                  </a:cubicBezTo>
                  <a:cubicBezTo>
                    <a:pt x="16992" y="10296"/>
                    <a:pt x="19296" y="15037"/>
                    <a:pt x="21600" y="197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5" name="Line"/>
            <p:cNvSpPr/>
            <p:nvPr/>
          </p:nvSpPr>
          <p:spPr>
            <a:xfrm>
              <a:off x="5727973" y="648730"/>
              <a:ext cx="484124" cy="29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0865" extrusionOk="0">
                  <a:moveTo>
                    <a:pt x="1738" y="14701"/>
                  </a:moveTo>
                  <a:cubicBezTo>
                    <a:pt x="1206" y="15838"/>
                    <a:pt x="675" y="16975"/>
                    <a:pt x="852" y="17259"/>
                  </a:cubicBezTo>
                  <a:cubicBezTo>
                    <a:pt x="1029" y="17543"/>
                    <a:pt x="1915" y="16975"/>
                    <a:pt x="2623" y="16122"/>
                  </a:cubicBezTo>
                  <a:cubicBezTo>
                    <a:pt x="3331" y="15270"/>
                    <a:pt x="3862" y="14133"/>
                    <a:pt x="4216" y="12854"/>
                  </a:cubicBezTo>
                  <a:cubicBezTo>
                    <a:pt x="4570" y="11575"/>
                    <a:pt x="4747" y="10154"/>
                    <a:pt x="4482" y="9017"/>
                  </a:cubicBezTo>
                  <a:cubicBezTo>
                    <a:pt x="4216" y="7880"/>
                    <a:pt x="3508" y="7027"/>
                    <a:pt x="2711" y="6743"/>
                  </a:cubicBezTo>
                  <a:cubicBezTo>
                    <a:pt x="1915" y="6459"/>
                    <a:pt x="1029" y="6743"/>
                    <a:pt x="498" y="8306"/>
                  </a:cubicBezTo>
                  <a:cubicBezTo>
                    <a:pt x="-33" y="9870"/>
                    <a:pt x="-210" y="12712"/>
                    <a:pt x="321" y="15127"/>
                  </a:cubicBezTo>
                  <a:cubicBezTo>
                    <a:pt x="852" y="17543"/>
                    <a:pt x="2092" y="19533"/>
                    <a:pt x="3685" y="20385"/>
                  </a:cubicBezTo>
                  <a:cubicBezTo>
                    <a:pt x="5279" y="21238"/>
                    <a:pt x="7226" y="20954"/>
                    <a:pt x="8642" y="19533"/>
                  </a:cubicBezTo>
                  <a:cubicBezTo>
                    <a:pt x="10059" y="18112"/>
                    <a:pt x="10944" y="15554"/>
                    <a:pt x="11210" y="12854"/>
                  </a:cubicBezTo>
                  <a:cubicBezTo>
                    <a:pt x="11475" y="10154"/>
                    <a:pt x="11121" y="7312"/>
                    <a:pt x="10324" y="5038"/>
                  </a:cubicBezTo>
                  <a:cubicBezTo>
                    <a:pt x="9528" y="2764"/>
                    <a:pt x="8288" y="1059"/>
                    <a:pt x="7846" y="917"/>
                  </a:cubicBezTo>
                  <a:cubicBezTo>
                    <a:pt x="7403" y="775"/>
                    <a:pt x="7757" y="2196"/>
                    <a:pt x="8554" y="3901"/>
                  </a:cubicBezTo>
                  <a:cubicBezTo>
                    <a:pt x="9351" y="5606"/>
                    <a:pt x="10590" y="7596"/>
                    <a:pt x="11564" y="9159"/>
                  </a:cubicBezTo>
                  <a:cubicBezTo>
                    <a:pt x="12538" y="10722"/>
                    <a:pt x="13246" y="11859"/>
                    <a:pt x="13423" y="11717"/>
                  </a:cubicBezTo>
                  <a:cubicBezTo>
                    <a:pt x="13600" y="11575"/>
                    <a:pt x="13246" y="10154"/>
                    <a:pt x="12892" y="8733"/>
                  </a:cubicBezTo>
                  <a:cubicBezTo>
                    <a:pt x="12538" y="7312"/>
                    <a:pt x="12183" y="5891"/>
                    <a:pt x="11918" y="4327"/>
                  </a:cubicBezTo>
                  <a:cubicBezTo>
                    <a:pt x="11652" y="2764"/>
                    <a:pt x="11475" y="1059"/>
                    <a:pt x="11829" y="349"/>
                  </a:cubicBezTo>
                  <a:cubicBezTo>
                    <a:pt x="12183" y="-362"/>
                    <a:pt x="13069" y="-78"/>
                    <a:pt x="14751" y="2054"/>
                  </a:cubicBezTo>
                  <a:cubicBezTo>
                    <a:pt x="16433" y="4185"/>
                    <a:pt x="18911" y="8164"/>
                    <a:pt x="21390" y="121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6" name="Line"/>
            <p:cNvSpPr/>
            <p:nvPr/>
          </p:nvSpPr>
          <p:spPr>
            <a:xfrm>
              <a:off x="10792391" y="940165"/>
              <a:ext cx="96175" cy="44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6930"/>
                    <a:pt x="3600" y="12259"/>
                    <a:pt x="5400" y="9146"/>
                  </a:cubicBezTo>
                  <a:cubicBezTo>
                    <a:pt x="7200" y="6032"/>
                    <a:pt x="9000" y="4476"/>
                    <a:pt x="11700" y="3211"/>
                  </a:cubicBezTo>
                  <a:cubicBezTo>
                    <a:pt x="14400" y="1946"/>
                    <a:pt x="18000" y="973"/>
                    <a:pt x="19800" y="486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7" name="Line"/>
            <p:cNvSpPr/>
            <p:nvPr/>
          </p:nvSpPr>
          <p:spPr>
            <a:xfrm>
              <a:off x="10744304" y="788391"/>
              <a:ext cx="228415" cy="16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3" extrusionOk="0">
                  <a:moveTo>
                    <a:pt x="0" y="12998"/>
                  </a:moveTo>
                  <a:cubicBezTo>
                    <a:pt x="0" y="10486"/>
                    <a:pt x="0" y="7975"/>
                    <a:pt x="758" y="5966"/>
                  </a:cubicBezTo>
                  <a:cubicBezTo>
                    <a:pt x="1516" y="3956"/>
                    <a:pt x="3032" y="2449"/>
                    <a:pt x="5116" y="1193"/>
                  </a:cubicBezTo>
                  <a:cubicBezTo>
                    <a:pt x="7200" y="-62"/>
                    <a:pt x="9853" y="-1067"/>
                    <a:pt x="12695" y="2198"/>
                  </a:cubicBezTo>
                  <a:cubicBezTo>
                    <a:pt x="15537" y="5463"/>
                    <a:pt x="18568" y="12998"/>
                    <a:pt x="21600" y="205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8" name="Line"/>
            <p:cNvSpPr/>
            <p:nvPr/>
          </p:nvSpPr>
          <p:spPr>
            <a:xfrm>
              <a:off x="10663589" y="352879"/>
              <a:ext cx="309129" cy="29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0945" extrusionOk="0">
                  <a:moveTo>
                    <a:pt x="4747" y="17779"/>
                  </a:moveTo>
                  <a:cubicBezTo>
                    <a:pt x="6962" y="15506"/>
                    <a:pt x="9177" y="13232"/>
                    <a:pt x="10285" y="11385"/>
                  </a:cubicBezTo>
                  <a:cubicBezTo>
                    <a:pt x="11393" y="9537"/>
                    <a:pt x="11393" y="8116"/>
                    <a:pt x="10839" y="6269"/>
                  </a:cubicBezTo>
                  <a:cubicBezTo>
                    <a:pt x="10285" y="4421"/>
                    <a:pt x="9177" y="2148"/>
                    <a:pt x="7931" y="1011"/>
                  </a:cubicBezTo>
                  <a:cubicBezTo>
                    <a:pt x="6685" y="-126"/>
                    <a:pt x="5300" y="-126"/>
                    <a:pt x="3916" y="158"/>
                  </a:cubicBezTo>
                  <a:cubicBezTo>
                    <a:pt x="2531" y="442"/>
                    <a:pt x="1147" y="1011"/>
                    <a:pt x="454" y="3427"/>
                  </a:cubicBezTo>
                  <a:cubicBezTo>
                    <a:pt x="-238" y="5842"/>
                    <a:pt x="-238" y="10106"/>
                    <a:pt x="1147" y="13516"/>
                  </a:cubicBezTo>
                  <a:cubicBezTo>
                    <a:pt x="2531" y="16927"/>
                    <a:pt x="5300" y="19485"/>
                    <a:pt x="8070" y="20479"/>
                  </a:cubicBezTo>
                  <a:cubicBezTo>
                    <a:pt x="10839" y="21474"/>
                    <a:pt x="13608" y="20906"/>
                    <a:pt x="15824" y="18490"/>
                  </a:cubicBezTo>
                  <a:cubicBezTo>
                    <a:pt x="18039" y="16074"/>
                    <a:pt x="19700" y="11811"/>
                    <a:pt x="21362" y="75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9" name="Line"/>
            <p:cNvSpPr/>
            <p:nvPr/>
          </p:nvSpPr>
          <p:spPr>
            <a:xfrm>
              <a:off x="10888565" y="325480"/>
              <a:ext cx="324589" cy="176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1" extrusionOk="0">
                  <a:moveTo>
                    <a:pt x="0" y="4317"/>
                  </a:moveTo>
                  <a:cubicBezTo>
                    <a:pt x="1600" y="8453"/>
                    <a:pt x="3200" y="12589"/>
                    <a:pt x="4667" y="15576"/>
                  </a:cubicBezTo>
                  <a:cubicBezTo>
                    <a:pt x="6133" y="18564"/>
                    <a:pt x="7467" y="20402"/>
                    <a:pt x="8000" y="20172"/>
                  </a:cubicBezTo>
                  <a:cubicBezTo>
                    <a:pt x="8533" y="19942"/>
                    <a:pt x="8267" y="17645"/>
                    <a:pt x="7733" y="15347"/>
                  </a:cubicBezTo>
                  <a:cubicBezTo>
                    <a:pt x="7200" y="13049"/>
                    <a:pt x="6400" y="10751"/>
                    <a:pt x="5867" y="8453"/>
                  </a:cubicBezTo>
                  <a:cubicBezTo>
                    <a:pt x="5333" y="6155"/>
                    <a:pt x="5067" y="3857"/>
                    <a:pt x="5600" y="2019"/>
                  </a:cubicBezTo>
                  <a:cubicBezTo>
                    <a:pt x="6133" y="181"/>
                    <a:pt x="7467" y="-1198"/>
                    <a:pt x="10267" y="1559"/>
                  </a:cubicBezTo>
                  <a:cubicBezTo>
                    <a:pt x="13067" y="4317"/>
                    <a:pt x="17333" y="11211"/>
                    <a:pt x="21600" y="181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0" name="Line"/>
            <p:cNvSpPr/>
            <p:nvPr/>
          </p:nvSpPr>
          <p:spPr>
            <a:xfrm>
              <a:off x="12607678" y="627599"/>
              <a:ext cx="48088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7314"/>
                    <a:pt x="3600" y="13029"/>
                    <a:pt x="7200" y="9600"/>
                  </a:cubicBezTo>
                  <a:cubicBezTo>
                    <a:pt x="10800" y="6171"/>
                    <a:pt x="16200" y="3600"/>
                    <a:pt x="18900" y="2143"/>
                  </a:cubicBezTo>
                  <a:cubicBezTo>
                    <a:pt x="21600" y="686"/>
                    <a:pt x="21600" y="3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1" name="Line"/>
            <p:cNvSpPr/>
            <p:nvPr/>
          </p:nvSpPr>
          <p:spPr>
            <a:xfrm>
              <a:off x="12523527" y="493061"/>
              <a:ext cx="264479" cy="134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9" extrusionOk="0">
                  <a:moveTo>
                    <a:pt x="0" y="13705"/>
                  </a:moveTo>
                  <a:cubicBezTo>
                    <a:pt x="0" y="10529"/>
                    <a:pt x="0" y="7353"/>
                    <a:pt x="655" y="4811"/>
                  </a:cubicBezTo>
                  <a:cubicBezTo>
                    <a:pt x="1309" y="2270"/>
                    <a:pt x="2618" y="364"/>
                    <a:pt x="5073" y="47"/>
                  </a:cubicBezTo>
                  <a:cubicBezTo>
                    <a:pt x="7527" y="-271"/>
                    <a:pt x="11127" y="1000"/>
                    <a:pt x="14073" y="4811"/>
                  </a:cubicBezTo>
                  <a:cubicBezTo>
                    <a:pt x="17018" y="8623"/>
                    <a:pt x="19309" y="14976"/>
                    <a:pt x="21600" y="213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2" name="Line"/>
            <p:cNvSpPr/>
            <p:nvPr/>
          </p:nvSpPr>
          <p:spPr>
            <a:xfrm>
              <a:off x="12446105" y="40318"/>
              <a:ext cx="353922" cy="28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036" extrusionOk="0">
                  <a:moveTo>
                    <a:pt x="3233" y="17384"/>
                  </a:moveTo>
                  <a:cubicBezTo>
                    <a:pt x="4446" y="17092"/>
                    <a:pt x="5660" y="16800"/>
                    <a:pt x="6752" y="14902"/>
                  </a:cubicBezTo>
                  <a:cubicBezTo>
                    <a:pt x="7844" y="13005"/>
                    <a:pt x="8815" y="9502"/>
                    <a:pt x="9179" y="7021"/>
                  </a:cubicBezTo>
                  <a:cubicBezTo>
                    <a:pt x="9543" y="4540"/>
                    <a:pt x="9300" y="3081"/>
                    <a:pt x="7965" y="1913"/>
                  </a:cubicBezTo>
                  <a:cubicBezTo>
                    <a:pt x="6631" y="746"/>
                    <a:pt x="4204" y="-130"/>
                    <a:pt x="2626" y="16"/>
                  </a:cubicBezTo>
                  <a:cubicBezTo>
                    <a:pt x="1048" y="162"/>
                    <a:pt x="320" y="1329"/>
                    <a:pt x="78" y="4102"/>
                  </a:cubicBezTo>
                  <a:cubicBezTo>
                    <a:pt x="-165" y="6875"/>
                    <a:pt x="78" y="11254"/>
                    <a:pt x="2019" y="14611"/>
                  </a:cubicBezTo>
                  <a:cubicBezTo>
                    <a:pt x="3961" y="17967"/>
                    <a:pt x="7601" y="20302"/>
                    <a:pt x="10514" y="20886"/>
                  </a:cubicBezTo>
                  <a:cubicBezTo>
                    <a:pt x="13426" y="21470"/>
                    <a:pt x="15610" y="20302"/>
                    <a:pt x="17309" y="18259"/>
                  </a:cubicBezTo>
                  <a:cubicBezTo>
                    <a:pt x="19008" y="16216"/>
                    <a:pt x="20222" y="13297"/>
                    <a:pt x="21435" y="103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3" name="Line"/>
            <p:cNvSpPr/>
            <p:nvPr/>
          </p:nvSpPr>
          <p:spPr>
            <a:xfrm>
              <a:off x="12646983" y="-1"/>
              <a:ext cx="297306" cy="19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0533" extrusionOk="0">
                  <a:moveTo>
                    <a:pt x="3223" y="2748"/>
                  </a:moveTo>
                  <a:cubicBezTo>
                    <a:pt x="1783" y="2333"/>
                    <a:pt x="343" y="1917"/>
                    <a:pt x="55" y="2540"/>
                  </a:cubicBezTo>
                  <a:cubicBezTo>
                    <a:pt x="-233" y="3163"/>
                    <a:pt x="631" y="4825"/>
                    <a:pt x="2071" y="7525"/>
                  </a:cubicBezTo>
                  <a:cubicBezTo>
                    <a:pt x="3511" y="10225"/>
                    <a:pt x="5527" y="13963"/>
                    <a:pt x="6967" y="16663"/>
                  </a:cubicBezTo>
                  <a:cubicBezTo>
                    <a:pt x="8407" y="19363"/>
                    <a:pt x="9271" y="21025"/>
                    <a:pt x="9415" y="20402"/>
                  </a:cubicBezTo>
                  <a:cubicBezTo>
                    <a:pt x="9559" y="19779"/>
                    <a:pt x="8983" y="16871"/>
                    <a:pt x="8551" y="14379"/>
                  </a:cubicBezTo>
                  <a:cubicBezTo>
                    <a:pt x="8119" y="11887"/>
                    <a:pt x="7831" y="9810"/>
                    <a:pt x="7687" y="7317"/>
                  </a:cubicBezTo>
                  <a:cubicBezTo>
                    <a:pt x="7543" y="4825"/>
                    <a:pt x="7543" y="1917"/>
                    <a:pt x="8263" y="671"/>
                  </a:cubicBezTo>
                  <a:cubicBezTo>
                    <a:pt x="8983" y="-575"/>
                    <a:pt x="10423" y="-160"/>
                    <a:pt x="12727" y="2540"/>
                  </a:cubicBezTo>
                  <a:cubicBezTo>
                    <a:pt x="15031" y="5240"/>
                    <a:pt x="18199" y="10225"/>
                    <a:pt x="21367" y="152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165" name="Drawing"/>
          <p:cNvSpPr/>
          <p:nvPr/>
        </p:nvSpPr>
        <p:spPr>
          <a:xfrm>
            <a:off x="9124524" y="4099424"/>
            <a:ext cx="6051122" cy="393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23" extrusionOk="0">
                <a:moveTo>
                  <a:pt x="21185" y="1309"/>
                </a:moveTo>
                <a:cubicBezTo>
                  <a:pt x="21243" y="655"/>
                  <a:pt x="21300" y="0"/>
                  <a:pt x="21364" y="0"/>
                </a:cubicBezTo>
                <a:cubicBezTo>
                  <a:pt x="21428" y="0"/>
                  <a:pt x="21500" y="655"/>
                  <a:pt x="21543" y="1745"/>
                </a:cubicBezTo>
                <a:cubicBezTo>
                  <a:pt x="21586" y="2836"/>
                  <a:pt x="21600" y="4364"/>
                  <a:pt x="21571" y="5564"/>
                </a:cubicBezTo>
                <a:cubicBezTo>
                  <a:pt x="21543" y="6764"/>
                  <a:pt x="21471" y="7636"/>
                  <a:pt x="21293" y="8618"/>
                </a:cubicBezTo>
                <a:cubicBezTo>
                  <a:pt x="21114" y="9600"/>
                  <a:pt x="20828" y="10691"/>
                  <a:pt x="20464" y="11673"/>
                </a:cubicBezTo>
                <a:cubicBezTo>
                  <a:pt x="20099" y="12655"/>
                  <a:pt x="19656" y="13527"/>
                  <a:pt x="19163" y="14182"/>
                </a:cubicBezTo>
                <a:cubicBezTo>
                  <a:pt x="18669" y="14836"/>
                  <a:pt x="18126" y="15273"/>
                  <a:pt x="17619" y="15491"/>
                </a:cubicBezTo>
                <a:cubicBezTo>
                  <a:pt x="17111" y="15709"/>
                  <a:pt x="16640" y="15709"/>
                  <a:pt x="16139" y="15491"/>
                </a:cubicBezTo>
                <a:cubicBezTo>
                  <a:pt x="15639" y="15273"/>
                  <a:pt x="15110" y="14836"/>
                  <a:pt x="14595" y="14509"/>
                </a:cubicBezTo>
                <a:cubicBezTo>
                  <a:pt x="14081" y="14182"/>
                  <a:pt x="13580" y="13964"/>
                  <a:pt x="13073" y="13745"/>
                </a:cubicBezTo>
                <a:cubicBezTo>
                  <a:pt x="12565" y="13527"/>
                  <a:pt x="12051" y="13309"/>
                  <a:pt x="11500" y="13200"/>
                </a:cubicBezTo>
                <a:cubicBezTo>
                  <a:pt x="10950" y="13091"/>
                  <a:pt x="10364" y="13091"/>
                  <a:pt x="9764" y="13091"/>
                </a:cubicBezTo>
                <a:cubicBezTo>
                  <a:pt x="9163" y="13091"/>
                  <a:pt x="8549" y="13091"/>
                  <a:pt x="8020" y="12982"/>
                </a:cubicBezTo>
                <a:cubicBezTo>
                  <a:pt x="7491" y="12873"/>
                  <a:pt x="7048" y="12655"/>
                  <a:pt x="6569" y="12873"/>
                </a:cubicBezTo>
                <a:cubicBezTo>
                  <a:pt x="6090" y="13091"/>
                  <a:pt x="5575" y="13745"/>
                  <a:pt x="5082" y="14836"/>
                </a:cubicBezTo>
                <a:cubicBezTo>
                  <a:pt x="4589" y="15927"/>
                  <a:pt x="4117" y="17455"/>
                  <a:pt x="3631" y="18764"/>
                </a:cubicBezTo>
                <a:cubicBezTo>
                  <a:pt x="3145" y="20073"/>
                  <a:pt x="2645" y="21164"/>
                  <a:pt x="2223" y="21382"/>
                </a:cubicBezTo>
                <a:cubicBezTo>
                  <a:pt x="1801" y="21600"/>
                  <a:pt x="1458" y="20945"/>
                  <a:pt x="1179" y="19636"/>
                </a:cubicBezTo>
                <a:cubicBezTo>
                  <a:pt x="901" y="18327"/>
                  <a:pt x="686" y="16364"/>
                  <a:pt x="500" y="15818"/>
                </a:cubicBezTo>
                <a:cubicBezTo>
                  <a:pt x="314" y="15273"/>
                  <a:pt x="157" y="16145"/>
                  <a:pt x="0" y="17018"/>
                </a:cubicBezTo>
              </a:path>
            </a:pathLst>
          </a:custGeom>
          <a:ln w="25400" cap="rnd">
            <a:solidFill>
              <a:srgbClr val="FCD02F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186" name="Drawing"/>
          <p:cNvGrpSpPr/>
          <p:nvPr/>
        </p:nvGrpSpPr>
        <p:grpSpPr>
          <a:xfrm>
            <a:off x="22103407" y="3832808"/>
            <a:ext cx="1542484" cy="3657822"/>
            <a:chOff x="0" y="0"/>
            <a:chExt cx="1542483" cy="3657821"/>
          </a:xfrm>
        </p:grpSpPr>
        <p:sp>
          <p:nvSpPr>
            <p:cNvPr id="4166" name="Line"/>
            <p:cNvSpPr/>
            <p:nvPr/>
          </p:nvSpPr>
          <p:spPr>
            <a:xfrm>
              <a:off x="173825" y="0"/>
              <a:ext cx="131350" cy="358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47" extrusionOk="0">
                  <a:moveTo>
                    <a:pt x="21455" y="302"/>
                  </a:moveTo>
                  <a:cubicBezTo>
                    <a:pt x="18182" y="158"/>
                    <a:pt x="14909" y="13"/>
                    <a:pt x="12946" y="1"/>
                  </a:cubicBezTo>
                  <a:cubicBezTo>
                    <a:pt x="10982" y="-11"/>
                    <a:pt x="10328" y="109"/>
                    <a:pt x="10001" y="579"/>
                  </a:cubicBezTo>
                  <a:cubicBezTo>
                    <a:pt x="9673" y="1049"/>
                    <a:pt x="9673" y="1867"/>
                    <a:pt x="10001" y="2626"/>
                  </a:cubicBezTo>
                  <a:cubicBezTo>
                    <a:pt x="10328" y="3384"/>
                    <a:pt x="10982" y="4083"/>
                    <a:pt x="11964" y="4853"/>
                  </a:cubicBezTo>
                  <a:cubicBezTo>
                    <a:pt x="12946" y="5624"/>
                    <a:pt x="14255" y="6467"/>
                    <a:pt x="14582" y="7321"/>
                  </a:cubicBezTo>
                  <a:cubicBezTo>
                    <a:pt x="14909" y="8176"/>
                    <a:pt x="14255" y="9043"/>
                    <a:pt x="13600" y="9910"/>
                  </a:cubicBezTo>
                  <a:cubicBezTo>
                    <a:pt x="12946" y="10777"/>
                    <a:pt x="12291" y="11644"/>
                    <a:pt x="11309" y="12354"/>
                  </a:cubicBezTo>
                  <a:cubicBezTo>
                    <a:pt x="10328" y="13065"/>
                    <a:pt x="9019" y="13618"/>
                    <a:pt x="8037" y="14184"/>
                  </a:cubicBezTo>
                  <a:cubicBezTo>
                    <a:pt x="7055" y="14750"/>
                    <a:pt x="6401" y="15328"/>
                    <a:pt x="5746" y="15930"/>
                  </a:cubicBezTo>
                  <a:cubicBezTo>
                    <a:pt x="5091" y="16532"/>
                    <a:pt x="4437" y="17158"/>
                    <a:pt x="3782" y="17772"/>
                  </a:cubicBezTo>
                  <a:cubicBezTo>
                    <a:pt x="3128" y="18386"/>
                    <a:pt x="2473" y="18988"/>
                    <a:pt x="1819" y="19530"/>
                  </a:cubicBezTo>
                  <a:cubicBezTo>
                    <a:pt x="1164" y="20072"/>
                    <a:pt x="510" y="20554"/>
                    <a:pt x="182" y="20903"/>
                  </a:cubicBezTo>
                  <a:cubicBezTo>
                    <a:pt x="-145" y="21252"/>
                    <a:pt x="-145" y="21469"/>
                    <a:pt x="1164" y="21529"/>
                  </a:cubicBezTo>
                  <a:cubicBezTo>
                    <a:pt x="2473" y="21589"/>
                    <a:pt x="5091" y="21493"/>
                    <a:pt x="7709" y="213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7" name="Line"/>
            <p:cNvSpPr/>
            <p:nvPr/>
          </p:nvSpPr>
          <p:spPr>
            <a:xfrm>
              <a:off x="16652" y="3620690"/>
              <a:ext cx="276500" cy="3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0"/>
                  </a:moveTo>
                  <a:cubicBezTo>
                    <a:pt x="939" y="8640"/>
                    <a:pt x="1878" y="17280"/>
                    <a:pt x="5478" y="19440"/>
                  </a:cubicBezTo>
                  <a:cubicBezTo>
                    <a:pt x="9078" y="21600"/>
                    <a:pt x="15339" y="17280"/>
                    <a:pt x="21600" y="129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8" name="Line"/>
            <p:cNvSpPr/>
            <p:nvPr/>
          </p:nvSpPr>
          <p:spPr>
            <a:xfrm>
              <a:off x="-1" y="64154"/>
              <a:ext cx="425393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14" extrusionOk="0">
                  <a:moveTo>
                    <a:pt x="1445" y="20914"/>
                  </a:moveTo>
                  <a:cubicBezTo>
                    <a:pt x="637" y="13714"/>
                    <a:pt x="-170" y="6514"/>
                    <a:pt x="32" y="2914"/>
                  </a:cubicBezTo>
                  <a:cubicBezTo>
                    <a:pt x="234" y="-686"/>
                    <a:pt x="1445" y="-686"/>
                    <a:pt x="5180" y="1474"/>
                  </a:cubicBezTo>
                  <a:cubicBezTo>
                    <a:pt x="8914" y="3634"/>
                    <a:pt x="15172" y="7954"/>
                    <a:pt x="21430" y="122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9" name="Line"/>
            <p:cNvSpPr/>
            <p:nvPr/>
          </p:nvSpPr>
          <p:spPr>
            <a:xfrm>
              <a:off x="627623" y="3260037"/>
              <a:ext cx="422902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2554" y="21600"/>
                  </a:moveTo>
                  <a:cubicBezTo>
                    <a:pt x="1331" y="21600"/>
                    <a:pt x="109" y="21600"/>
                    <a:pt x="7" y="20571"/>
                  </a:cubicBezTo>
                  <a:cubicBezTo>
                    <a:pt x="-95" y="19543"/>
                    <a:pt x="924" y="17486"/>
                    <a:pt x="4082" y="14914"/>
                  </a:cubicBezTo>
                  <a:cubicBezTo>
                    <a:pt x="7241" y="12343"/>
                    <a:pt x="12539" y="9257"/>
                    <a:pt x="15799" y="6686"/>
                  </a:cubicBezTo>
                  <a:cubicBezTo>
                    <a:pt x="19060" y="4114"/>
                    <a:pt x="20282" y="2057"/>
                    <a:pt x="2150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0" name="Line"/>
            <p:cNvSpPr/>
            <p:nvPr/>
          </p:nvSpPr>
          <p:spPr>
            <a:xfrm>
              <a:off x="684203" y="3260037"/>
              <a:ext cx="29711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20018" y="21600"/>
                  </a:moveTo>
                  <a:cubicBezTo>
                    <a:pt x="11918" y="17843"/>
                    <a:pt x="3818" y="14087"/>
                    <a:pt x="1118" y="10487"/>
                  </a:cubicBezTo>
                  <a:cubicBezTo>
                    <a:pt x="-1582" y="6887"/>
                    <a:pt x="1118" y="3443"/>
                    <a:pt x="381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1" name="Line"/>
            <p:cNvSpPr/>
            <p:nvPr/>
          </p:nvSpPr>
          <p:spPr>
            <a:xfrm>
              <a:off x="1110632" y="3235993"/>
              <a:ext cx="24046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2" name="Line"/>
            <p:cNvSpPr/>
            <p:nvPr/>
          </p:nvSpPr>
          <p:spPr>
            <a:xfrm>
              <a:off x="858176" y="2935449"/>
              <a:ext cx="240436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60" y="20700"/>
                    <a:pt x="11520" y="19800"/>
                    <a:pt x="15480" y="18675"/>
                  </a:cubicBezTo>
                  <a:cubicBezTo>
                    <a:pt x="19440" y="17550"/>
                    <a:pt x="21600" y="16200"/>
                    <a:pt x="21600" y="15525"/>
                  </a:cubicBezTo>
                  <a:cubicBezTo>
                    <a:pt x="21600" y="14850"/>
                    <a:pt x="19440" y="14850"/>
                    <a:pt x="17460" y="14850"/>
                  </a:cubicBezTo>
                  <a:cubicBezTo>
                    <a:pt x="15480" y="14850"/>
                    <a:pt x="13680" y="14850"/>
                    <a:pt x="11700" y="13950"/>
                  </a:cubicBezTo>
                  <a:cubicBezTo>
                    <a:pt x="9720" y="13050"/>
                    <a:pt x="7560" y="11250"/>
                    <a:pt x="8100" y="9675"/>
                  </a:cubicBezTo>
                  <a:cubicBezTo>
                    <a:pt x="8640" y="8100"/>
                    <a:pt x="11880" y="6750"/>
                    <a:pt x="14400" y="5175"/>
                  </a:cubicBezTo>
                  <a:cubicBezTo>
                    <a:pt x="16920" y="3600"/>
                    <a:pt x="18720" y="1800"/>
                    <a:pt x="2052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3" name="Line"/>
            <p:cNvSpPr/>
            <p:nvPr/>
          </p:nvSpPr>
          <p:spPr>
            <a:xfrm>
              <a:off x="846153" y="2803210"/>
              <a:ext cx="288525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4" name="Line"/>
            <p:cNvSpPr/>
            <p:nvPr/>
          </p:nvSpPr>
          <p:spPr>
            <a:xfrm>
              <a:off x="1014458" y="2779166"/>
              <a:ext cx="36067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5" name="Line"/>
            <p:cNvSpPr/>
            <p:nvPr/>
          </p:nvSpPr>
          <p:spPr>
            <a:xfrm>
              <a:off x="910269" y="2478622"/>
              <a:ext cx="217152" cy="26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59" extrusionOk="0">
                  <a:moveTo>
                    <a:pt x="13745" y="19636"/>
                  </a:moveTo>
                  <a:cubicBezTo>
                    <a:pt x="12175" y="18654"/>
                    <a:pt x="10604" y="17673"/>
                    <a:pt x="8836" y="16855"/>
                  </a:cubicBezTo>
                  <a:cubicBezTo>
                    <a:pt x="7069" y="16036"/>
                    <a:pt x="5105" y="15382"/>
                    <a:pt x="3338" y="15545"/>
                  </a:cubicBezTo>
                  <a:cubicBezTo>
                    <a:pt x="1571" y="15709"/>
                    <a:pt x="0" y="16691"/>
                    <a:pt x="0" y="17836"/>
                  </a:cubicBezTo>
                  <a:cubicBezTo>
                    <a:pt x="0" y="18982"/>
                    <a:pt x="1571" y="20291"/>
                    <a:pt x="4713" y="20945"/>
                  </a:cubicBezTo>
                  <a:cubicBezTo>
                    <a:pt x="7854" y="21600"/>
                    <a:pt x="12567" y="21600"/>
                    <a:pt x="15709" y="21109"/>
                  </a:cubicBezTo>
                  <a:cubicBezTo>
                    <a:pt x="18851" y="20618"/>
                    <a:pt x="20422" y="19636"/>
                    <a:pt x="21011" y="17509"/>
                  </a:cubicBezTo>
                  <a:cubicBezTo>
                    <a:pt x="21600" y="15382"/>
                    <a:pt x="21207" y="12109"/>
                    <a:pt x="20029" y="10309"/>
                  </a:cubicBezTo>
                  <a:cubicBezTo>
                    <a:pt x="18851" y="8509"/>
                    <a:pt x="16887" y="8182"/>
                    <a:pt x="14138" y="8018"/>
                  </a:cubicBezTo>
                  <a:cubicBezTo>
                    <a:pt x="11389" y="7855"/>
                    <a:pt x="7855" y="7855"/>
                    <a:pt x="7265" y="7691"/>
                  </a:cubicBezTo>
                  <a:cubicBezTo>
                    <a:pt x="6676" y="7527"/>
                    <a:pt x="9033" y="7200"/>
                    <a:pt x="11193" y="6709"/>
                  </a:cubicBezTo>
                  <a:cubicBezTo>
                    <a:pt x="13353" y="6218"/>
                    <a:pt x="15316" y="5564"/>
                    <a:pt x="15316" y="5236"/>
                  </a:cubicBezTo>
                  <a:cubicBezTo>
                    <a:pt x="15316" y="4909"/>
                    <a:pt x="13353" y="4909"/>
                    <a:pt x="11389" y="4909"/>
                  </a:cubicBezTo>
                  <a:cubicBezTo>
                    <a:pt x="9425" y="4909"/>
                    <a:pt x="7462" y="4909"/>
                    <a:pt x="5891" y="4091"/>
                  </a:cubicBezTo>
                  <a:cubicBezTo>
                    <a:pt x="4320" y="3273"/>
                    <a:pt x="3142" y="1636"/>
                    <a:pt x="196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6" name="Line"/>
            <p:cNvSpPr/>
            <p:nvPr/>
          </p:nvSpPr>
          <p:spPr>
            <a:xfrm>
              <a:off x="930306" y="1949664"/>
              <a:ext cx="238550" cy="36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extrusionOk="0">
                  <a:moveTo>
                    <a:pt x="0" y="21130"/>
                  </a:moveTo>
                  <a:cubicBezTo>
                    <a:pt x="3960" y="21365"/>
                    <a:pt x="7920" y="21600"/>
                    <a:pt x="10800" y="21600"/>
                  </a:cubicBezTo>
                  <a:cubicBezTo>
                    <a:pt x="13680" y="21600"/>
                    <a:pt x="15480" y="21365"/>
                    <a:pt x="17460" y="21130"/>
                  </a:cubicBezTo>
                  <a:cubicBezTo>
                    <a:pt x="19440" y="20896"/>
                    <a:pt x="21600" y="20661"/>
                    <a:pt x="21420" y="20426"/>
                  </a:cubicBezTo>
                  <a:cubicBezTo>
                    <a:pt x="21240" y="20191"/>
                    <a:pt x="18720" y="19957"/>
                    <a:pt x="15840" y="19604"/>
                  </a:cubicBezTo>
                  <a:cubicBezTo>
                    <a:pt x="12960" y="19252"/>
                    <a:pt x="9720" y="18783"/>
                    <a:pt x="7380" y="18196"/>
                  </a:cubicBezTo>
                  <a:cubicBezTo>
                    <a:pt x="5040" y="17609"/>
                    <a:pt x="3600" y="16904"/>
                    <a:pt x="3780" y="16317"/>
                  </a:cubicBezTo>
                  <a:cubicBezTo>
                    <a:pt x="3960" y="15730"/>
                    <a:pt x="5760" y="15261"/>
                    <a:pt x="7560" y="14791"/>
                  </a:cubicBezTo>
                  <a:cubicBezTo>
                    <a:pt x="9360" y="14322"/>
                    <a:pt x="11160" y="13852"/>
                    <a:pt x="10980" y="13148"/>
                  </a:cubicBezTo>
                  <a:cubicBezTo>
                    <a:pt x="10800" y="12443"/>
                    <a:pt x="8640" y="11504"/>
                    <a:pt x="6840" y="10565"/>
                  </a:cubicBezTo>
                  <a:cubicBezTo>
                    <a:pt x="5040" y="9626"/>
                    <a:pt x="3600" y="8687"/>
                    <a:pt x="3960" y="7865"/>
                  </a:cubicBezTo>
                  <a:cubicBezTo>
                    <a:pt x="4320" y="7043"/>
                    <a:pt x="6480" y="6339"/>
                    <a:pt x="9360" y="5048"/>
                  </a:cubicBezTo>
                  <a:cubicBezTo>
                    <a:pt x="12240" y="3757"/>
                    <a:pt x="15840" y="1878"/>
                    <a:pt x="1944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7" name="Line"/>
            <p:cNvSpPr/>
            <p:nvPr/>
          </p:nvSpPr>
          <p:spPr>
            <a:xfrm>
              <a:off x="902255" y="1456771"/>
              <a:ext cx="269388" cy="46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404" extrusionOk="0">
                  <a:moveTo>
                    <a:pt x="8765" y="21228"/>
                  </a:moveTo>
                  <a:cubicBezTo>
                    <a:pt x="8452" y="20297"/>
                    <a:pt x="8139" y="19366"/>
                    <a:pt x="6887" y="18528"/>
                  </a:cubicBezTo>
                  <a:cubicBezTo>
                    <a:pt x="5635" y="17690"/>
                    <a:pt x="3443" y="16945"/>
                    <a:pt x="2191" y="17038"/>
                  </a:cubicBezTo>
                  <a:cubicBezTo>
                    <a:pt x="939" y="17131"/>
                    <a:pt x="626" y="18062"/>
                    <a:pt x="1252" y="18900"/>
                  </a:cubicBezTo>
                  <a:cubicBezTo>
                    <a:pt x="1878" y="19738"/>
                    <a:pt x="3443" y="20483"/>
                    <a:pt x="5791" y="20948"/>
                  </a:cubicBezTo>
                  <a:cubicBezTo>
                    <a:pt x="8139" y="21414"/>
                    <a:pt x="11270" y="21600"/>
                    <a:pt x="14243" y="21134"/>
                  </a:cubicBezTo>
                  <a:cubicBezTo>
                    <a:pt x="17217" y="20669"/>
                    <a:pt x="20035" y="19552"/>
                    <a:pt x="20817" y="18062"/>
                  </a:cubicBezTo>
                  <a:cubicBezTo>
                    <a:pt x="21600" y="16572"/>
                    <a:pt x="20348" y="14710"/>
                    <a:pt x="17217" y="13593"/>
                  </a:cubicBezTo>
                  <a:cubicBezTo>
                    <a:pt x="14087" y="12476"/>
                    <a:pt x="9078" y="12103"/>
                    <a:pt x="5791" y="12010"/>
                  </a:cubicBezTo>
                  <a:cubicBezTo>
                    <a:pt x="2504" y="11917"/>
                    <a:pt x="939" y="12103"/>
                    <a:pt x="939" y="12290"/>
                  </a:cubicBezTo>
                  <a:cubicBezTo>
                    <a:pt x="939" y="12476"/>
                    <a:pt x="2504" y="12662"/>
                    <a:pt x="4852" y="12569"/>
                  </a:cubicBezTo>
                  <a:cubicBezTo>
                    <a:pt x="7200" y="12476"/>
                    <a:pt x="10330" y="12103"/>
                    <a:pt x="12678" y="11824"/>
                  </a:cubicBezTo>
                  <a:cubicBezTo>
                    <a:pt x="15026" y="11545"/>
                    <a:pt x="16591" y="11359"/>
                    <a:pt x="16591" y="11172"/>
                  </a:cubicBezTo>
                  <a:cubicBezTo>
                    <a:pt x="16591" y="10986"/>
                    <a:pt x="15026" y="10800"/>
                    <a:pt x="12522" y="10428"/>
                  </a:cubicBezTo>
                  <a:cubicBezTo>
                    <a:pt x="10017" y="10055"/>
                    <a:pt x="6574" y="9497"/>
                    <a:pt x="4070" y="9031"/>
                  </a:cubicBezTo>
                  <a:cubicBezTo>
                    <a:pt x="1565" y="8566"/>
                    <a:pt x="0" y="8193"/>
                    <a:pt x="0" y="7914"/>
                  </a:cubicBezTo>
                  <a:cubicBezTo>
                    <a:pt x="0" y="7634"/>
                    <a:pt x="1565" y="7448"/>
                    <a:pt x="3130" y="7262"/>
                  </a:cubicBezTo>
                  <a:cubicBezTo>
                    <a:pt x="4696" y="7076"/>
                    <a:pt x="6261" y="6890"/>
                    <a:pt x="6417" y="6517"/>
                  </a:cubicBezTo>
                  <a:cubicBezTo>
                    <a:pt x="6574" y="6145"/>
                    <a:pt x="5322" y="5586"/>
                    <a:pt x="4070" y="5028"/>
                  </a:cubicBezTo>
                  <a:cubicBezTo>
                    <a:pt x="2817" y="4469"/>
                    <a:pt x="1565" y="3910"/>
                    <a:pt x="1878" y="3352"/>
                  </a:cubicBezTo>
                  <a:cubicBezTo>
                    <a:pt x="2191" y="2793"/>
                    <a:pt x="4070" y="2234"/>
                    <a:pt x="6730" y="1676"/>
                  </a:cubicBezTo>
                  <a:cubicBezTo>
                    <a:pt x="9391" y="1117"/>
                    <a:pt x="12835" y="559"/>
                    <a:pt x="1627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8" name="Line"/>
            <p:cNvSpPr/>
            <p:nvPr/>
          </p:nvSpPr>
          <p:spPr>
            <a:xfrm>
              <a:off x="798066" y="867704"/>
              <a:ext cx="370443" cy="52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0" y="21600"/>
                  </a:moveTo>
                  <a:cubicBezTo>
                    <a:pt x="3484" y="20618"/>
                    <a:pt x="6968" y="19636"/>
                    <a:pt x="9987" y="18900"/>
                  </a:cubicBezTo>
                  <a:cubicBezTo>
                    <a:pt x="13006" y="18164"/>
                    <a:pt x="15561" y="17673"/>
                    <a:pt x="16142" y="17427"/>
                  </a:cubicBezTo>
                  <a:cubicBezTo>
                    <a:pt x="16723" y="17182"/>
                    <a:pt x="15329" y="17182"/>
                    <a:pt x="14052" y="17100"/>
                  </a:cubicBezTo>
                  <a:cubicBezTo>
                    <a:pt x="12774" y="17018"/>
                    <a:pt x="11613" y="16855"/>
                    <a:pt x="10684" y="15955"/>
                  </a:cubicBezTo>
                  <a:cubicBezTo>
                    <a:pt x="9755" y="15055"/>
                    <a:pt x="9058" y="13418"/>
                    <a:pt x="9755" y="12027"/>
                  </a:cubicBezTo>
                  <a:cubicBezTo>
                    <a:pt x="10452" y="10636"/>
                    <a:pt x="12542" y="9491"/>
                    <a:pt x="14168" y="8918"/>
                  </a:cubicBezTo>
                  <a:cubicBezTo>
                    <a:pt x="15794" y="8345"/>
                    <a:pt x="16955" y="8345"/>
                    <a:pt x="18116" y="9082"/>
                  </a:cubicBezTo>
                  <a:cubicBezTo>
                    <a:pt x="19277" y="9818"/>
                    <a:pt x="20439" y="11291"/>
                    <a:pt x="21019" y="12436"/>
                  </a:cubicBezTo>
                  <a:cubicBezTo>
                    <a:pt x="21600" y="13582"/>
                    <a:pt x="21600" y="14400"/>
                    <a:pt x="21135" y="15055"/>
                  </a:cubicBezTo>
                  <a:cubicBezTo>
                    <a:pt x="20671" y="15709"/>
                    <a:pt x="19742" y="16200"/>
                    <a:pt x="17768" y="15627"/>
                  </a:cubicBezTo>
                  <a:cubicBezTo>
                    <a:pt x="15794" y="15055"/>
                    <a:pt x="12774" y="13418"/>
                    <a:pt x="10800" y="12273"/>
                  </a:cubicBezTo>
                  <a:cubicBezTo>
                    <a:pt x="8826" y="11127"/>
                    <a:pt x="7897" y="10473"/>
                    <a:pt x="7316" y="9736"/>
                  </a:cubicBezTo>
                  <a:cubicBezTo>
                    <a:pt x="6735" y="9000"/>
                    <a:pt x="6503" y="8182"/>
                    <a:pt x="7084" y="7609"/>
                  </a:cubicBezTo>
                  <a:cubicBezTo>
                    <a:pt x="7665" y="7036"/>
                    <a:pt x="9058" y="6709"/>
                    <a:pt x="10335" y="6464"/>
                  </a:cubicBezTo>
                  <a:cubicBezTo>
                    <a:pt x="11613" y="6218"/>
                    <a:pt x="12774" y="6055"/>
                    <a:pt x="13935" y="5891"/>
                  </a:cubicBezTo>
                  <a:cubicBezTo>
                    <a:pt x="15097" y="5727"/>
                    <a:pt x="16258" y="5564"/>
                    <a:pt x="16374" y="5727"/>
                  </a:cubicBezTo>
                  <a:cubicBezTo>
                    <a:pt x="16490" y="5891"/>
                    <a:pt x="15561" y="6382"/>
                    <a:pt x="14516" y="6709"/>
                  </a:cubicBezTo>
                  <a:cubicBezTo>
                    <a:pt x="13471" y="7036"/>
                    <a:pt x="12310" y="7200"/>
                    <a:pt x="11148" y="7282"/>
                  </a:cubicBezTo>
                  <a:cubicBezTo>
                    <a:pt x="9987" y="7364"/>
                    <a:pt x="8826" y="7364"/>
                    <a:pt x="8013" y="6136"/>
                  </a:cubicBezTo>
                  <a:cubicBezTo>
                    <a:pt x="7200" y="4909"/>
                    <a:pt x="6736" y="2455"/>
                    <a:pt x="627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9" name="Line"/>
            <p:cNvSpPr/>
            <p:nvPr/>
          </p:nvSpPr>
          <p:spPr>
            <a:xfrm>
              <a:off x="894240" y="615247"/>
              <a:ext cx="240438" cy="2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14954"/>
                  </a:moveTo>
                  <a:cubicBezTo>
                    <a:pt x="720" y="16615"/>
                    <a:pt x="1440" y="18277"/>
                    <a:pt x="3780" y="19440"/>
                  </a:cubicBezTo>
                  <a:cubicBezTo>
                    <a:pt x="6120" y="20603"/>
                    <a:pt x="10080" y="21268"/>
                    <a:pt x="12960" y="21434"/>
                  </a:cubicBezTo>
                  <a:cubicBezTo>
                    <a:pt x="15840" y="21600"/>
                    <a:pt x="17640" y="21268"/>
                    <a:pt x="18900" y="20271"/>
                  </a:cubicBezTo>
                  <a:cubicBezTo>
                    <a:pt x="20160" y="19274"/>
                    <a:pt x="20880" y="17612"/>
                    <a:pt x="20340" y="16449"/>
                  </a:cubicBezTo>
                  <a:cubicBezTo>
                    <a:pt x="19800" y="15286"/>
                    <a:pt x="18000" y="14622"/>
                    <a:pt x="16020" y="13957"/>
                  </a:cubicBezTo>
                  <a:cubicBezTo>
                    <a:pt x="14040" y="13292"/>
                    <a:pt x="11880" y="12628"/>
                    <a:pt x="11700" y="12295"/>
                  </a:cubicBezTo>
                  <a:cubicBezTo>
                    <a:pt x="11520" y="11963"/>
                    <a:pt x="13320" y="11963"/>
                    <a:pt x="15480" y="11631"/>
                  </a:cubicBezTo>
                  <a:cubicBezTo>
                    <a:pt x="17640" y="11298"/>
                    <a:pt x="20160" y="10634"/>
                    <a:pt x="20340" y="10302"/>
                  </a:cubicBezTo>
                  <a:cubicBezTo>
                    <a:pt x="20520" y="9969"/>
                    <a:pt x="18360" y="9969"/>
                    <a:pt x="15480" y="9637"/>
                  </a:cubicBezTo>
                  <a:cubicBezTo>
                    <a:pt x="12600" y="9305"/>
                    <a:pt x="9000" y="8640"/>
                    <a:pt x="6120" y="7809"/>
                  </a:cubicBezTo>
                  <a:cubicBezTo>
                    <a:pt x="3240" y="6978"/>
                    <a:pt x="1080" y="5982"/>
                    <a:pt x="900" y="5151"/>
                  </a:cubicBezTo>
                  <a:cubicBezTo>
                    <a:pt x="720" y="4320"/>
                    <a:pt x="2520" y="3655"/>
                    <a:pt x="6300" y="2825"/>
                  </a:cubicBezTo>
                  <a:cubicBezTo>
                    <a:pt x="10080" y="1994"/>
                    <a:pt x="15840" y="99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0" name="Line"/>
            <p:cNvSpPr/>
            <p:nvPr/>
          </p:nvSpPr>
          <p:spPr>
            <a:xfrm>
              <a:off x="869196" y="281762"/>
              <a:ext cx="301546" cy="27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56" extrusionOk="0">
                  <a:moveTo>
                    <a:pt x="7745" y="21356"/>
                  </a:moveTo>
                  <a:cubicBezTo>
                    <a:pt x="6892" y="20104"/>
                    <a:pt x="6040" y="18852"/>
                    <a:pt x="6182" y="16660"/>
                  </a:cubicBezTo>
                  <a:cubicBezTo>
                    <a:pt x="6324" y="14469"/>
                    <a:pt x="7461" y="11339"/>
                    <a:pt x="8597" y="9147"/>
                  </a:cubicBezTo>
                  <a:cubicBezTo>
                    <a:pt x="9734" y="6956"/>
                    <a:pt x="10871" y="5704"/>
                    <a:pt x="11582" y="4295"/>
                  </a:cubicBezTo>
                  <a:cubicBezTo>
                    <a:pt x="12292" y="2886"/>
                    <a:pt x="12576" y="1321"/>
                    <a:pt x="11866" y="539"/>
                  </a:cubicBezTo>
                  <a:cubicBezTo>
                    <a:pt x="11155" y="-244"/>
                    <a:pt x="9450" y="-244"/>
                    <a:pt x="7461" y="1008"/>
                  </a:cubicBezTo>
                  <a:cubicBezTo>
                    <a:pt x="5471" y="2260"/>
                    <a:pt x="3198" y="4765"/>
                    <a:pt x="1776" y="6799"/>
                  </a:cubicBezTo>
                  <a:cubicBezTo>
                    <a:pt x="355" y="8834"/>
                    <a:pt x="-213" y="10399"/>
                    <a:pt x="71" y="12434"/>
                  </a:cubicBezTo>
                  <a:cubicBezTo>
                    <a:pt x="355" y="14469"/>
                    <a:pt x="1492" y="16973"/>
                    <a:pt x="3624" y="18069"/>
                  </a:cubicBezTo>
                  <a:cubicBezTo>
                    <a:pt x="5755" y="19165"/>
                    <a:pt x="8882" y="18852"/>
                    <a:pt x="12008" y="16504"/>
                  </a:cubicBezTo>
                  <a:cubicBezTo>
                    <a:pt x="15134" y="14156"/>
                    <a:pt x="18261" y="9773"/>
                    <a:pt x="21387" y="53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1" name="Line"/>
            <p:cNvSpPr/>
            <p:nvPr/>
          </p:nvSpPr>
          <p:spPr>
            <a:xfrm>
              <a:off x="1232634" y="1523266"/>
              <a:ext cx="309850" cy="465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096" extrusionOk="0">
                  <a:moveTo>
                    <a:pt x="1519" y="17136"/>
                  </a:moveTo>
                  <a:cubicBezTo>
                    <a:pt x="698" y="17862"/>
                    <a:pt x="-122" y="18588"/>
                    <a:pt x="15" y="19224"/>
                  </a:cubicBezTo>
                  <a:cubicBezTo>
                    <a:pt x="151" y="19859"/>
                    <a:pt x="1245" y="20403"/>
                    <a:pt x="2475" y="20766"/>
                  </a:cubicBezTo>
                  <a:cubicBezTo>
                    <a:pt x="3706" y="21129"/>
                    <a:pt x="5073" y="21311"/>
                    <a:pt x="6713" y="20676"/>
                  </a:cubicBezTo>
                  <a:cubicBezTo>
                    <a:pt x="8354" y="20040"/>
                    <a:pt x="10268" y="18588"/>
                    <a:pt x="11772" y="17499"/>
                  </a:cubicBezTo>
                  <a:cubicBezTo>
                    <a:pt x="13275" y="16410"/>
                    <a:pt x="14369" y="15684"/>
                    <a:pt x="15463" y="15049"/>
                  </a:cubicBezTo>
                  <a:cubicBezTo>
                    <a:pt x="16556" y="14414"/>
                    <a:pt x="17650" y="13869"/>
                    <a:pt x="18334" y="14050"/>
                  </a:cubicBezTo>
                  <a:cubicBezTo>
                    <a:pt x="19017" y="14232"/>
                    <a:pt x="19291" y="15140"/>
                    <a:pt x="19017" y="15956"/>
                  </a:cubicBezTo>
                  <a:cubicBezTo>
                    <a:pt x="18744" y="16773"/>
                    <a:pt x="17924" y="17499"/>
                    <a:pt x="16830" y="18044"/>
                  </a:cubicBezTo>
                  <a:cubicBezTo>
                    <a:pt x="15736" y="18588"/>
                    <a:pt x="14369" y="18951"/>
                    <a:pt x="12592" y="18407"/>
                  </a:cubicBezTo>
                  <a:cubicBezTo>
                    <a:pt x="10815" y="17862"/>
                    <a:pt x="8627" y="16410"/>
                    <a:pt x="8627" y="13960"/>
                  </a:cubicBezTo>
                  <a:cubicBezTo>
                    <a:pt x="8627" y="11509"/>
                    <a:pt x="10815" y="8061"/>
                    <a:pt x="12455" y="6064"/>
                  </a:cubicBezTo>
                  <a:cubicBezTo>
                    <a:pt x="14096" y="4067"/>
                    <a:pt x="15189" y="3523"/>
                    <a:pt x="16830" y="2978"/>
                  </a:cubicBezTo>
                  <a:cubicBezTo>
                    <a:pt x="18470" y="2434"/>
                    <a:pt x="20658" y="1889"/>
                    <a:pt x="21068" y="1980"/>
                  </a:cubicBezTo>
                  <a:cubicBezTo>
                    <a:pt x="21478" y="2071"/>
                    <a:pt x="20111" y="2797"/>
                    <a:pt x="18197" y="3614"/>
                  </a:cubicBezTo>
                  <a:cubicBezTo>
                    <a:pt x="16283" y="4430"/>
                    <a:pt x="13822" y="5338"/>
                    <a:pt x="11225" y="5882"/>
                  </a:cubicBezTo>
                  <a:cubicBezTo>
                    <a:pt x="8627" y="6427"/>
                    <a:pt x="5893" y="6608"/>
                    <a:pt x="4116" y="6245"/>
                  </a:cubicBezTo>
                  <a:cubicBezTo>
                    <a:pt x="2339" y="5882"/>
                    <a:pt x="1519" y="4975"/>
                    <a:pt x="1108" y="3977"/>
                  </a:cubicBezTo>
                  <a:cubicBezTo>
                    <a:pt x="698" y="2978"/>
                    <a:pt x="698" y="1889"/>
                    <a:pt x="1245" y="1072"/>
                  </a:cubicBezTo>
                  <a:cubicBezTo>
                    <a:pt x="1792" y="256"/>
                    <a:pt x="2886" y="-289"/>
                    <a:pt x="5073" y="165"/>
                  </a:cubicBezTo>
                  <a:cubicBezTo>
                    <a:pt x="7260" y="619"/>
                    <a:pt x="10541" y="2071"/>
                    <a:pt x="13822" y="35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2" name="Line"/>
            <p:cNvSpPr/>
            <p:nvPr/>
          </p:nvSpPr>
          <p:spPr>
            <a:xfrm>
              <a:off x="1290959" y="1180270"/>
              <a:ext cx="159351" cy="258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48" extrusionOk="0">
                  <a:moveTo>
                    <a:pt x="0" y="12960"/>
                  </a:moveTo>
                  <a:cubicBezTo>
                    <a:pt x="0" y="14622"/>
                    <a:pt x="0" y="16283"/>
                    <a:pt x="2371" y="17945"/>
                  </a:cubicBezTo>
                  <a:cubicBezTo>
                    <a:pt x="4741" y="19606"/>
                    <a:pt x="9483" y="21268"/>
                    <a:pt x="12907" y="21434"/>
                  </a:cubicBezTo>
                  <a:cubicBezTo>
                    <a:pt x="16332" y="21600"/>
                    <a:pt x="18439" y="20271"/>
                    <a:pt x="19756" y="18775"/>
                  </a:cubicBezTo>
                  <a:cubicBezTo>
                    <a:pt x="21073" y="17280"/>
                    <a:pt x="21600" y="15618"/>
                    <a:pt x="19756" y="13625"/>
                  </a:cubicBezTo>
                  <a:cubicBezTo>
                    <a:pt x="17912" y="11631"/>
                    <a:pt x="13698" y="9305"/>
                    <a:pt x="9746" y="8142"/>
                  </a:cubicBezTo>
                  <a:cubicBezTo>
                    <a:pt x="5795" y="6978"/>
                    <a:pt x="2107" y="6978"/>
                    <a:pt x="1581" y="6978"/>
                  </a:cubicBezTo>
                  <a:cubicBezTo>
                    <a:pt x="1054" y="6978"/>
                    <a:pt x="3688" y="6978"/>
                    <a:pt x="7112" y="5815"/>
                  </a:cubicBezTo>
                  <a:cubicBezTo>
                    <a:pt x="10537" y="4652"/>
                    <a:pt x="14751" y="2326"/>
                    <a:pt x="1896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3" name="Line"/>
            <p:cNvSpPr/>
            <p:nvPr/>
          </p:nvSpPr>
          <p:spPr>
            <a:xfrm>
              <a:off x="1290959" y="963878"/>
              <a:ext cx="156284" cy="18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16545"/>
                  </a:moveTo>
                  <a:cubicBezTo>
                    <a:pt x="2769" y="18383"/>
                    <a:pt x="5539" y="20221"/>
                    <a:pt x="8308" y="20911"/>
                  </a:cubicBezTo>
                  <a:cubicBezTo>
                    <a:pt x="11077" y="21600"/>
                    <a:pt x="13846" y="21140"/>
                    <a:pt x="16061" y="17464"/>
                  </a:cubicBezTo>
                  <a:cubicBezTo>
                    <a:pt x="18277" y="13787"/>
                    <a:pt x="19938" y="689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4" name="Line"/>
            <p:cNvSpPr/>
            <p:nvPr/>
          </p:nvSpPr>
          <p:spPr>
            <a:xfrm>
              <a:off x="1287710" y="759508"/>
              <a:ext cx="219643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extrusionOk="0">
                  <a:moveTo>
                    <a:pt x="6098" y="21600"/>
                  </a:moveTo>
                  <a:cubicBezTo>
                    <a:pt x="6098" y="19350"/>
                    <a:pt x="6098" y="17100"/>
                    <a:pt x="4748" y="15750"/>
                  </a:cubicBezTo>
                  <a:cubicBezTo>
                    <a:pt x="3398" y="14400"/>
                    <a:pt x="698" y="13950"/>
                    <a:pt x="120" y="14400"/>
                  </a:cubicBezTo>
                  <a:cubicBezTo>
                    <a:pt x="-459" y="14850"/>
                    <a:pt x="1084" y="16200"/>
                    <a:pt x="4170" y="16200"/>
                  </a:cubicBezTo>
                  <a:cubicBezTo>
                    <a:pt x="7255" y="16200"/>
                    <a:pt x="11884" y="14850"/>
                    <a:pt x="14969" y="11925"/>
                  </a:cubicBezTo>
                  <a:cubicBezTo>
                    <a:pt x="18055" y="9000"/>
                    <a:pt x="19598" y="4500"/>
                    <a:pt x="2114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5" name="Line"/>
            <p:cNvSpPr/>
            <p:nvPr/>
          </p:nvSpPr>
          <p:spPr>
            <a:xfrm>
              <a:off x="1300682" y="817475"/>
              <a:ext cx="134539" cy="14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328" extrusionOk="0">
                  <a:moveTo>
                    <a:pt x="6082" y="21328"/>
                  </a:moveTo>
                  <a:cubicBezTo>
                    <a:pt x="5447" y="18409"/>
                    <a:pt x="4811" y="15490"/>
                    <a:pt x="3541" y="12863"/>
                  </a:cubicBezTo>
                  <a:cubicBezTo>
                    <a:pt x="2270" y="10236"/>
                    <a:pt x="364" y="7901"/>
                    <a:pt x="47" y="5274"/>
                  </a:cubicBezTo>
                  <a:cubicBezTo>
                    <a:pt x="-271" y="2647"/>
                    <a:pt x="1000" y="-272"/>
                    <a:pt x="4811" y="20"/>
                  </a:cubicBezTo>
                  <a:cubicBezTo>
                    <a:pt x="8623" y="312"/>
                    <a:pt x="14976" y="3814"/>
                    <a:pt x="21329" y="73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195" name="Drawing"/>
          <p:cNvGrpSpPr/>
          <p:nvPr/>
        </p:nvGrpSpPr>
        <p:grpSpPr>
          <a:xfrm>
            <a:off x="13345381" y="11681154"/>
            <a:ext cx="1790031" cy="629141"/>
            <a:chOff x="0" y="0"/>
            <a:chExt cx="1790029" cy="629139"/>
          </a:xfrm>
        </p:grpSpPr>
        <p:sp>
          <p:nvSpPr>
            <p:cNvPr id="4187" name="Line"/>
            <p:cNvSpPr/>
            <p:nvPr/>
          </p:nvSpPr>
          <p:spPr>
            <a:xfrm>
              <a:off x="-1" y="0"/>
              <a:ext cx="430195" cy="51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539" y="9281"/>
                  </a:moveTo>
                  <a:cubicBezTo>
                    <a:pt x="739" y="6750"/>
                    <a:pt x="939" y="4219"/>
                    <a:pt x="839" y="2531"/>
                  </a:cubicBezTo>
                  <a:cubicBezTo>
                    <a:pt x="739" y="844"/>
                    <a:pt x="339" y="0"/>
                    <a:pt x="139" y="0"/>
                  </a:cubicBezTo>
                  <a:cubicBezTo>
                    <a:pt x="-61" y="0"/>
                    <a:pt x="-61" y="844"/>
                    <a:pt x="239" y="3375"/>
                  </a:cubicBezTo>
                  <a:cubicBezTo>
                    <a:pt x="539" y="5906"/>
                    <a:pt x="1139" y="10125"/>
                    <a:pt x="1639" y="13162"/>
                  </a:cubicBezTo>
                  <a:cubicBezTo>
                    <a:pt x="2139" y="16200"/>
                    <a:pt x="2539" y="18056"/>
                    <a:pt x="2939" y="19406"/>
                  </a:cubicBezTo>
                  <a:cubicBezTo>
                    <a:pt x="3339" y="20756"/>
                    <a:pt x="3739" y="21600"/>
                    <a:pt x="3939" y="21600"/>
                  </a:cubicBezTo>
                  <a:cubicBezTo>
                    <a:pt x="4139" y="21600"/>
                    <a:pt x="4139" y="20756"/>
                    <a:pt x="4539" y="17887"/>
                  </a:cubicBezTo>
                  <a:cubicBezTo>
                    <a:pt x="4939" y="15019"/>
                    <a:pt x="5739" y="10125"/>
                    <a:pt x="6239" y="7088"/>
                  </a:cubicBezTo>
                  <a:cubicBezTo>
                    <a:pt x="6739" y="4050"/>
                    <a:pt x="6939" y="2869"/>
                    <a:pt x="7339" y="1941"/>
                  </a:cubicBezTo>
                  <a:cubicBezTo>
                    <a:pt x="7739" y="1012"/>
                    <a:pt x="8339" y="337"/>
                    <a:pt x="8739" y="422"/>
                  </a:cubicBezTo>
                  <a:cubicBezTo>
                    <a:pt x="9139" y="506"/>
                    <a:pt x="9339" y="1350"/>
                    <a:pt x="9739" y="3628"/>
                  </a:cubicBezTo>
                  <a:cubicBezTo>
                    <a:pt x="10139" y="5906"/>
                    <a:pt x="10739" y="9619"/>
                    <a:pt x="11139" y="11897"/>
                  </a:cubicBezTo>
                  <a:cubicBezTo>
                    <a:pt x="11539" y="14175"/>
                    <a:pt x="11739" y="15019"/>
                    <a:pt x="12139" y="14850"/>
                  </a:cubicBezTo>
                  <a:cubicBezTo>
                    <a:pt x="12539" y="14681"/>
                    <a:pt x="13139" y="13500"/>
                    <a:pt x="14339" y="11306"/>
                  </a:cubicBezTo>
                  <a:cubicBezTo>
                    <a:pt x="15539" y="9112"/>
                    <a:pt x="17339" y="5906"/>
                    <a:pt x="18639" y="3966"/>
                  </a:cubicBezTo>
                  <a:cubicBezTo>
                    <a:pt x="19939" y="2025"/>
                    <a:pt x="20739" y="1350"/>
                    <a:pt x="21139" y="1687"/>
                  </a:cubicBezTo>
                  <a:cubicBezTo>
                    <a:pt x="21539" y="2025"/>
                    <a:pt x="21539" y="3375"/>
                    <a:pt x="21339" y="6497"/>
                  </a:cubicBezTo>
                  <a:cubicBezTo>
                    <a:pt x="21139" y="9619"/>
                    <a:pt x="20739" y="14512"/>
                    <a:pt x="20339" y="194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8" name="Line"/>
            <p:cNvSpPr/>
            <p:nvPr/>
          </p:nvSpPr>
          <p:spPr>
            <a:xfrm>
              <a:off x="510141" y="352638"/>
              <a:ext cx="258038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8438" y="0"/>
                  </a:moveTo>
                  <a:cubicBezTo>
                    <a:pt x="6776" y="0"/>
                    <a:pt x="5115" y="0"/>
                    <a:pt x="3786" y="1000"/>
                  </a:cubicBezTo>
                  <a:cubicBezTo>
                    <a:pt x="2457" y="2000"/>
                    <a:pt x="1460" y="4000"/>
                    <a:pt x="795" y="6400"/>
                  </a:cubicBezTo>
                  <a:cubicBezTo>
                    <a:pt x="130" y="8800"/>
                    <a:pt x="-202" y="11600"/>
                    <a:pt x="130" y="13800"/>
                  </a:cubicBezTo>
                  <a:cubicBezTo>
                    <a:pt x="463" y="16000"/>
                    <a:pt x="1460" y="17600"/>
                    <a:pt x="2789" y="18000"/>
                  </a:cubicBezTo>
                  <a:cubicBezTo>
                    <a:pt x="4118" y="18400"/>
                    <a:pt x="5780" y="17600"/>
                    <a:pt x="7275" y="15200"/>
                  </a:cubicBezTo>
                  <a:cubicBezTo>
                    <a:pt x="8770" y="12800"/>
                    <a:pt x="10100" y="8800"/>
                    <a:pt x="10764" y="5800"/>
                  </a:cubicBezTo>
                  <a:cubicBezTo>
                    <a:pt x="11429" y="2800"/>
                    <a:pt x="11429" y="800"/>
                    <a:pt x="11595" y="1000"/>
                  </a:cubicBezTo>
                  <a:cubicBezTo>
                    <a:pt x="11761" y="1200"/>
                    <a:pt x="12093" y="3600"/>
                    <a:pt x="13755" y="7400"/>
                  </a:cubicBezTo>
                  <a:cubicBezTo>
                    <a:pt x="15416" y="11200"/>
                    <a:pt x="18407" y="16400"/>
                    <a:pt x="2139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9" name="Line"/>
            <p:cNvSpPr/>
            <p:nvPr/>
          </p:nvSpPr>
          <p:spPr>
            <a:xfrm>
              <a:off x="828286" y="304551"/>
              <a:ext cx="48088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333"/>
                    <a:pt x="7200" y="10667"/>
                    <a:pt x="10800" y="14133"/>
                  </a:cubicBezTo>
                  <a:cubicBezTo>
                    <a:pt x="14400" y="17600"/>
                    <a:pt x="18000" y="19200"/>
                    <a:pt x="19800" y="20133"/>
                  </a:cubicBezTo>
                  <a:cubicBezTo>
                    <a:pt x="21600" y="21067"/>
                    <a:pt x="21600" y="213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0" name="Line"/>
            <p:cNvSpPr/>
            <p:nvPr/>
          </p:nvSpPr>
          <p:spPr>
            <a:xfrm>
              <a:off x="781536" y="449769"/>
              <a:ext cx="191014" cy="5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256" extrusionOk="0">
                  <a:moveTo>
                    <a:pt x="1175" y="21256"/>
                  </a:moveTo>
                  <a:cubicBezTo>
                    <a:pt x="294" y="14056"/>
                    <a:pt x="-588" y="6856"/>
                    <a:pt x="514" y="3256"/>
                  </a:cubicBezTo>
                  <a:cubicBezTo>
                    <a:pt x="1616" y="-344"/>
                    <a:pt x="4702" y="-344"/>
                    <a:pt x="8449" y="376"/>
                  </a:cubicBezTo>
                  <a:cubicBezTo>
                    <a:pt x="12196" y="1096"/>
                    <a:pt x="16604" y="2536"/>
                    <a:pt x="21012" y="39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1" name="Line"/>
            <p:cNvSpPr/>
            <p:nvPr/>
          </p:nvSpPr>
          <p:spPr>
            <a:xfrm>
              <a:off x="1032657" y="346135"/>
              <a:ext cx="228415" cy="17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9" extrusionOk="0">
                  <a:moveTo>
                    <a:pt x="0" y="9419"/>
                  </a:moveTo>
                  <a:cubicBezTo>
                    <a:pt x="758" y="11819"/>
                    <a:pt x="1516" y="14219"/>
                    <a:pt x="2274" y="16619"/>
                  </a:cubicBezTo>
                  <a:cubicBezTo>
                    <a:pt x="3032" y="19019"/>
                    <a:pt x="3789" y="21419"/>
                    <a:pt x="3979" y="21419"/>
                  </a:cubicBezTo>
                  <a:cubicBezTo>
                    <a:pt x="4168" y="21419"/>
                    <a:pt x="3790" y="19019"/>
                    <a:pt x="3411" y="16379"/>
                  </a:cubicBezTo>
                  <a:cubicBezTo>
                    <a:pt x="3032" y="13739"/>
                    <a:pt x="2653" y="10859"/>
                    <a:pt x="2653" y="8219"/>
                  </a:cubicBezTo>
                  <a:cubicBezTo>
                    <a:pt x="2653" y="5579"/>
                    <a:pt x="3032" y="3179"/>
                    <a:pt x="5305" y="1739"/>
                  </a:cubicBezTo>
                  <a:cubicBezTo>
                    <a:pt x="7579" y="299"/>
                    <a:pt x="11747" y="-181"/>
                    <a:pt x="14779" y="59"/>
                  </a:cubicBezTo>
                  <a:cubicBezTo>
                    <a:pt x="17810" y="299"/>
                    <a:pt x="19705" y="1259"/>
                    <a:pt x="21600" y="22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2" name="Line"/>
            <p:cNvSpPr/>
            <p:nvPr/>
          </p:nvSpPr>
          <p:spPr>
            <a:xfrm>
              <a:off x="1297137" y="352638"/>
              <a:ext cx="60109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3" name="Line"/>
            <p:cNvSpPr/>
            <p:nvPr/>
          </p:nvSpPr>
          <p:spPr>
            <a:xfrm>
              <a:off x="1328133" y="213454"/>
              <a:ext cx="41135" cy="7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297" extrusionOk="0">
                  <a:moveTo>
                    <a:pt x="2484" y="11040"/>
                  </a:moveTo>
                  <a:cubicBezTo>
                    <a:pt x="520" y="4868"/>
                    <a:pt x="-1443" y="-1303"/>
                    <a:pt x="1503" y="240"/>
                  </a:cubicBezTo>
                  <a:cubicBezTo>
                    <a:pt x="4448" y="1783"/>
                    <a:pt x="12303" y="11040"/>
                    <a:pt x="20157" y="202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4" name="Line"/>
            <p:cNvSpPr/>
            <p:nvPr/>
          </p:nvSpPr>
          <p:spPr>
            <a:xfrm>
              <a:off x="1556820" y="322414"/>
              <a:ext cx="233210" cy="30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72" extrusionOk="0">
                  <a:moveTo>
                    <a:pt x="16913" y="2116"/>
                  </a:moveTo>
                  <a:cubicBezTo>
                    <a:pt x="15814" y="994"/>
                    <a:pt x="14716" y="-128"/>
                    <a:pt x="13618" y="12"/>
                  </a:cubicBezTo>
                  <a:cubicBezTo>
                    <a:pt x="12520" y="153"/>
                    <a:pt x="11421" y="1555"/>
                    <a:pt x="9591" y="4641"/>
                  </a:cubicBezTo>
                  <a:cubicBezTo>
                    <a:pt x="7760" y="7727"/>
                    <a:pt x="5198" y="12495"/>
                    <a:pt x="3733" y="15721"/>
                  </a:cubicBezTo>
                  <a:cubicBezTo>
                    <a:pt x="2269" y="18947"/>
                    <a:pt x="1903" y="20630"/>
                    <a:pt x="1536" y="20771"/>
                  </a:cubicBezTo>
                  <a:cubicBezTo>
                    <a:pt x="1170" y="20911"/>
                    <a:pt x="804" y="19508"/>
                    <a:pt x="621" y="17966"/>
                  </a:cubicBezTo>
                  <a:cubicBezTo>
                    <a:pt x="438" y="16423"/>
                    <a:pt x="438" y="14740"/>
                    <a:pt x="255" y="12636"/>
                  </a:cubicBezTo>
                  <a:cubicBezTo>
                    <a:pt x="72" y="10532"/>
                    <a:pt x="-294" y="8007"/>
                    <a:pt x="438" y="7025"/>
                  </a:cubicBezTo>
                  <a:cubicBezTo>
                    <a:pt x="1170" y="6043"/>
                    <a:pt x="3001" y="6604"/>
                    <a:pt x="5930" y="8428"/>
                  </a:cubicBezTo>
                  <a:cubicBezTo>
                    <a:pt x="8859" y="10251"/>
                    <a:pt x="12886" y="13337"/>
                    <a:pt x="15631" y="15721"/>
                  </a:cubicBezTo>
                  <a:cubicBezTo>
                    <a:pt x="18377" y="18106"/>
                    <a:pt x="19842" y="19789"/>
                    <a:pt x="21306" y="21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207" name="Drawing"/>
          <p:cNvGrpSpPr/>
          <p:nvPr/>
        </p:nvGrpSpPr>
        <p:grpSpPr>
          <a:xfrm>
            <a:off x="504914" y="7723098"/>
            <a:ext cx="1791245" cy="1812306"/>
            <a:chOff x="0" y="0"/>
            <a:chExt cx="1791244" cy="1812304"/>
          </a:xfrm>
        </p:grpSpPr>
        <p:sp>
          <p:nvSpPr>
            <p:cNvPr id="4196" name="Line"/>
            <p:cNvSpPr/>
            <p:nvPr/>
          </p:nvSpPr>
          <p:spPr>
            <a:xfrm>
              <a:off x="73633" y="-1"/>
              <a:ext cx="166803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168" extrusionOk="0">
                  <a:moveTo>
                    <a:pt x="5978" y="5682"/>
                  </a:moveTo>
                  <a:cubicBezTo>
                    <a:pt x="5464" y="4864"/>
                    <a:pt x="4950" y="4046"/>
                    <a:pt x="3921" y="2900"/>
                  </a:cubicBezTo>
                  <a:cubicBezTo>
                    <a:pt x="2893" y="1755"/>
                    <a:pt x="1350" y="282"/>
                    <a:pt x="578" y="36"/>
                  </a:cubicBezTo>
                  <a:cubicBezTo>
                    <a:pt x="-193" y="-209"/>
                    <a:pt x="-193" y="773"/>
                    <a:pt x="578" y="3473"/>
                  </a:cubicBezTo>
                  <a:cubicBezTo>
                    <a:pt x="1350" y="6173"/>
                    <a:pt x="2893" y="10591"/>
                    <a:pt x="3921" y="13373"/>
                  </a:cubicBezTo>
                  <a:cubicBezTo>
                    <a:pt x="4950" y="16155"/>
                    <a:pt x="5464" y="17300"/>
                    <a:pt x="6493" y="18446"/>
                  </a:cubicBezTo>
                  <a:cubicBezTo>
                    <a:pt x="7521" y="19591"/>
                    <a:pt x="9064" y="20736"/>
                    <a:pt x="10864" y="21064"/>
                  </a:cubicBezTo>
                  <a:cubicBezTo>
                    <a:pt x="12664" y="21391"/>
                    <a:pt x="14721" y="20900"/>
                    <a:pt x="16521" y="20246"/>
                  </a:cubicBezTo>
                  <a:cubicBezTo>
                    <a:pt x="18321" y="19591"/>
                    <a:pt x="19864" y="18773"/>
                    <a:pt x="21407" y="179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7" name="Line"/>
            <p:cNvSpPr/>
            <p:nvPr/>
          </p:nvSpPr>
          <p:spPr>
            <a:xfrm>
              <a:off x="258811" y="247417"/>
              <a:ext cx="234082" cy="26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0958" extrusionOk="0">
                  <a:moveTo>
                    <a:pt x="518" y="2852"/>
                  </a:moveTo>
                  <a:cubicBezTo>
                    <a:pt x="152" y="6029"/>
                    <a:pt x="-214" y="9205"/>
                    <a:pt x="152" y="12223"/>
                  </a:cubicBezTo>
                  <a:cubicBezTo>
                    <a:pt x="518" y="15240"/>
                    <a:pt x="1617" y="18099"/>
                    <a:pt x="2349" y="18734"/>
                  </a:cubicBezTo>
                  <a:cubicBezTo>
                    <a:pt x="3081" y="19370"/>
                    <a:pt x="3447" y="17782"/>
                    <a:pt x="4362" y="14605"/>
                  </a:cubicBezTo>
                  <a:cubicBezTo>
                    <a:pt x="5278" y="11429"/>
                    <a:pt x="6742" y="6664"/>
                    <a:pt x="8023" y="3646"/>
                  </a:cubicBezTo>
                  <a:cubicBezTo>
                    <a:pt x="9305" y="629"/>
                    <a:pt x="10403" y="-642"/>
                    <a:pt x="11501" y="311"/>
                  </a:cubicBezTo>
                  <a:cubicBezTo>
                    <a:pt x="12600" y="1264"/>
                    <a:pt x="13698" y="4440"/>
                    <a:pt x="14613" y="7776"/>
                  </a:cubicBezTo>
                  <a:cubicBezTo>
                    <a:pt x="15528" y="11111"/>
                    <a:pt x="16261" y="14605"/>
                    <a:pt x="17359" y="16829"/>
                  </a:cubicBezTo>
                  <a:cubicBezTo>
                    <a:pt x="18457" y="19052"/>
                    <a:pt x="19922" y="20005"/>
                    <a:pt x="21386" y="209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8" name="Line"/>
            <p:cNvSpPr/>
            <p:nvPr/>
          </p:nvSpPr>
          <p:spPr>
            <a:xfrm>
              <a:off x="516936" y="273170"/>
              <a:ext cx="264480" cy="224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0" extrusionOk="0">
                  <a:moveTo>
                    <a:pt x="0" y="2033"/>
                  </a:moveTo>
                  <a:cubicBezTo>
                    <a:pt x="655" y="4229"/>
                    <a:pt x="1309" y="6426"/>
                    <a:pt x="1964" y="10087"/>
                  </a:cubicBezTo>
                  <a:cubicBezTo>
                    <a:pt x="2618" y="13748"/>
                    <a:pt x="3273" y="18873"/>
                    <a:pt x="3600" y="20155"/>
                  </a:cubicBezTo>
                  <a:cubicBezTo>
                    <a:pt x="3927" y="21436"/>
                    <a:pt x="3927" y="18873"/>
                    <a:pt x="4255" y="15395"/>
                  </a:cubicBezTo>
                  <a:cubicBezTo>
                    <a:pt x="4582" y="11917"/>
                    <a:pt x="5236" y="7524"/>
                    <a:pt x="6055" y="4595"/>
                  </a:cubicBezTo>
                  <a:cubicBezTo>
                    <a:pt x="6873" y="1667"/>
                    <a:pt x="7855" y="202"/>
                    <a:pt x="9000" y="19"/>
                  </a:cubicBezTo>
                  <a:cubicBezTo>
                    <a:pt x="10145" y="-164"/>
                    <a:pt x="11455" y="934"/>
                    <a:pt x="12764" y="3863"/>
                  </a:cubicBezTo>
                  <a:cubicBezTo>
                    <a:pt x="14073" y="6792"/>
                    <a:pt x="15382" y="11551"/>
                    <a:pt x="16855" y="14480"/>
                  </a:cubicBezTo>
                  <a:cubicBezTo>
                    <a:pt x="18327" y="17409"/>
                    <a:pt x="19964" y="18507"/>
                    <a:pt x="21600" y="196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9" name="Line"/>
            <p:cNvSpPr/>
            <p:nvPr/>
          </p:nvSpPr>
          <p:spPr>
            <a:xfrm>
              <a:off x="793436" y="247335"/>
              <a:ext cx="444807" cy="24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452"/>
                  </a:moveTo>
                  <a:cubicBezTo>
                    <a:pt x="973" y="9755"/>
                    <a:pt x="1946" y="9058"/>
                    <a:pt x="2724" y="7839"/>
                  </a:cubicBezTo>
                  <a:cubicBezTo>
                    <a:pt x="3503" y="6619"/>
                    <a:pt x="4086" y="4877"/>
                    <a:pt x="3989" y="3484"/>
                  </a:cubicBezTo>
                  <a:cubicBezTo>
                    <a:pt x="3892" y="2090"/>
                    <a:pt x="3114" y="1045"/>
                    <a:pt x="2432" y="1394"/>
                  </a:cubicBezTo>
                  <a:cubicBezTo>
                    <a:pt x="1751" y="1742"/>
                    <a:pt x="1168" y="3484"/>
                    <a:pt x="876" y="6619"/>
                  </a:cubicBezTo>
                  <a:cubicBezTo>
                    <a:pt x="584" y="9755"/>
                    <a:pt x="584" y="14284"/>
                    <a:pt x="973" y="17245"/>
                  </a:cubicBezTo>
                  <a:cubicBezTo>
                    <a:pt x="1362" y="20206"/>
                    <a:pt x="2141" y="21600"/>
                    <a:pt x="3405" y="21600"/>
                  </a:cubicBezTo>
                  <a:cubicBezTo>
                    <a:pt x="4670" y="21600"/>
                    <a:pt x="6422" y="20206"/>
                    <a:pt x="7686" y="17594"/>
                  </a:cubicBezTo>
                  <a:cubicBezTo>
                    <a:pt x="8951" y="14981"/>
                    <a:pt x="9730" y="11148"/>
                    <a:pt x="10022" y="8361"/>
                  </a:cubicBezTo>
                  <a:cubicBezTo>
                    <a:pt x="10314" y="5574"/>
                    <a:pt x="10119" y="3832"/>
                    <a:pt x="9924" y="3832"/>
                  </a:cubicBezTo>
                  <a:cubicBezTo>
                    <a:pt x="9730" y="3832"/>
                    <a:pt x="9535" y="5574"/>
                    <a:pt x="9632" y="7316"/>
                  </a:cubicBezTo>
                  <a:cubicBezTo>
                    <a:pt x="9730" y="9058"/>
                    <a:pt x="10119" y="10800"/>
                    <a:pt x="10703" y="12542"/>
                  </a:cubicBezTo>
                  <a:cubicBezTo>
                    <a:pt x="11286" y="14284"/>
                    <a:pt x="12065" y="16026"/>
                    <a:pt x="12357" y="16026"/>
                  </a:cubicBezTo>
                  <a:cubicBezTo>
                    <a:pt x="12649" y="16026"/>
                    <a:pt x="12454" y="14284"/>
                    <a:pt x="12357" y="12542"/>
                  </a:cubicBezTo>
                  <a:cubicBezTo>
                    <a:pt x="12259" y="10800"/>
                    <a:pt x="12259" y="9058"/>
                    <a:pt x="13524" y="7142"/>
                  </a:cubicBezTo>
                  <a:cubicBezTo>
                    <a:pt x="14789" y="5226"/>
                    <a:pt x="17319" y="3135"/>
                    <a:pt x="18876" y="1916"/>
                  </a:cubicBezTo>
                  <a:cubicBezTo>
                    <a:pt x="20432" y="697"/>
                    <a:pt x="21016" y="34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0" name="Line"/>
            <p:cNvSpPr/>
            <p:nvPr/>
          </p:nvSpPr>
          <p:spPr>
            <a:xfrm>
              <a:off x="0" y="830846"/>
              <a:ext cx="372675" cy="30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1" extrusionOk="0">
                  <a:moveTo>
                    <a:pt x="0" y="2045"/>
                  </a:moveTo>
                  <a:cubicBezTo>
                    <a:pt x="697" y="6476"/>
                    <a:pt x="1394" y="10907"/>
                    <a:pt x="1858" y="14368"/>
                  </a:cubicBezTo>
                  <a:cubicBezTo>
                    <a:pt x="2323" y="17830"/>
                    <a:pt x="2555" y="20322"/>
                    <a:pt x="2671" y="20738"/>
                  </a:cubicBezTo>
                  <a:cubicBezTo>
                    <a:pt x="2787" y="21153"/>
                    <a:pt x="2787" y="19491"/>
                    <a:pt x="3135" y="16307"/>
                  </a:cubicBezTo>
                  <a:cubicBezTo>
                    <a:pt x="3484" y="13122"/>
                    <a:pt x="4181" y="8415"/>
                    <a:pt x="4645" y="5368"/>
                  </a:cubicBezTo>
                  <a:cubicBezTo>
                    <a:pt x="5110" y="2322"/>
                    <a:pt x="5342" y="938"/>
                    <a:pt x="5923" y="661"/>
                  </a:cubicBezTo>
                  <a:cubicBezTo>
                    <a:pt x="6503" y="384"/>
                    <a:pt x="7432" y="1215"/>
                    <a:pt x="8129" y="3291"/>
                  </a:cubicBezTo>
                  <a:cubicBezTo>
                    <a:pt x="8826" y="5368"/>
                    <a:pt x="9290" y="8691"/>
                    <a:pt x="9523" y="11045"/>
                  </a:cubicBezTo>
                  <a:cubicBezTo>
                    <a:pt x="9755" y="13399"/>
                    <a:pt x="9755" y="14784"/>
                    <a:pt x="9987" y="16168"/>
                  </a:cubicBezTo>
                  <a:cubicBezTo>
                    <a:pt x="10219" y="17553"/>
                    <a:pt x="10684" y="18938"/>
                    <a:pt x="10916" y="18799"/>
                  </a:cubicBezTo>
                  <a:cubicBezTo>
                    <a:pt x="11148" y="18661"/>
                    <a:pt x="11148" y="16999"/>
                    <a:pt x="11381" y="14645"/>
                  </a:cubicBezTo>
                  <a:cubicBezTo>
                    <a:pt x="11613" y="12291"/>
                    <a:pt x="12077" y="9245"/>
                    <a:pt x="12658" y="6338"/>
                  </a:cubicBezTo>
                  <a:cubicBezTo>
                    <a:pt x="13239" y="3430"/>
                    <a:pt x="13935" y="661"/>
                    <a:pt x="14632" y="107"/>
                  </a:cubicBezTo>
                  <a:cubicBezTo>
                    <a:pt x="15329" y="-447"/>
                    <a:pt x="16026" y="1215"/>
                    <a:pt x="16606" y="3568"/>
                  </a:cubicBezTo>
                  <a:cubicBezTo>
                    <a:pt x="17187" y="5922"/>
                    <a:pt x="17652" y="8968"/>
                    <a:pt x="18465" y="11599"/>
                  </a:cubicBezTo>
                  <a:cubicBezTo>
                    <a:pt x="19277" y="14230"/>
                    <a:pt x="20439" y="16445"/>
                    <a:pt x="21600" y="186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1" name="Line"/>
            <p:cNvSpPr/>
            <p:nvPr/>
          </p:nvSpPr>
          <p:spPr>
            <a:xfrm>
              <a:off x="396718" y="842245"/>
              <a:ext cx="553002" cy="28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10082"/>
                  </a:moveTo>
                  <a:cubicBezTo>
                    <a:pt x="783" y="10666"/>
                    <a:pt x="1565" y="11250"/>
                    <a:pt x="2348" y="11250"/>
                  </a:cubicBezTo>
                  <a:cubicBezTo>
                    <a:pt x="3130" y="11250"/>
                    <a:pt x="3913" y="10666"/>
                    <a:pt x="4461" y="9207"/>
                  </a:cubicBezTo>
                  <a:cubicBezTo>
                    <a:pt x="5009" y="7747"/>
                    <a:pt x="5322" y="5412"/>
                    <a:pt x="5243" y="3661"/>
                  </a:cubicBezTo>
                  <a:cubicBezTo>
                    <a:pt x="5165" y="1909"/>
                    <a:pt x="4696" y="742"/>
                    <a:pt x="4148" y="596"/>
                  </a:cubicBezTo>
                  <a:cubicBezTo>
                    <a:pt x="3600" y="450"/>
                    <a:pt x="2974" y="1325"/>
                    <a:pt x="2583" y="3223"/>
                  </a:cubicBezTo>
                  <a:cubicBezTo>
                    <a:pt x="2191" y="5120"/>
                    <a:pt x="2035" y="8039"/>
                    <a:pt x="2348" y="11250"/>
                  </a:cubicBezTo>
                  <a:cubicBezTo>
                    <a:pt x="2661" y="14461"/>
                    <a:pt x="3443" y="17963"/>
                    <a:pt x="4226" y="19715"/>
                  </a:cubicBezTo>
                  <a:cubicBezTo>
                    <a:pt x="5009" y="21466"/>
                    <a:pt x="5791" y="21466"/>
                    <a:pt x="6965" y="19715"/>
                  </a:cubicBezTo>
                  <a:cubicBezTo>
                    <a:pt x="8139" y="17963"/>
                    <a:pt x="9704" y="14461"/>
                    <a:pt x="10565" y="11250"/>
                  </a:cubicBezTo>
                  <a:cubicBezTo>
                    <a:pt x="11426" y="8039"/>
                    <a:pt x="11583" y="5120"/>
                    <a:pt x="11426" y="3077"/>
                  </a:cubicBezTo>
                  <a:cubicBezTo>
                    <a:pt x="11270" y="1034"/>
                    <a:pt x="10800" y="-134"/>
                    <a:pt x="10565" y="12"/>
                  </a:cubicBezTo>
                  <a:cubicBezTo>
                    <a:pt x="10330" y="158"/>
                    <a:pt x="10330" y="1617"/>
                    <a:pt x="10487" y="4098"/>
                  </a:cubicBezTo>
                  <a:cubicBezTo>
                    <a:pt x="10643" y="6579"/>
                    <a:pt x="10957" y="10082"/>
                    <a:pt x="11348" y="12417"/>
                  </a:cubicBezTo>
                  <a:cubicBezTo>
                    <a:pt x="11739" y="14752"/>
                    <a:pt x="12209" y="15920"/>
                    <a:pt x="12443" y="15628"/>
                  </a:cubicBezTo>
                  <a:cubicBezTo>
                    <a:pt x="12678" y="15336"/>
                    <a:pt x="12678" y="13585"/>
                    <a:pt x="12757" y="11979"/>
                  </a:cubicBezTo>
                  <a:cubicBezTo>
                    <a:pt x="12835" y="10374"/>
                    <a:pt x="12991" y="8915"/>
                    <a:pt x="13148" y="7455"/>
                  </a:cubicBezTo>
                  <a:cubicBezTo>
                    <a:pt x="13304" y="5996"/>
                    <a:pt x="13461" y="4536"/>
                    <a:pt x="13696" y="4536"/>
                  </a:cubicBezTo>
                  <a:cubicBezTo>
                    <a:pt x="13930" y="4536"/>
                    <a:pt x="14243" y="5996"/>
                    <a:pt x="14478" y="7601"/>
                  </a:cubicBezTo>
                  <a:cubicBezTo>
                    <a:pt x="14713" y="9207"/>
                    <a:pt x="14870" y="10958"/>
                    <a:pt x="15183" y="11104"/>
                  </a:cubicBezTo>
                  <a:cubicBezTo>
                    <a:pt x="15496" y="11250"/>
                    <a:pt x="15965" y="9790"/>
                    <a:pt x="16357" y="8331"/>
                  </a:cubicBezTo>
                  <a:cubicBezTo>
                    <a:pt x="16748" y="6871"/>
                    <a:pt x="17061" y="5412"/>
                    <a:pt x="17452" y="4098"/>
                  </a:cubicBezTo>
                  <a:cubicBezTo>
                    <a:pt x="17843" y="2785"/>
                    <a:pt x="18313" y="1617"/>
                    <a:pt x="18626" y="1763"/>
                  </a:cubicBezTo>
                  <a:cubicBezTo>
                    <a:pt x="18939" y="1909"/>
                    <a:pt x="19096" y="3369"/>
                    <a:pt x="19565" y="5996"/>
                  </a:cubicBezTo>
                  <a:cubicBezTo>
                    <a:pt x="20035" y="8623"/>
                    <a:pt x="20817" y="12417"/>
                    <a:pt x="21600" y="1621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2" name="Line"/>
            <p:cNvSpPr/>
            <p:nvPr/>
          </p:nvSpPr>
          <p:spPr>
            <a:xfrm>
              <a:off x="949719" y="740228"/>
              <a:ext cx="673221" cy="30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9" extrusionOk="0">
                  <a:moveTo>
                    <a:pt x="0" y="0"/>
                  </a:moveTo>
                  <a:cubicBezTo>
                    <a:pt x="257" y="4488"/>
                    <a:pt x="514" y="8977"/>
                    <a:pt x="771" y="12343"/>
                  </a:cubicBezTo>
                  <a:cubicBezTo>
                    <a:pt x="1029" y="15709"/>
                    <a:pt x="1286" y="17953"/>
                    <a:pt x="1543" y="18234"/>
                  </a:cubicBezTo>
                  <a:cubicBezTo>
                    <a:pt x="1800" y="18514"/>
                    <a:pt x="2057" y="16831"/>
                    <a:pt x="2314" y="15148"/>
                  </a:cubicBezTo>
                  <a:cubicBezTo>
                    <a:pt x="2571" y="13465"/>
                    <a:pt x="2829" y="11782"/>
                    <a:pt x="3279" y="10660"/>
                  </a:cubicBezTo>
                  <a:cubicBezTo>
                    <a:pt x="3729" y="9538"/>
                    <a:pt x="4371" y="8977"/>
                    <a:pt x="4821" y="9397"/>
                  </a:cubicBezTo>
                  <a:cubicBezTo>
                    <a:pt x="5271" y="9818"/>
                    <a:pt x="5529" y="11221"/>
                    <a:pt x="5721" y="12623"/>
                  </a:cubicBezTo>
                  <a:cubicBezTo>
                    <a:pt x="5914" y="14026"/>
                    <a:pt x="6043" y="15429"/>
                    <a:pt x="5850" y="17112"/>
                  </a:cubicBezTo>
                  <a:cubicBezTo>
                    <a:pt x="5657" y="18795"/>
                    <a:pt x="5143" y="20758"/>
                    <a:pt x="4693" y="21179"/>
                  </a:cubicBezTo>
                  <a:cubicBezTo>
                    <a:pt x="4243" y="21600"/>
                    <a:pt x="3857" y="20478"/>
                    <a:pt x="3664" y="19216"/>
                  </a:cubicBezTo>
                  <a:cubicBezTo>
                    <a:pt x="3471" y="17953"/>
                    <a:pt x="3471" y="16551"/>
                    <a:pt x="3600" y="15148"/>
                  </a:cubicBezTo>
                  <a:cubicBezTo>
                    <a:pt x="3729" y="13745"/>
                    <a:pt x="3986" y="12343"/>
                    <a:pt x="4371" y="11081"/>
                  </a:cubicBezTo>
                  <a:cubicBezTo>
                    <a:pt x="4757" y="9818"/>
                    <a:pt x="5271" y="8696"/>
                    <a:pt x="5786" y="8556"/>
                  </a:cubicBezTo>
                  <a:cubicBezTo>
                    <a:pt x="6300" y="8416"/>
                    <a:pt x="6814" y="9257"/>
                    <a:pt x="7264" y="10379"/>
                  </a:cubicBezTo>
                  <a:cubicBezTo>
                    <a:pt x="7714" y="11501"/>
                    <a:pt x="8100" y="12904"/>
                    <a:pt x="8421" y="14587"/>
                  </a:cubicBezTo>
                  <a:cubicBezTo>
                    <a:pt x="8743" y="16270"/>
                    <a:pt x="9000" y="18234"/>
                    <a:pt x="9000" y="18374"/>
                  </a:cubicBezTo>
                  <a:cubicBezTo>
                    <a:pt x="9000" y="18514"/>
                    <a:pt x="8743" y="16831"/>
                    <a:pt x="8614" y="15288"/>
                  </a:cubicBezTo>
                  <a:cubicBezTo>
                    <a:pt x="8486" y="13745"/>
                    <a:pt x="8486" y="12343"/>
                    <a:pt x="8486" y="10940"/>
                  </a:cubicBezTo>
                  <a:cubicBezTo>
                    <a:pt x="8486" y="9538"/>
                    <a:pt x="8486" y="8135"/>
                    <a:pt x="8807" y="7153"/>
                  </a:cubicBezTo>
                  <a:cubicBezTo>
                    <a:pt x="9129" y="6171"/>
                    <a:pt x="9771" y="5610"/>
                    <a:pt x="10414" y="5751"/>
                  </a:cubicBezTo>
                  <a:cubicBezTo>
                    <a:pt x="11057" y="5891"/>
                    <a:pt x="11700" y="6732"/>
                    <a:pt x="11957" y="7855"/>
                  </a:cubicBezTo>
                  <a:cubicBezTo>
                    <a:pt x="12214" y="8977"/>
                    <a:pt x="12086" y="10379"/>
                    <a:pt x="12021" y="11922"/>
                  </a:cubicBezTo>
                  <a:cubicBezTo>
                    <a:pt x="11957" y="13465"/>
                    <a:pt x="11957" y="15148"/>
                    <a:pt x="12086" y="16691"/>
                  </a:cubicBezTo>
                  <a:cubicBezTo>
                    <a:pt x="12214" y="18234"/>
                    <a:pt x="12471" y="19636"/>
                    <a:pt x="12793" y="19777"/>
                  </a:cubicBezTo>
                  <a:cubicBezTo>
                    <a:pt x="13114" y="19917"/>
                    <a:pt x="13500" y="18795"/>
                    <a:pt x="13821" y="16831"/>
                  </a:cubicBezTo>
                  <a:cubicBezTo>
                    <a:pt x="14143" y="14868"/>
                    <a:pt x="14400" y="12062"/>
                    <a:pt x="14529" y="9958"/>
                  </a:cubicBezTo>
                  <a:cubicBezTo>
                    <a:pt x="14657" y="7855"/>
                    <a:pt x="14657" y="6452"/>
                    <a:pt x="14657" y="6452"/>
                  </a:cubicBezTo>
                  <a:cubicBezTo>
                    <a:pt x="14657" y="6452"/>
                    <a:pt x="14657" y="7855"/>
                    <a:pt x="14657" y="9257"/>
                  </a:cubicBezTo>
                  <a:cubicBezTo>
                    <a:pt x="14657" y="10660"/>
                    <a:pt x="14657" y="12062"/>
                    <a:pt x="14721" y="14026"/>
                  </a:cubicBezTo>
                  <a:cubicBezTo>
                    <a:pt x="14786" y="15990"/>
                    <a:pt x="14914" y="18514"/>
                    <a:pt x="15043" y="19075"/>
                  </a:cubicBezTo>
                  <a:cubicBezTo>
                    <a:pt x="15171" y="19636"/>
                    <a:pt x="15300" y="18234"/>
                    <a:pt x="15364" y="16691"/>
                  </a:cubicBezTo>
                  <a:cubicBezTo>
                    <a:pt x="15429" y="15148"/>
                    <a:pt x="15429" y="13465"/>
                    <a:pt x="15557" y="11922"/>
                  </a:cubicBezTo>
                  <a:cubicBezTo>
                    <a:pt x="15686" y="10379"/>
                    <a:pt x="15943" y="8977"/>
                    <a:pt x="16200" y="8977"/>
                  </a:cubicBezTo>
                  <a:cubicBezTo>
                    <a:pt x="16457" y="8977"/>
                    <a:pt x="16714" y="10379"/>
                    <a:pt x="16843" y="11782"/>
                  </a:cubicBezTo>
                  <a:cubicBezTo>
                    <a:pt x="16971" y="13184"/>
                    <a:pt x="16971" y="14587"/>
                    <a:pt x="17293" y="15008"/>
                  </a:cubicBezTo>
                  <a:cubicBezTo>
                    <a:pt x="17614" y="15429"/>
                    <a:pt x="18257" y="14868"/>
                    <a:pt x="18771" y="13886"/>
                  </a:cubicBezTo>
                  <a:cubicBezTo>
                    <a:pt x="19286" y="12904"/>
                    <a:pt x="19671" y="11501"/>
                    <a:pt x="19993" y="11501"/>
                  </a:cubicBezTo>
                  <a:cubicBezTo>
                    <a:pt x="20314" y="11501"/>
                    <a:pt x="20571" y="12904"/>
                    <a:pt x="20829" y="14306"/>
                  </a:cubicBezTo>
                  <a:cubicBezTo>
                    <a:pt x="21086" y="15709"/>
                    <a:pt x="21343" y="17112"/>
                    <a:pt x="21600" y="185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3" name="Line"/>
            <p:cNvSpPr/>
            <p:nvPr/>
          </p:nvSpPr>
          <p:spPr>
            <a:xfrm>
              <a:off x="1626946" y="847916"/>
              <a:ext cx="164299" cy="22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51" extrusionOk="0">
                  <a:moveTo>
                    <a:pt x="2634" y="5538"/>
                  </a:moveTo>
                  <a:cubicBezTo>
                    <a:pt x="3161" y="2975"/>
                    <a:pt x="3688" y="412"/>
                    <a:pt x="3424" y="46"/>
                  </a:cubicBezTo>
                  <a:cubicBezTo>
                    <a:pt x="3161" y="-320"/>
                    <a:pt x="2107" y="1511"/>
                    <a:pt x="1317" y="4439"/>
                  </a:cubicBezTo>
                  <a:cubicBezTo>
                    <a:pt x="527" y="7368"/>
                    <a:pt x="0" y="11395"/>
                    <a:pt x="0" y="14507"/>
                  </a:cubicBezTo>
                  <a:cubicBezTo>
                    <a:pt x="0" y="17619"/>
                    <a:pt x="527" y="19816"/>
                    <a:pt x="4215" y="20548"/>
                  </a:cubicBezTo>
                  <a:cubicBezTo>
                    <a:pt x="7902" y="21280"/>
                    <a:pt x="14751" y="20548"/>
                    <a:pt x="21600" y="198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4" name="Line"/>
            <p:cNvSpPr/>
            <p:nvPr/>
          </p:nvSpPr>
          <p:spPr>
            <a:xfrm>
              <a:off x="182835" y="1329279"/>
              <a:ext cx="394211" cy="48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341" extrusionOk="0">
                  <a:moveTo>
                    <a:pt x="7718" y="2126"/>
                  </a:moveTo>
                  <a:cubicBezTo>
                    <a:pt x="7281" y="1240"/>
                    <a:pt x="6845" y="355"/>
                    <a:pt x="5863" y="90"/>
                  </a:cubicBezTo>
                  <a:cubicBezTo>
                    <a:pt x="4881" y="-176"/>
                    <a:pt x="3354" y="178"/>
                    <a:pt x="2263" y="798"/>
                  </a:cubicBezTo>
                  <a:cubicBezTo>
                    <a:pt x="1172" y="1417"/>
                    <a:pt x="518" y="2303"/>
                    <a:pt x="190" y="3188"/>
                  </a:cubicBezTo>
                  <a:cubicBezTo>
                    <a:pt x="-137" y="4073"/>
                    <a:pt x="-137" y="4958"/>
                    <a:pt x="954" y="5844"/>
                  </a:cubicBezTo>
                  <a:cubicBezTo>
                    <a:pt x="2045" y="6729"/>
                    <a:pt x="4227" y="7614"/>
                    <a:pt x="5863" y="8234"/>
                  </a:cubicBezTo>
                  <a:cubicBezTo>
                    <a:pt x="7499" y="8854"/>
                    <a:pt x="8590" y="9208"/>
                    <a:pt x="9572" y="9650"/>
                  </a:cubicBezTo>
                  <a:cubicBezTo>
                    <a:pt x="10554" y="10093"/>
                    <a:pt x="11427" y="10624"/>
                    <a:pt x="11645" y="11332"/>
                  </a:cubicBezTo>
                  <a:cubicBezTo>
                    <a:pt x="11863" y="12040"/>
                    <a:pt x="11427" y="12926"/>
                    <a:pt x="10336" y="13457"/>
                  </a:cubicBezTo>
                  <a:cubicBezTo>
                    <a:pt x="9245" y="13988"/>
                    <a:pt x="7499" y="14165"/>
                    <a:pt x="6518" y="13722"/>
                  </a:cubicBezTo>
                  <a:cubicBezTo>
                    <a:pt x="5536" y="13280"/>
                    <a:pt x="5318" y="12217"/>
                    <a:pt x="5645" y="10624"/>
                  </a:cubicBezTo>
                  <a:cubicBezTo>
                    <a:pt x="5972" y="9031"/>
                    <a:pt x="6845" y="6906"/>
                    <a:pt x="7827" y="5313"/>
                  </a:cubicBezTo>
                  <a:cubicBezTo>
                    <a:pt x="8808" y="3719"/>
                    <a:pt x="9899" y="2657"/>
                    <a:pt x="10881" y="2391"/>
                  </a:cubicBezTo>
                  <a:cubicBezTo>
                    <a:pt x="11863" y="2126"/>
                    <a:pt x="12736" y="2657"/>
                    <a:pt x="13718" y="4516"/>
                  </a:cubicBezTo>
                  <a:cubicBezTo>
                    <a:pt x="14699" y="6375"/>
                    <a:pt x="15790" y="9562"/>
                    <a:pt x="16772" y="12217"/>
                  </a:cubicBezTo>
                  <a:cubicBezTo>
                    <a:pt x="17754" y="14873"/>
                    <a:pt x="18627" y="16998"/>
                    <a:pt x="19390" y="18591"/>
                  </a:cubicBezTo>
                  <a:cubicBezTo>
                    <a:pt x="20154" y="20185"/>
                    <a:pt x="20808" y="21247"/>
                    <a:pt x="20918" y="21335"/>
                  </a:cubicBezTo>
                  <a:cubicBezTo>
                    <a:pt x="21027" y="21424"/>
                    <a:pt x="20590" y="20539"/>
                    <a:pt x="19608" y="17706"/>
                  </a:cubicBezTo>
                  <a:cubicBezTo>
                    <a:pt x="18627" y="14873"/>
                    <a:pt x="17099" y="10093"/>
                    <a:pt x="16336" y="7260"/>
                  </a:cubicBezTo>
                  <a:cubicBezTo>
                    <a:pt x="15572" y="4427"/>
                    <a:pt x="15572" y="3542"/>
                    <a:pt x="15790" y="2657"/>
                  </a:cubicBezTo>
                  <a:cubicBezTo>
                    <a:pt x="16008" y="1772"/>
                    <a:pt x="16445" y="886"/>
                    <a:pt x="17208" y="621"/>
                  </a:cubicBezTo>
                  <a:cubicBezTo>
                    <a:pt x="17972" y="355"/>
                    <a:pt x="19063" y="709"/>
                    <a:pt x="19827" y="2037"/>
                  </a:cubicBezTo>
                  <a:cubicBezTo>
                    <a:pt x="20590" y="3365"/>
                    <a:pt x="21027" y="5667"/>
                    <a:pt x="21245" y="7703"/>
                  </a:cubicBezTo>
                  <a:cubicBezTo>
                    <a:pt x="21463" y="9739"/>
                    <a:pt x="21463" y="11509"/>
                    <a:pt x="21463" y="132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5" name="Line"/>
            <p:cNvSpPr/>
            <p:nvPr/>
          </p:nvSpPr>
          <p:spPr>
            <a:xfrm>
              <a:off x="650177" y="1383223"/>
              <a:ext cx="407739" cy="20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0931" extrusionOk="0">
                  <a:moveTo>
                    <a:pt x="3123" y="3073"/>
                  </a:moveTo>
                  <a:cubicBezTo>
                    <a:pt x="2488" y="1443"/>
                    <a:pt x="1853" y="-187"/>
                    <a:pt x="1323" y="221"/>
                  </a:cubicBezTo>
                  <a:cubicBezTo>
                    <a:pt x="794" y="628"/>
                    <a:pt x="371" y="3073"/>
                    <a:pt x="159" y="6130"/>
                  </a:cubicBezTo>
                  <a:cubicBezTo>
                    <a:pt x="-53" y="9187"/>
                    <a:pt x="-53" y="12855"/>
                    <a:pt x="159" y="15707"/>
                  </a:cubicBezTo>
                  <a:cubicBezTo>
                    <a:pt x="371" y="18560"/>
                    <a:pt x="794" y="20598"/>
                    <a:pt x="1323" y="20598"/>
                  </a:cubicBezTo>
                  <a:cubicBezTo>
                    <a:pt x="1853" y="20598"/>
                    <a:pt x="2488" y="18560"/>
                    <a:pt x="2912" y="16522"/>
                  </a:cubicBezTo>
                  <a:cubicBezTo>
                    <a:pt x="3335" y="14485"/>
                    <a:pt x="3547" y="12447"/>
                    <a:pt x="3759" y="10205"/>
                  </a:cubicBezTo>
                  <a:cubicBezTo>
                    <a:pt x="3971" y="7964"/>
                    <a:pt x="4182" y="5519"/>
                    <a:pt x="4500" y="5315"/>
                  </a:cubicBezTo>
                  <a:cubicBezTo>
                    <a:pt x="4818" y="5111"/>
                    <a:pt x="5241" y="7149"/>
                    <a:pt x="5559" y="9187"/>
                  </a:cubicBezTo>
                  <a:cubicBezTo>
                    <a:pt x="5876" y="11224"/>
                    <a:pt x="6088" y="13262"/>
                    <a:pt x="6512" y="15300"/>
                  </a:cubicBezTo>
                  <a:cubicBezTo>
                    <a:pt x="6935" y="17338"/>
                    <a:pt x="7571" y="19375"/>
                    <a:pt x="8312" y="19783"/>
                  </a:cubicBezTo>
                  <a:cubicBezTo>
                    <a:pt x="9053" y="20190"/>
                    <a:pt x="9900" y="18968"/>
                    <a:pt x="10747" y="16115"/>
                  </a:cubicBezTo>
                  <a:cubicBezTo>
                    <a:pt x="11594" y="13262"/>
                    <a:pt x="12441" y="8779"/>
                    <a:pt x="12971" y="5519"/>
                  </a:cubicBezTo>
                  <a:cubicBezTo>
                    <a:pt x="13500" y="2258"/>
                    <a:pt x="13712" y="221"/>
                    <a:pt x="13394" y="17"/>
                  </a:cubicBezTo>
                  <a:cubicBezTo>
                    <a:pt x="13076" y="-187"/>
                    <a:pt x="12229" y="1443"/>
                    <a:pt x="11806" y="3277"/>
                  </a:cubicBezTo>
                  <a:cubicBezTo>
                    <a:pt x="11382" y="5111"/>
                    <a:pt x="11382" y="7149"/>
                    <a:pt x="11806" y="10205"/>
                  </a:cubicBezTo>
                  <a:cubicBezTo>
                    <a:pt x="12229" y="13262"/>
                    <a:pt x="13076" y="17338"/>
                    <a:pt x="14135" y="19375"/>
                  </a:cubicBezTo>
                  <a:cubicBezTo>
                    <a:pt x="15194" y="21413"/>
                    <a:pt x="16465" y="21413"/>
                    <a:pt x="17735" y="19579"/>
                  </a:cubicBezTo>
                  <a:cubicBezTo>
                    <a:pt x="19006" y="17745"/>
                    <a:pt x="20276" y="14077"/>
                    <a:pt x="21547" y="104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6" name="Line"/>
            <p:cNvSpPr/>
            <p:nvPr/>
          </p:nvSpPr>
          <p:spPr>
            <a:xfrm>
              <a:off x="1021850" y="1328284"/>
              <a:ext cx="288523" cy="246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4" extrusionOk="0">
                  <a:moveTo>
                    <a:pt x="0" y="8315"/>
                  </a:moveTo>
                  <a:cubicBezTo>
                    <a:pt x="1200" y="9344"/>
                    <a:pt x="2400" y="10373"/>
                    <a:pt x="3600" y="10373"/>
                  </a:cubicBezTo>
                  <a:cubicBezTo>
                    <a:pt x="4800" y="10373"/>
                    <a:pt x="6000" y="9344"/>
                    <a:pt x="7050" y="7630"/>
                  </a:cubicBezTo>
                  <a:cubicBezTo>
                    <a:pt x="8100" y="5915"/>
                    <a:pt x="9000" y="3515"/>
                    <a:pt x="8550" y="1973"/>
                  </a:cubicBezTo>
                  <a:cubicBezTo>
                    <a:pt x="8100" y="430"/>
                    <a:pt x="6300" y="-256"/>
                    <a:pt x="4950" y="87"/>
                  </a:cubicBezTo>
                  <a:cubicBezTo>
                    <a:pt x="3600" y="430"/>
                    <a:pt x="2700" y="1801"/>
                    <a:pt x="2100" y="4715"/>
                  </a:cubicBezTo>
                  <a:cubicBezTo>
                    <a:pt x="1500" y="7630"/>
                    <a:pt x="1200" y="12087"/>
                    <a:pt x="1800" y="15344"/>
                  </a:cubicBezTo>
                  <a:cubicBezTo>
                    <a:pt x="2400" y="18601"/>
                    <a:pt x="3900" y="20658"/>
                    <a:pt x="7350" y="21001"/>
                  </a:cubicBezTo>
                  <a:cubicBezTo>
                    <a:pt x="10800" y="21344"/>
                    <a:pt x="16200" y="19973"/>
                    <a:pt x="21600" y="186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236" name="Drawing"/>
          <p:cNvGrpSpPr/>
          <p:nvPr/>
        </p:nvGrpSpPr>
        <p:grpSpPr>
          <a:xfrm>
            <a:off x="4424011" y="150698"/>
            <a:ext cx="13837569" cy="1352024"/>
            <a:chOff x="0" y="0"/>
            <a:chExt cx="13837567" cy="1352022"/>
          </a:xfrm>
        </p:grpSpPr>
        <p:sp>
          <p:nvSpPr>
            <p:cNvPr id="4208" name="Line"/>
            <p:cNvSpPr/>
            <p:nvPr/>
          </p:nvSpPr>
          <p:spPr>
            <a:xfrm>
              <a:off x="302047" y="123664"/>
              <a:ext cx="142759" cy="72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544" extrusionOk="0">
                  <a:moveTo>
                    <a:pt x="3375" y="1495"/>
                  </a:moveTo>
                  <a:cubicBezTo>
                    <a:pt x="2175" y="779"/>
                    <a:pt x="975" y="63"/>
                    <a:pt x="375" y="4"/>
                  </a:cubicBezTo>
                  <a:cubicBezTo>
                    <a:pt x="-225" y="-56"/>
                    <a:pt x="-225" y="541"/>
                    <a:pt x="1275" y="2868"/>
                  </a:cubicBezTo>
                  <a:cubicBezTo>
                    <a:pt x="2775" y="5195"/>
                    <a:pt x="5775" y="9252"/>
                    <a:pt x="9375" y="12653"/>
                  </a:cubicBezTo>
                  <a:cubicBezTo>
                    <a:pt x="12975" y="16054"/>
                    <a:pt x="17175" y="18799"/>
                    <a:pt x="21375" y="21544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9" name="Line"/>
            <p:cNvSpPr/>
            <p:nvPr/>
          </p:nvSpPr>
          <p:spPr>
            <a:xfrm>
              <a:off x="164297" y="99459"/>
              <a:ext cx="637941" cy="266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63" extrusionOk="0">
                  <a:moveTo>
                    <a:pt x="2970" y="21463"/>
                  </a:moveTo>
                  <a:cubicBezTo>
                    <a:pt x="2430" y="20496"/>
                    <a:pt x="1890" y="19529"/>
                    <a:pt x="1283" y="18239"/>
                  </a:cubicBezTo>
                  <a:cubicBezTo>
                    <a:pt x="675" y="16950"/>
                    <a:pt x="0" y="15338"/>
                    <a:pt x="0" y="14048"/>
                  </a:cubicBezTo>
                  <a:cubicBezTo>
                    <a:pt x="0" y="12759"/>
                    <a:pt x="675" y="11791"/>
                    <a:pt x="2565" y="9696"/>
                  </a:cubicBezTo>
                  <a:cubicBezTo>
                    <a:pt x="4455" y="7600"/>
                    <a:pt x="7560" y="4376"/>
                    <a:pt x="10665" y="2442"/>
                  </a:cubicBezTo>
                  <a:cubicBezTo>
                    <a:pt x="13770" y="508"/>
                    <a:pt x="16875" y="-137"/>
                    <a:pt x="18765" y="24"/>
                  </a:cubicBezTo>
                  <a:cubicBezTo>
                    <a:pt x="20655" y="185"/>
                    <a:pt x="21330" y="1153"/>
                    <a:pt x="21465" y="2281"/>
                  </a:cubicBezTo>
                  <a:cubicBezTo>
                    <a:pt x="21600" y="3409"/>
                    <a:pt x="21195" y="4699"/>
                    <a:pt x="20790" y="5988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0" name="Line"/>
            <p:cNvSpPr/>
            <p:nvPr/>
          </p:nvSpPr>
          <p:spPr>
            <a:xfrm>
              <a:off x="336609" y="479852"/>
              <a:ext cx="613111" cy="18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1" extrusionOk="0">
                  <a:moveTo>
                    <a:pt x="0" y="20991"/>
                  </a:moveTo>
                  <a:cubicBezTo>
                    <a:pt x="2118" y="16491"/>
                    <a:pt x="4235" y="11991"/>
                    <a:pt x="6988" y="8166"/>
                  </a:cubicBezTo>
                  <a:cubicBezTo>
                    <a:pt x="9741" y="4341"/>
                    <a:pt x="13129" y="1191"/>
                    <a:pt x="15671" y="291"/>
                  </a:cubicBezTo>
                  <a:cubicBezTo>
                    <a:pt x="18212" y="-609"/>
                    <a:pt x="19906" y="741"/>
                    <a:pt x="21600" y="209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1" name="Line"/>
            <p:cNvSpPr/>
            <p:nvPr/>
          </p:nvSpPr>
          <p:spPr>
            <a:xfrm>
              <a:off x="504914" y="738912"/>
              <a:ext cx="589067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527" y="16364"/>
                    <a:pt x="7053" y="11127"/>
                    <a:pt x="10653" y="7527"/>
                  </a:cubicBezTo>
                  <a:cubicBezTo>
                    <a:pt x="14253" y="3927"/>
                    <a:pt x="17927" y="1964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2" name="Line"/>
            <p:cNvSpPr/>
            <p:nvPr/>
          </p:nvSpPr>
          <p:spPr>
            <a:xfrm>
              <a:off x="1118024" y="0"/>
              <a:ext cx="276502" cy="75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6" extrusionOk="0">
                  <a:moveTo>
                    <a:pt x="0" y="2902"/>
                  </a:moveTo>
                  <a:cubicBezTo>
                    <a:pt x="0" y="2330"/>
                    <a:pt x="0" y="1759"/>
                    <a:pt x="0" y="1130"/>
                  </a:cubicBezTo>
                  <a:cubicBezTo>
                    <a:pt x="0" y="502"/>
                    <a:pt x="0" y="-184"/>
                    <a:pt x="626" y="45"/>
                  </a:cubicBezTo>
                  <a:cubicBezTo>
                    <a:pt x="1252" y="273"/>
                    <a:pt x="2504" y="1416"/>
                    <a:pt x="4226" y="3645"/>
                  </a:cubicBezTo>
                  <a:cubicBezTo>
                    <a:pt x="5948" y="5873"/>
                    <a:pt x="8139" y="9187"/>
                    <a:pt x="10017" y="12045"/>
                  </a:cubicBezTo>
                  <a:cubicBezTo>
                    <a:pt x="11896" y="14902"/>
                    <a:pt x="13461" y="17302"/>
                    <a:pt x="14557" y="18787"/>
                  </a:cubicBezTo>
                  <a:cubicBezTo>
                    <a:pt x="15652" y="20273"/>
                    <a:pt x="16278" y="20845"/>
                    <a:pt x="17374" y="21130"/>
                  </a:cubicBezTo>
                  <a:cubicBezTo>
                    <a:pt x="18470" y="21416"/>
                    <a:pt x="20035" y="21416"/>
                    <a:pt x="21600" y="2141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3" name="Line"/>
            <p:cNvSpPr/>
            <p:nvPr/>
          </p:nvSpPr>
          <p:spPr>
            <a:xfrm>
              <a:off x="1454634" y="374228"/>
              <a:ext cx="528959" cy="461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4" extrusionOk="0">
                  <a:moveTo>
                    <a:pt x="0" y="10981"/>
                  </a:moveTo>
                  <a:cubicBezTo>
                    <a:pt x="2291" y="10801"/>
                    <a:pt x="4582" y="10621"/>
                    <a:pt x="6545" y="9361"/>
                  </a:cubicBezTo>
                  <a:cubicBezTo>
                    <a:pt x="8509" y="8101"/>
                    <a:pt x="10145" y="5761"/>
                    <a:pt x="10882" y="4141"/>
                  </a:cubicBezTo>
                  <a:cubicBezTo>
                    <a:pt x="11618" y="2521"/>
                    <a:pt x="11455" y="1621"/>
                    <a:pt x="10718" y="811"/>
                  </a:cubicBezTo>
                  <a:cubicBezTo>
                    <a:pt x="9982" y="1"/>
                    <a:pt x="8673" y="-719"/>
                    <a:pt x="7118" y="1351"/>
                  </a:cubicBezTo>
                  <a:cubicBezTo>
                    <a:pt x="5564" y="3421"/>
                    <a:pt x="3764" y="8281"/>
                    <a:pt x="3109" y="11701"/>
                  </a:cubicBezTo>
                  <a:cubicBezTo>
                    <a:pt x="2455" y="15121"/>
                    <a:pt x="2945" y="17101"/>
                    <a:pt x="4173" y="18541"/>
                  </a:cubicBezTo>
                  <a:cubicBezTo>
                    <a:pt x="5400" y="19981"/>
                    <a:pt x="7364" y="20881"/>
                    <a:pt x="10391" y="20701"/>
                  </a:cubicBezTo>
                  <a:cubicBezTo>
                    <a:pt x="13418" y="20521"/>
                    <a:pt x="17509" y="19261"/>
                    <a:pt x="21600" y="180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4" name="Line"/>
            <p:cNvSpPr/>
            <p:nvPr/>
          </p:nvSpPr>
          <p:spPr>
            <a:xfrm>
              <a:off x="1962153" y="370897"/>
              <a:ext cx="538375" cy="47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060" extrusionOk="0">
                  <a:moveTo>
                    <a:pt x="7520" y="2470"/>
                  </a:moveTo>
                  <a:cubicBezTo>
                    <a:pt x="7362" y="1577"/>
                    <a:pt x="7203" y="685"/>
                    <a:pt x="6488" y="238"/>
                  </a:cubicBezTo>
                  <a:cubicBezTo>
                    <a:pt x="5773" y="-208"/>
                    <a:pt x="4503" y="-208"/>
                    <a:pt x="3232" y="1845"/>
                  </a:cubicBezTo>
                  <a:cubicBezTo>
                    <a:pt x="1962" y="3898"/>
                    <a:pt x="691" y="8004"/>
                    <a:pt x="214" y="11306"/>
                  </a:cubicBezTo>
                  <a:cubicBezTo>
                    <a:pt x="-262" y="14609"/>
                    <a:pt x="56" y="17108"/>
                    <a:pt x="1167" y="18804"/>
                  </a:cubicBezTo>
                  <a:cubicBezTo>
                    <a:pt x="2279" y="20499"/>
                    <a:pt x="4185" y="21392"/>
                    <a:pt x="7679" y="20946"/>
                  </a:cubicBezTo>
                  <a:cubicBezTo>
                    <a:pt x="11173" y="20499"/>
                    <a:pt x="16256" y="18714"/>
                    <a:pt x="21338" y="1692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5" name="Line"/>
            <p:cNvSpPr/>
            <p:nvPr/>
          </p:nvSpPr>
          <p:spPr>
            <a:xfrm>
              <a:off x="2608724" y="166943"/>
              <a:ext cx="240436" cy="62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5" extrusionOk="0">
                  <a:moveTo>
                    <a:pt x="0" y="1487"/>
                  </a:moveTo>
                  <a:cubicBezTo>
                    <a:pt x="0" y="656"/>
                    <a:pt x="0" y="-175"/>
                    <a:pt x="540" y="33"/>
                  </a:cubicBezTo>
                  <a:cubicBezTo>
                    <a:pt x="1080" y="240"/>
                    <a:pt x="2160" y="1487"/>
                    <a:pt x="5220" y="4810"/>
                  </a:cubicBezTo>
                  <a:cubicBezTo>
                    <a:pt x="8280" y="8133"/>
                    <a:pt x="13320" y="13533"/>
                    <a:pt x="16380" y="16648"/>
                  </a:cubicBezTo>
                  <a:cubicBezTo>
                    <a:pt x="19440" y="19763"/>
                    <a:pt x="20520" y="20594"/>
                    <a:pt x="21600" y="21425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6" name="Line"/>
            <p:cNvSpPr/>
            <p:nvPr/>
          </p:nvSpPr>
          <p:spPr>
            <a:xfrm>
              <a:off x="2572659" y="498476"/>
              <a:ext cx="444806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9029"/>
                    <a:pt x="0" y="16457"/>
                    <a:pt x="1751" y="13886"/>
                  </a:cubicBezTo>
                  <a:cubicBezTo>
                    <a:pt x="3503" y="11314"/>
                    <a:pt x="7005" y="8743"/>
                    <a:pt x="10605" y="6429"/>
                  </a:cubicBezTo>
                  <a:cubicBezTo>
                    <a:pt x="14205" y="4114"/>
                    <a:pt x="17903" y="205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7" name="Line"/>
            <p:cNvSpPr/>
            <p:nvPr/>
          </p:nvSpPr>
          <p:spPr>
            <a:xfrm>
              <a:off x="3041508" y="438367"/>
              <a:ext cx="456828" cy="37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8" extrusionOk="0">
                  <a:moveTo>
                    <a:pt x="0" y="2728"/>
                  </a:moveTo>
                  <a:cubicBezTo>
                    <a:pt x="2653" y="7503"/>
                    <a:pt x="5305" y="12278"/>
                    <a:pt x="7295" y="15575"/>
                  </a:cubicBezTo>
                  <a:cubicBezTo>
                    <a:pt x="9284" y="18872"/>
                    <a:pt x="10611" y="20691"/>
                    <a:pt x="10895" y="21145"/>
                  </a:cubicBezTo>
                  <a:cubicBezTo>
                    <a:pt x="11179" y="21600"/>
                    <a:pt x="10421" y="20691"/>
                    <a:pt x="9095" y="18303"/>
                  </a:cubicBezTo>
                  <a:cubicBezTo>
                    <a:pt x="7768" y="15916"/>
                    <a:pt x="5874" y="12051"/>
                    <a:pt x="4926" y="9208"/>
                  </a:cubicBezTo>
                  <a:cubicBezTo>
                    <a:pt x="3979" y="6366"/>
                    <a:pt x="3979" y="4547"/>
                    <a:pt x="6916" y="3183"/>
                  </a:cubicBezTo>
                  <a:cubicBezTo>
                    <a:pt x="9853" y="1819"/>
                    <a:pt x="15726" y="909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8" name="Line"/>
            <p:cNvSpPr/>
            <p:nvPr/>
          </p:nvSpPr>
          <p:spPr>
            <a:xfrm>
              <a:off x="3485455" y="430646"/>
              <a:ext cx="408880" cy="37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8" h="20556" extrusionOk="0">
                  <a:moveTo>
                    <a:pt x="7311" y="421"/>
                  </a:moveTo>
                  <a:cubicBezTo>
                    <a:pt x="6302" y="421"/>
                    <a:pt x="5292" y="421"/>
                    <a:pt x="3879" y="2057"/>
                  </a:cubicBezTo>
                  <a:cubicBezTo>
                    <a:pt x="2466" y="3693"/>
                    <a:pt x="649" y="6966"/>
                    <a:pt x="145" y="10457"/>
                  </a:cubicBezTo>
                  <a:cubicBezTo>
                    <a:pt x="-360" y="13948"/>
                    <a:pt x="447" y="17657"/>
                    <a:pt x="2769" y="19403"/>
                  </a:cubicBezTo>
                  <a:cubicBezTo>
                    <a:pt x="5090" y="21148"/>
                    <a:pt x="8926" y="20930"/>
                    <a:pt x="12459" y="18639"/>
                  </a:cubicBezTo>
                  <a:cubicBezTo>
                    <a:pt x="15991" y="16348"/>
                    <a:pt x="19221" y="11984"/>
                    <a:pt x="20231" y="8603"/>
                  </a:cubicBezTo>
                  <a:cubicBezTo>
                    <a:pt x="21240" y="5221"/>
                    <a:pt x="20029" y="2821"/>
                    <a:pt x="18313" y="1403"/>
                  </a:cubicBezTo>
                  <a:cubicBezTo>
                    <a:pt x="16597" y="-16"/>
                    <a:pt x="14376" y="-452"/>
                    <a:pt x="12055" y="530"/>
                  </a:cubicBezTo>
                  <a:cubicBezTo>
                    <a:pt x="9733" y="1512"/>
                    <a:pt x="7311" y="3912"/>
                    <a:pt x="4889" y="6312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9" name="Line"/>
            <p:cNvSpPr/>
            <p:nvPr/>
          </p:nvSpPr>
          <p:spPr>
            <a:xfrm>
              <a:off x="3939133" y="418284"/>
              <a:ext cx="436792" cy="38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1" extrusionOk="0">
                  <a:moveTo>
                    <a:pt x="793" y="3749"/>
                  </a:moveTo>
                  <a:cubicBezTo>
                    <a:pt x="396" y="2647"/>
                    <a:pt x="0" y="1545"/>
                    <a:pt x="0" y="1655"/>
                  </a:cubicBezTo>
                  <a:cubicBezTo>
                    <a:pt x="0" y="1766"/>
                    <a:pt x="396" y="3088"/>
                    <a:pt x="1486" y="6284"/>
                  </a:cubicBezTo>
                  <a:cubicBezTo>
                    <a:pt x="2576" y="9480"/>
                    <a:pt x="4360" y="14549"/>
                    <a:pt x="5549" y="17525"/>
                  </a:cubicBezTo>
                  <a:cubicBezTo>
                    <a:pt x="6738" y="20500"/>
                    <a:pt x="7332" y="21382"/>
                    <a:pt x="7629" y="21272"/>
                  </a:cubicBezTo>
                  <a:cubicBezTo>
                    <a:pt x="7927" y="21162"/>
                    <a:pt x="7927" y="20060"/>
                    <a:pt x="7828" y="17304"/>
                  </a:cubicBezTo>
                  <a:cubicBezTo>
                    <a:pt x="7728" y="14549"/>
                    <a:pt x="7530" y="10141"/>
                    <a:pt x="7828" y="6945"/>
                  </a:cubicBezTo>
                  <a:cubicBezTo>
                    <a:pt x="8125" y="3749"/>
                    <a:pt x="8917" y="1766"/>
                    <a:pt x="9809" y="774"/>
                  </a:cubicBezTo>
                  <a:cubicBezTo>
                    <a:pt x="10701" y="-218"/>
                    <a:pt x="11692" y="-218"/>
                    <a:pt x="12980" y="553"/>
                  </a:cubicBezTo>
                  <a:cubicBezTo>
                    <a:pt x="14268" y="1325"/>
                    <a:pt x="15853" y="2868"/>
                    <a:pt x="17339" y="5953"/>
                  </a:cubicBezTo>
                  <a:cubicBezTo>
                    <a:pt x="18826" y="9039"/>
                    <a:pt x="20213" y="13668"/>
                    <a:pt x="21600" y="1829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0" name="Line"/>
            <p:cNvSpPr/>
            <p:nvPr/>
          </p:nvSpPr>
          <p:spPr>
            <a:xfrm>
              <a:off x="5618174" y="191049"/>
              <a:ext cx="116211" cy="55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4" extrusionOk="0">
                  <a:moveTo>
                    <a:pt x="1490" y="3021"/>
                  </a:moveTo>
                  <a:cubicBezTo>
                    <a:pt x="745" y="1642"/>
                    <a:pt x="0" y="264"/>
                    <a:pt x="0" y="34"/>
                  </a:cubicBezTo>
                  <a:cubicBezTo>
                    <a:pt x="0" y="-196"/>
                    <a:pt x="745" y="723"/>
                    <a:pt x="4097" y="4017"/>
                  </a:cubicBezTo>
                  <a:cubicBezTo>
                    <a:pt x="7448" y="7310"/>
                    <a:pt x="13407" y="12978"/>
                    <a:pt x="16759" y="16272"/>
                  </a:cubicBezTo>
                  <a:cubicBezTo>
                    <a:pt x="20110" y="19566"/>
                    <a:pt x="20855" y="20485"/>
                    <a:pt x="21600" y="21404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1" name="Line"/>
            <p:cNvSpPr/>
            <p:nvPr/>
          </p:nvSpPr>
          <p:spPr>
            <a:xfrm>
              <a:off x="5176315" y="123631"/>
              <a:ext cx="666266" cy="23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066" extrusionOk="0">
                  <a:moveTo>
                    <a:pt x="164" y="21066"/>
                  </a:moveTo>
                  <a:cubicBezTo>
                    <a:pt x="34" y="18869"/>
                    <a:pt x="-95" y="16673"/>
                    <a:pt x="99" y="15025"/>
                  </a:cubicBezTo>
                  <a:cubicBezTo>
                    <a:pt x="293" y="13378"/>
                    <a:pt x="810" y="12280"/>
                    <a:pt x="3268" y="9900"/>
                  </a:cubicBezTo>
                  <a:cubicBezTo>
                    <a:pt x="5725" y="7520"/>
                    <a:pt x="10123" y="3859"/>
                    <a:pt x="13033" y="1846"/>
                  </a:cubicBezTo>
                  <a:cubicBezTo>
                    <a:pt x="15943" y="-168"/>
                    <a:pt x="17366" y="-534"/>
                    <a:pt x="18530" y="747"/>
                  </a:cubicBezTo>
                  <a:cubicBezTo>
                    <a:pt x="19694" y="2029"/>
                    <a:pt x="20600" y="4958"/>
                    <a:pt x="21505" y="788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2" name="Line"/>
            <p:cNvSpPr/>
            <p:nvPr/>
          </p:nvSpPr>
          <p:spPr>
            <a:xfrm>
              <a:off x="6065327" y="401236"/>
              <a:ext cx="366321" cy="36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430" extrusionOk="0">
                  <a:moveTo>
                    <a:pt x="329" y="7727"/>
                  </a:moveTo>
                  <a:cubicBezTo>
                    <a:pt x="97" y="6565"/>
                    <a:pt x="-136" y="5404"/>
                    <a:pt x="97" y="5288"/>
                  </a:cubicBezTo>
                  <a:cubicBezTo>
                    <a:pt x="329" y="5172"/>
                    <a:pt x="1026" y="6101"/>
                    <a:pt x="2651" y="8656"/>
                  </a:cubicBezTo>
                  <a:cubicBezTo>
                    <a:pt x="4277" y="11211"/>
                    <a:pt x="6832" y="15391"/>
                    <a:pt x="8458" y="17946"/>
                  </a:cubicBezTo>
                  <a:cubicBezTo>
                    <a:pt x="10084" y="20501"/>
                    <a:pt x="10780" y="21430"/>
                    <a:pt x="10664" y="21430"/>
                  </a:cubicBezTo>
                  <a:cubicBezTo>
                    <a:pt x="10548" y="21430"/>
                    <a:pt x="9619" y="20501"/>
                    <a:pt x="7645" y="17946"/>
                  </a:cubicBezTo>
                  <a:cubicBezTo>
                    <a:pt x="5671" y="15391"/>
                    <a:pt x="2651" y="11211"/>
                    <a:pt x="1142" y="8307"/>
                  </a:cubicBezTo>
                  <a:cubicBezTo>
                    <a:pt x="-368" y="5404"/>
                    <a:pt x="-368" y="3778"/>
                    <a:pt x="1838" y="2501"/>
                  </a:cubicBezTo>
                  <a:cubicBezTo>
                    <a:pt x="4045" y="1224"/>
                    <a:pt x="8458" y="295"/>
                    <a:pt x="12058" y="62"/>
                  </a:cubicBezTo>
                  <a:cubicBezTo>
                    <a:pt x="15658" y="-170"/>
                    <a:pt x="18445" y="295"/>
                    <a:pt x="21232" y="75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3" name="Line"/>
            <p:cNvSpPr/>
            <p:nvPr/>
          </p:nvSpPr>
          <p:spPr>
            <a:xfrm>
              <a:off x="6446256" y="408147"/>
              <a:ext cx="850960" cy="3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003" extrusionOk="0">
                  <a:moveTo>
                    <a:pt x="4477" y="1141"/>
                  </a:moveTo>
                  <a:cubicBezTo>
                    <a:pt x="3468" y="890"/>
                    <a:pt x="2458" y="638"/>
                    <a:pt x="1752" y="890"/>
                  </a:cubicBezTo>
                  <a:cubicBezTo>
                    <a:pt x="1045" y="1141"/>
                    <a:pt x="641" y="1894"/>
                    <a:pt x="339" y="4406"/>
                  </a:cubicBezTo>
                  <a:cubicBezTo>
                    <a:pt x="36" y="6918"/>
                    <a:pt x="-166" y="11187"/>
                    <a:pt x="187" y="14452"/>
                  </a:cubicBezTo>
                  <a:cubicBezTo>
                    <a:pt x="541" y="17718"/>
                    <a:pt x="1449" y="19978"/>
                    <a:pt x="2509" y="20732"/>
                  </a:cubicBezTo>
                  <a:cubicBezTo>
                    <a:pt x="3569" y="21485"/>
                    <a:pt x="4780" y="20732"/>
                    <a:pt x="5486" y="17718"/>
                  </a:cubicBezTo>
                  <a:cubicBezTo>
                    <a:pt x="6193" y="14704"/>
                    <a:pt x="6395" y="9429"/>
                    <a:pt x="6395" y="6164"/>
                  </a:cubicBezTo>
                  <a:cubicBezTo>
                    <a:pt x="6395" y="2899"/>
                    <a:pt x="6193" y="1643"/>
                    <a:pt x="6041" y="1643"/>
                  </a:cubicBezTo>
                  <a:cubicBezTo>
                    <a:pt x="5890" y="1643"/>
                    <a:pt x="5789" y="2899"/>
                    <a:pt x="6092" y="5411"/>
                  </a:cubicBezTo>
                  <a:cubicBezTo>
                    <a:pt x="6395" y="7922"/>
                    <a:pt x="7101" y="11690"/>
                    <a:pt x="7656" y="14076"/>
                  </a:cubicBezTo>
                  <a:cubicBezTo>
                    <a:pt x="8212" y="16462"/>
                    <a:pt x="8615" y="17466"/>
                    <a:pt x="8817" y="17215"/>
                  </a:cubicBezTo>
                  <a:cubicBezTo>
                    <a:pt x="9019" y="16964"/>
                    <a:pt x="9019" y="15457"/>
                    <a:pt x="9170" y="12694"/>
                  </a:cubicBezTo>
                  <a:cubicBezTo>
                    <a:pt x="9322" y="9932"/>
                    <a:pt x="9625" y="5913"/>
                    <a:pt x="9927" y="3401"/>
                  </a:cubicBezTo>
                  <a:cubicBezTo>
                    <a:pt x="10230" y="890"/>
                    <a:pt x="10533" y="-115"/>
                    <a:pt x="10886" y="11"/>
                  </a:cubicBezTo>
                  <a:cubicBezTo>
                    <a:pt x="11240" y="136"/>
                    <a:pt x="11643" y="1392"/>
                    <a:pt x="12047" y="3904"/>
                  </a:cubicBezTo>
                  <a:cubicBezTo>
                    <a:pt x="12451" y="6415"/>
                    <a:pt x="12855" y="10183"/>
                    <a:pt x="13208" y="12694"/>
                  </a:cubicBezTo>
                  <a:cubicBezTo>
                    <a:pt x="13561" y="15206"/>
                    <a:pt x="13864" y="16462"/>
                    <a:pt x="14167" y="16336"/>
                  </a:cubicBezTo>
                  <a:cubicBezTo>
                    <a:pt x="14470" y="16211"/>
                    <a:pt x="14772" y="14704"/>
                    <a:pt x="15277" y="12443"/>
                  </a:cubicBezTo>
                  <a:cubicBezTo>
                    <a:pt x="15782" y="10183"/>
                    <a:pt x="16488" y="7169"/>
                    <a:pt x="17094" y="5787"/>
                  </a:cubicBezTo>
                  <a:cubicBezTo>
                    <a:pt x="17699" y="4406"/>
                    <a:pt x="18204" y="4657"/>
                    <a:pt x="18658" y="5913"/>
                  </a:cubicBezTo>
                  <a:cubicBezTo>
                    <a:pt x="19113" y="7169"/>
                    <a:pt x="19516" y="9429"/>
                    <a:pt x="19970" y="11815"/>
                  </a:cubicBezTo>
                  <a:cubicBezTo>
                    <a:pt x="20425" y="14201"/>
                    <a:pt x="20929" y="16713"/>
                    <a:pt x="21434" y="19225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4" name="Line"/>
            <p:cNvSpPr/>
            <p:nvPr/>
          </p:nvSpPr>
          <p:spPr>
            <a:xfrm>
              <a:off x="7383752" y="369811"/>
              <a:ext cx="330954" cy="373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395" extrusionOk="0">
                  <a:moveTo>
                    <a:pt x="11153" y="3242"/>
                  </a:moveTo>
                  <a:cubicBezTo>
                    <a:pt x="10399" y="2093"/>
                    <a:pt x="9646" y="944"/>
                    <a:pt x="8013" y="369"/>
                  </a:cubicBezTo>
                  <a:cubicBezTo>
                    <a:pt x="6381" y="-205"/>
                    <a:pt x="3869" y="-205"/>
                    <a:pt x="2111" y="1059"/>
                  </a:cubicBezTo>
                  <a:cubicBezTo>
                    <a:pt x="353" y="2323"/>
                    <a:pt x="-652" y="4850"/>
                    <a:pt x="478" y="7148"/>
                  </a:cubicBezTo>
                  <a:cubicBezTo>
                    <a:pt x="1608" y="9446"/>
                    <a:pt x="4874" y="11514"/>
                    <a:pt x="8390" y="13238"/>
                  </a:cubicBezTo>
                  <a:cubicBezTo>
                    <a:pt x="11906" y="14961"/>
                    <a:pt x="15674" y="16340"/>
                    <a:pt x="17934" y="17489"/>
                  </a:cubicBezTo>
                  <a:cubicBezTo>
                    <a:pt x="20195" y="18638"/>
                    <a:pt x="20948" y="19557"/>
                    <a:pt x="20697" y="20246"/>
                  </a:cubicBezTo>
                  <a:cubicBezTo>
                    <a:pt x="20446" y="20935"/>
                    <a:pt x="19190" y="21395"/>
                    <a:pt x="17181" y="21395"/>
                  </a:cubicBezTo>
                  <a:cubicBezTo>
                    <a:pt x="15171" y="21395"/>
                    <a:pt x="12408" y="20935"/>
                    <a:pt x="9646" y="2047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5" name="Line"/>
            <p:cNvSpPr/>
            <p:nvPr/>
          </p:nvSpPr>
          <p:spPr>
            <a:xfrm>
              <a:off x="7814152" y="341704"/>
              <a:ext cx="467923" cy="824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6" extrusionOk="0">
                  <a:moveTo>
                    <a:pt x="0" y="1571"/>
                  </a:moveTo>
                  <a:cubicBezTo>
                    <a:pt x="0" y="844"/>
                    <a:pt x="0" y="117"/>
                    <a:pt x="458" y="13"/>
                  </a:cubicBezTo>
                  <a:cubicBezTo>
                    <a:pt x="915" y="-91"/>
                    <a:pt x="1831" y="428"/>
                    <a:pt x="3295" y="2142"/>
                  </a:cubicBezTo>
                  <a:cubicBezTo>
                    <a:pt x="4759" y="3855"/>
                    <a:pt x="6773" y="6763"/>
                    <a:pt x="8237" y="9826"/>
                  </a:cubicBezTo>
                  <a:cubicBezTo>
                    <a:pt x="9702" y="12890"/>
                    <a:pt x="10617" y="16109"/>
                    <a:pt x="11075" y="18186"/>
                  </a:cubicBezTo>
                  <a:cubicBezTo>
                    <a:pt x="11532" y="20263"/>
                    <a:pt x="11532" y="21197"/>
                    <a:pt x="11258" y="21353"/>
                  </a:cubicBezTo>
                  <a:cubicBezTo>
                    <a:pt x="10983" y="21509"/>
                    <a:pt x="10434" y="20886"/>
                    <a:pt x="9885" y="18861"/>
                  </a:cubicBezTo>
                  <a:cubicBezTo>
                    <a:pt x="9336" y="16836"/>
                    <a:pt x="8786" y="13409"/>
                    <a:pt x="9244" y="10190"/>
                  </a:cubicBezTo>
                  <a:cubicBezTo>
                    <a:pt x="9702" y="6971"/>
                    <a:pt x="11166" y="3959"/>
                    <a:pt x="12356" y="2297"/>
                  </a:cubicBezTo>
                  <a:cubicBezTo>
                    <a:pt x="13546" y="636"/>
                    <a:pt x="14461" y="324"/>
                    <a:pt x="15376" y="221"/>
                  </a:cubicBezTo>
                  <a:cubicBezTo>
                    <a:pt x="16292" y="117"/>
                    <a:pt x="17207" y="221"/>
                    <a:pt x="18397" y="792"/>
                  </a:cubicBezTo>
                  <a:cubicBezTo>
                    <a:pt x="19586" y="1363"/>
                    <a:pt x="21051" y="2401"/>
                    <a:pt x="21325" y="3959"/>
                  </a:cubicBezTo>
                  <a:cubicBezTo>
                    <a:pt x="21600" y="5517"/>
                    <a:pt x="20685" y="7594"/>
                    <a:pt x="19586" y="8892"/>
                  </a:cubicBezTo>
                  <a:cubicBezTo>
                    <a:pt x="18488" y="10190"/>
                    <a:pt x="17207" y="10709"/>
                    <a:pt x="16017" y="11021"/>
                  </a:cubicBezTo>
                  <a:cubicBezTo>
                    <a:pt x="14827" y="11332"/>
                    <a:pt x="13729" y="11436"/>
                    <a:pt x="13180" y="11228"/>
                  </a:cubicBezTo>
                  <a:cubicBezTo>
                    <a:pt x="12630" y="11021"/>
                    <a:pt x="12630" y="10501"/>
                    <a:pt x="13454" y="9878"/>
                  </a:cubicBezTo>
                  <a:cubicBezTo>
                    <a:pt x="14278" y="9255"/>
                    <a:pt x="15925" y="8528"/>
                    <a:pt x="17573" y="78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6" name="Line"/>
            <p:cNvSpPr/>
            <p:nvPr/>
          </p:nvSpPr>
          <p:spPr>
            <a:xfrm>
              <a:off x="8437142" y="417640"/>
              <a:ext cx="217789" cy="32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0842" extrusionOk="0">
                  <a:moveTo>
                    <a:pt x="4749" y="2077"/>
                  </a:moveTo>
                  <a:cubicBezTo>
                    <a:pt x="2476" y="6143"/>
                    <a:pt x="202" y="10209"/>
                    <a:pt x="12" y="13639"/>
                  </a:cubicBezTo>
                  <a:cubicBezTo>
                    <a:pt x="-177" y="17070"/>
                    <a:pt x="1718" y="19865"/>
                    <a:pt x="5697" y="20628"/>
                  </a:cubicBezTo>
                  <a:cubicBezTo>
                    <a:pt x="9676" y="21390"/>
                    <a:pt x="15739" y="20119"/>
                    <a:pt x="18581" y="16816"/>
                  </a:cubicBezTo>
                  <a:cubicBezTo>
                    <a:pt x="21423" y="13512"/>
                    <a:pt x="21044" y="8176"/>
                    <a:pt x="18770" y="4999"/>
                  </a:cubicBezTo>
                  <a:cubicBezTo>
                    <a:pt x="16497" y="1823"/>
                    <a:pt x="12328" y="806"/>
                    <a:pt x="9297" y="298"/>
                  </a:cubicBezTo>
                  <a:cubicBezTo>
                    <a:pt x="6265" y="-210"/>
                    <a:pt x="4370" y="-210"/>
                    <a:pt x="3044" y="1442"/>
                  </a:cubicBezTo>
                  <a:cubicBezTo>
                    <a:pt x="1718" y="3094"/>
                    <a:pt x="960" y="6397"/>
                    <a:pt x="202" y="97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7" name="Line"/>
            <p:cNvSpPr/>
            <p:nvPr/>
          </p:nvSpPr>
          <p:spPr>
            <a:xfrm>
              <a:off x="8715784" y="414324"/>
              <a:ext cx="444807" cy="306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0" y="5891"/>
                  </a:moveTo>
                  <a:cubicBezTo>
                    <a:pt x="0" y="4488"/>
                    <a:pt x="0" y="3086"/>
                    <a:pt x="292" y="2945"/>
                  </a:cubicBezTo>
                  <a:cubicBezTo>
                    <a:pt x="584" y="2805"/>
                    <a:pt x="1168" y="3927"/>
                    <a:pt x="2043" y="6732"/>
                  </a:cubicBezTo>
                  <a:cubicBezTo>
                    <a:pt x="2919" y="9538"/>
                    <a:pt x="4087" y="14026"/>
                    <a:pt x="4962" y="16971"/>
                  </a:cubicBezTo>
                  <a:cubicBezTo>
                    <a:pt x="5838" y="19917"/>
                    <a:pt x="6422" y="21319"/>
                    <a:pt x="6422" y="21460"/>
                  </a:cubicBezTo>
                  <a:cubicBezTo>
                    <a:pt x="6422" y="21600"/>
                    <a:pt x="5838" y="20478"/>
                    <a:pt x="5254" y="17813"/>
                  </a:cubicBezTo>
                  <a:cubicBezTo>
                    <a:pt x="4670" y="15148"/>
                    <a:pt x="4086" y="10940"/>
                    <a:pt x="4184" y="7714"/>
                  </a:cubicBezTo>
                  <a:cubicBezTo>
                    <a:pt x="4281" y="4488"/>
                    <a:pt x="5059" y="2244"/>
                    <a:pt x="8076" y="1122"/>
                  </a:cubicBezTo>
                  <a:cubicBezTo>
                    <a:pt x="11092" y="0"/>
                    <a:pt x="16346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8" name="Line"/>
            <p:cNvSpPr/>
            <p:nvPr/>
          </p:nvSpPr>
          <p:spPr>
            <a:xfrm>
              <a:off x="9376981" y="328029"/>
              <a:ext cx="144264" cy="51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0" y="1585"/>
                  </a:moveTo>
                  <a:cubicBezTo>
                    <a:pt x="1200" y="754"/>
                    <a:pt x="2400" y="-77"/>
                    <a:pt x="3600" y="6"/>
                  </a:cubicBezTo>
                  <a:cubicBezTo>
                    <a:pt x="4800" y="89"/>
                    <a:pt x="6000" y="1086"/>
                    <a:pt x="8400" y="3828"/>
                  </a:cubicBezTo>
                  <a:cubicBezTo>
                    <a:pt x="10800" y="6569"/>
                    <a:pt x="14400" y="11055"/>
                    <a:pt x="16800" y="14295"/>
                  </a:cubicBezTo>
                  <a:cubicBezTo>
                    <a:pt x="19200" y="17535"/>
                    <a:pt x="20400" y="19529"/>
                    <a:pt x="21600" y="21523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9" name="Line"/>
            <p:cNvSpPr/>
            <p:nvPr/>
          </p:nvSpPr>
          <p:spPr>
            <a:xfrm>
              <a:off x="9148569" y="558585"/>
              <a:ext cx="589067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600"/>
                    <a:pt x="0" y="15600"/>
                    <a:pt x="661" y="13500"/>
                  </a:cubicBezTo>
                  <a:cubicBezTo>
                    <a:pt x="1322" y="11400"/>
                    <a:pt x="2645" y="10200"/>
                    <a:pt x="5510" y="9000"/>
                  </a:cubicBezTo>
                  <a:cubicBezTo>
                    <a:pt x="8375" y="7800"/>
                    <a:pt x="12784" y="6600"/>
                    <a:pt x="15722" y="5100"/>
                  </a:cubicBezTo>
                  <a:cubicBezTo>
                    <a:pt x="18661" y="3600"/>
                    <a:pt x="20131" y="1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0" name="Line"/>
            <p:cNvSpPr/>
            <p:nvPr/>
          </p:nvSpPr>
          <p:spPr>
            <a:xfrm>
              <a:off x="10596554" y="88734"/>
              <a:ext cx="727956" cy="75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239" extrusionOk="0">
                  <a:moveTo>
                    <a:pt x="14714" y="3066"/>
                  </a:moveTo>
                  <a:cubicBezTo>
                    <a:pt x="14596" y="2166"/>
                    <a:pt x="14478" y="1266"/>
                    <a:pt x="14065" y="703"/>
                  </a:cubicBezTo>
                  <a:cubicBezTo>
                    <a:pt x="13652" y="141"/>
                    <a:pt x="12944" y="-84"/>
                    <a:pt x="11291" y="29"/>
                  </a:cubicBezTo>
                  <a:cubicBezTo>
                    <a:pt x="9639" y="141"/>
                    <a:pt x="7042" y="591"/>
                    <a:pt x="4976" y="1772"/>
                  </a:cubicBezTo>
                  <a:cubicBezTo>
                    <a:pt x="2911" y="2953"/>
                    <a:pt x="1376" y="4866"/>
                    <a:pt x="609" y="7285"/>
                  </a:cubicBezTo>
                  <a:cubicBezTo>
                    <a:pt x="-158" y="9704"/>
                    <a:pt x="-158" y="12629"/>
                    <a:pt x="373" y="14935"/>
                  </a:cubicBezTo>
                  <a:cubicBezTo>
                    <a:pt x="904" y="17241"/>
                    <a:pt x="1967" y="18929"/>
                    <a:pt x="3737" y="19997"/>
                  </a:cubicBezTo>
                  <a:cubicBezTo>
                    <a:pt x="5508" y="21066"/>
                    <a:pt x="7986" y="21516"/>
                    <a:pt x="11055" y="21066"/>
                  </a:cubicBezTo>
                  <a:cubicBezTo>
                    <a:pt x="14124" y="20616"/>
                    <a:pt x="17783" y="19266"/>
                    <a:pt x="21442" y="1791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1" name="Line"/>
            <p:cNvSpPr/>
            <p:nvPr/>
          </p:nvSpPr>
          <p:spPr>
            <a:xfrm>
              <a:off x="11368818" y="162859"/>
              <a:ext cx="508693" cy="62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74" extrusionOk="0">
                  <a:moveTo>
                    <a:pt x="666" y="2426"/>
                  </a:moveTo>
                  <a:cubicBezTo>
                    <a:pt x="497" y="1333"/>
                    <a:pt x="328" y="239"/>
                    <a:pt x="159" y="34"/>
                  </a:cubicBezTo>
                  <a:cubicBezTo>
                    <a:pt x="-9" y="-171"/>
                    <a:pt x="-178" y="513"/>
                    <a:pt x="413" y="2768"/>
                  </a:cubicBezTo>
                  <a:cubicBezTo>
                    <a:pt x="1003" y="5024"/>
                    <a:pt x="2353" y="8852"/>
                    <a:pt x="3619" y="11996"/>
                  </a:cubicBezTo>
                  <a:cubicBezTo>
                    <a:pt x="4884" y="15140"/>
                    <a:pt x="6066" y="17601"/>
                    <a:pt x="6909" y="19173"/>
                  </a:cubicBezTo>
                  <a:cubicBezTo>
                    <a:pt x="7753" y="20745"/>
                    <a:pt x="8259" y="21429"/>
                    <a:pt x="8428" y="21087"/>
                  </a:cubicBezTo>
                  <a:cubicBezTo>
                    <a:pt x="8597" y="20745"/>
                    <a:pt x="8428" y="19378"/>
                    <a:pt x="8597" y="17670"/>
                  </a:cubicBezTo>
                  <a:cubicBezTo>
                    <a:pt x="8766" y="15961"/>
                    <a:pt x="9272" y="13910"/>
                    <a:pt x="9863" y="12338"/>
                  </a:cubicBezTo>
                  <a:cubicBezTo>
                    <a:pt x="10453" y="10766"/>
                    <a:pt x="11128" y="9672"/>
                    <a:pt x="11972" y="9057"/>
                  </a:cubicBezTo>
                  <a:cubicBezTo>
                    <a:pt x="12816" y="8442"/>
                    <a:pt x="13828" y="8305"/>
                    <a:pt x="14672" y="8578"/>
                  </a:cubicBezTo>
                  <a:cubicBezTo>
                    <a:pt x="15516" y="8852"/>
                    <a:pt x="16191" y="9535"/>
                    <a:pt x="17288" y="11039"/>
                  </a:cubicBezTo>
                  <a:cubicBezTo>
                    <a:pt x="18384" y="12543"/>
                    <a:pt x="19903" y="14867"/>
                    <a:pt x="20663" y="16234"/>
                  </a:cubicBezTo>
                  <a:cubicBezTo>
                    <a:pt x="21422" y="17601"/>
                    <a:pt x="21422" y="18011"/>
                    <a:pt x="21422" y="1842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2" name="Line"/>
            <p:cNvSpPr/>
            <p:nvPr/>
          </p:nvSpPr>
          <p:spPr>
            <a:xfrm>
              <a:off x="11918244" y="358032"/>
              <a:ext cx="512267" cy="4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410" extrusionOk="0">
                  <a:moveTo>
                    <a:pt x="7340" y="2810"/>
                  </a:moveTo>
                  <a:cubicBezTo>
                    <a:pt x="7172" y="1810"/>
                    <a:pt x="7005" y="810"/>
                    <a:pt x="6419" y="310"/>
                  </a:cubicBezTo>
                  <a:cubicBezTo>
                    <a:pt x="5833" y="-190"/>
                    <a:pt x="4828" y="-190"/>
                    <a:pt x="3656" y="1110"/>
                  </a:cubicBezTo>
                  <a:cubicBezTo>
                    <a:pt x="2484" y="2410"/>
                    <a:pt x="1145" y="5010"/>
                    <a:pt x="475" y="7810"/>
                  </a:cubicBezTo>
                  <a:cubicBezTo>
                    <a:pt x="-195" y="10610"/>
                    <a:pt x="-195" y="13610"/>
                    <a:pt x="726" y="15710"/>
                  </a:cubicBezTo>
                  <a:cubicBezTo>
                    <a:pt x="1647" y="17810"/>
                    <a:pt x="3489" y="19010"/>
                    <a:pt x="5414" y="18010"/>
                  </a:cubicBezTo>
                  <a:cubicBezTo>
                    <a:pt x="7340" y="17010"/>
                    <a:pt x="9349" y="13810"/>
                    <a:pt x="10354" y="10910"/>
                  </a:cubicBezTo>
                  <a:cubicBezTo>
                    <a:pt x="11359" y="8010"/>
                    <a:pt x="11359" y="5410"/>
                    <a:pt x="11191" y="3610"/>
                  </a:cubicBezTo>
                  <a:cubicBezTo>
                    <a:pt x="11024" y="1810"/>
                    <a:pt x="10689" y="810"/>
                    <a:pt x="10354" y="810"/>
                  </a:cubicBezTo>
                  <a:cubicBezTo>
                    <a:pt x="10019" y="810"/>
                    <a:pt x="9684" y="1810"/>
                    <a:pt x="10019" y="4510"/>
                  </a:cubicBezTo>
                  <a:cubicBezTo>
                    <a:pt x="10354" y="7210"/>
                    <a:pt x="11359" y="11610"/>
                    <a:pt x="12112" y="14210"/>
                  </a:cubicBezTo>
                  <a:cubicBezTo>
                    <a:pt x="12865" y="16810"/>
                    <a:pt x="13368" y="17610"/>
                    <a:pt x="13954" y="18310"/>
                  </a:cubicBezTo>
                  <a:cubicBezTo>
                    <a:pt x="14540" y="19010"/>
                    <a:pt x="15210" y="19610"/>
                    <a:pt x="15545" y="19310"/>
                  </a:cubicBezTo>
                  <a:cubicBezTo>
                    <a:pt x="15879" y="19010"/>
                    <a:pt x="15879" y="17810"/>
                    <a:pt x="15879" y="16110"/>
                  </a:cubicBezTo>
                  <a:cubicBezTo>
                    <a:pt x="15879" y="14410"/>
                    <a:pt x="15879" y="12210"/>
                    <a:pt x="16047" y="9910"/>
                  </a:cubicBezTo>
                  <a:cubicBezTo>
                    <a:pt x="16214" y="7610"/>
                    <a:pt x="16549" y="5210"/>
                    <a:pt x="16968" y="4710"/>
                  </a:cubicBezTo>
                  <a:cubicBezTo>
                    <a:pt x="17386" y="4210"/>
                    <a:pt x="17889" y="5610"/>
                    <a:pt x="18642" y="8710"/>
                  </a:cubicBezTo>
                  <a:cubicBezTo>
                    <a:pt x="19396" y="11810"/>
                    <a:pt x="20400" y="16610"/>
                    <a:pt x="21405" y="2141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3" name="Line"/>
            <p:cNvSpPr/>
            <p:nvPr/>
          </p:nvSpPr>
          <p:spPr>
            <a:xfrm>
              <a:off x="12358380" y="299947"/>
              <a:ext cx="72132" cy="9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9900"/>
                  </a:moveTo>
                  <a:cubicBezTo>
                    <a:pt x="0" y="5205"/>
                    <a:pt x="0" y="509"/>
                    <a:pt x="2400" y="40"/>
                  </a:cubicBezTo>
                  <a:cubicBezTo>
                    <a:pt x="4800" y="-430"/>
                    <a:pt x="9600" y="3327"/>
                    <a:pt x="13200" y="7553"/>
                  </a:cubicBezTo>
                  <a:cubicBezTo>
                    <a:pt x="16800" y="11779"/>
                    <a:pt x="19200" y="16474"/>
                    <a:pt x="21600" y="2117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4" name="Line"/>
            <p:cNvSpPr/>
            <p:nvPr/>
          </p:nvSpPr>
          <p:spPr>
            <a:xfrm>
              <a:off x="12538707" y="450389"/>
              <a:ext cx="565024" cy="31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extrusionOk="0">
                  <a:moveTo>
                    <a:pt x="0" y="0"/>
                  </a:moveTo>
                  <a:cubicBezTo>
                    <a:pt x="613" y="820"/>
                    <a:pt x="1226" y="1641"/>
                    <a:pt x="1838" y="4785"/>
                  </a:cubicBezTo>
                  <a:cubicBezTo>
                    <a:pt x="2451" y="7929"/>
                    <a:pt x="3064" y="13397"/>
                    <a:pt x="3600" y="16815"/>
                  </a:cubicBezTo>
                  <a:cubicBezTo>
                    <a:pt x="4136" y="20233"/>
                    <a:pt x="4596" y="21600"/>
                    <a:pt x="5055" y="21327"/>
                  </a:cubicBezTo>
                  <a:cubicBezTo>
                    <a:pt x="5515" y="21053"/>
                    <a:pt x="5974" y="19139"/>
                    <a:pt x="6894" y="15858"/>
                  </a:cubicBezTo>
                  <a:cubicBezTo>
                    <a:pt x="7813" y="12577"/>
                    <a:pt x="9191" y="7929"/>
                    <a:pt x="10264" y="5332"/>
                  </a:cubicBezTo>
                  <a:cubicBezTo>
                    <a:pt x="11336" y="2734"/>
                    <a:pt x="12102" y="2187"/>
                    <a:pt x="12792" y="2734"/>
                  </a:cubicBezTo>
                  <a:cubicBezTo>
                    <a:pt x="13481" y="3281"/>
                    <a:pt x="14094" y="4922"/>
                    <a:pt x="14936" y="7792"/>
                  </a:cubicBezTo>
                  <a:cubicBezTo>
                    <a:pt x="15779" y="10663"/>
                    <a:pt x="16851" y="14765"/>
                    <a:pt x="18000" y="17089"/>
                  </a:cubicBezTo>
                  <a:cubicBezTo>
                    <a:pt x="19149" y="19413"/>
                    <a:pt x="20374" y="19959"/>
                    <a:pt x="21600" y="2050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5" name="Line"/>
            <p:cNvSpPr/>
            <p:nvPr/>
          </p:nvSpPr>
          <p:spPr>
            <a:xfrm>
              <a:off x="0" y="1148153"/>
              <a:ext cx="13837568" cy="20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47" extrusionOk="0">
                  <a:moveTo>
                    <a:pt x="0" y="21547"/>
                  </a:moveTo>
                  <a:cubicBezTo>
                    <a:pt x="6" y="18582"/>
                    <a:pt x="13" y="15618"/>
                    <a:pt x="34" y="14982"/>
                  </a:cubicBezTo>
                  <a:cubicBezTo>
                    <a:pt x="56" y="14347"/>
                    <a:pt x="94" y="16041"/>
                    <a:pt x="184" y="17312"/>
                  </a:cubicBezTo>
                  <a:cubicBezTo>
                    <a:pt x="275" y="18582"/>
                    <a:pt x="419" y="19429"/>
                    <a:pt x="597" y="19218"/>
                  </a:cubicBezTo>
                  <a:cubicBezTo>
                    <a:pt x="775" y="19006"/>
                    <a:pt x="988" y="17735"/>
                    <a:pt x="1210" y="16888"/>
                  </a:cubicBezTo>
                  <a:cubicBezTo>
                    <a:pt x="1432" y="16041"/>
                    <a:pt x="1663" y="15618"/>
                    <a:pt x="1907" y="15406"/>
                  </a:cubicBezTo>
                  <a:cubicBezTo>
                    <a:pt x="2151" y="15194"/>
                    <a:pt x="2408" y="15194"/>
                    <a:pt x="2652" y="15406"/>
                  </a:cubicBezTo>
                  <a:cubicBezTo>
                    <a:pt x="2895" y="15618"/>
                    <a:pt x="3127" y="16041"/>
                    <a:pt x="3368" y="16465"/>
                  </a:cubicBezTo>
                  <a:cubicBezTo>
                    <a:pt x="3608" y="16888"/>
                    <a:pt x="3858" y="17312"/>
                    <a:pt x="4118" y="17523"/>
                  </a:cubicBezTo>
                  <a:cubicBezTo>
                    <a:pt x="4378" y="17735"/>
                    <a:pt x="4646" y="17735"/>
                    <a:pt x="4900" y="17523"/>
                  </a:cubicBezTo>
                  <a:cubicBezTo>
                    <a:pt x="5153" y="17312"/>
                    <a:pt x="5391" y="16888"/>
                    <a:pt x="5628" y="16676"/>
                  </a:cubicBezTo>
                  <a:cubicBezTo>
                    <a:pt x="5866" y="16465"/>
                    <a:pt x="6104" y="16465"/>
                    <a:pt x="6344" y="16253"/>
                  </a:cubicBezTo>
                  <a:cubicBezTo>
                    <a:pt x="6585" y="16041"/>
                    <a:pt x="6829" y="15618"/>
                    <a:pt x="7073" y="15194"/>
                  </a:cubicBezTo>
                  <a:cubicBezTo>
                    <a:pt x="7317" y="14771"/>
                    <a:pt x="7561" y="14347"/>
                    <a:pt x="7795" y="14347"/>
                  </a:cubicBezTo>
                  <a:cubicBezTo>
                    <a:pt x="8030" y="14347"/>
                    <a:pt x="8255" y="14771"/>
                    <a:pt x="8477" y="15194"/>
                  </a:cubicBezTo>
                  <a:cubicBezTo>
                    <a:pt x="8699" y="15618"/>
                    <a:pt x="8918" y="16041"/>
                    <a:pt x="9158" y="16253"/>
                  </a:cubicBezTo>
                  <a:cubicBezTo>
                    <a:pt x="9399" y="16465"/>
                    <a:pt x="9662" y="16465"/>
                    <a:pt x="9931" y="16465"/>
                  </a:cubicBezTo>
                  <a:cubicBezTo>
                    <a:pt x="10200" y="16465"/>
                    <a:pt x="10475" y="16465"/>
                    <a:pt x="10731" y="16465"/>
                  </a:cubicBezTo>
                  <a:cubicBezTo>
                    <a:pt x="10988" y="16465"/>
                    <a:pt x="11225" y="16465"/>
                    <a:pt x="11457" y="16253"/>
                  </a:cubicBezTo>
                  <a:cubicBezTo>
                    <a:pt x="11688" y="16041"/>
                    <a:pt x="11913" y="15618"/>
                    <a:pt x="12135" y="15194"/>
                  </a:cubicBezTo>
                  <a:cubicBezTo>
                    <a:pt x="12357" y="14771"/>
                    <a:pt x="12576" y="14347"/>
                    <a:pt x="12801" y="13923"/>
                  </a:cubicBezTo>
                  <a:cubicBezTo>
                    <a:pt x="13026" y="13500"/>
                    <a:pt x="13258" y="13076"/>
                    <a:pt x="13489" y="12653"/>
                  </a:cubicBezTo>
                  <a:cubicBezTo>
                    <a:pt x="13720" y="12229"/>
                    <a:pt x="13952" y="11806"/>
                    <a:pt x="14199" y="11594"/>
                  </a:cubicBezTo>
                  <a:cubicBezTo>
                    <a:pt x="14446" y="11382"/>
                    <a:pt x="14709" y="11382"/>
                    <a:pt x="14956" y="10747"/>
                  </a:cubicBezTo>
                  <a:cubicBezTo>
                    <a:pt x="15203" y="10112"/>
                    <a:pt x="15434" y="8841"/>
                    <a:pt x="15656" y="7571"/>
                  </a:cubicBezTo>
                  <a:cubicBezTo>
                    <a:pt x="15878" y="6300"/>
                    <a:pt x="16091" y="5029"/>
                    <a:pt x="16300" y="3971"/>
                  </a:cubicBezTo>
                  <a:cubicBezTo>
                    <a:pt x="16510" y="2912"/>
                    <a:pt x="16716" y="2065"/>
                    <a:pt x="16947" y="1429"/>
                  </a:cubicBezTo>
                  <a:cubicBezTo>
                    <a:pt x="17179" y="794"/>
                    <a:pt x="17435" y="371"/>
                    <a:pt x="17691" y="159"/>
                  </a:cubicBezTo>
                  <a:cubicBezTo>
                    <a:pt x="17948" y="-53"/>
                    <a:pt x="18204" y="-53"/>
                    <a:pt x="18458" y="159"/>
                  </a:cubicBezTo>
                  <a:cubicBezTo>
                    <a:pt x="18711" y="371"/>
                    <a:pt x="18961" y="794"/>
                    <a:pt x="19217" y="1218"/>
                  </a:cubicBezTo>
                  <a:cubicBezTo>
                    <a:pt x="19474" y="1641"/>
                    <a:pt x="19736" y="2065"/>
                    <a:pt x="19977" y="2276"/>
                  </a:cubicBezTo>
                  <a:cubicBezTo>
                    <a:pt x="20218" y="2488"/>
                    <a:pt x="20437" y="2488"/>
                    <a:pt x="20659" y="2488"/>
                  </a:cubicBezTo>
                  <a:cubicBezTo>
                    <a:pt x="20881" y="2488"/>
                    <a:pt x="21106" y="2488"/>
                    <a:pt x="21253" y="2700"/>
                  </a:cubicBezTo>
                  <a:cubicBezTo>
                    <a:pt x="21400" y="2912"/>
                    <a:pt x="21469" y="3335"/>
                    <a:pt x="21519" y="3759"/>
                  </a:cubicBezTo>
                  <a:cubicBezTo>
                    <a:pt x="21569" y="4182"/>
                    <a:pt x="21600" y="4606"/>
                    <a:pt x="21594" y="5453"/>
                  </a:cubicBezTo>
                  <a:cubicBezTo>
                    <a:pt x="21587" y="6300"/>
                    <a:pt x="21544" y="7571"/>
                    <a:pt x="21500" y="884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8" name="IMG_0157.png" descr="IMG_0157.png"/>
          <p:cNvPicPr>
            <a:picLocks noChangeAspect="1"/>
          </p:cNvPicPr>
          <p:nvPr/>
        </p:nvPicPr>
        <p:blipFill>
          <a:blip r:embed="rId2"/>
          <a:srcRect l="6164" t="13364" b="23675"/>
          <a:stretch>
            <a:fillRect/>
          </a:stretch>
        </p:blipFill>
        <p:spPr>
          <a:xfrm>
            <a:off x="378815" y="1556687"/>
            <a:ext cx="23298165" cy="10918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7" name="Drawing"/>
          <p:cNvGrpSpPr/>
          <p:nvPr/>
        </p:nvGrpSpPr>
        <p:grpSpPr>
          <a:xfrm>
            <a:off x="2864341" y="4160452"/>
            <a:ext cx="21587944" cy="9424150"/>
            <a:chOff x="0" y="0"/>
            <a:chExt cx="21587942" cy="9424149"/>
          </a:xfrm>
        </p:grpSpPr>
        <p:sp>
          <p:nvSpPr>
            <p:cNvPr id="4239" name="Line"/>
            <p:cNvSpPr/>
            <p:nvPr/>
          </p:nvSpPr>
          <p:spPr>
            <a:xfrm>
              <a:off x="0" y="6391669"/>
              <a:ext cx="94789" cy="65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500" extrusionOk="0">
                  <a:moveTo>
                    <a:pt x="12671" y="2441"/>
                  </a:moveTo>
                  <a:cubicBezTo>
                    <a:pt x="8351" y="1171"/>
                    <a:pt x="4031" y="-100"/>
                    <a:pt x="1871" y="6"/>
                  </a:cubicBezTo>
                  <a:cubicBezTo>
                    <a:pt x="-289" y="112"/>
                    <a:pt x="-289" y="1594"/>
                    <a:pt x="431" y="4665"/>
                  </a:cubicBezTo>
                  <a:cubicBezTo>
                    <a:pt x="1151" y="7735"/>
                    <a:pt x="2591" y="12394"/>
                    <a:pt x="6191" y="15465"/>
                  </a:cubicBezTo>
                  <a:cubicBezTo>
                    <a:pt x="9791" y="18535"/>
                    <a:pt x="15551" y="20018"/>
                    <a:pt x="21311" y="215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0" name="Line"/>
            <p:cNvSpPr/>
            <p:nvPr/>
          </p:nvSpPr>
          <p:spPr>
            <a:xfrm>
              <a:off x="5764" y="6487586"/>
              <a:ext cx="415682" cy="24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353" extrusionOk="0">
                  <a:moveTo>
                    <a:pt x="4549" y="11384"/>
                  </a:moveTo>
                  <a:cubicBezTo>
                    <a:pt x="3567" y="9168"/>
                    <a:pt x="2585" y="6953"/>
                    <a:pt x="1604" y="4738"/>
                  </a:cubicBezTo>
                  <a:cubicBezTo>
                    <a:pt x="622" y="2522"/>
                    <a:pt x="-360" y="307"/>
                    <a:pt x="131" y="30"/>
                  </a:cubicBezTo>
                  <a:cubicBezTo>
                    <a:pt x="622" y="-247"/>
                    <a:pt x="2585" y="1415"/>
                    <a:pt x="5204" y="4461"/>
                  </a:cubicBezTo>
                  <a:cubicBezTo>
                    <a:pt x="7822" y="7507"/>
                    <a:pt x="11095" y="11938"/>
                    <a:pt x="13876" y="14984"/>
                  </a:cubicBezTo>
                  <a:cubicBezTo>
                    <a:pt x="16658" y="18030"/>
                    <a:pt x="18949" y="19691"/>
                    <a:pt x="21240" y="213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1" name="Line"/>
            <p:cNvSpPr/>
            <p:nvPr/>
          </p:nvSpPr>
          <p:spPr>
            <a:xfrm>
              <a:off x="363800" y="6446299"/>
              <a:ext cx="96077" cy="55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6207"/>
                    <a:pt x="5760" y="12414"/>
                    <a:pt x="9360" y="16014"/>
                  </a:cubicBezTo>
                  <a:cubicBezTo>
                    <a:pt x="12960" y="19614"/>
                    <a:pt x="17280" y="2060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2" name="Line"/>
            <p:cNvSpPr/>
            <p:nvPr/>
          </p:nvSpPr>
          <p:spPr>
            <a:xfrm>
              <a:off x="595182" y="6481305"/>
              <a:ext cx="268212" cy="48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468" extrusionOk="0">
                  <a:moveTo>
                    <a:pt x="4565" y="2710"/>
                  </a:moveTo>
                  <a:cubicBezTo>
                    <a:pt x="4565" y="1289"/>
                    <a:pt x="4565" y="-132"/>
                    <a:pt x="4050" y="10"/>
                  </a:cubicBezTo>
                  <a:cubicBezTo>
                    <a:pt x="3536" y="152"/>
                    <a:pt x="2507" y="1857"/>
                    <a:pt x="1736" y="4842"/>
                  </a:cubicBezTo>
                  <a:cubicBezTo>
                    <a:pt x="965" y="7826"/>
                    <a:pt x="450" y="12089"/>
                    <a:pt x="193" y="14931"/>
                  </a:cubicBezTo>
                  <a:cubicBezTo>
                    <a:pt x="-64" y="17773"/>
                    <a:pt x="-64" y="19194"/>
                    <a:pt x="193" y="19194"/>
                  </a:cubicBezTo>
                  <a:cubicBezTo>
                    <a:pt x="450" y="19194"/>
                    <a:pt x="965" y="17773"/>
                    <a:pt x="1736" y="15357"/>
                  </a:cubicBezTo>
                  <a:cubicBezTo>
                    <a:pt x="2507" y="12942"/>
                    <a:pt x="3536" y="9531"/>
                    <a:pt x="4307" y="6973"/>
                  </a:cubicBezTo>
                  <a:cubicBezTo>
                    <a:pt x="5079" y="4415"/>
                    <a:pt x="5593" y="2710"/>
                    <a:pt x="6879" y="2710"/>
                  </a:cubicBezTo>
                  <a:cubicBezTo>
                    <a:pt x="8165" y="2710"/>
                    <a:pt x="10222" y="4415"/>
                    <a:pt x="12793" y="7826"/>
                  </a:cubicBezTo>
                  <a:cubicBezTo>
                    <a:pt x="15365" y="11236"/>
                    <a:pt x="18450" y="16352"/>
                    <a:pt x="21536" y="2146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3" name="Line"/>
            <p:cNvSpPr/>
            <p:nvPr/>
          </p:nvSpPr>
          <p:spPr>
            <a:xfrm>
              <a:off x="613597" y="6772956"/>
              <a:ext cx="230582" cy="13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4" name="Line"/>
            <p:cNvSpPr/>
            <p:nvPr/>
          </p:nvSpPr>
          <p:spPr>
            <a:xfrm>
              <a:off x="863393" y="6580805"/>
              <a:ext cx="266560" cy="365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extrusionOk="0">
                  <a:moveTo>
                    <a:pt x="0" y="0"/>
                  </a:moveTo>
                  <a:cubicBezTo>
                    <a:pt x="1005" y="3789"/>
                    <a:pt x="2009" y="7579"/>
                    <a:pt x="3265" y="10800"/>
                  </a:cubicBezTo>
                  <a:cubicBezTo>
                    <a:pt x="4521" y="14021"/>
                    <a:pt x="6028" y="16674"/>
                    <a:pt x="6781" y="17053"/>
                  </a:cubicBezTo>
                  <a:cubicBezTo>
                    <a:pt x="7535" y="17432"/>
                    <a:pt x="7535" y="15537"/>
                    <a:pt x="7535" y="13642"/>
                  </a:cubicBezTo>
                  <a:cubicBezTo>
                    <a:pt x="7535" y="11747"/>
                    <a:pt x="7535" y="9853"/>
                    <a:pt x="8288" y="8147"/>
                  </a:cubicBezTo>
                  <a:cubicBezTo>
                    <a:pt x="9042" y="6442"/>
                    <a:pt x="10549" y="4926"/>
                    <a:pt x="12558" y="4547"/>
                  </a:cubicBezTo>
                  <a:cubicBezTo>
                    <a:pt x="14567" y="4168"/>
                    <a:pt x="17079" y="4926"/>
                    <a:pt x="18837" y="6632"/>
                  </a:cubicBezTo>
                  <a:cubicBezTo>
                    <a:pt x="20595" y="8337"/>
                    <a:pt x="21600" y="10989"/>
                    <a:pt x="20344" y="13642"/>
                  </a:cubicBezTo>
                  <a:cubicBezTo>
                    <a:pt x="19088" y="16295"/>
                    <a:pt x="15572" y="18947"/>
                    <a:pt x="12056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5" name="Line"/>
            <p:cNvSpPr/>
            <p:nvPr/>
          </p:nvSpPr>
          <p:spPr>
            <a:xfrm>
              <a:off x="1209266" y="6613967"/>
              <a:ext cx="153722" cy="35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6" extrusionOk="0">
                  <a:moveTo>
                    <a:pt x="0" y="2632"/>
                  </a:moveTo>
                  <a:cubicBezTo>
                    <a:pt x="2700" y="1089"/>
                    <a:pt x="5400" y="-454"/>
                    <a:pt x="7200" y="125"/>
                  </a:cubicBezTo>
                  <a:cubicBezTo>
                    <a:pt x="9000" y="703"/>
                    <a:pt x="9900" y="3403"/>
                    <a:pt x="12150" y="7260"/>
                  </a:cubicBezTo>
                  <a:cubicBezTo>
                    <a:pt x="14400" y="11117"/>
                    <a:pt x="18000" y="16132"/>
                    <a:pt x="21600" y="2114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6" name="Line"/>
            <p:cNvSpPr/>
            <p:nvPr/>
          </p:nvSpPr>
          <p:spPr>
            <a:xfrm>
              <a:off x="1266911" y="6772956"/>
              <a:ext cx="230583" cy="3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7" name="Line"/>
            <p:cNvSpPr/>
            <p:nvPr/>
          </p:nvSpPr>
          <p:spPr>
            <a:xfrm>
              <a:off x="1555138" y="6619235"/>
              <a:ext cx="96076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8" name="Line"/>
            <p:cNvSpPr/>
            <p:nvPr/>
          </p:nvSpPr>
          <p:spPr>
            <a:xfrm>
              <a:off x="161189" y="7425446"/>
              <a:ext cx="68106" cy="53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379" extrusionOk="0">
                  <a:moveTo>
                    <a:pt x="9097" y="2320"/>
                  </a:moveTo>
                  <a:cubicBezTo>
                    <a:pt x="5170" y="1050"/>
                    <a:pt x="1243" y="-221"/>
                    <a:pt x="261" y="33"/>
                  </a:cubicBezTo>
                  <a:cubicBezTo>
                    <a:pt x="-721" y="287"/>
                    <a:pt x="1243" y="2066"/>
                    <a:pt x="3206" y="4988"/>
                  </a:cubicBezTo>
                  <a:cubicBezTo>
                    <a:pt x="5170" y="7911"/>
                    <a:pt x="7134" y="11977"/>
                    <a:pt x="10079" y="14899"/>
                  </a:cubicBezTo>
                  <a:cubicBezTo>
                    <a:pt x="13024" y="17821"/>
                    <a:pt x="16952" y="19600"/>
                    <a:pt x="20879" y="213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9" name="Line"/>
            <p:cNvSpPr/>
            <p:nvPr/>
          </p:nvSpPr>
          <p:spPr>
            <a:xfrm>
              <a:off x="146971" y="7480227"/>
              <a:ext cx="255260" cy="11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118" extrusionOk="0">
                  <a:moveTo>
                    <a:pt x="450" y="21118"/>
                  </a:moveTo>
                  <a:cubicBezTo>
                    <a:pt x="-77" y="15434"/>
                    <a:pt x="-604" y="9750"/>
                    <a:pt x="1767" y="5771"/>
                  </a:cubicBezTo>
                  <a:cubicBezTo>
                    <a:pt x="4137" y="1792"/>
                    <a:pt x="9406" y="-482"/>
                    <a:pt x="13094" y="86"/>
                  </a:cubicBezTo>
                  <a:cubicBezTo>
                    <a:pt x="16781" y="655"/>
                    <a:pt x="18889" y="4065"/>
                    <a:pt x="20996" y="74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0" name="Line"/>
            <p:cNvSpPr/>
            <p:nvPr/>
          </p:nvSpPr>
          <p:spPr>
            <a:xfrm>
              <a:off x="171648" y="7695282"/>
              <a:ext cx="230583" cy="5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1" name="Line"/>
            <p:cNvSpPr/>
            <p:nvPr/>
          </p:nvSpPr>
          <p:spPr>
            <a:xfrm>
              <a:off x="594381" y="7541562"/>
              <a:ext cx="38432" cy="307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2" name="Line"/>
            <p:cNvSpPr/>
            <p:nvPr/>
          </p:nvSpPr>
          <p:spPr>
            <a:xfrm>
              <a:off x="575166" y="7497136"/>
              <a:ext cx="281823" cy="42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2" extrusionOk="0">
                  <a:moveTo>
                    <a:pt x="0" y="4109"/>
                  </a:moveTo>
                  <a:cubicBezTo>
                    <a:pt x="491" y="2521"/>
                    <a:pt x="982" y="933"/>
                    <a:pt x="2455" y="297"/>
                  </a:cubicBezTo>
                  <a:cubicBezTo>
                    <a:pt x="3927" y="-338"/>
                    <a:pt x="6382" y="-20"/>
                    <a:pt x="9082" y="1886"/>
                  </a:cubicBezTo>
                  <a:cubicBezTo>
                    <a:pt x="11782" y="3791"/>
                    <a:pt x="14727" y="7286"/>
                    <a:pt x="16691" y="9827"/>
                  </a:cubicBezTo>
                  <a:cubicBezTo>
                    <a:pt x="18655" y="12368"/>
                    <a:pt x="19636" y="13956"/>
                    <a:pt x="20373" y="15544"/>
                  </a:cubicBezTo>
                  <a:cubicBezTo>
                    <a:pt x="21109" y="17133"/>
                    <a:pt x="21600" y="18721"/>
                    <a:pt x="21600" y="19674"/>
                  </a:cubicBezTo>
                  <a:cubicBezTo>
                    <a:pt x="21600" y="20627"/>
                    <a:pt x="21109" y="20944"/>
                    <a:pt x="20618" y="212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3" name="Line"/>
            <p:cNvSpPr/>
            <p:nvPr/>
          </p:nvSpPr>
          <p:spPr>
            <a:xfrm>
              <a:off x="613597" y="7733713"/>
              <a:ext cx="269012" cy="7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4400"/>
                    <a:pt x="9257" y="7200"/>
                    <a:pt x="12857" y="36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4" name="Line"/>
            <p:cNvSpPr/>
            <p:nvPr/>
          </p:nvSpPr>
          <p:spPr>
            <a:xfrm>
              <a:off x="959469" y="7501465"/>
              <a:ext cx="277650" cy="40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350" extrusionOk="0">
                  <a:moveTo>
                    <a:pt x="0" y="3125"/>
                  </a:moveTo>
                  <a:cubicBezTo>
                    <a:pt x="982" y="6500"/>
                    <a:pt x="1964" y="9875"/>
                    <a:pt x="2945" y="12744"/>
                  </a:cubicBezTo>
                  <a:cubicBezTo>
                    <a:pt x="3927" y="15612"/>
                    <a:pt x="4909" y="17975"/>
                    <a:pt x="5400" y="18144"/>
                  </a:cubicBezTo>
                  <a:cubicBezTo>
                    <a:pt x="5891" y="18313"/>
                    <a:pt x="5891" y="16287"/>
                    <a:pt x="5891" y="13419"/>
                  </a:cubicBezTo>
                  <a:cubicBezTo>
                    <a:pt x="5891" y="10550"/>
                    <a:pt x="5891" y="6838"/>
                    <a:pt x="6627" y="4306"/>
                  </a:cubicBezTo>
                  <a:cubicBezTo>
                    <a:pt x="7364" y="1775"/>
                    <a:pt x="8836" y="425"/>
                    <a:pt x="10800" y="87"/>
                  </a:cubicBezTo>
                  <a:cubicBezTo>
                    <a:pt x="12764" y="-250"/>
                    <a:pt x="15218" y="425"/>
                    <a:pt x="17182" y="1437"/>
                  </a:cubicBezTo>
                  <a:cubicBezTo>
                    <a:pt x="19145" y="2450"/>
                    <a:pt x="20618" y="3800"/>
                    <a:pt x="21109" y="6331"/>
                  </a:cubicBezTo>
                  <a:cubicBezTo>
                    <a:pt x="21600" y="8863"/>
                    <a:pt x="21109" y="12575"/>
                    <a:pt x="18655" y="15275"/>
                  </a:cubicBezTo>
                  <a:cubicBezTo>
                    <a:pt x="16200" y="17975"/>
                    <a:pt x="11782" y="19663"/>
                    <a:pt x="9327" y="20506"/>
                  </a:cubicBezTo>
                  <a:cubicBezTo>
                    <a:pt x="6873" y="21350"/>
                    <a:pt x="6382" y="21350"/>
                    <a:pt x="5891" y="213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5" name="Line"/>
            <p:cNvSpPr/>
            <p:nvPr/>
          </p:nvSpPr>
          <p:spPr>
            <a:xfrm>
              <a:off x="1420632" y="7560777"/>
              <a:ext cx="96077" cy="345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6" name="Line"/>
            <p:cNvSpPr/>
            <p:nvPr/>
          </p:nvSpPr>
          <p:spPr>
            <a:xfrm>
              <a:off x="1382202" y="7714498"/>
              <a:ext cx="288228" cy="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7" name="Line"/>
            <p:cNvSpPr/>
            <p:nvPr/>
          </p:nvSpPr>
          <p:spPr>
            <a:xfrm>
              <a:off x="1670429" y="7522346"/>
              <a:ext cx="96076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5760"/>
                    <a:pt x="5760" y="11520"/>
                    <a:pt x="9360" y="15120"/>
                  </a:cubicBezTo>
                  <a:cubicBezTo>
                    <a:pt x="12960" y="18720"/>
                    <a:pt x="1728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8" name="Line"/>
            <p:cNvSpPr/>
            <p:nvPr/>
          </p:nvSpPr>
          <p:spPr>
            <a:xfrm>
              <a:off x="1891131" y="7782440"/>
              <a:ext cx="240462" cy="27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093" extrusionOk="0">
                  <a:moveTo>
                    <a:pt x="4287" y="5102"/>
                  </a:moveTo>
                  <a:cubicBezTo>
                    <a:pt x="2014" y="3629"/>
                    <a:pt x="-260" y="2157"/>
                    <a:pt x="24" y="1175"/>
                  </a:cubicBezTo>
                  <a:cubicBezTo>
                    <a:pt x="308" y="193"/>
                    <a:pt x="3151" y="-298"/>
                    <a:pt x="5993" y="193"/>
                  </a:cubicBezTo>
                  <a:cubicBezTo>
                    <a:pt x="8835" y="684"/>
                    <a:pt x="11677" y="2157"/>
                    <a:pt x="13098" y="4120"/>
                  </a:cubicBezTo>
                  <a:cubicBezTo>
                    <a:pt x="14519" y="6084"/>
                    <a:pt x="14519" y="8538"/>
                    <a:pt x="13666" y="11484"/>
                  </a:cubicBezTo>
                  <a:cubicBezTo>
                    <a:pt x="12814" y="14429"/>
                    <a:pt x="11108" y="17866"/>
                    <a:pt x="11677" y="19584"/>
                  </a:cubicBezTo>
                  <a:cubicBezTo>
                    <a:pt x="12245" y="21302"/>
                    <a:pt x="15087" y="21302"/>
                    <a:pt x="17077" y="20811"/>
                  </a:cubicBezTo>
                  <a:cubicBezTo>
                    <a:pt x="19066" y="20320"/>
                    <a:pt x="20203" y="19338"/>
                    <a:pt x="21340" y="1835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9" name="Line"/>
            <p:cNvSpPr/>
            <p:nvPr/>
          </p:nvSpPr>
          <p:spPr>
            <a:xfrm>
              <a:off x="4000089" y="7165944"/>
              <a:ext cx="60110" cy="396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17280" y="3138"/>
                  </a:moveTo>
                  <a:cubicBezTo>
                    <a:pt x="11520" y="1626"/>
                    <a:pt x="5760" y="114"/>
                    <a:pt x="2880" y="6"/>
                  </a:cubicBezTo>
                  <a:cubicBezTo>
                    <a:pt x="0" y="-102"/>
                    <a:pt x="0" y="1194"/>
                    <a:pt x="0" y="4326"/>
                  </a:cubicBezTo>
                  <a:cubicBezTo>
                    <a:pt x="0" y="7458"/>
                    <a:pt x="0" y="12426"/>
                    <a:pt x="720" y="15882"/>
                  </a:cubicBezTo>
                  <a:cubicBezTo>
                    <a:pt x="1440" y="19338"/>
                    <a:pt x="2880" y="21282"/>
                    <a:pt x="6480" y="21390"/>
                  </a:cubicBezTo>
                  <a:cubicBezTo>
                    <a:pt x="10080" y="21498"/>
                    <a:pt x="15840" y="19770"/>
                    <a:pt x="21600" y="180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0" name="Line"/>
            <p:cNvSpPr/>
            <p:nvPr/>
          </p:nvSpPr>
          <p:spPr>
            <a:xfrm>
              <a:off x="4005930" y="7255745"/>
              <a:ext cx="318748" cy="14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099" extrusionOk="0">
                  <a:moveTo>
                    <a:pt x="2036" y="5752"/>
                  </a:moveTo>
                  <a:cubicBezTo>
                    <a:pt x="956" y="3478"/>
                    <a:pt x="-124" y="1204"/>
                    <a:pt x="11" y="352"/>
                  </a:cubicBezTo>
                  <a:cubicBezTo>
                    <a:pt x="146" y="-501"/>
                    <a:pt x="1496" y="67"/>
                    <a:pt x="4466" y="3478"/>
                  </a:cubicBezTo>
                  <a:cubicBezTo>
                    <a:pt x="7436" y="6888"/>
                    <a:pt x="12026" y="13141"/>
                    <a:pt x="15131" y="16552"/>
                  </a:cubicBezTo>
                  <a:cubicBezTo>
                    <a:pt x="18236" y="19962"/>
                    <a:pt x="19856" y="20531"/>
                    <a:pt x="21476" y="210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1" name="Line"/>
            <p:cNvSpPr/>
            <p:nvPr/>
          </p:nvSpPr>
          <p:spPr>
            <a:xfrm>
              <a:off x="4282890" y="7140994"/>
              <a:ext cx="41788" cy="46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372" extrusionOk="0">
                  <a:moveTo>
                    <a:pt x="20477" y="3250"/>
                  </a:moveTo>
                  <a:cubicBezTo>
                    <a:pt x="14586" y="1786"/>
                    <a:pt x="8695" y="321"/>
                    <a:pt x="5750" y="47"/>
                  </a:cubicBezTo>
                  <a:cubicBezTo>
                    <a:pt x="2804" y="-228"/>
                    <a:pt x="2804" y="687"/>
                    <a:pt x="1822" y="3341"/>
                  </a:cubicBezTo>
                  <a:cubicBezTo>
                    <a:pt x="841" y="5996"/>
                    <a:pt x="-1123" y="10389"/>
                    <a:pt x="841" y="13684"/>
                  </a:cubicBezTo>
                  <a:cubicBezTo>
                    <a:pt x="2804" y="16979"/>
                    <a:pt x="8695" y="19175"/>
                    <a:pt x="14586" y="213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2" name="Line"/>
            <p:cNvSpPr/>
            <p:nvPr/>
          </p:nvSpPr>
          <p:spPr>
            <a:xfrm>
              <a:off x="4433883" y="7230014"/>
              <a:ext cx="215383" cy="36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92" extrusionOk="0">
                  <a:moveTo>
                    <a:pt x="7099" y="362"/>
                  </a:moveTo>
                  <a:cubicBezTo>
                    <a:pt x="4699" y="5057"/>
                    <a:pt x="2299" y="9753"/>
                    <a:pt x="1099" y="12688"/>
                  </a:cubicBezTo>
                  <a:cubicBezTo>
                    <a:pt x="-101" y="15622"/>
                    <a:pt x="-101" y="16796"/>
                    <a:pt x="99" y="16679"/>
                  </a:cubicBezTo>
                  <a:cubicBezTo>
                    <a:pt x="299" y="16562"/>
                    <a:pt x="699" y="15153"/>
                    <a:pt x="1699" y="12570"/>
                  </a:cubicBezTo>
                  <a:cubicBezTo>
                    <a:pt x="2699" y="9988"/>
                    <a:pt x="4299" y="6231"/>
                    <a:pt x="5299" y="3766"/>
                  </a:cubicBezTo>
                  <a:cubicBezTo>
                    <a:pt x="6299" y="1301"/>
                    <a:pt x="6699" y="127"/>
                    <a:pt x="7499" y="9"/>
                  </a:cubicBezTo>
                  <a:cubicBezTo>
                    <a:pt x="8299" y="-108"/>
                    <a:pt x="9499" y="831"/>
                    <a:pt x="11899" y="4588"/>
                  </a:cubicBezTo>
                  <a:cubicBezTo>
                    <a:pt x="14299" y="8344"/>
                    <a:pt x="17899" y="14918"/>
                    <a:pt x="21499" y="214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3" name="Line"/>
            <p:cNvSpPr/>
            <p:nvPr/>
          </p:nvSpPr>
          <p:spPr>
            <a:xfrm>
              <a:off x="4444896" y="7452579"/>
              <a:ext cx="192349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50" y="17280"/>
                    <a:pt x="9900" y="12960"/>
                    <a:pt x="13500" y="9360"/>
                  </a:cubicBezTo>
                  <a:cubicBezTo>
                    <a:pt x="17100" y="5760"/>
                    <a:pt x="1935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4" name="Line"/>
            <p:cNvSpPr/>
            <p:nvPr/>
          </p:nvSpPr>
          <p:spPr>
            <a:xfrm>
              <a:off x="4673309" y="7228191"/>
              <a:ext cx="259622" cy="34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240" extrusionOk="0">
                  <a:moveTo>
                    <a:pt x="0" y="4220"/>
                  </a:moveTo>
                  <a:cubicBezTo>
                    <a:pt x="1309" y="7944"/>
                    <a:pt x="2618" y="11668"/>
                    <a:pt x="3436" y="14151"/>
                  </a:cubicBezTo>
                  <a:cubicBezTo>
                    <a:pt x="4255" y="16634"/>
                    <a:pt x="4582" y="17875"/>
                    <a:pt x="4582" y="17751"/>
                  </a:cubicBezTo>
                  <a:cubicBezTo>
                    <a:pt x="4582" y="17627"/>
                    <a:pt x="4255" y="16137"/>
                    <a:pt x="4418" y="13530"/>
                  </a:cubicBezTo>
                  <a:cubicBezTo>
                    <a:pt x="4582" y="10923"/>
                    <a:pt x="5236" y="7199"/>
                    <a:pt x="6055" y="4717"/>
                  </a:cubicBezTo>
                  <a:cubicBezTo>
                    <a:pt x="6873" y="2234"/>
                    <a:pt x="7855" y="992"/>
                    <a:pt x="9164" y="372"/>
                  </a:cubicBezTo>
                  <a:cubicBezTo>
                    <a:pt x="10473" y="-249"/>
                    <a:pt x="12109" y="-249"/>
                    <a:pt x="14236" y="1613"/>
                  </a:cubicBezTo>
                  <a:cubicBezTo>
                    <a:pt x="16364" y="3475"/>
                    <a:pt x="18982" y="7199"/>
                    <a:pt x="20291" y="10427"/>
                  </a:cubicBezTo>
                  <a:cubicBezTo>
                    <a:pt x="21600" y="13654"/>
                    <a:pt x="21600" y="16385"/>
                    <a:pt x="19636" y="18248"/>
                  </a:cubicBezTo>
                  <a:cubicBezTo>
                    <a:pt x="17673" y="20110"/>
                    <a:pt x="13745" y="21103"/>
                    <a:pt x="11127" y="21227"/>
                  </a:cubicBezTo>
                  <a:cubicBezTo>
                    <a:pt x="8509" y="21351"/>
                    <a:pt x="7200" y="20606"/>
                    <a:pt x="5891" y="198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5" name="Line"/>
            <p:cNvSpPr/>
            <p:nvPr/>
          </p:nvSpPr>
          <p:spPr>
            <a:xfrm>
              <a:off x="5045984" y="7260230"/>
              <a:ext cx="48088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6" name="Line"/>
            <p:cNvSpPr/>
            <p:nvPr/>
          </p:nvSpPr>
          <p:spPr>
            <a:xfrm>
              <a:off x="5013926" y="7416513"/>
              <a:ext cx="224407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cubicBezTo>
                    <a:pt x="1543" y="17486"/>
                    <a:pt x="0" y="13371"/>
                    <a:pt x="0" y="9771"/>
                  </a:cubicBezTo>
                  <a:cubicBezTo>
                    <a:pt x="0" y="6171"/>
                    <a:pt x="1543" y="3086"/>
                    <a:pt x="3471" y="2057"/>
                  </a:cubicBezTo>
                  <a:cubicBezTo>
                    <a:pt x="5400" y="1029"/>
                    <a:pt x="7714" y="2057"/>
                    <a:pt x="10800" y="2057"/>
                  </a:cubicBezTo>
                  <a:cubicBezTo>
                    <a:pt x="13886" y="2057"/>
                    <a:pt x="17743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7" name="Line"/>
            <p:cNvSpPr/>
            <p:nvPr/>
          </p:nvSpPr>
          <p:spPr>
            <a:xfrm>
              <a:off x="5214289" y="7300681"/>
              <a:ext cx="36066" cy="29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5" extrusionOk="0">
                  <a:moveTo>
                    <a:pt x="0" y="2247"/>
                  </a:moveTo>
                  <a:cubicBezTo>
                    <a:pt x="2400" y="826"/>
                    <a:pt x="4800" y="-595"/>
                    <a:pt x="6000" y="258"/>
                  </a:cubicBezTo>
                  <a:cubicBezTo>
                    <a:pt x="7200" y="1110"/>
                    <a:pt x="7200" y="4237"/>
                    <a:pt x="9600" y="8073"/>
                  </a:cubicBezTo>
                  <a:cubicBezTo>
                    <a:pt x="12000" y="11910"/>
                    <a:pt x="16800" y="16458"/>
                    <a:pt x="21600" y="210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8" name="Line"/>
            <p:cNvSpPr/>
            <p:nvPr/>
          </p:nvSpPr>
          <p:spPr>
            <a:xfrm>
              <a:off x="5478767" y="7452579"/>
              <a:ext cx="352640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55" y="14400"/>
                    <a:pt x="10309" y="7200"/>
                    <a:pt x="13500" y="3600"/>
                  </a:cubicBezTo>
                  <a:cubicBezTo>
                    <a:pt x="16691" y="0"/>
                    <a:pt x="17918" y="0"/>
                    <a:pt x="19145" y="0"/>
                  </a:cubicBezTo>
                  <a:cubicBezTo>
                    <a:pt x="20373" y="0"/>
                    <a:pt x="21600" y="0"/>
                    <a:pt x="21600" y="0"/>
                  </a:cubicBezTo>
                  <a:cubicBezTo>
                    <a:pt x="21600" y="0"/>
                    <a:pt x="20373" y="0"/>
                    <a:pt x="1914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9" name="Line"/>
            <p:cNvSpPr/>
            <p:nvPr/>
          </p:nvSpPr>
          <p:spPr>
            <a:xfrm>
              <a:off x="5803355" y="7368426"/>
              <a:ext cx="118333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extrusionOk="0">
                  <a:moveTo>
                    <a:pt x="0" y="0"/>
                  </a:moveTo>
                  <a:cubicBezTo>
                    <a:pt x="3600" y="0"/>
                    <a:pt x="7200" y="0"/>
                    <a:pt x="11520" y="1800"/>
                  </a:cubicBezTo>
                  <a:cubicBezTo>
                    <a:pt x="15840" y="3600"/>
                    <a:pt x="20880" y="7200"/>
                    <a:pt x="21240" y="10800"/>
                  </a:cubicBezTo>
                  <a:cubicBezTo>
                    <a:pt x="21600" y="14400"/>
                    <a:pt x="17280" y="18000"/>
                    <a:pt x="1296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0" name="Line"/>
            <p:cNvSpPr/>
            <p:nvPr/>
          </p:nvSpPr>
          <p:spPr>
            <a:xfrm>
              <a:off x="6103900" y="7344383"/>
              <a:ext cx="36066" cy="27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0"/>
                  </a:moveTo>
                  <a:cubicBezTo>
                    <a:pt x="0" y="5246"/>
                    <a:pt x="0" y="10491"/>
                    <a:pt x="1200" y="14349"/>
                  </a:cubicBezTo>
                  <a:cubicBezTo>
                    <a:pt x="2400" y="18206"/>
                    <a:pt x="4800" y="20674"/>
                    <a:pt x="8400" y="21137"/>
                  </a:cubicBezTo>
                  <a:cubicBezTo>
                    <a:pt x="12000" y="21600"/>
                    <a:pt x="16800" y="20057"/>
                    <a:pt x="21600" y="185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1" name="Line"/>
            <p:cNvSpPr/>
            <p:nvPr/>
          </p:nvSpPr>
          <p:spPr>
            <a:xfrm>
              <a:off x="6073675" y="7382877"/>
              <a:ext cx="294705" cy="1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0871" extrusionOk="0">
                  <a:moveTo>
                    <a:pt x="2201" y="8487"/>
                  </a:moveTo>
                  <a:cubicBezTo>
                    <a:pt x="1034" y="5508"/>
                    <a:pt x="-134" y="2528"/>
                    <a:pt x="12" y="1039"/>
                  </a:cubicBezTo>
                  <a:cubicBezTo>
                    <a:pt x="158" y="-451"/>
                    <a:pt x="1617" y="-451"/>
                    <a:pt x="3952" y="1783"/>
                  </a:cubicBezTo>
                  <a:cubicBezTo>
                    <a:pt x="6288" y="4018"/>
                    <a:pt x="9498" y="8487"/>
                    <a:pt x="11688" y="11839"/>
                  </a:cubicBezTo>
                  <a:cubicBezTo>
                    <a:pt x="13877" y="15190"/>
                    <a:pt x="15044" y="17425"/>
                    <a:pt x="16358" y="18915"/>
                  </a:cubicBezTo>
                  <a:cubicBezTo>
                    <a:pt x="17671" y="20404"/>
                    <a:pt x="19131" y="21149"/>
                    <a:pt x="20007" y="20777"/>
                  </a:cubicBezTo>
                  <a:cubicBezTo>
                    <a:pt x="20882" y="20404"/>
                    <a:pt x="21174" y="18915"/>
                    <a:pt x="21466" y="174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2" name="Line"/>
            <p:cNvSpPr/>
            <p:nvPr/>
          </p:nvSpPr>
          <p:spPr>
            <a:xfrm>
              <a:off x="6344335" y="7356405"/>
              <a:ext cx="60110" cy="39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6109"/>
                    <a:pt x="5760" y="12218"/>
                    <a:pt x="9360" y="15818"/>
                  </a:cubicBezTo>
                  <a:cubicBezTo>
                    <a:pt x="12960" y="19418"/>
                    <a:pt x="17280" y="205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3" name="Line"/>
            <p:cNvSpPr/>
            <p:nvPr/>
          </p:nvSpPr>
          <p:spPr>
            <a:xfrm>
              <a:off x="6528669" y="7394359"/>
              <a:ext cx="176321" cy="35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7" extrusionOk="0">
                  <a:moveTo>
                    <a:pt x="8345" y="607"/>
                  </a:moveTo>
                  <a:cubicBezTo>
                    <a:pt x="5891" y="4927"/>
                    <a:pt x="3436" y="9247"/>
                    <a:pt x="1964" y="12607"/>
                  </a:cubicBezTo>
                  <a:cubicBezTo>
                    <a:pt x="491" y="15967"/>
                    <a:pt x="0" y="18367"/>
                    <a:pt x="0" y="18847"/>
                  </a:cubicBezTo>
                  <a:cubicBezTo>
                    <a:pt x="0" y="19327"/>
                    <a:pt x="491" y="17887"/>
                    <a:pt x="1473" y="15007"/>
                  </a:cubicBezTo>
                  <a:cubicBezTo>
                    <a:pt x="2455" y="12127"/>
                    <a:pt x="3927" y="7807"/>
                    <a:pt x="4909" y="4807"/>
                  </a:cubicBezTo>
                  <a:cubicBezTo>
                    <a:pt x="5891" y="1807"/>
                    <a:pt x="6382" y="127"/>
                    <a:pt x="7609" y="7"/>
                  </a:cubicBezTo>
                  <a:cubicBezTo>
                    <a:pt x="8836" y="-113"/>
                    <a:pt x="10800" y="1327"/>
                    <a:pt x="13255" y="5167"/>
                  </a:cubicBezTo>
                  <a:cubicBezTo>
                    <a:pt x="15709" y="9007"/>
                    <a:pt x="18655" y="15247"/>
                    <a:pt x="21600" y="214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4" name="Line"/>
            <p:cNvSpPr/>
            <p:nvPr/>
          </p:nvSpPr>
          <p:spPr>
            <a:xfrm>
              <a:off x="6554125" y="7608861"/>
              <a:ext cx="186930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1600" extrusionOk="0">
                  <a:moveTo>
                    <a:pt x="2091" y="21600"/>
                  </a:moveTo>
                  <a:cubicBezTo>
                    <a:pt x="741" y="16457"/>
                    <a:pt x="-609" y="11314"/>
                    <a:pt x="291" y="7714"/>
                  </a:cubicBezTo>
                  <a:cubicBezTo>
                    <a:pt x="1191" y="4114"/>
                    <a:pt x="4341" y="2057"/>
                    <a:pt x="8166" y="1029"/>
                  </a:cubicBezTo>
                  <a:cubicBezTo>
                    <a:pt x="11991" y="0"/>
                    <a:pt x="16491" y="0"/>
                    <a:pt x="2099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5" name="Line"/>
            <p:cNvSpPr/>
            <p:nvPr/>
          </p:nvSpPr>
          <p:spPr>
            <a:xfrm>
              <a:off x="6813184" y="7395252"/>
              <a:ext cx="314866" cy="33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0988" extrusionOk="0">
                  <a:moveTo>
                    <a:pt x="0" y="2839"/>
                  </a:moveTo>
                  <a:cubicBezTo>
                    <a:pt x="1914" y="6355"/>
                    <a:pt x="3828" y="9872"/>
                    <a:pt x="4785" y="12258"/>
                  </a:cubicBezTo>
                  <a:cubicBezTo>
                    <a:pt x="5742" y="14644"/>
                    <a:pt x="5742" y="15900"/>
                    <a:pt x="5878" y="17155"/>
                  </a:cubicBezTo>
                  <a:cubicBezTo>
                    <a:pt x="6015" y="18411"/>
                    <a:pt x="6289" y="19667"/>
                    <a:pt x="6289" y="19165"/>
                  </a:cubicBezTo>
                  <a:cubicBezTo>
                    <a:pt x="6289" y="18662"/>
                    <a:pt x="6015" y="16402"/>
                    <a:pt x="5468" y="14016"/>
                  </a:cubicBezTo>
                  <a:cubicBezTo>
                    <a:pt x="4922" y="11630"/>
                    <a:pt x="4101" y="9118"/>
                    <a:pt x="4375" y="6355"/>
                  </a:cubicBezTo>
                  <a:cubicBezTo>
                    <a:pt x="4648" y="3593"/>
                    <a:pt x="6015" y="579"/>
                    <a:pt x="8749" y="76"/>
                  </a:cubicBezTo>
                  <a:cubicBezTo>
                    <a:pt x="11484" y="-426"/>
                    <a:pt x="15585" y="1583"/>
                    <a:pt x="18046" y="4723"/>
                  </a:cubicBezTo>
                  <a:cubicBezTo>
                    <a:pt x="20506" y="7862"/>
                    <a:pt x="21327" y="12132"/>
                    <a:pt x="21463" y="14895"/>
                  </a:cubicBezTo>
                  <a:cubicBezTo>
                    <a:pt x="21600" y="17658"/>
                    <a:pt x="21053" y="18914"/>
                    <a:pt x="19413" y="19793"/>
                  </a:cubicBezTo>
                  <a:cubicBezTo>
                    <a:pt x="17772" y="20672"/>
                    <a:pt x="15038" y="21174"/>
                    <a:pt x="13261" y="20923"/>
                  </a:cubicBezTo>
                  <a:cubicBezTo>
                    <a:pt x="11484" y="20672"/>
                    <a:pt x="10663" y="19667"/>
                    <a:pt x="10390" y="18537"/>
                  </a:cubicBezTo>
                  <a:cubicBezTo>
                    <a:pt x="10116" y="17407"/>
                    <a:pt x="10390" y="16151"/>
                    <a:pt x="10663" y="1489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6" name="Line"/>
            <p:cNvSpPr/>
            <p:nvPr/>
          </p:nvSpPr>
          <p:spPr>
            <a:xfrm>
              <a:off x="7185859" y="7223649"/>
              <a:ext cx="60110" cy="27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1" extrusionOk="0">
                  <a:moveTo>
                    <a:pt x="0" y="2817"/>
                  </a:moveTo>
                  <a:cubicBezTo>
                    <a:pt x="0" y="1274"/>
                    <a:pt x="0" y="-269"/>
                    <a:pt x="1440" y="40"/>
                  </a:cubicBezTo>
                  <a:cubicBezTo>
                    <a:pt x="2880" y="348"/>
                    <a:pt x="5760" y="2508"/>
                    <a:pt x="9360" y="6365"/>
                  </a:cubicBezTo>
                  <a:cubicBezTo>
                    <a:pt x="12960" y="10222"/>
                    <a:pt x="17280" y="15777"/>
                    <a:pt x="21600" y="213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7" name="Line"/>
            <p:cNvSpPr/>
            <p:nvPr/>
          </p:nvSpPr>
          <p:spPr>
            <a:xfrm>
              <a:off x="7137772" y="7356405"/>
              <a:ext cx="180328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20" y="14400"/>
                    <a:pt x="3840" y="7200"/>
                    <a:pt x="7440" y="3600"/>
                  </a:cubicBezTo>
                  <a:cubicBezTo>
                    <a:pt x="11040" y="0"/>
                    <a:pt x="1632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8" name="Line"/>
            <p:cNvSpPr/>
            <p:nvPr/>
          </p:nvSpPr>
          <p:spPr>
            <a:xfrm>
              <a:off x="7534491" y="7524709"/>
              <a:ext cx="48088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9" name="Line"/>
            <p:cNvSpPr/>
            <p:nvPr/>
          </p:nvSpPr>
          <p:spPr>
            <a:xfrm>
              <a:off x="7450338" y="7634409"/>
              <a:ext cx="288523" cy="5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0" extrusionOk="0">
                  <a:moveTo>
                    <a:pt x="0" y="21060"/>
                  </a:moveTo>
                  <a:cubicBezTo>
                    <a:pt x="0" y="13860"/>
                    <a:pt x="0" y="6660"/>
                    <a:pt x="1350" y="3060"/>
                  </a:cubicBezTo>
                  <a:cubicBezTo>
                    <a:pt x="2700" y="-540"/>
                    <a:pt x="5400" y="-540"/>
                    <a:pt x="9000" y="900"/>
                  </a:cubicBezTo>
                  <a:cubicBezTo>
                    <a:pt x="12600" y="2340"/>
                    <a:pt x="17100" y="5220"/>
                    <a:pt x="21600" y="8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0" name="Line"/>
            <p:cNvSpPr/>
            <p:nvPr/>
          </p:nvSpPr>
          <p:spPr>
            <a:xfrm>
              <a:off x="7859079" y="7416513"/>
              <a:ext cx="324588" cy="38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33" y="4008"/>
                    <a:pt x="2667" y="8016"/>
                    <a:pt x="3467" y="11245"/>
                  </a:cubicBezTo>
                  <a:cubicBezTo>
                    <a:pt x="4267" y="14474"/>
                    <a:pt x="4533" y="16924"/>
                    <a:pt x="4800" y="18705"/>
                  </a:cubicBezTo>
                  <a:cubicBezTo>
                    <a:pt x="5067" y="20487"/>
                    <a:pt x="5333" y="21600"/>
                    <a:pt x="5333" y="21600"/>
                  </a:cubicBezTo>
                  <a:cubicBezTo>
                    <a:pt x="5333" y="21600"/>
                    <a:pt x="5067" y="20487"/>
                    <a:pt x="4533" y="19373"/>
                  </a:cubicBezTo>
                  <a:cubicBezTo>
                    <a:pt x="4000" y="18260"/>
                    <a:pt x="3200" y="17146"/>
                    <a:pt x="2533" y="16033"/>
                  </a:cubicBezTo>
                  <a:cubicBezTo>
                    <a:pt x="1867" y="14920"/>
                    <a:pt x="1333" y="13806"/>
                    <a:pt x="1733" y="13027"/>
                  </a:cubicBezTo>
                  <a:cubicBezTo>
                    <a:pt x="2133" y="12247"/>
                    <a:pt x="3467" y="11802"/>
                    <a:pt x="5467" y="11579"/>
                  </a:cubicBezTo>
                  <a:cubicBezTo>
                    <a:pt x="7467" y="11357"/>
                    <a:pt x="10133" y="11357"/>
                    <a:pt x="12133" y="11134"/>
                  </a:cubicBezTo>
                  <a:cubicBezTo>
                    <a:pt x="14133" y="10911"/>
                    <a:pt x="15467" y="10466"/>
                    <a:pt x="16133" y="9130"/>
                  </a:cubicBezTo>
                  <a:cubicBezTo>
                    <a:pt x="16800" y="7794"/>
                    <a:pt x="16800" y="5567"/>
                    <a:pt x="16400" y="4008"/>
                  </a:cubicBezTo>
                  <a:cubicBezTo>
                    <a:pt x="16000" y="2449"/>
                    <a:pt x="15200" y="1559"/>
                    <a:pt x="14800" y="1670"/>
                  </a:cubicBezTo>
                  <a:cubicBezTo>
                    <a:pt x="14400" y="1781"/>
                    <a:pt x="14400" y="2895"/>
                    <a:pt x="14667" y="5233"/>
                  </a:cubicBezTo>
                  <a:cubicBezTo>
                    <a:pt x="14933" y="7571"/>
                    <a:pt x="15467" y="11134"/>
                    <a:pt x="16000" y="13806"/>
                  </a:cubicBezTo>
                  <a:cubicBezTo>
                    <a:pt x="16533" y="16478"/>
                    <a:pt x="17067" y="18260"/>
                    <a:pt x="18000" y="19151"/>
                  </a:cubicBezTo>
                  <a:cubicBezTo>
                    <a:pt x="18933" y="20041"/>
                    <a:pt x="20267" y="20041"/>
                    <a:pt x="21600" y="200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1" name="Line"/>
            <p:cNvSpPr/>
            <p:nvPr/>
          </p:nvSpPr>
          <p:spPr>
            <a:xfrm>
              <a:off x="8231754" y="7332361"/>
              <a:ext cx="48088" cy="27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2817"/>
                    <a:pt x="10800" y="5635"/>
                    <a:pt x="14400" y="9235"/>
                  </a:cubicBezTo>
                  <a:cubicBezTo>
                    <a:pt x="18000" y="12835"/>
                    <a:pt x="19800" y="1721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2" name="Line"/>
            <p:cNvSpPr/>
            <p:nvPr/>
          </p:nvSpPr>
          <p:spPr>
            <a:xfrm>
              <a:off x="8195688" y="7450264"/>
              <a:ext cx="132241" cy="2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20297"/>
                  </a:moveTo>
                  <a:cubicBezTo>
                    <a:pt x="2618" y="11040"/>
                    <a:pt x="5236" y="1783"/>
                    <a:pt x="8836" y="240"/>
                  </a:cubicBezTo>
                  <a:cubicBezTo>
                    <a:pt x="12436" y="-1303"/>
                    <a:pt x="17018" y="4868"/>
                    <a:pt x="21600" y="110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3" name="Line"/>
            <p:cNvSpPr/>
            <p:nvPr/>
          </p:nvSpPr>
          <p:spPr>
            <a:xfrm>
              <a:off x="8580385" y="7608861"/>
              <a:ext cx="108197" cy="31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3877"/>
                    <a:pt x="9600" y="7754"/>
                    <a:pt x="13200" y="11354"/>
                  </a:cubicBezTo>
                  <a:cubicBezTo>
                    <a:pt x="16800" y="14954"/>
                    <a:pt x="19200" y="18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4" name="Line"/>
            <p:cNvSpPr/>
            <p:nvPr/>
          </p:nvSpPr>
          <p:spPr>
            <a:xfrm>
              <a:off x="8503627" y="7743010"/>
              <a:ext cx="233042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14" extrusionOk="0">
                  <a:moveTo>
                    <a:pt x="423" y="20914"/>
                  </a:moveTo>
                  <a:cubicBezTo>
                    <a:pt x="57" y="13714"/>
                    <a:pt x="-309" y="6514"/>
                    <a:pt x="423" y="2914"/>
                  </a:cubicBezTo>
                  <a:cubicBezTo>
                    <a:pt x="1155" y="-686"/>
                    <a:pt x="2986" y="-686"/>
                    <a:pt x="6647" y="1474"/>
                  </a:cubicBezTo>
                  <a:cubicBezTo>
                    <a:pt x="10308" y="3634"/>
                    <a:pt x="15799" y="7954"/>
                    <a:pt x="21291" y="122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5" name="Line"/>
            <p:cNvSpPr/>
            <p:nvPr/>
          </p:nvSpPr>
          <p:spPr>
            <a:xfrm>
              <a:off x="8856885" y="7556289"/>
              <a:ext cx="216393" cy="31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9" extrusionOk="0">
                  <a:moveTo>
                    <a:pt x="0" y="6782"/>
                  </a:moveTo>
                  <a:cubicBezTo>
                    <a:pt x="0" y="5432"/>
                    <a:pt x="0" y="4082"/>
                    <a:pt x="600" y="2867"/>
                  </a:cubicBezTo>
                  <a:cubicBezTo>
                    <a:pt x="1200" y="1652"/>
                    <a:pt x="2400" y="572"/>
                    <a:pt x="4000" y="167"/>
                  </a:cubicBezTo>
                  <a:cubicBezTo>
                    <a:pt x="5600" y="-238"/>
                    <a:pt x="7600" y="32"/>
                    <a:pt x="9000" y="1652"/>
                  </a:cubicBezTo>
                  <a:cubicBezTo>
                    <a:pt x="10400" y="3272"/>
                    <a:pt x="11200" y="6242"/>
                    <a:pt x="10600" y="9212"/>
                  </a:cubicBezTo>
                  <a:cubicBezTo>
                    <a:pt x="10000" y="12182"/>
                    <a:pt x="8000" y="15152"/>
                    <a:pt x="6400" y="17177"/>
                  </a:cubicBezTo>
                  <a:cubicBezTo>
                    <a:pt x="4800" y="19202"/>
                    <a:pt x="3600" y="20282"/>
                    <a:pt x="4000" y="20822"/>
                  </a:cubicBezTo>
                  <a:cubicBezTo>
                    <a:pt x="4400" y="21362"/>
                    <a:pt x="6400" y="21362"/>
                    <a:pt x="9600" y="20552"/>
                  </a:cubicBezTo>
                  <a:cubicBezTo>
                    <a:pt x="12800" y="19742"/>
                    <a:pt x="17200" y="18122"/>
                    <a:pt x="21600" y="165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6" name="Line"/>
            <p:cNvSpPr/>
            <p:nvPr/>
          </p:nvSpPr>
          <p:spPr>
            <a:xfrm>
              <a:off x="9096337" y="7548753"/>
              <a:ext cx="301529" cy="3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433" extrusionOk="0">
                  <a:moveTo>
                    <a:pt x="4333" y="7477"/>
                  </a:moveTo>
                  <a:cubicBezTo>
                    <a:pt x="3481" y="8585"/>
                    <a:pt x="2628" y="9692"/>
                    <a:pt x="2912" y="10385"/>
                  </a:cubicBezTo>
                  <a:cubicBezTo>
                    <a:pt x="3197" y="11077"/>
                    <a:pt x="4618" y="11354"/>
                    <a:pt x="6039" y="11215"/>
                  </a:cubicBezTo>
                  <a:cubicBezTo>
                    <a:pt x="7460" y="11077"/>
                    <a:pt x="8881" y="10523"/>
                    <a:pt x="10018" y="8862"/>
                  </a:cubicBezTo>
                  <a:cubicBezTo>
                    <a:pt x="11154" y="7200"/>
                    <a:pt x="12007" y="4431"/>
                    <a:pt x="11865" y="2631"/>
                  </a:cubicBezTo>
                  <a:cubicBezTo>
                    <a:pt x="11723" y="831"/>
                    <a:pt x="10586" y="0"/>
                    <a:pt x="8597" y="0"/>
                  </a:cubicBezTo>
                  <a:cubicBezTo>
                    <a:pt x="6607" y="0"/>
                    <a:pt x="3765" y="831"/>
                    <a:pt x="2060" y="2908"/>
                  </a:cubicBezTo>
                  <a:cubicBezTo>
                    <a:pt x="354" y="4985"/>
                    <a:pt x="-214" y="8308"/>
                    <a:pt x="70" y="11215"/>
                  </a:cubicBezTo>
                  <a:cubicBezTo>
                    <a:pt x="354" y="14123"/>
                    <a:pt x="1491" y="16615"/>
                    <a:pt x="3481" y="18277"/>
                  </a:cubicBezTo>
                  <a:cubicBezTo>
                    <a:pt x="5470" y="19938"/>
                    <a:pt x="8312" y="20769"/>
                    <a:pt x="10444" y="21185"/>
                  </a:cubicBezTo>
                  <a:cubicBezTo>
                    <a:pt x="12575" y="21600"/>
                    <a:pt x="13997" y="21600"/>
                    <a:pt x="15702" y="20354"/>
                  </a:cubicBezTo>
                  <a:cubicBezTo>
                    <a:pt x="17407" y="19108"/>
                    <a:pt x="19397" y="16615"/>
                    <a:pt x="21386" y="1412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7" name="Line"/>
            <p:cNvSpPr/>
            <p:nvPr/>
          </p:nvSpPr>
          <p:spPr>
            <a:xfrm>
              <a:off x="9337757" y="7296296"/>
              <a:ext cx="156283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8" name="Line"/>
            <p:cNvSpPr/>
            <p:nvPr/>
          </p:nvSpPr>
          <p:spPr>
            <a:xfrm>
              <a:off x="8683199" y="6971708"/>
              <a:ext cx="1035248" cy="10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488" extrusionOk="0">
                  <a:moveTo>
                    <a:pt x="16374" y="3600"/>
                  </a:moveTo>
                  <a:cubicBezTo>
                    <a:pt x="15540" y="3120"/>
                    <a:pt x="14706" y="2640"/>
                    <a:pt x="13664" y="2360"/>
                  </a:cubicBezTo>
                  <a:cubicBezTo>
                    <a:pt x="12621" y="2080"/>
                    <a:pt x="11370" y="2000"/>
                    <a:pt x="10120" y="2200"/>
                  </a:cubicBezTo>
                  <a:cubicBezTo>
                    <a:pt x="8869" y="2400"/>
                    <a:pt x="7618" y="2880"/>
                    <a:pt x="6408" y="3720"/>
                  </a:cubicBezTo>
                  <a:cubicBezTo>
                    <a:pt x="5199" y="4560"/>
                    <a:pt x="4031" y="5760"/>
                    <a:pt x="3072" y="7120"/>
                  </a:cubicBezTo>
                  <a:cubicBezTo>
                    <a:pt x="2113" y="8480"/>
                    <a:pt x="1363" y="10000"/>
                    <a:pt x="862" y="11360"/>
                  </a:cubicBezTo>
                  <a:cubicBezTo>
                    <a:pt x="362" y="12720"/>
                    <a:pt x="112" y="13920"/>
                    <a:pt x="28" y="14920"/>
                  </a:cubicBezTo>
                  <a:cubicBezTo>
                    <a:pt x="-55" y="15920"/>
                    <a:pt x="28" y="16720"/>
                    <a:pt x="487" y="17560"/>
                  </a:cubicBezTo>
                  <a:cubicBezTo>
                    <a:pt x="946" y="18400"/>
                    <a:pt x="1780" y="19280"/>
                    <a:pt x="3239" y="20000"/>
                  </a:cubicBezTo>
                  <a:cubicBezTo>
                    <a:pt x="4699" y="20720"/>
                    <a:pt x="6784" y="21280"/>
                    <a:pt x="8618" y="21440"/>
                  </a:cubicBezTo>
                  <a:cubicBezTo>
                    <a:pt x="10453" y="21600"/>
                    <a:pt x="12038" y="21360"/>
                    <a:pt x="13497" y="20760"/>
                  </a:cubicBezTo>
                  <a:cubicBezTo>
                    <a:pt x="14957" y="20160"/>
                    <a:pt x="16291" y="19200"/>
                    <a:pt x="17500" y="17920"/>
                  </a:cubicBezTo>
                  <a:cubicBezTo>
                    <a:pt x="18709" y="16640"/>
                    <a:pt x="19794" y="15040"/>
                    <a:pt x="20503" y="13320"/>
                  </a:cubicBezTo>
                  <a:cubicBezTo>
                    <a:pt x="21211" y="11600"/>
                    <a:pt x="21545" y="9760"/>
                    <a:pt x="21545" y="8080"/>
                  </a:cubicBezTo>
                  <a:cubicBezTo>
                    <a:pt x="21545" y="6400"/>
                    <a:pt x="21211" y="4880"/>
                    <a:pt x="20544" y="3560"/>
                  </a:cubicBezTo>
                  <a:cubicBezTo>
                    <a:pt x="19877" y="2240"/>
                    <a:pt x="18876" y="1120"/>
                    <a:pt x="17625" y="560"/>
                  </a:cubicBezTo>
                  <a:cubicBezTo>
                    <a:pt x="16374" y="0"/>
                    <a:pt x="14873" y="0"/>
                    <a:pt x="13372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9" name="Line"/>
            <p:cNvSpPr/>
            <p:nvPr/>
          </p:nvSpPr>
          <p:spPr>
            <a:xfrm>
              <a:off x="4492983" y="5646998"/>
              <a:ext cx="4580295" cy="1493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6" extrusionOk="0">
                  <a:moveTo>
                    <a:pt x="21600" y="21576"/>
                  </a:moveTo>
                  <a:cubicBezTo>
                    <a:pt x="21449" y="21171"/>
                    <a:pt x="21298" y="20765"/>
                    <a:pt x="20976" y="20505"/>
                  </a:cubicBezTo>
                  <a:cubicBezTo>
                    <a:pt x="20655" y="20244"/>
                    <a:pt x="20164" y="20128"/>
                    <a:pt x="19682" y="20041"/>
                  </a:cubicBezTo>
                  <a:cubicBezTo>
                    <a:pt x="19200" y="19955"/>
                    <a:pt x="18728" y="19897"/>
                    <a:pt x="18132" y="20012"/>
                  </a:cubicBezTo>
                  <a:cubicBezTo>
                    <a:pt x="17537" y="20128"/>
                    <a:pt x="16819" y="20418"/>
                    <a:pt x="16110" y="20592"/>
                  </a:cubicBezTo>
                  <a:cubicBezTo>
                    <a:pt x="15402" y="20765"/>
                    <a:pt x="14702" y="20823"/>
                    <a:pt x="13975" y="20852"/>
                  </a:cubicBezTo>
                  <a:cubicBezTo>
                    <a:pt x="13247" y="20881"/>
                    <a:pt x="12491" y="20881"/>
                    <a:pt x="11764" y="20678"/>
                  </a:cubicBezTo>
                  <a:cubicBezTo>
                    <a:pt x="11036" y="20476"/>
                    <a:pt x="10337" y="20070"/>
                    <a:pt x="9742" y="19694"/>
                  </a:cubicBezTo>
                  <a:cubicBezTo>
                    <a:pt x="9146" y="19318"/>
                    <a:pt x="8655" y="18970"/>
                    <a:pt x="8107" y="18478"/>
                  </a:cubicBezTo>
                  <a:cubicBezTo>
                    <a:pt x="7559" y="17986"/>
                    <a:pt x="6954" y="17349"/>
                    <a:pt x="6359" y="16625"/>
                  </a:cubicBezTo>
                  <a:cubicBezTo>
                    <a:pt x="5764" y="15901"/>
                    <a:pt x="5178" y="15090"/>
                    <a:pt x="4696" y="14308"/>
                  </a:cubicBezTo>
                  <a:cubicBezTo>
                    <a:pt x="4214" y="13527"/>
                    <a:pt x="3836" y="12774"/>
                    <a:pt x="3543" y="12079"/>
                  </a:cubicBezTo>
                  <a:cubicBezTo>
                    <a:pt x="3250" y="11384"/>
                    <a:pt x="3043" y="10747"/>
                    <a:pt x="2787" y="9994"/>
                  </a:cubicBezTo>
                  <a:cubicBezTo>
                    <a:pt x="2532" y="9241"/>
                    <a:pt x="2230" y="8373"/>
                    <a:pt x="1937" y="7504"/>
                  </a:cubicBezTo>
                  <a:cubicBezTo>
                    <a:pt x="1644" y="6636"/>
                    <a:pt x="1361" y="5767"/>
                    <a:pt x="1153" y="4898"/>
                  </a:cubicBezTo>
                  <a:cubicBezTo>
                    <a:pt x="945" y="4030"/>
                    <a:pt x="813" y="3161"/>
                    <a:pt x="690" y="2408"/>
                  </a:cubicBezTo>
                  <a:cubicBezTo>
                    <a:pt x="567" y="1655"/>
                    <a:pt x="454" y="1018"/>
                    <a:pt x="359" y="613"/>
                  </a:cubicBezTo>
                  <a:cubicBezTo>
                    <a:pt x="265" y="208"/>
                    <a:pt x="189" y="34"/>
                    <a:pt x="132" y="5"/>
                  </a:cubicBezTo>
                  <a:cubicBezTo>
                    <a:pt x="76" y="-24"/>
                    <a:pt x="38" y="92"/>
                    <a:pt x="0" y="2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0" name="Line"/>
            <p:cNvSpPr/>
            <p:nvPr/>
          </p:nvSpPr>
          <p:spPr>
            <a:xfrm>
              <a:off x="4314439" y="5561988"/>
              <a:ext cx="406958" cy="19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0665" extrusionOk="0">
                  <a:moveTo>
                    <a:pt x="1177" y="20665"/>
                  </a:moveTo>
                  <a:cubicBezTo>
                    <a:pt x="541" y="18971"/>
                    <a:pt x="-94" y="17277"/>
                    <a:pt x="12" y="14100"/>
                  </a:cubicBezTo>
                  <a:cubicBezTo>
                    <a:pt x="118" y="10924"/>
                    <a:pt x="965" y="6265"/>
                    <a:pt x="2341" y="3300"/>
                  </a:cubicBezTo>
                  <a:cubicBezTo>
                    <a:pt x="3718" y="336"/>
                    <a:pt x="5624" y="-935"/>
                    <a:pt x="8906" y="759"/>
                  </a:cubicBezTo>
                  <a:cubicBezTo>
                    <a:pt x="12188" y="2453"/>
                    <a:pt x="16847" y="7112"/>
                    <a:pt x="21506" y="1177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1" name="Line"/>
            <p:cNvSpPr/>
            <p:nvPr/>
          </p:nvSpPr>
          <p:spPr>
            <a:xfrm>
              <a:off x="4432873" y="3978287"/>
              <a:ext cx="1" cy="12023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2" name="Line"/>
            <p:cNvSpPr/>
            <p:nvPr/>
          </p:nvSpPr>
          <p:spPr>
            <a:xfrm>
              <a:off x="4404064" y="3928937"/>
              <a:ext cx="293289" cy="42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263" extrusionOk="0">
                  <a:moveTo>
                    <a:pt x="2098" y="3063"/>
                  </a:moveTo>
                  <a:cubicBezTo>
                    <a:pt x="2390" y="4063"/>
                    <a:pt x="2682" y="5063"/>
                    <a:pt x="2244" y="5263"/>
                  </a:cubicBezTo>
                  <a:cubicBezTo>
                    <a:pt x="1806" y="5463"/>
                    <a:pt x="639" y="4863"/>
                    <a:pt x="201" y="3763"/>
                  </a:cubicBezTo>
                  <a:cubicBezTo>
                    <a:pt x="-237" y="2663"/>
                    <a:pt x="55" y="1063"/>
                    <a:pt x="931" y="363"/>
                  </a:cubicBezTo>
                  <a:cubicBezTo>
                    <a:pt x="1806" y="-337"/>
                    <a:pt x="3266" y="-137"/>
                    <a:pt x="4871" y="1963"/>
                  </a:cubicBezTo>
                  <a:cubicBezTo>
                    <a:pt x="6477" y="4063"/>
                    <a:pt x="8228" y="8063"/>
                    <a:pt x="9104" y="11263"/>
                  </a:cubicBezTo>
                  <a:cubicBezTo>
                    <a:pt x="9979" y="14463"/>
                    <a:pt x="9979" y="16863"/>
                    <a:pt x="9833" y="18563"/>
                  </a:cubicBezTo>
                  <a:cubicBezTo>
                    <a:pt x="9687" y="20263"/>
                    <a:pt x="9395" y="21263"/>
                    <a:pt x="8958" y="21263"/>
                  </a:cubicBezTo>
                  <a:cubicBezTo>
                    <a:pt x="8520" y="21263"/>
                    <a:pt x="7936" y="20263"/>
                    <a:pt x="7790" y="19263"/>
                  </a:cubicBezTo>
                  <a:cubicBezTo>
                    <a:pt x="7644" y="18263"/>
                    <a:pt x="7936" y="17263"/>
                    <a:pt x="10271" y="16163"/>
                  </a:cubicBezTo>
                  <a:cubicBezTo>
                    <a:pt x="12606" y="15063"/>
                    <a:pt x="16985" y="13863"/>
                    <a:pt x="21363" y="126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3" name="Line"/>
            <p:cNvSpPr/>
            <p:nvPr/>
          </p:nvSpPr>
          <p:spPr>
            <a:xfrm>
              <a:off x="4588052" y="3852616"/>
              <a:ext cx="288292" cy="31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0905" extrusionOk="0">
                  <a:moveTo>
                    <a:pt x="4399" y="12213"/>
                  </a:moveTo>
                  <a:cubicBezTo>
                    <a:pt x="6127" y="10105"/>
                    <a:pt x="7855" y="7998"/>
                    <a:pt x="8863" y="6022"/>
                  </a:cubicBezTo>
                  <a:cubicBezTo>
                    <a:pt x="9871" y="4047"/>
                    <a:pt x="10159" y="2203"/>
                    <a:pt x="9439" y="1149"/>
                  </a:cubicBezTo>
                  <a:cubicBezTo>
                    <a:pt x="8719" y="95"/>
                    <a:pt x="6991" y="-168"/>
                    <a:pt x="5551" y="95"/>
                  </a:cubicBezTo>
                  <a:cubicBezTo>
                    <a:pt x="4111" y="359"/>
                    <a:pt x="2959" y="1149"/>
                    <a:pt x="1807" y="3652"/>
                  </a:cubicBezTo>
                  <a:cubicBezTo>
                    <a:pt x="655" y="6154"/>
                    <a:pt x="-497" y="10369"/>
                    <a:pt x="223" y="13793"/>
                  </a:cubicBezTo>
                  <a:cubicBezTo>
                    <a:pt x="943" y="17217"/>
                    <a:pt x="3535" y="19852"/>
                    <a:pt x="6415" y="20642"/>
                  </a:cubicBezTo>
                  <a:cubicBezTo>
                    <a:pt x="9295" y="21432"/>
                    <a:pt x="12463" y="20378"/>
                    <a:pt x="15055" y="18403"/>
                  </a:cubicBezTo>
                  <a:cubicBezTo>
                    <a:pt x="17647" y="16427"/>
                    <a:pt x="19663" y="13530"/>
                    <a:pt x="20383" y="11422"/>
                  </a:cubicBezTo>
                  <a:cubicBezTo>
                    <a:pt x="21103" y="9315"/>
                    <a:pt x="20527" y="7998"/>
                    <a:pt x="19951" y="66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4" name="Line"/>
            <p:cNvSpPr/>
            <p:nvPr/>
          </p:nvSpPr>
          <p:spPr>
            <a:xfrm>
              <a:off x="4673309" y="3689764"/>
              <a:ext cx="7213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5" name="Line"/>
            <p:cNvSpPr/>
            <p:nvPr/>
          </p:nvSpPr>
          <p:spPr>
            <a:xfrm>
              <a:off x="4465161" y="2904342"/>
              <a:ext cx="1783001" cy="46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46" y="19910"/>
                  </a:moveTo>
                  <a:cubicBezTo>
                    <a:pt x="-3" y="18970"/>
                    <a:pt x="-51" y="18031"/>
                    <a:pt x="119" y="16717"/>
                  </a:cubicBezTo>
                  <a:cubicBezTo>
                    <a:pt x="288" y="15402"/>
                    <a:pt x="675" y="13711"/>
                    <a:pt x="1475" y="11551"/>
                  </a:cubicBezTo>
                  <a:cubicBezTo>
                    <a:pt x="2274" y="9391"/>
                    <a:pt x="3484" y="6762"/>
                    <a:pt x="4792" y="4883"/>
                  </a:cubicBezTo>
                  <a:cubicBezTo>
                    <a:pt x="6100" y="3005"/>
                    <a:pt x="7504" y="1878"/>
                    <a:pt x="8715" y="1127"/>
                  </a:cubicBezTo>
                  <a:cubicBezTo>
                    <a:pt x="9926" y="376"/>
                    <a:pt x="10943" y="0"/>
                    <a:pt x="12057" y="0"/>
                  </a:cubicBezTo>
                  <a:cubicBezTo>
                    <a:pt x="13171" y="0"/>
                    <a:pt x="14381" y="376"/>
                    <a:pt x="15447" y="1597"/>
                  </a:cubicBezTo>
                  <a:cubicBezTo>
                    <a:pt x="16512" y="2817"/>
                    <a:pt x="17432" y="4883"/>
                    <a:pt x="18159" y="6950"/>
                  </a:cubicBezTo>
                  <a:cubicBezTo>
                    <a:pt x="18885" y="9016"/>
                    <a:pt x="19418" y="11082"/>
                    <a:pt x="19951" y="13523"/>
                  </a:cubicBezTo>
                  <a:cubicBezTo>
                    <a:pt x="20484" y="15965"/>
                    <a:pt x="21016" y="18783"/>
                    <a:pt x="21549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6" name="Line"/>
            <p:cNvSpPr/>
            <p:nvPr/>
          </p:nvSpPr>
          <p:spPr>
            <a:xfrm>
              <a:off x="6043791" y="3100697"/>
              <a:ext cx="224407" cy="376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0" y="16371"/>
                  </a:moveTo>
                  <a:cubicBezTo>
                    <a:pt x="5014" y="17962"/>
                    <a:pt x="10029" y="19554"/>
                    <a:pt x="13500" y="20463"/>
                  </a:cubicBezTo>
                  <a:cubicBezTo>
                    <a:pt x="16971" y="21373"/>
                    <a:pt x="18900" y="21600"/>
                    <a:pt x="20057" y="21032"/>
                  </a:cubicBezTo>
                  <a:cubicBezTo>
                    <a:pt x="21214" y="20463"/>
                    <a:pt x="21600" y="19099"/>
                    <a:pt x="21600" y="15461"/>
                  </a:cubicBezTo>
                  <a:cubicBezTo>
                    <a:pt x="21600" y="11823"/>
                    <a:pt x="21214" y="5912"/>
                    <a:pt x="20829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7" name="Line"/>
            <p:cNvSpPr/>
            <p:nvPr/>
          </p:nvSpPr>
          <p:spPr>
            <a:xfrm>
              <a:off x="6249117" y="3821679"/>
              <a:ext cx="359698" cy="33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0875" extrusionOk="0">
                  <a:moveTo>
                    <a:pt x="663" y="8959"/>
                  </a:moveTo>
                  <a:cubicBezTo>
                    <a:pt x="423" y="7717"/>
                    <a:pt x="183" y="6476"/>
                    <a:pt x="63" y="4986"/>
                  </a:cubicBezTo>
                  <a:cubicBezTo>
                    <a:pt x="-57" y="3496"/>
                    <a:pt x="-57" y="1758"/>
                    <a:pt x="543" y="765"/>
                  </a:cubicBezTo>
                  <a:cubicBezTo>
                    <a:pt x="1143" y="-228"/>
                    <a:pt x="2343" y="-476"/>
                    <a:pt x="4143" y="1386"/>
                  </a:cubicBezTo>
                  <a:cubicBezTo>
                    <a:pt x="5943" y="3248"/>
                    <a:pt x="8343" y="7221"/>
                    <a:pt x="9663" y="9952"/>
                  </a:cubicBezTo>
                  <a:cubicBezTo>
                    <a:pt x="10983" y="12683"/>
                    <a:pt x="11223" y="14172"/>
                    <a:pt x="11343" y="15662"/>
                  </a:cubicBezTo>
                  <a:cubicBezTo>
                    <a:pt x="11463" y="17152"/>
                    <a:pt x="11463" y="18641"/>
                    <a:pt x="10863" y="19634"/>
                  </a:cubicBezTo>
                  <a:cubicBezTo>
                    <a:pt x="10263" y="20627"/>
                    <a:pt x="9063" y="21124"/>
                    <a:pt x="8223" y="20752"/>
                  </a:cubicBezTo>
                  <a:cubicBezTo>
                    <a:pt x="7383" y="20379"/>
                    <a:pt x="6903" y="19138"/>
                    <a:pt x="7143" y="17400"/>
                  </a:cubicBezTo>
                  <a:cubicBezTo>
                    <a:pt x="7383" y="15662"/>
                    <a:pt x="8343" y="13427"/>
                    <a:pt x="10863" y="11690"/>
                  </a:cubicBezTo>
                  <a:cubicBezTo>
                    <a:pt x="13383" y="9952"/>
                    <a:pt x="17463" y="8710"/>
                    <a:pt x="21543" y="74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8" name="Line"/>
            <p:cNvSpPr/>
            <p:nvPr/>
          </p:nvSpPr>
          <p:spPr>
            <a:xfrm>
              <a:off x="6545454" y="3733844"/>
              <a:ext cx="267731" cy="22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0982" extrusionOk="0">
                  <a:moveTo>
                    <a:pt x="4069" y="11349"/>
                  </a:moveTo>
                  <a:cubicBezTo>
                    <a:pt x="5340" y="9885"/>
                    <a:pt x="6610" y="8420"/>
                    <a:pt x="7563" y="6773"/>
                  </a:cubicBezTo>
                  <a:cubicBezTo>
                    <a:pt x="8516" y="5125"/>
                    <a:pt x="9151" y="3295"/>
                    <a:pt x="8675" y="2014"/>
                  </a:cubicBezTo>
                  <a:cubicBezTo>
                    <a:pt x="8198" y="732"/>
                    <a:pt x="6610" y="0"/>
                    <a:pt x="5022" y="0"/>
                  </a:cubicBezTo>
                  <a:cubicBezTo>
                    <a:pt x="3434" y="0"/>
                    <a:pt x="1846" y="732"/>
                    <a:pt x="893" y="3112"/>
                  </a:cubicBezTo>
                  <a:cubicBezTo>
                    <a:pt x="-60" y="5492"/>
                    <a:pt x="-378" y="9519"/>
                    <a:pt x="575" y="12997"/>
                  </a:cubicBezTo>
                  <a:cubicBezTo>
                    <a:pt x="1528" y="16475"/>
                    <a:pt x="3751" y="19403"/>
                    <a:pt x="6610" y="20502"/>
                  </a:cubicBezTo>
                  <a:cubicBezTo>
                    <a:pt x="9469" y="21600"/>
                    <a:pt x="12963" y="20868"/>
                    <a:pt x="15504" y="17756"/>
                  </a:cubicBezTo>
                  <a:cubicBezTo>
                    <a:pt x="18046" y="14644"/>
                    <a:pt x="19634" y="9153"/>
                    <a:pt x="21222" y="36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9" name="Line"/>
            <p:cNvSpPr/>
            <p:nvPr/>
          </p:nvSpPr>
          <p:spPr>
            <a:xfrm>
              <a:off x="6692967" y="3569547"/>
              <a:ext cx="96175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0" name="Line"/>
            <p:cNvSpPr/>
            <p:nvPr/>
          </p:nvSpPr>
          <p:spPr>
            <a:xfrm>
              <a:off x="7017554" y="2627140"/>
              <a:ext cx="2127855" cy="114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8" extrusionOk="0">
                  <a:moveTo>
                    <a:pt x="0" y="21538"/>
                  </a:moveTo>
                  <a:cubicBezTo>
                    <a:pt x="488" y="19656"/>
                    <a:pt x="976" y="17775"/>
                    <a:pt x="1505" y="16082"/>
                  </a:cubicBezTo>
                  <a:cubicBezTo>
                    <a:pt x="2034" y="14388"/>
                    <a:pt x="2603" y="12883"/>
                    <a:pt x="3254" y="11453"/>
                  </a:cubicBezTo>
                  <a:cubicBezTo>
                    <a:pt x="3905" y="10023"/>
                    <a:pt x="4637" y="8668"/>
                    <a:pt x="5349" y="7464"/>
                  </a:cubicBezTo>
                  <a:cubicBezTo>
                    <a:pt x="6061" y="6260"/>
                    <a:pt x="6753" y="5206"/>
                    <a:pt x="7464" y="4228"/>
                  </a:cubicBezTo>
                  <a:cubicBezTo>
                    <a:pt x="8176" y="3250"/>
                    <a:pt x="8908" y="2346"/>
                    <a:pt x="9641" y="1669"/>
                  </a:cubicBezTo>
                  <a:cubicBezTo>
                    <a:pt x="10373" y="992"/>
                    <a:pt x="11105" y="540"/>
                    <a:pt x="11797" y="277"/>
                  </a:cubicBezTo>
                  <a:cubicBezTo>
                    <a:pt x="12488" y="13"/>
                    <a:pt x="13139" y="-62"/>
                    <a:pt x="13932" y="51"/>
                  </a:cubicBezTo>
                  <a:cubicBezTo>
                    <a:pt x="14725" y="164"/>
                    <a:pt x="15661" y="465"/>
                    <a:pt x="16414" y="1029"/>
                  </a:cubicBezTo>
                  <a:cubicBezTo>
                    <a:pt x="17166" y="1594"/>
                    <a:pt x="17736" y="2422"/>
                    <a:pt x="18244" y="3250"/>
                  </a:cubicBezTo>
                  <a:cubicBezTo>
                    <a:pt x="18753" y="4077"/>
                    <a:pt x="19200" y="4905"/>
                    <a:pt x="19668" y="5658"/>
                  </a:cubicBezTo>
                  <a:cubicBezTo>
                    <a:pt x="20136" y="6410"/>
                    <a:pt x="20624" y="7088"/>
                    <a:pt x="20949" y="7577"/>
                  </a:cubicBezTo>
                  <a:cubicBezTo>
                    <a:pt x="21275" y="8066"/>
                    <a:pt x="21437" y="8367"/>
                    <a:pt x="21519" y="8443"/>
                  </a:cubicBezTo>
                  <a:cubicBezTo>
                    <a:pt x="21600" y="8518"/>
                    <a:pt x="21600" y="8367"/>
                    <a:pt x="21600" y="82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1" name="Line"/>
            <p:cNvSpPr/>
            <p:nvPr/>
          </p:nvSpPr>
          <p:spPr>
            <a:xfrm>
              <a:off x="8953060" y="2992501"/>
              <a:ext cx="252458" cy="20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extrusionOk="0">
                  <a:moveTo>
                    <a:pt x="0" y="16800"/>
                  </a:moveTo>
                  <a:cubicBezTo>
                    <a:pt x="1714" y="16400"/>
                    <a:pt x="3429" y="16000"/>
                    <a:pt x="4971" y="16400"/>
                  </a:cubicBezTo>
                  <a:cubicBezTo>
                    <a:pt x="6514" y="16800"/>
                    <a:pt x="7886" y="18000"/>
                    <a:pt x="9943" y="19200"/>
                  </a:cubicBezTo>
                  <a:cubicBezTo>
                    <a:pt x="12000" y="20400"/>
                    <a:pt x="14743" y="21600"/>
                    <a:pt x="16800" y="20400"/>
                  </a:cubicBezTo>
                  <a:cubicBezTo>
                    <a:pt x="18857" y="19200"/>
                    <a:pt x="20229" y="15600"/>
                    <a:pt x="20914" y="11800"/>
                  </a:cubicBezTo>
                  <a:cubicBezTo>
                    <a:pt x="21600" y="8000"/>
                    <a:pt x="21600" y="40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2" name="Line"/>
            <p:cNvSpPr/>
            <p:nvPr/>
          </p:nvSpPr>
          <p:spPr>
            <a:xfrm>
              <a:off x="9313713" y="3461822"/>
              <a:ext cx="360654" cy="33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1440" y="11273"/>
                  </a:moveTo>
                  <a:cubicBezTo>
                    <a:pt x="720" y="10268"/>
                    <a:pt x="0" y="9263"/>
                    <a:pt x="0" y="7380"/>
                  </a:cubicBezTo>
                  <a:cubicBezTo>
                    <a:pt x="0" y="5496"/>
                    <a:pt x="720" y="2733"/>
                    <a:pt x="1800" y="1226"/>
                  </a:cubicBezTo>
                  <a:cubicBezTo>
                    <a:pt x="2880" y="-281"/>
                    <a:pt x="4320" y="-532"/>
                    <a:pt x="6000" y="1226"/>
                  </a:cubicBezTo>
                  <a:cubicBezTo>
                    <a:pt x="7680" y="2984"/>
                    <a:pt x="9600" y="6752"/>
                    <a:pt x="10560" y="9891"/>
                  </a:cubicBezTo>
                  <a:cubicBezTo>
                    <a:pt x="11520" y="13031"/>
                    <a:pt x="11520" y="15542"/>
                    <a:pt x="11400" y="17426"/>
                  </a:cubicBezTo>
                  <a:cubicBezTo>
                    <a:pt x="11280" y="19310"/>
                    <a:pt x="11040" y="20566"/>
                    <a:pt x="10440" y="20817"/>
                  </a:cubicBezTo>
                  <a:cubicBezTo>
                    <a:pt x="9840" y="21068"/>
                    <a:pt x="8880" y="20315"/>
                    <a:pt x="8760" y="19310"/>
                  </a:cubicBezTo>
                  <a:cubicBezTo>
                    <a:pt x="8640" y="18305"/>
                    <a:pt x="9360" y="17049"/>
                    <a:pt x="11640" y="15794"/>
                  </a:cubicBezTo>
                  <a:cubicBezTo>
                    <a:pt x="13920" y="14538"/>
                    <a:pt x="17760" y="13282"/>
                    <a:pt x="21600" y="1202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3" name="Line"/>
            <p:cNvSpPr/>
            <p:nvPr/>
          </p:nvSpPr>
          <p:spPr>
            <a:xfrm>
              <a:off x="9642725" y="3326818"/>
              <a:ext cx="308142" cy="315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013" extrusionOk="0">
                  <a:moveTo>
                    <a:pt x="3848" y="13753"/>
                  </a:moveTo>
                  <a:cubicBezTo>
                    <a:pt x="5233" y="12953"/>
                    <a:pt x="6617" y="12153"/>
                    <a:pt x="7725" y="10019"/>
                  </a:cubicBezTo>
                  <a:cubicBezTo>
                    <a:pt x="8832" y="7886"/>
                    <a:pt x="9663" y="4419"/>
                    <a:pt x="9109" y="2419"/>
                  </a:cubicBezTo>
                  <a:cubicBezTo>
                    <a:pt x="8556" y="419"/>
                    <a:pt x="6617" y="-114"/>
                    <a:pt x="5094" y="19"/>
                  </a:cubicBezTo>
                  <a:cubicBezTo>
                    <a:pt x="3571" y="153"/>
                    <a:pt x="2463" y="953"/>
                    <a:pt x="1494" y="3353"/>
                  </a:cubicBezTo>
                  <a:cubicBezTo>
                    <a:pt x="525" y="5753"/>
                    <a:pt x="-306" y="9753"/>
                    <a:pt x="109" y="13086"/>
                  </a:cubicBezTo>
                  <a:cubicBezTo>
                    <a:pt x="525" y="16419"/>
                    <a:pt x="2186" y="19086"/>
                    <a:pt x="4402" y="20286"/>
                  </a:cubicBezTo>
                  <a:cubicBezTo>
                    <a:pt x="6617" y="21486"/>
                    <a:pt x="9386" y="21219"/>
                    <a:pt x="12294" y="19353"/>
                  </a:cubicBezTo>
                  <a:cubicBezTo>
                    <a:pt x="15202" y="17486"/>
                    <a:pt x="18248" y="14019"/>
                    <a:pt x="21294" y="105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4" name="Line"/>
            <p:cNvSpPr/>
            <p:nvPr/>
          </p:nvSpPr>
          <p:spPr>
            <a:xfrm>
              <a:off x="9746497" y="3148785"/>
              <a:ext cx="96175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5" name="Line"/>
            <p:cNvSpPr/>
            <p:nvPr/>
          </p:nvSpPr>
          <p:spPr>
            <a:xfrm>
              <a:off x="10035019" y="2532502"/>
              <a:ext cx="1562832" cy="71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5" extrusionOk="0">
                  <a:moveTo>
                    <a:pt x="0" y="21335"/>
                  </a:moveTo>
                  <a:cubicBezTo>
                    <a:pt x="222" y="20015"/>
                    <a:pt x="443" y="18695"/>
                    <a:pt x="997" y="16895"/>
                  </a:cubicBezTo>
                  <a:cubicBezTo>
                    <a:pt x="1551" y="15095"/>
                    <a:pt x="2437" y="12815"/>
                    <a:pt x="3517" y="10655"/>
                  </a:cubicBezTo>
                  <a:cubicBezTo>
                    <a:pt x="4597" y="8495"/>
                    <a:pt x="5871" y="6455"/>
                    <a:pt x="7117" y="4775"/>
                  </a:cubicBezTo>
                  <a:cubicBezTo>
                    <a:pt x="8363" y="3095"/>
                    <a:pt x="9582" y="1775"/>
                    <a:pt x="10717" y="935"/>
                  </a:cubicBezTo>
                  <a:cubicBezTo>
                    <a:pt x="11852" y="95"/>
                    <a:pt x="12905" y="-265"/>
                    <a:pt x="13846" y="215"/>
                  </a:cubicBezTo>
                  <a:cubicBezTo>
                    <a:pt x="14788" y="695"/>
                    <a:pt x="15618" y="2015"/>
                    <a:pt x="16422" y="3875"/>
                  </a:cubicBezTo>
                  <a:cubicBezTo>
                    <a:pt x="17225" y="5735"/>
                    <a:pt x="18000" y="8135"/>
                    <a:pt x="18609" y="10115"/>
                  </a:cubicBezTo>
                  <a:cubicBezTo>
                    <a:pt x="19218" y="12095"/>
                    <a:pt x="19662" y="13655"/>
                    <a:pt x="20132" y="15335"/>
                  </a:cubicBezTo>
                  <a:cubicBezTo>
                    <a:pt x="20603" y="17015"/>
                    <a:pt x="21102" y="18815"/>
                    <a:pt x="21600" y="206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6" name="Line"/>
            <p:cNvSpPr/>
            <p:nvPr/>
          </p:nvSpPr>
          <p:spPr>
            <a:xfrm>
              <a:off x="11393479" y="3088675"/>
              <a:ext cx="240436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60" y="21600"/>
                    <a:pt x="7920" y="21600"/>
                    <a:pt x="11520" y="18000"/>
                  </a:cubicBezTo>
                  <a:cubicBezTo>
                    <a:pt x="15120" y="14400"/>
                    <a:pt x="1836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7" name="Line"/>
            <p:cNvSpPr/>
            <p:nvPr/>
          </p:nvSpPr>
          <p:spPr>
            <a:xfrm>
              <a:off x="11672213" y="3284586"/>
              <a:ext cx="238203" cy="39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141" extrusionOk="0">
                  <a:moveTo>
                    <a:pt x="5199" y="8232"/>
                  </a:moveTo>
                  <a:cubicBezTo>
                    <a:pt x="3399" y="8232"/>
                    <a:pt x="1599" y="8232"/>
                    <a:pt x="699" y="7260"/>
                  </a:cubicBezTo>
                  <a:cubicBezTo>
                    <a:pt x="-201" y="6288"/>
                    <a:pt x="-201" y="4344"/>
                    <a:pt x="519" y="2940"/>
                  </a:cubicBezTo>
                  <a:cubicBezTo>
                    <a:pt x="1239" y="1536"/>
                    <a:pt x="2679" y="672"/>
                    <a:pt x="4299" y="240"/>
                  </a:cubicBezTo>
                  <a:cubicBezTo>
                    <a:pt x="5919" y="-192"/>
                    <a:pt x="7719" y="-192"/>
                    <a:pt x="9339" y="1536"/>
                  </a:cubicBezTo>
                  <a:cubicBezTo>
                    <a:pt x="10959" y="3264"/>
                    <a:pt x="12399" y="6720"/>
                    <a:pt x="12759" y="9636"/>
                  </a:cubicBezTo>
                  <a:cubicBezTo>
                    <a:pt x="13119" y="12552"/>
                    <a:pt x="12399" y="14928"/>
                    <a:pt x="11139" y="16980"/>
                  </a:cubicBezTo>
                  <a:cubicBezTo>
                    <a:pt x="9879" y="19032"/>
                    <a:pt x="8079" y="20760"/>
                    <a:pt x="7359" y="21084"/>
                  </a:cubicBezTo>
                  <a:cubicBezTo>
                    <a:pt x="6639" y="21408"/>
                    <a:pt x="6999" y="20328"/>
                    <a:pt x="9519" y="18708"/>
                  </a:cubicBezTo>
                  <a:cubicBezTo>
                    <a:pt x="12039" y="17088"/>
                    <a:pt x="16719" y="14928"/>
                    <a:pt x="21399" y="1276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8" name="Line"/>
            <p:cNvSpPr/>
            <p:nvPr/>
          </p:nvSpPr>
          <p:spPr>
            <a:xfrm>
              <a:off x="11878808" y="3278466"/>
              <a:ext cx="308109" cy="22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0195" extrusionOk="0">
                  <a:moveTo>
                    <a:pt x="2184" y="10118"/>
                  </a:moveTo>
                  <a:cubicBezTo>
                    <a:pt x="3569" y="10118"/>
                    <a:pt x="4954" y="10118"/>
                    <a:pt x="6061" y="9386"/>
                  </a:cubicBezTo>
                  <a:cubicBezTo>
                    <a:pt x="7169" y="8654"/>
                    <a:pt x="8000" y="7189"/>
                    <a:pt x="8138" y="5542"/>
                  </a:cubicBezTo>
                  <a:cubicBezTo>
                    <a:pt x="8277" y="3894"/>
                    <a:pt x="7723" y="2064"/>
                    <a:pt x="6477" y="965"/>
                  </a:cubicBezTo>
                  <a:cubicBezTo>
                    <a:pt x="5230" y="-133"/>
                    <a:pt x="3292" y="-499"/>
                    <a:pt x="1907" y="965"/>
                  </a:cubicBezTo>
                  <a:cubicBezTo>
                    <a:pt x="523" y="2430"/>
                    <a:pt x="-308" y="5725"/>
                    <a:pt x="107" y="9020"/>
                  </a:cubicBezTo>
                  <a:cubicBezTo>
                    <a:pt x="523" y="12315"/>
                    <a:pt x="2184" y="15609"/>
                    <a:pt x="4538" y="17806"/>
                  </a:cubicBezTo>
                  <a:cubicBezTo>
                    <a:pt x="6892" y="20003"/>
                    <a:pt x="9938" y="21101"/>
                    <a:pt x="12846" y="19270"/>
                  </a:cubicBezTo>
                  <a:cubicBezTo>
                    <a:pt x="15754" y="17440"/>
                    <a:pt x="18523" y="12681"/>
                    <a:pt x="21292" y="79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9" name="Line"/>
            <p:cNvSpPr/>
            <p:nvPr/>
          </p:nvSpPr>
          <p:spPr>
            <a:xfrm>
              <a:off x="11982546" y="3100697"/>
              <a:ext cx="84154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0" name="Line"/>
            <p:cNvSpPr/>
            <p:nvPr/>
          </p:nvSpPr>
          <p:spPr>
            <a:xfrm>
              <a:off x="12018612" y="2299539"/>
              <a:ext cx="1442613" cy="65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extrusionOk="0">
                  <a:moveTo>
                    <a:pt x="0" y="21330"/>
                  </a:moveTo>
                  <a:cubicBezTo>
                    <a:pt x="1020" y="17687"/>
                    <a:pt x="2040" y="14043"/>
                    <a:pt x="3030" y="11246"/>
                  </a:cubicBezTo>
                  <a:cubicBezTo>
                    <a:pt x="4020" y="8448"/>
                    <a:pt x="4980" y="6496"/>
                    <a:pt x="6240" y="4805"/>
                  </a:cubicBezTo>
                  <a:cubicBezTo>
                    <a:pt x="7500" y="3113"/>
                    <a:pt x="9060" y="1682"/>
                    <a:pt x="10380" y="836"/>
                  </a:cubicBezTo>
                  <a:cubicBezTo>
                    <a:pt x="11700" y="-10"/>
                    <a:pt x="12780" y="-270"/>
                    <a:pt x="13740" y="316"/>
                  </a:cubicBezTo>
                  <a:cubicBezTo>
                    <a:pt x="14700" y="901"/>
                    <a:pt x="15540" y="2332"/>
                    <a:pt x="16470" y="3959"/>
                  </a:cubicBezTo>
                  <a:cubicBezTo>
                    <a:pt x="17400" y="5585"/>
                    <a:pt x="18420" y="7407"/>
                    <a:pt x="19170" y="9424"/>
                  </a:cubicBezTo>
                  <a:cubicBezTo>
                    <a:pt x="19920" y="11441"/>
                    <a:pt x="20400" y="13653"/>
                    <a:pt x="20760" y="15019"/>
                  </a:cubicBezTo>
                  <a:cubicBezTo>
                    <a:pt x="21120" y="16385"/>
                    <a:pt x="21360" y="16906"/>
                    <a:pt x="21480" y="17036"/>
                  </a:cubicBezTo>
                  <a:cubicBezTo>
                    <a:pt x="21600" y="17166"/>
                    <a:pt x="21600" y="16906"/>
                    <a:pt x="21600" y="1664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1" name="Line"/>
            <p:cNvSpPr/>
            <p:nvPr/>
          </p:nvSpPr>
          <p:spPr>
            <a:xfrm>
              <a:off x="13264869" y="2547696"/>
              <a:ext cx="304551" cy="33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4" extrusionOk="0">
                  <a:moveTo>
                    <a:pt x="2842" y="20057"/>
                  </a:moveTo>
                  <a:cubicBezTo>
                    <a:pt x="1421" y="19800"/>
                    <a:pt x="0" y="19543"/>
                    <a:pt x="0" y="19543"/>
                  </a:cubicBezTo>
                  <a:cubicBezTo>
                    <a:pt x="0" y="19543"/>
                    <a:pt x="1421" y="19800"/>
                    <a:pt x="3553" y="20314"/>
                  </a:cubicBezTo>
                  <a:cubicBezTo>
                    <a:pt x="5684" y="20829"/>
                    <a:pt x="8526" y="21600"/>
                    <a:pt x="10374" y="21343"/>
                  </a:cubicBezTo>
                  <a:cubicBezTo>
                    <a:pt x="12221" y="21086"/>
                    <a:pt x="13074" y="19800"/>
                    <a:pt x="14779" y="16071"/>
                  </a:cubicBezTo>
                  <a:cubicBezTo>
                    <a:pt x="16484" y="12343"/>
                    <a:pt x="19042" y="617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2" name="Line"/>
            <p:cNvSpPr/>
            <p:nvPr/>
          </p:nvSpPr>
          <p:spPr>
            <a:xfrm>
              <a:off x="13616505" y="2838544"/>
              <a:ext cx="361656" cy="427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27" extrusionOk="0">
                  <a:moveTo>
                    <a:pt x="2196" y="15937"/>
                  </a:moveTo>
                  <a:cubicBezTo>
                    <a:pt x="1246" y="15342"/>
                    <a:pt x="297" y="14748"/>
                    <a:pt x="59" y="12667"/>
                  </a:cubicBezTo>
                  <a:cubicBezTo>
                    <a:pt x="-178" y="10586"/>
                    <a:pt x="297" y="7019"/>
                    <a:pt x="1484" y="4542"/>
                  </a:cubicBezTo>
                  <a:cubicBezTo>
                    <a:pt x="2670" y="2065"/>
                    <a:pt x="4569" y="678"/>
                    <a:pt x="6112" y="182"/>
                  </a:cubicBezTo>
                  <a:cubicBezTo>
                    <a:pt x="7655" y="-313"/>
                    <a:pt x="8842" y="83"/>
                    <a:pt x="9791" y="2858"/>
                  </a:cubicBezTo>
                  <a:cubicBezTo>
                    <a:pt x="10741" y="5632"/>
                    <a:pt x="11453" y="10784"/>
                    <a:pt x="11453" y="14054"/>
                  </a:cubicBezTo>
                  <a:cubicBezTo>
                    <a:pt x="11453" y="17324"/>
                    <a:pt x="10741" y="18711"/>
                    <a:pt x="9910" y="19702"/>
                  </a:cubicBezTo>
                  <a:cubicBezTo>
                    <a:pt x="9079" y="20693"/>
                    <a:pt x="8130" y="21287"/>
                    <a:pt x="7774" y="21089"/>
                  </a:cubicBezTo>
                  <a:cubicBezTo>
                    <a:pt x="7418" y="20891"/>
                    <a:pt x="7655" y="19900"/>
                    <a:pt x="8723" y="18711"/>
                  </a:cubicBezTo>
                  <a:cubicBezTo>
                    <a:pt x="9791" y="17522"/>
                    <a:pt x="11690" y="16135"/>
                    <a:pt x="13945" y="15144"/>
                  </a:cubicBezTo>
                  <a:cubicBezTo>
                    <a:pt x="16200" y="14153"/>
                    <a:pt x="18811" y="13559"/>
                    <a:pt x="21422" y="129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3" name="Line"/>
            <p:cNvSpPr/>
            <p:nvPr/>
          </p:nvSpPr>
          <p:spPr>
            <a:xfrm>
              <a:off x="13918787" y="2771453"/>
              <a:ext cx="311832" cy="31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0916" extrusionOk="0">
                  <a:moveTo>
                    <a:pt x="2410" y="11369"/>
                  </a:moveTo>
                  <a:cubicBezTo>
                    <a:pt x="4324" y="9525"/>
                    <a:pt x="6238" y="7681"/>
                    <a:pt x="7332" y="5838"/>
                  </a:cubicBezTo>
                  <a:cubicBezTo>
                    <a:pt x="8425" y="3994"/>
                    <a:pt x="8699" y="2150"/>
                    <a:pt x="7879" y="1096"/>
                  </a:cubicBezTo>
                  <a:cubicBezTo>
                    <a:pt x="7058" y="42"/>
                    <a:pt x="5144" y="-221"/>
                    <a:pt x="3777" y="174"/>
                  </a:cubicBezTo>
                  <a:cubicBezTo>
                    <a:pt x="2410" y="569"/>
                    <a:pt x="1590" y="1623"/>
                    <a:pt x="906" y="4257"/>
                  </a:cubicBezTo>
                  <a:cubicBezTo>
                    <a:pt x="223" y="6891"/>
                    <a:pt x="-324" y="11106"/>
                    <a:pt x="223" y="14399"/>
                  </a:cubicBezTo>
                  <a:cubicBezTo>
                    <a:pt x="770" y="17691"/>
                    <a:pt x="2410" y="20062"/>
                    <a:pt x="4734" y="20720"/>
                  </a:cubicBezTo>
                  <a:cubicBezTo>
                    <a:pt x="7058" y="21379"/>
                    <a:pt x="10066" y="20325"/>
                    <a:pt x="12937" y="18218"/>
                  </a:cubicBezTo>
                  <a:cubicBezTo>
                    <a:pt x="15808" y="16111"/>
                    <a:pt x="18542" y="12950"/>
                    <a:pt x="21276" y="978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4" name="Line"/>
            <p:cNvSpPr/>
            <p:nvPr/>
          </p:nvSpPr>
          <p:spPr>
            <a:xfrm>
              <a:off x="14074334" y="2631848"/>
              <a:ext cx="156285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0" y="10800"/>
                    <a:pt x="1662" y="7200"/>
                  </a:cubicBezTo>
                  <a:cubicBezTo>
                    <a:pt x="3323" y="3600"/>
                    <a:pt x="6646" y="1800"/>
                    <a:pt x="10246" y="900"/>
                  </a:cubicBezTo>
                  <a:cubicBezTo>
                    <a:pt x="13846" y="0"/>
                    <a:pt x="17723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5" name="Line"/>
            <p:cNvSpPr/>
            <p:nvPr/>
          </p:nvSpPr>
          <p:spPr>
            <a:xfrm>
              <a:off x="13747429" y="5658039"/>
              <a:ext cx="218710" cy="101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500" extrusionOk="0">
                  <a:moveTo>
                    <a:pt x="7296" y="580"/>
                  </a:moveTo>
                  <a:cubicBezTo>
                    <a:pt x="5725" y="240"/>
                    <a:pt x="4154" y="-100"/>
                    <a:pt x="3172" y="28"/>
                  </a:cubicBezTo>
                  <a:cubicBezTo>
                    <a:pt x="2190" y="155"/>
                    <a:pt x="1798" y="750"/>
                    <a:pt x="1209" y="2069"/>
                  </a:cubicBezTo>
                  <a:cubicBezTo>
                    <a:pt x="619" y="3387"/>
                    <a:pt x="-166" y="5428"/>
                    <a:pt x="30" y="7086"/>
                  </a:cubicBezTo>
                  <a:cubicBezTo>
                    <a:pt x="227" y="8744"/>
                    <a:pt x="1405" y="10020"/>
                    <a:pt x="3958" y="11593"/>
                  </a:cubicBezTo>
                  <a:cubicBezTo>
                    <a:pt x="6510" y="13166"/>
                    <a:pt x="10438" y="15037"/>
                    <a:pt x="13579" y="16738"/>
                  </a:cubicBezTo>
                  <a:cubicBezTo>
                    <a:pt x="16721" y="18439"/>
                    <a:pt x="19078" y="19969"/>
                    <a:pt x="21434" y="215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6" name="Line"/>
            <p:cNvSpPr/>
            <p:nvPr/>
          </p:nvSpPr>
          <p:spPr>
            <a:xfrm>
              <a:off x="13845920" y="6502858"/>
              <a:ext cx="156285" cy="242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3" extrusionOk="0">
                  <a:moveTo>
                    <a:pt x="0" y="20903"/>
                  </a:moveTo>
                  <a:cubicBezTo>
                    <a:pt x="3877" y="21252"/>
                    <a:pt x="7754" y="21600"/>
                    <a:pt x="11354" y="18116"/>
                  </a:cubicBezTo>
                  <a:cubicBezTo>
                    <a:pt x="14954" y="14632"/>
                    <a:pt x="18277" y="731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7" name="Line"/>
            <p:cNvSpPr/>
            <p:nvPr/>
          </p:nvSpPr>
          <p:spPr>
            <a:xfrm>
              <a:off x="13943878" y="6950592"/>
              <a:ext cx="334828" cy="27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0914" extrusionOk="0">
                  <a:moveTo>
                    <a:pt x="1429" y="10884"/>
                  </a:moveTo>
                  <a:cubicBezTo>
                    <a:pt x="657" y="9649"/>
                    <a:pt x="-114" y="8415"/>
                    <a:pt x="15" y="7026"/>
                  </a:cubicBezTo>
                  <a:cubicBezTo>
                    <a:pt x="143" y="5638"/>
                    <a:pt x="1172" y="4095"/>
                    <a:pt x="2200" y="2861"/>
                  </a:cubicBezTo>
                  <a:cubicBezTo>
                    <a:pt x="3229" y="1626"/>
                    <a:pt x="4257" y="701"/>
                    <a:pt x="5415" y="238"/>
                  </a:cubicBezTo>
                  <a:cubicBezTo>
                    <a:pt x="6572" y="-225"/>
                    <a:pt x="7857" y="-225"/>
                    <a:pt x="8886" y="2244"/>
                  </a:cubicBezTo>
                  <a:cubicBezTo>
                    <a:pt x="9915" y="4712"/>
                    <a:pt x="10686" y="9649"/>
                    <a:pt x="10429" y="13352"/>
                  </a:cubicBezTo>
                  <a:cubicBezTo>
                    <a:pt x="10172" y="17055"/>
                    <a:pt x="8886" y="19524"/>
                    <a:pt x="8886" y="20449"/>
                  </a:cubicBezTo>
                  <a:cubicBezTo>
                    <a:pt x="8886" y="21375"/>
                    <a:pt x="10172" y="20758"/>
                    <a:pt x="12486" y="19986"/>
                  </a:cubicBezTo>
                  <a:cubicBezTo>
                    <a:pt x="14800" y="19215"/>
                    <a:pt x="18143" y="18289"/>
                    <a:pt x="21486" y="173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8" name="Line"/>
            <p:cNvSpPr/>
            <p:nvPr/>
          </p:nvSpPr>
          <p:spPr>
            <a:xfrm>
              <a:off x="14228113" y="6897262"/>
              <a:ext cx="266984" cy="28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116" extrusionOk="0">
                  <a:moveTo>
                    <a:pt x="6869" y="9048"/>
                  </a:moveTo>
                  <a:cubicBezTo>
                    <a:pt x="8139" y="8160"/>
                    <a:pt x="9410" y="7272"/>
                    <a:pt x="10522" y="6237"/>
                  </a:cubicBezTo>
                  <a:cubicBezTo>
                    <a:pt x="11634" y="5201"/>
                    <a:pt x="12587" y="4017"/>
                    <a:pt x="12269" y="3130"/>
                  </a:cubicBezTo>
                  <a:cubicBezTo>
                    <a:pt x="11951" y="2242"/>
                    <a:pt x="10363" y="1650"/>
                    <a:pt x="8775" y="1059"/>
                  </a:cubicBezTo>
                  <a:cubicBezTo>
                    <a:pt x="7187" y="467"/>
                    <a:pt x="5598" y="-125"/>
                    <a:pt x="4169" y="23"/>
                  </a:cubicBezTo>
                  <a:cubicBezTo>
                    <a:pt x="2740" y="171"/>
                    <a:pt x="1469" y="1059"/>
                    <a:pt x="675" y="2982"/>
                  </a:cubicBezTo>
                  <a:cubicBezTo>
                    <a:pt x="-119" y="4905"/>
                    <a:pt x="-437" y="7864"/>
                    <a:pt x="992" y="11119"/>
                  </a:cubicBezTo>
                  <a:cubicBezTo>
                    <a:pt x="2422" y="14374"/>
                    <a:pt x="5598" y="17924"/>
                    <a:pt x="7981" y="19700"/>
                  </a:cubicBezTo>
                  <a:cubicBezTo>
                    <a:pt x="10363" y="21475"/>
                    <a:pt x="11951" y="21475"/>
                    <a:pt x="14016" y="20291"/>
                  </a:cubicBezTo>
                  <a:cubicBezTo>
                    <a:pt x="16081" y="19108"/>
                    <a:pt x="18622" y="16741"/>
                    <a:pt x="21163" y="143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9" name="Line"/>
            <p:cNvSpPr/>
            <p:nvPr/>
          </p:nvSpPr>
          <p:spPr>
            <a:xfrm>
              <a:off x="14410945" y="6719251"/>
              <a:ext cx="144262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0" name="Line"/>
            <p:cNvSpPr/>
            <p:nvPr/>
          </p:nvSpPr>
          <p:spPr>
            <a:xfrm>
              <a:off x="11233189" y="6907592"/>
              <a:ext cx="76138" cy="22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47" y="3927"/>
                  </a:moveTo>
                  <a:cubicBezTo>
                    <a:pt x="2274" y="1964"/>
                    <a:pt x="0" y="0"/>
                    <a:pt x="0" y="0"/>
                  </a:cubicBezTo>
                  <a:cubicBezTo>
                    <a:pt x="0" y="0"/>
                    <a:pt x="2274" y="1964"/>
                    <a:pt x="6253" y="5891"/>
                  </a:cubicBezTo>
                  <a:cubicBezTo>
                    <a:pt x="10232" y="9818"/>
                    <a:pt x="15916" y="157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1" name="Line"/>
            <p:cNvSpPr/>
            <p:nvPr/>
          </p:nvSpPr>
          <p:spPr>
            <a:xfrm>
              <a:off x="11369436" y="6899578"/>
              <a:ext cx="24044" cy="408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176"/>
                    <a:pt x="7200" y="6353"/>
                    <a:pt x="10800" y="9953"/>
                  </a:cubicBezTo>
                  <a:cubicBezTo>
                    <a:pt x="14400" y="13553"/>
                    <a:pt x="18000" y="1757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2" name="Line"/>
            <p:cNvSpPr/>
            <p:nvPr/>
          </p:nvSpPr>
          <p:spPr>
            <a:xfrm>
              <a:off x="11501676" y="7119200"/>
              <a:ext cx="168305" cy="18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0" y="9280"/>
                  </a:moveTo>
                  <a:cubicBezTo>
                    <a:pt x="0" y="6982"/>
                    <a:pt x="0" y="4684"/>
                    <a:pt x="1029" y="2846"/>
                  </a:cubicBezTo>
                  <a:cubicBezTo>
                    <a:pt x="2057" y="1008"/>
                    <a:pt x="4114" y="-371"/>
                    <a:pt x="5400" y="89"/>
                  </a:cubicBezTo>
                  <a:cubicBezTo>
                    <a:pt x="6686" y="548"/>
                    <a:pt x="7200" y="2846"/>
                    <a:pt x="7457" y="5144"/>
                  </a:cubicBezTo>
                  <a:cubicBezTo>
                    <a:pt x="7714" y="7442"/>
                    <a:pt x="7714" y="9740"/>
                    <a:pt x="7457" y="12497"/>
                  </a:cubicBezTo>
                  <a:cubicBezTo>
                    <a:pt x="7200" y="15254"/>
                    <a:pt x="6686" y="18472"/>
                    <a:pt x="7714" y="19850"/>
                  </a:cubicBezTo>
                  <a:cubicBezTo>
                    <a:pt x="8743" y="21229"/>
                    <a:pt x="11314" y="20769"/>
                    <a:pt x="13886" y="19850"/>
                  </a:cubicBezTo>
                  <a:cubicBezTo>
                    <a:pt x="16457" y="18931"/>
                    <a:pt x="19029" y="17552"/>
                    <a:pt x="21600" y="161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3" name="Line"/>
            <p:cNvSpPr/>
            <p:nvPr/>
          </p:nvSpPr>
          <p:spPr>
            <a:xfrm>
              <a:off x="11718067" y="6902798"/>
              <a:ext cx="198530" cy="29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0941" extrusionOk="0">
                  <a:moveTo>
                    <a:pt x="7776" y="1477"/>
                  </a:moveTo>
                  <a:cubicBezTo>
                    <a:pt x="5184" y="625"/>
                    <a:pt x="2592" y="-228"/>
                    <a:pt x="1296" y="56"/>
                  </a:cubicBezTo>
                  <a:cubicBezTo>
                    <a:pt x="0" y="340"/>
                    <a:pt x="0" y="1761"/>
                    <a:pt x="0" y="4604"/>
                  </a:cubicBezTo>
                  <a:cubicBezTo>
                    <a:pt x="0" y="7446"/>
                    <a:pt x="0" y="11709"/>
                    <a:pt x="1728" y="14835"/>
                  </a:cubicBezTo>
                  <a:cubicBezTo>
                    <a:pt x="3456" y="17961"/>
                    <a:pt x="6912" y="19951"/>
                    <a:pt x="9720" y="20661"/>
                  </a:cubicBezTo>
                  <a:cubicBezTo>
                    <a:pt x="12528" y="21372"/>
                    <a:pt x="14688" y="20804"/>
                    <a:pt x="16848" y="18104"/>
                  </a:cubicBezTo>
                  <a:cubicBezTo>
                    <a:pt x="19008" y="15404"/>
                    <a:pt x="21168" y="10572"/>
                    <a:pt x="21384" y="7588"/>
                  </a:cubicBezTo>
                  <a:cubicBezTo>
                    <a:pt x="21600" y="4604"/>
                    <a:pt x="19872" y="3467"/>
                    <a:pt x="17928" y="2614"/>
                  </a:cubicBezTo>
                  <a:cubicBezTo>
                    <a:pt x="15984" y="1762"/>
                    <a:pt x="13824" y="1193"/>
                    <a:pt x="11448" y="767"/>
                  </a:cubicBezTo>
                  <a:cubicBezTo>
                    <a:pt x="9072" y="340"/>
                    <a:pt x="6480" y="56"/>
                    <a:pt x="5400" y="1051"/>
                  </a:cubicBezTo>
                  <a:cubicBezTo>
                    <a:pt x="4320" y="2046"/>
                    <a:pt x="4752" y="4319"/>
                    <a:pt x="5184" y="65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4" name="Line"/>
            <p:cNvSpPr/>
            <p:nvPr/>
          </p:nvSpPr>
          <p:spPr>
            <a:xfrm>
              <a:off x="12056585" y="7022300"/>
              <a:ext cx="154376" cy="23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0980" extrusionOk="0">
                  <a:moveTo>
                    <a:pt x="4721" y="9495"/>
                  </a:moveTo>
                  <a:cubicBezTo>
                    <a:pt x="3059" y="8055"/>
                    <a:pt x="1398" y="6615"/>
                    <a:pt x="567" y="4995"/>
                  </a:cubicBezTo>
                  <a:cubicBezTo>
                    <a:pt x="-264" y="3375"/>
                    <a:pt x="-264" y="1575"/>
                    <a:pt x="1121" y="675"/>
                  </a:cubicBezTo>
                  <a:cubicBezTo>
                    <a:pt x="2505" y="-225"/>
                    <a:pt x="5275" y="-225"/>
                    <a:pt x="6936" y="675"/>
                  </a:cubicBezTo>
                  <a:cubicBezTo>
                    <a:pt x="8598" y="1575"/>
                    <a:pt x="9152" y="3375"/>
                    <a:pt x="8875" y="6075"/>
                  </a:cubicBezTo>
                  <a:cubicBezTo>
                    <a:pt x="8598" y="8775"/>
                    <a:pt x="7490" y="12375"/>
                    <a:pt x="6382" y="15255"/>
                  </a:cubicBezTo>
                  <a:cubicBezTo>
                    <a:pt x="5274" y="18135"/>
                    <a:pt x="4167" y="20295"/>
                    <a:pt x="4998" y="20835"/>
                  </a:cubicBezTo>
                  <a:cubicBezTo>
                    <a:pt x="5828" y="21375"/>
                    <a:pt x="8598" y="20295"/>
                    <a:pt x="11644" y="19395"/>
                  </a:cubicBezTo>
                  <a:cubicBezTo>
                    <a:pt x="14690" y="18495"/>
                    <a:pt x="18013" y="17775"/>
                    <a:pt x="21336" y="170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5" name="Line"/>
            <p:cNvSpPr/>
            <p:nvPr/>
          </p:nvSpPr>
          <p:spPr>
            <a:xfrm>
              <a:off x="12403307" y="6995751"/>
              <a:ext cx="41136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4" y="5635"/>
                    <a:pt x="15709" y="11270"/>
                    <a:pt x="18654" y="14870"/>
                  </a:cubicBezTo>
                  <a:cubicBezTo>
                    <a:pt x="21600" y="18470"/>
                    <a:pt x="19637" y="20035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6" name="Line"/>
            <p:cNvSpPr/>
            <p:nvPr/>
          </p:nvSpPr>
          <p:spPr>
            <a:xfrm>
              <a:off x="12355221" y="7115969"/>
              <a:ext cx="144263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4400"/>
                    <a:pt x="3600" y="7200"/>
                    <a:pt x="7200" y="3600"/>
                  </a:cubicBezTo>
                  <a:cubicBezTo>
                    <a:pt x="10800" y="0"/>
                    <a:pt x="16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7" name="Line"/>
            <p:cNvSpPr/>
            <p:nvPr/>
          </p:nvSpPr>
          <p:spPr>
            <a:xfrm>
              <a:off x="12699222" y="6943296"/>
              <a:ext cx="269111" cy="317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097" extrusionOk="0">
                  <a:moveTo>
                    <a:pt x="2273" y="2690"/>
                  </a:moveTo>
                  <a:cubicBezTo>
                    <a:pt x="1003" y="1890"/>
                    <a:pt x="-268" y="1090"/>
                    <a:pt x="50" y="557"/>
                  </a:cubicBezTo>
                  <a:cubicBezTo>
                    <a:pt x="367" y="24"/>
                    <a:pt x="2273" y="-243"/>
                    <a:pt x="3544" y="290"/>
                  </a:cubicBezTo>
                  <a:cubicBezTo>
                    <a:pt x="4814" y="824"/>
                    <a:pt x="5450" y="2157"/>
                    <a:pt x="5608" y="5224"/>
                  </a:cubicBezTo>
                  <a:cubicBezTo>
                    <a:pt x="5767" y="8290"/>
                    <a:pt x="5450" y="13090"/>
                    <a:pt x="4973" y="16157"/>
                  </a:cubicBezTo>
                  <a:cubicBezTo>
                    <a:pt x="4497" y="19224"/>
                    <a:pt x="3861" y="20557"/>
                    <a:pt x="4814" y="20957"/>
                  </a:cubicBezTo>
                  <a:cubicBezTo>
                    <a:pt x="5767" y="21357"/>
                    <a:pt x="8308" y="20824"/>
                    <a:pt x="11326" y="20290"/>
                  </a:cubicBezTo>
                  <a:cubicBezTo>
                    <a:pt x="14344" y="19757"/>
                    <a:pt x="17838" y="19224"/>
                    <a:pt x="21332" y="1869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8" name="Line"/>
            <p:cNvSpPr/>
            <p:nvPr/>
          </p:nvSpPr>
          <p:spPr>
            <a:xfrm>
              <a:off x="13004396" y="6924540"/>
              <a:ext cx="96175" cy="3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2153"/>
                  </a:moveTo>
                  <a:cubicBezTo>
                    <a:pt x="0" y="925"/>
                    <a:pt x="0" y="-302"/>
                    <a:pt x="900" y="66"/>
                  </a:cubicBezTo>
                  <a:cubicBezTo>
                    <a:pt x="1800" y="434"/>
                    <a:pt x="3600" y="2398"/>
                    <a:pt x="6300" y="5589"/>
                  </a:cubicBezTo>
                  <a:cubicBezTo>
                    <a:pt x="9000" y="8780"/>
                    <a:pt x="12600" y="13198"/>
                    <a:pt x="14850" y="16143"/>
                  </a:cubicBezTo>
                  <a:cubicBezTo>
                    <a:pt x="17100" y="19089"/>
                    <a:pt x="18000" y="20562"/>
                    <a:pt x="18900" y="20930"/>
                  </a:cubicBezTo>
                  <a:cubicBezTo>
                    <a:pt x="19800" y="21298"/>
                    <a:pt x="20700" y="20562"/>
                    <a:pt x="21600" y="198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9" name="Line"/>
            <p:cNvSpPr/>
            <p:nvPr/>
          </p:nvSpPr>
          <p:spPr>
            <a:xfrm>
              <a:off x="13012640" y="7080860"/>
              <a:ext cx="220171" cy="5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256" extrusionOk="0">
                  <a:moveTo>
                    <a:pt x="363" y="21256"/>
                  </a:moveTo>
                  <a:cubicBezTo>
                    <a:pt x="-22" y="14056"/>
                    <a:pt x="-408" y="6856"/>
                    <a:pt x="942" y="3256"/>
                  </a:cubicBezTo>
                  <a:cubicBezTo>
                    <a:pt x="2292" y="-344"/>
                    <a:pt x="5378" y="-344"/>
                    <a:pt x="9042" y="376"/>
                  </a:cubicBezTo>
                  <a:cubicBezTo>
                    <a:pt x="12706" y="1096"/>
                    <a:pt x="16949" y="2536"/>
                    <a:pt x="21192" y="39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0" name="Line"/>
            <p:cNvSpPr/>
            <p:nvPr/>
          </p:nvSpPr>
          <p:spPr>
            <a:xfrm>
              <a:off x="13208767" y="6935643"/>
              <a:ext cx="144262" cy="360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400"/>
                    <a:pt x="1200" y="4800"/>
                    <a:pt x="3300" y="8160"/>
                  </a:cubicBezTo>
                  <a:cubicBezTo>
                    <a:pt x="5400" y="11520"/>
                    <a:pt x="9000" y="15840"/>
                    <a:pt x="12300" y="18240"/>
                  </a:cubicBezTo>
                  <a:cubicBezTo>
                    <a:pt x="15600" y="20640"/>
                    <a:pt x="18600" y="211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1" name="Line"/>
            <p:cNvSpPr/>
            <p:nvPr/>
          </p:nvSpPr>
          <p:spPr>
            <a:xfrm>
              <a:off x="13365050" y="7143272"/>
              <a:ext cx="192349" cy="240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0" extrusionOk="0">
                  <a:moveTo>
                    <a:pt x="0" y="3898"/>
                  </a:moveTo>
                  <a:cubicBezTo>
                    <a:pt x="450" y="2156"/>
                    <a:pt x="900" y="414"/>
                    <a:pt x="2025" y="65"/>
                  </a:cubicBezTo>
                  <a:cubicBezTo>
                    <a:pt x="3150" y="-283"/>
                    <a:pt x="4950" y="762"/>
                    <a:pt x="5850" y="3375"/>
                  </a:cubicBezTo>
                  <a:cubicBezTo>
                    <a:pt x="6750" y="5988"/>
                    <a:pt x="6750" y="10169"/>
                    <a:pt x="6975" y="13478"/>
                  </a:cubicBezTo>
                  <a:cubicBezTo>
                    <a:pt x="7200" y="16788"/>
                    <a:pt x="7650" y="19227"/>
                    <a:pt x="9000" y="20272"/>
                  </a:cubicBezTo>
                  <a:cubicBezTo>
                    <a:pt x="10350" y="21317"/>
                    <a:pt x="12600" y="20969"/>
                    <a:pt x="14850" y="19749"/>
                  </a:cubicBezTo>
                  <a:cubicBezTo>
                    <a:pt x="17100" y="18530"/>
                    <a:pt x="19350" y="16440"/>
                    <a:pt x="21600" y="1434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2" name="Line"/>
            <p:cNvSpPr/>
            <p:nvPr/>
          </p:nvSpPr>
          <p:spPr>
            <a:xfrm>
              <a:off x="13689638" y="7019795"/>
              <a:ext cx="12022" cy="25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3" name="Line"/>
            <p:cNvSpPr/>
            <p:nvPr/>
          </p:nvSpPr>
          <p:spPr>
            <a:xfrm>
              <a:off x="13593369" y="7129899"/>
              <a:ext cx="180422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0914" extrusionOk="0">
                  <a:moveTo>
                    <a:pt x="1420" y="20914"/>
                  </a:moveTo>
                  <a:cubicBezTo>
                    <a:pt x="481" y="13714"/>
                    <a:pt x="-458" y="6514"/>
                    <a:pt x="246" y="2914"/>
                  </a:cubicBezTo>
                  <a:cubicBezTo>
                    <a:pt x="951" y="-686"/>
                    <a:pt x="3299" y="-686"/>
                    <a:pt x="7055" y="1474"/>
                  </a:cubicBezTo>
                  <a:cubicBezTo>
                    <a:pt x="10812" y="3634"/>
                    <a:pt x="15977" y="7954"/>
                    <a:pt x="21142" y="122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4" name="Line"/>
            <p:cNvSpPr/>
            <p:nvPr/>
          </p:nvSpPr>
          <p:spPr>
            <a:xfrm>
              <a:off x="14711488" y="7043838"/>
              <a:ext cx="1803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5" name="Line"/>
            <p:cNvSpPr/>
            <p:nvPr/>
          </p:nvSpPr>
          <p:spPr>
            <a:xfrm>
              <a:off x="14855750" y="6983730"/>
              <a:ext cx="120734" cy="22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600" extrusionOk="0">
                  <a:moveTo>
                    <a:pt x="0" y="0"/>
                  </a:moveTo>
                  <a:cubicBezTo>
                    <a:pt x="3484" y="379"/>
                    <a:pt x="6968" y="758"/>
                    <a:pt x="11148" y="2463"/>
                  </a:cubicBezTo>
                  <a:cubicBezTo>
                    <a:pt x="15329" y="4168"/>
                    <a:pt x="20206" y="7200"/>
                    <a:pt x="20903" y="10611"/>
                  </a:cubicBezTo>
                  <a:cubicBezTo>
                    <a:pt x="21600" y="14021"/>
                    <a:pt x="18116" y="17811"/>
                    <a:pt x="14632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6" name="Line"/>
            <p:cNvSpPr/>
            <p:nvPr/>
          </p:nvSpPr>
          <p:spPr>
            <a:xfrm>
              <a:off x="15291740" y="6875533"/>
              <a:ext cx="201164" cy="40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extrusionOk="0">
                  <a:moveTo>
                    <a:pt x="932" y="0"/>
                  </a:moveTo>
                  <a:cubicBezTo>
                    <a:pt x="1779" y="6480"/>
                    <a:pt x="2626" y="12960"/>
                    <a:pt x="3049" y="16740"/>
                  </a:cubicBezTo>
                  <a:cubicBezTo>
                    <a:pt x="3473" y="20520"/>
                    <a:pt x="3473" y="21600"/>
                    <a:pt x="3261" y="21600"/>
                  </a:cubicBezTo>
                  <a:cubicBezTo>
                    <a:pt x="3049" y="21600"/>
                    <a:pt x="2626" y="20520"/>
                    <a:pt x="2414" y="19440"/>
                  </a:cubicBezTo>
                  <a:cubicBezTo>
                    <a:pt x="2202" y="18360"/>
                    <a:pt x="2202" y="17280"/>
                    <a:pt x="1567" y="16308"/>
                  </a:cubicBezTo>
                  <a:cubicBezTo>
                    <a:pt x="932" y="15336"/>
                    <a:pt x="-339" y="14472"/>
                    <a:pt x="85" y="14148"/>
                  </a:cubicBezTo>
                  <a:cubicBezTo>
                    <a:pt x="508" y="13824"/>
                    <a:pt x="2626" y="14040"/>
                    <a:pt x="6437" y="14148"/>
                  </a:cubicBezTo>
                  <a:cubicBezTo>
                    <a:pt x="10249" y="14256"/>
                    <a:pt x="15755" y="14256"/>
                    <a:pt x="21261" y="1425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7" name="Line"/>
            <p:cNvSpPr/>
            <p:nvPr/>
          </p:nvSpPr>
          <p:spPr>
            <a:xfrm>
              <a:off x="15468860" y="6935643"/>
              <a:ext cx="84154" cy="39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57" y="5236"/>
                    <a:pt x="4114" y="10473"/>
                    <a:pt x="5657" y="13636"/>
                  </a:cubicBezTo>
                  <a:cubicBezTo>
                    <a:pt x="7200" y="16800"/>
                    <a:pt x="8229" y="17891"/>
                    <a:pt x="10286" y="18873"/>
                  </a:cubicBezTo>
                  <a:cubicBezTo>
                    <a:pt x="12343" y="19855"/>
                    <a:pt x="15428" y="20727"/>
                    <a:pt x="17486" y="21164"/>
                  </a:cubicBezTo>
                  <a:cubicBezTo>
                    <a:pt x="19543" y="21600"/>
                    <a:pt x="20571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8" name="Line"/>
            <p:cNvSpPr/>
            <p:nvPr/>
          </p:nvSpPr>
          <p:spPr>
            <a:xfrm>
              <a:off x="15601100" y="7213928"/>
              <a:ext cx="204370" cy="17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2" extrusionOk="0">
                  <a:moveTo>
                    <a:pt x="0" y="4106"/>
                  </a:moveTo>
                  <a:cubicBezTo>
                    <a:pt x="1271" y="2186"/>
                    <a:pt x="2541" y="266"/>
                    <a:pt x="4023" y="26"/>
                  </a:cubicBezTo>
                  <a:cubicBezTo>
                    <a:pt x="5506" y="-214"/>
                    <a:pt x="7200" y="1226"/>
                    <a:pt x="7835" y="3146"/>
                  </a:cubicBezTo>
                  <a:cubicBezTo>
                    <a:pt x="8471" y="5066"/>
                    <a:pt x="8047" y="7466"/>
                    <a:pt x="7624" y="10586"/>
                  </a:cubicBezTo>
                  <a:cubicBezTo>
                    <a:pt x="7200" y="13706"/>
                    <a:pt x="6776" y="17546"/>
                    <a:pt x="7835" y="19466"/>
                  </a:cubicBezTo>
                  <a:cubicBezTo>
                    <a:pt x="8894" y="21386"/>
                    <a:pt x="11435" y="21386"/>
                    <a:pt x="13976" y="20186"/>
                  </a:cubicBezTo>
                  <a:cubicBezTo>
                    <a:pt x="16518" y="18986"/>
                    <a:pt x="19059" y="16586"/>
                    <a:pt x="21600" y="1418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9" name="Line"/>
            <p:cNvSpPr/>
            <p:nvPr/>
          </p:nvSpPr>
          <p:spPr>
            <a:xfrm>
              <a:off x="15841535" y="6934538"/>
              <a:ext cx="234114" cy="301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0831" extrusionOk="0">
                  <a:moveTo>
                    <a:pt x="5312" y="3400"/>
                  </a:moveTo>
                  <a:cubicBezTo>
                    <a:pt x="3895" y="4231"/>
                    <a:pt x="2479" y="5061"/>
                    <a:pt x="2125" y="7415"/>
                  </a:cubicBezTo>
                  <a:cubicBezTo>
                    <a:pt x="1770" y="9769"/>
                    <a:pt x="2479" y="13646"/>
                    <a:pt x="3718" y="16277"/>
                  </a:cubicBezTo>
                  <a:cubicBezTo>
                    <a:pt x="4957" y="18908"/>
                    <a:pt x="6728" y="20292"/>
                    <a:pt x="9207" y="20708"/>
                  </a:cubicBezTo>
                  <a:cubicBezTo>
                    <a:pt x="11685" y="21123"/>
                    <a:pt x="14872" y="20569"/>
                    <a:pt x="17351" y="17938"/>
                  </a:cubicBezTo>
                  <a:cubicBezTo>
                    <a:pt x="19830" y="15308"/>
                    <a:pt x="21600" y="10600"/>
                    <a:pt x="20184" y="7000"/>
                  </a:cubicBezTo>
                  <a:cubicBezTo>
                    <a:pt x="18767" y="3400"/>
                    <a:pt x="14164" y="908"/>
                    <a:pt x="10269" y="215"/>
                  </a:cubicBezTo>
                  <a:cubicBezTo>
                    <a:pt x="6374" y="-477"/>
                    <a:pt x="3187" y="631"/>
                    <a:pt x="0" y="17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0" name="Line"/>
            <p:cNvSpPr/>
            <p:nvPr/>
          </p:nvSpPr>
          <p:spPr>
            <a:xfrm>
              <a:off x="5430680" y="2391412"/>
              <a:ext cx="204372" cy="5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965" y="16480"/>
                    <a:pt x="5929" y="11360"/>
                    <a:pt x="8471" y="7920"/>
                  </a:cubicBezTo>
                  <a:cubicBezTo>
                    <a:pt x="11012" y="4480"/>
                    <a:pt x="13129" y="2720"/>
                    <a:pt x="15247" y="1680"/>
                  </a:cubicBezTo>
                  <a:cubicBezTo>
                    <a:pt x="17365" y="640"/>
                    <a:pt x="19482" y="3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1" name="Line"/>
            <p:cNvSpPr/>
            <p:nvPr/>
          </p:nvSpPr>
          <p:spPr>
            <a:xfrm>
              <a:off x="5538876" y="2209035"/>
              <a:ext cx="240437" cy="26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7" extrusionOk="0">
                  <a:moveTo>
                    <a:pt x="0" y="13503"/>
                  </a:moveTo>
                  <a:cubicBezTo>
                    <a:pt x="1440" y="10327"/>
                    <a:pt x="2880" y="7151"/>
                    <a:pt x="4320" y="4927"/>
                  </a:cubicBezTo>
                  <a:cubicBezTo>
                    <a:pt x="5760" y="2703"/>
                    <a:pt x="7200" y="1433"/>
                    <a:pt x="8820" y="639"/>
                  </a:cubicBezTo>
                  <a:cubicBezTo>
                    <a:pt x="10440" y="-155"/>
                    <a:pt x="12240" y="-473"/>
                    <a:pt x="13860" y="1274"/>
                  </a:cubicBezTo>
                  <a:cubicBezTo>
                    <a:pt x="15480" y="3021"/>
                    <a:pt x="16920" y="6833"/>
                    <a:pt x="18180" y="10486"/>
                  </a:cubicBezTo>
                  <a:cubicBezTo>
                    <a:pt x="19440" y="14139"/>
                    <a:pt x="20520" y="17633"/>
                    <a:pt x="21600" y="211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2" name="Line"/>
            <p:cNvSpPr/>
            <p:nvPr/>
          </p:nvSpPr>
          <p:spPr>
            <a:xfrm>
              <a:off x="7895144" y="2066825"/>
              <a:ext cx="72131" cy="67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643"/>
                    <a:pt x="0" y="15686"/>
                    <a:pt x="3600" y="12086"/>
                  </a:cubicBezTo>
                  <a:cubicBezTo>
                    <a:pt x="7200" y="8486"/>
                    <a:pt x="14400" y="42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3" name="Line"/>
            <p:cNvSpPr/>
            <p:nvPr/>
          </p:nvSpPr>
          <p:spPr>
            <a:xfrm>
              <a:off x="7859079" y="1937328"/>
              <a:ext cx="300544" cy="15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12913"/>
                  </a:moveTo>
                  <a:cubicBezTo>
                    <a:pt x="0" y="10144"/>
                    <a:pt x="0" y="7375"/>
                    <a:pt x="576" y="5159"/>
                  </a:cubicBezTo>
                  <a:cubicBezTo>
                    <a:pt x="1152" y="2944"/>
                    <a:pt x="2304" y="1283"/>
                    <a:pt x="4464" y="452"/>
                  </a:cubicBezTo>
                  <a:cubicBezTo>
                    <a:pt x="6624" y="-379"/>
                    <a:pt x="9792" y="-379"/>
                    <a:pt x="12816" y="3221"/>
                  </a:cubicBezTo>
                  <a:cubicBezTo>
                    <a:pt x="15840" y="6821"/>
                    <a:pt x="18720" y="14021"/>
                    <a:pt x="21600" y="212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4" name="Line"/>
            <p:cNvSpPr/>
            <p:nvPr/>
          </p:nvSpPr>
          <p:spPr>
            <a:xfrm>
              <a:off x="7922357" y="1618590"/>
              <a:ext cx="297376" cy="27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1" h="20908" extrusionOk="0">
                  <a:moveTo>
                    <a:pt x="628" y="16689"/>
                  </a:moveTo>
                  <a:cubicBezTo>
                    <a:pt x="2049" y="16689"/>
                    <a:pt x="3470" y="16689"/>
                    <a:pt x="5175" y="15320"/>
                  </a:cubicBezTo>
                  <a:cubicBezTo>
                    <a:pt x="6880" y="13951"/>
                    <a:pt x="8870" y="11213"/>
                    <a:pt x="10007" y="9083"/>
                  </a:cubicBezTo>
                  <a:cubicBezTo>
                    <a:pt x="11144" y="6953"/>
                    <a:pt x="11428" y="5432"/>
                    <a:pt x="10433" y="3911"/>
                  </a:cubicBezTo>
                  <a:cubicBezTo>
                    <a:pt x="9438" y="2390"/>
                    <a:pt x="7165" y="869"/>
                    <a:pt x="5317" y="260"/>
                  </a:cubicBezTo>
                  <a:cubicBezTo>
                    <a:pt x="3470" y="-348"/>
                    <a:pt x="2049" y="-44"/>
                    <a:pt x="1054" y="2846"/>
                  </a:cubicBezTo>
                  <a:cubicBezTo>
                    <a:pt x="59" y="5737"/>
                    <a:pt x="-509" y="11213"/>
                    <a:pt x="628" y="14863"/>
                  </a:cubicBezTo>
                  <a:cubicBezTo>
                    <a:pt x="1765" y="18514"/>
                    <a:pt x="4607" y="20339"/>
                    <a:pt x="7449" y="20796"/>
                  </a:cubicBezTo>
                  <a:cubicBezTo>
                    <a:pt x="10291" y="21252"/>
                    <a:pt x="13133" y="20339"/>
                    <a:pt x="15407" y="17601"/>
                  </a:cubicBezTo>
                  <a:cubicBezTo>
                    <a:pt x="17680" y="14863"/>
                    <a:pt x="19386" y="10300"/>
                    <a:pt x="21091" y="57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5" name="Line"/>
            <p:cNvSpPr/>
            <p:nvPr/>
          </p:nvSpPr>
          <p:spPr>
            <a:xfrm>
              <a:off x="8135579" y="1591795"/>
              <a:ext cx="300545" cy="15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0" extrusionOk="0">
                  <a:moveTo>
                    <a:pt x="0" y="3974"/>
                  </a:moveTo>
                  <a:cubicBezTo>
                    <a:pt x="1728" y="8715"/>
                    <a:pt x="3456" y="13457"/>
                    <a:pt x="4896" y="16618"/>
                  </a:cubicBezTo>
                  <a:cubicBezTo>
                    <a:pt x="6336" y="19778"/>
                    <a:pt x="7488" y="21359"/>
                    <a:pt x="8064" y="20305"/>
                  </a:cubicBezTo>
                  <a:cubicBezTo>
                    <a:pt x="8640" y="19252"/>
                    <a:pt x="8640" y="15564"/>
                    <a:pt x="8496" y="12403"/>
                  </a:cubicBezTo>
                  <a:cubicBezTo>
                    <a:pt x="8352" y="9242"/>
                    <a:pt x="8064" y="6608"/>
                    <a:pt x="8352" y="4237"/>
                  </a:cubicBezTo>
                  <a:cubicBezTo>
                    <a:pt x="8640" y="1866"/>
                    <a:pt x="9504" y="-241"/>
                    <a:pt x="10656" y="22"/>
                  </a:cubicBezTo>
                  <a:cubicBezTo>
                    <a:pt x="11808" y="286"/>
                    <a:pt x="13248" y="2920"/>
                    <a:pt x="15120" y="6608"/>
                  </a:cubicBezTo>
                  <a:cubicBezTo>
                    <a:pt x="16992" y="10296"/>
                    <a:pt x="19296" y="15037"/>
                    <a:pt x="21600" y="197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6" name="Line"/>
            <p:cNvSpPr/>
            <p:nvPr/>
          </p:nvSpPr>
          <p:spPr>
            <a:xfrm>
              <a:off x="5727973" y="1811455"/>
              <a:ext cx="484123" cy="29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0865" extrusionOk="0">
                  <a:moveTo>
                    <a:pt x="1738" y="14701"/>
                  </a:moveTo>
                  <a:cubicBezTo>
                    <a:pt x="1206" y="15838"/>
                    <a:pt x="675" y="16975"/>
                    <a:pt x="852" y="17259"/>
                  </a:cubicBezTo>
                  <a:cubicBezTo>
                    <a:pt x="1029" y="17543"/>
                    <a:pt x="1915" y="16975"/>
                    <a:pt x="2623" y="16122"/>
                  </a:cubicBezTo>
                  <a:cubicBezTo>
                    <a:pt x="3331" y="15270"/>
                    <a:pt x="3862" y="14133"/>
                    <a:pt x="4216" y="12854"/>
                  </a:cubicBezTo>
                  <a:cubicBezTo>
                    <a:pt x="4570" y="11575"/>
                    <a:pt x="4747" y="10154"/>
                    <a:pt x="4482" y="9017"/>
                  </a:cubicBezTo>
                  <a:cubicBezTo>
                    <a:pt x="4216" y="7880"/>
                    <a:pt x="3508" y="7027"/>
                    <a:pt x="2711" y="6743"/>
                  </a:cubicBezTo>
                  <a:cubicBezTo>
                    <a:pt x="1915" y="6459"/>
                    <a:pt x="1029" y="6743"/>
                    <a:pt x="498" y="8306"/>
                  </a:cubicBezTo>
                  <a:cubicBezTo>
                    <a:pt x="-33" y="9870"/>
                    <a:pt x="-210" y="12712"/>
                    <a:pt x="321" y="15127"/>
                  </a:cubicBezTo>
                  <a:cubicBezTo>
                    <a:pt x="852" y="17543"/>
                    <a:pt x="2092" y="19533"/>
                    <a:pt x="3685" y="20385"/>
                  </a:cubicBezTo>
                  <a:cubicBezTo>
                    <a:pt x="5279" y="21238"/>
                    <a:pt x="7226" y="20954"/>
                    <a:pt x="8642" y="19533"/>
                  </a:cubicBezTo>
                  <a:cubicBezTo>
                    <a:pt x="10059" y="18112"/>
                    <a:pt x="10944" y="15554"/>
                    <a:pt x="11210" y="12854"/>
                  </a:cubicBezTo>
                  <a:cubicBezTo>
                    <a:pt x="11475" y="10154"/>
                    <a:pt x="11121" y="7312"/>
                    <a:pt x="10324" y="5038"/>
                  </a:cubicBezTo>
                  <a:cubicBezTo>
                    <a:pt x="9528" y="2764"/>
                    <a:pt x="8288" y="1059"/>
                    <a:pt x="7846" y="917"/>
                  </a:cubicBezTo>
                  <a:cubicBezTo>
                    <a:pt x="7403" y="775"/>
                    <a:pt x="7757" y="2196"/>
                    <a:pt x="8554" y="3901"/>
                  </a:cubicBezTo>
                  <a:cubicBezTo>
                    <a:pt x="9351" y="5606"/>
                    <a:pt x="10590" y="7596"/>
                    <a:pt x="11564" y="9159"/>
                  </a:cubicBezTo>
                  <a:cubicBezTo>
                    <a:pt x="12538" y="10722"/>
                    <a:pt x="13246" y="11859"/>
                    <a:pt x="13423" y="11717"/>
                  </a:cubicBezTo>
                  <a:cubicBezTo>
                    <a:pt x="13600" y="11575"/>
                    <a:pt x="13246" y="10154"/>
                    <a:pt x="12892" y="8733"/>
                  </a:cubicBezTo>
                  <a:cubicBezTo>
                    <a:pt x="12538" y="7312"/>
                    <a:pt x="12183" y="5891"/>
                    <a:pt x="11918" y="4327"/>
                  </a:cubicBezTo>
                  <a:cubicBezTo>
                    <a:pt x="11652" y="2764"/>
                    <a:pt x="11475" y="1059"/>
                    <a:pt x="11829" y="349"/>
                  </a:cubicBezTo>
                  <a:cubicBezTo>
                    <a:pt x="12183" y="-362"/>
                    <a:pt x="13069" y="-78"/>
                    <a:pt x="14751" y="2054"/>
                  </a:cubicBezTo>
                  <a:cubicBezTo>
                    <a:pt x="16433" y="4185"/>
                    <a:pt x="18911" y="8164"/>
                    <a:pt x="21390" y="121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7" name="Line"/>
            <p:cNvSpPr/>
            <p:nvPr/>
          </p:nvSpPr>
          <p:spPr>
            <a:xfrm>
              <a:off x="10792390" y="2102890"/>
              <a:ext cx="96175" cy="44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6930"/>
                    <a:pt x="3600" y="12259"/>
                    <a:pt x="5400" y="9146"/>
                  </a:cubicBezTo>
                  <a:cubicBezTo>
                    <a:pt x="7200" y="6032"/>
                    <a:pt x="9000" y="4476"/>
                    <a:pt x="11700" y="3211"/>
                  </a:cubicBezTo>
                  <a:cubicBezTo>
                    <a:pt x="14400" y="1946"/>
                    <a:pt x="18000" y="973"/>
                    <a:pt x="19800" y="486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8" name="Line"/>
            <p:cNvSpPr/>
            <p:nvPr/>
          </p:nvSpPr>
          <p:spPr>
            <a:xfrm>
              <a:off x="10744303" y="1951116"/>
              <a:ext cx="228415" cy="16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3" extrusionOk="0">
                  <a:moveTo>
                    <a:pt x="0" y="12998"/>
                  </a:moveTo>
                  <a:cubicBezTo>
                    <a:pt x="0" y="10486"/>
                    <a:pt x="0" y="7975"/>
                    <a:pt x="758" y="5966"/>
                  </a:cubicBezTo>
                  <a:cubicBezTo>
                    <a:pt x="1516" y="3956"/>
                    <a:pt x="3032" y="2449"/>
                    <a:pt x="5116" y="1193"/>
                  </a:cubicBezTo>
                  <a:cubicBezTo>
                    <a:pt x="7200" y="-62"/>
                    <a:pt x="9853" y="-1067"/>
                    <a:pt x="12695" y="2198"/>
                  </a:cubicBezTo>
                  <a:cubicBezTo>
                    <a:pt x="15537" y="5463"/>
                    <a:pt x="18568" y="12998"/>
                    <a:pt x="21600" y="205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9" name="Line"/>
            <p:cNvSpPr/>
            <p:nvPr/>
          </p:nvSpPr>
          <p:spPr>
            <a:xfrm>
              <a:off x="10663590" y="1515604"/>
              <a:ext cx="309128" cy="29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0945" extrusionOk="0">
                  <a:moveTo>
                    <a:pt x="4747" y="17779"/>
                  </a:moveTo>
                  <a:cubicBezTo>
                    <a:pt x="6962" y="15506"/>
                    <a:pt x="9177" y="13232"/>
                    <a:pt x="10285" y="11385"/>
                  </a:cubicBezTo>
                  <a:cubicBezTo>
                    <a:pt x="11393" y="9537"/>
                    <a:pt x="11393" y="8116"/>
                    <a:pt x="10839" y="6269"/>
                  </a:cubicBezTo>
                  <a:cubicBezTo>
                    <a:pt x="10285" y="4421"/>
                    <a:pt x="9177" y="2148"/>
                    <a:pt x="7931" y="1011"/>
                  </a:cubicBezTo>
                  <a:cubicBezTo>
                    <a:pt x="6685" y="-126"/>
                    <a:pt x="5300" y="-126"/>
                    <a:pt x="3916" y="158"/>
                  </a:cubicBezTo>
                  <a:cubicBezTo>
                    <a:pt x="2531" y="442"/>
                    <a:pt x="1147" y="1011"/>
                    <a:pt x="454" y="3427"/>
                  </a:cubicBezTo>
                  <a:cubicBezTo>
                    <a:pt x="-238" y="5842"/>
                    <a:pt x="-238" y="10106"/>
                    <a:pt x="1147" y="13516"/>
                  </a:cubicBezTo>
                  <a:cubicBezTo>
                    <a:pt x="2531" y="16927"/>
                    <a:pt x="5300" y="19485"/>
                    <a:pt x="8070" y="20479"/>
                  </a:cubicBezTo>
                  <a:cubicBezTo>
                    <a:pt x="10839" y="21474"/>
                    <a:pt x="13608" y="20906"/>
                    <a:pt x="15824" y="18490"/>
                  </a:cubicBezTo>
                  <a:cubicBezTo>
                    <a:pt x="18039" y="16074"/>
                    <a:pt x="19700" y="11811"/>
                    <a:pt x="21362" y="75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0" name="Line"/>
            <p:cNvSpPr/>
            <p:nvPr/>
          </p:nvSpPr>
          <p:spPr>
            <a:xfrm>
              <a:off x="10888564" y="1488206"/>
              <a:ext cx="324589" cy="176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1" extrusionOk="0">
                  <a:moveTo>
                    <a:pt x="0" y="4317"/>
                  </a:moveTo>
                  <a:cubicBezTo>
                    <a:pt x="1600" y="8453"/>
                    <a:pt x="3200" y="12589"/>
                    <a:pt x="4667" y="15576"/>
                  </a:cubicBezTo>
                  <a:cubicBezTo>
                    <a:pt x="6133" y="18564"/>
                    <a:pt x="7467" y="20402"/>
                    <a:pt x="8000" y="20172"/>
                  </a:cubicBezTo>
                  <a:cubicBezTo>
                    <a:pt x="8533" y="19942"/>
                    <a:pt x="8267" y="17645"/>
                    <a:pt x="7733" y="15347"/>
                  </a:cubicBezTo>
                  <a:cubicBezTo>
                    <a:pt x="7200" y="13049"/>
                    <a:pt x="6400" y="10751"/>
                    <a:pt x="5867" y="8453"/>
                  </a:cubicBezTo>
                  <a:cubicBezTo>
                    <a:pt x="5333" y="6155"/>
                    <a:pt x="5067" y="3857"/>
                    <a:pt x="5600" y="2019"/>
                  </a:cubicBezTo>
                  <a:cubicBezTo>
                    <a:pt x="6133" y="181"/>
                    <a:pt x="7467" y="-1198"/>
                    <a:pt x="10267" y="1559"/>
                  </a:cubicBezTo>
                  <a:cubicBezTo>
                    <a:pt x="13067" y="4317"/>
                    <a:pt x="17333" y="11211"/>
                    <a:pt x="21600" y="181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1" name="Line"/>
            <p:cNvSpPr/>
            <p:nvPr/>
          </p:nvSpPr>
          <p:spPr>
            <a:xfrm>
              <a:off x="12607678" y="1790324"/>
              <a:ext cx="48088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00" y="17314"/>
                    <a:pt x="3600" y="13029"/>
                    <a:pt x="7200" y="9600"/>
                  </a:cubicBezTo>
                  <a:cubicBezTo>
                    <a:pt x="10800" y="6171"/>
                    <a:pt x="16200" y="3600"/>
                    <a:pt x="18900" y="2143"/>
                  </a:cubicBezTo>
                  <a:cubicBezTo>
                    <a:pt x="21600" y="686"/>
                    <a:pt x="21600" y="3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2" name="Line"/>
            <p:cNvSpPr/>
            <p:nvPr/>
          </p:nvSpPr>
          <p:spPr>
            <a:xfrm>
              <a:off x="12523527" y="1655786"/>
              <a:ext cx="264479" cy="134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9" extrusionOk="0">
                  <a:moveTo>
                    <a:pt x="0" y="13705"/>
                  </a:moveTo>
                  <a:cubicBezTo>
                    <a:pt x="0" y="10529"/>
                    <a:pt x="0" y="7353"/>
                    <a:pt x="655" y="4811"/>
                  </a:cubicBezTo>
                  <a:cubicBezTo>
                    <a:pt x="1309" y="2270"/>
                    <a:pt x="2618" y="364"/>
                    <a:pt x="5073" y="47"/>
                  </a:cubicBezTo>
                  <a:cubicBezTo>
                    <a:pt x="7527" y="-271"/>
                    <a:pt x="11127" y="1000"/>
                    <a:pt x="14073" y="4811"/>
                  </a:cubicBezTo>
                  <a:cubicBezTo>
                    <a:pt x="17018" y="8623"/>
                    <a:pt x="19309" y="14976"/>
                    <a:pt x="21600" y="213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3" name="Line"/>
            <p:cNvSpPr/>
            <p:nvPr/>
          </p:nvSpPr>
          <p:spPr>
            <a:xfrm>
              <a:off x="12446105" y="1203043"/>
              <a:ext cx="353922" cy="28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036" extrusionOk="0">
                  <a:moveTo>
                    <a:pt x="3233" y="17384"/>
                  </a:moveTo>
                  <a:cubicBezTo>
                    <a:pt x="4446" y="17092"/>
                    <a:pt x="5660" y="16800"/>
                    <a:pt x="6752" y="14902"/>
                  </a:cubicBezTo>
                  <a:cubicBezTo>
                    <a:pt x="7844" y="13005"/>
                    <a:pt x="8815" y="9502"/>
                    <a:pt x="9179" y="7021"/>
                  </a:cubicBezTo>
                  <a:cubicBezTo>
                    <a:pt x="9543" y="4540"/>
                    <a:pt x="9300" y="3081"/>
                    <a:pt x="7965" y="1913"/>
                  </a:cubicBezTo>
                  <a:cubicBezTo>
                    <a:pt x="6631" y="746"/>
                    <a:pt x="4204" y="-130"/>
                    <a:pt x="2626" y="16"/>
                  </a:cubicBezTo>
                  <a:cubicBezTo>
                    <a:pt x="1048" y="162"/>
                    <a:pt x="320" y="1329"/>
                    <a:pt x="78" y="4102"/>
                  </a:cubicBezTo>
                  <a:cubicBezTo>
                    <a:pt x="-165" y="6875"/>
                    <a:pt x="78" y="11254"/>
                    <a:pt x="2019" y="14611"/>
                  </a:cubicBezTo>
                  <a:cubicBezTo>
                    <a:pt x="3961" y="17967"/>
                    <a:pt x="7601" y="20302"/>
                    <a:pt x="10514" y="20886"/>
                  </a:cubicBezTo>
                  <a:cubicBezTo>
                    <a:pt x="13426" y="21470"/>
                    <a:pt x="15610" y="20302"/>
                    <a:pt x="17309" y="18259"/>
                  </a:cubicBezTo>
                  <a:cubicBezTo>
                    <a:pt x="19008" y="16216"/>
                    <a:pt x="20222" y="13297"/>
                    <a:pt x="21435" y="103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4" name="Line"/>
            <p:cNvSpPr/>
            <p:nvPr/>
          </p:nvSpPr>
          <p:spPr>
            <a:xfrm>
              <a:off x="12646983" y="1162725"/>
              <a:ext cx="297306" cy="19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0533" extrusionOk="0">
                  <a:moveTo>
                    <a:pt x="3223" y="2748"/>
                  </a:moveTo>
                  <a:cubicBezTo>
                    <a:pt x="1783" y="2333"/>
                    <a:pt x="343" y="1917"/>
                    <a:pt x="55" y="2540"/>
                  </a:cubicBezTo>
                  <a:cubicBezTo>
                    <a:pt x="-233" y="3163"/>
                    <a:pt x="631" y="4825"/>
                    <a:pt x="2071" y="7525"/>
                  </a:cubicBezTo>
                  <a:cubicBezTo>
                    <a:pt x="3511" y="10225"/>
                    <a:pt x="5527" y="13963"/>
                    <a:pt x="6967" y="16663"/>
                  </a:cubicBezTo>
                  <a:cubicBezTo>
                    <a:pt x="8407" y="19363"/>
                    <a:pt x="9271" y="21025"/>
                    <a:pt x="9415" y="20402"/>
                  </a:cubicBezTo>
                  <a:cubicBezTo>
                    <a:pt x="9559" y="19779"/>
                    <a:pt x="8983" y="16871"/>
                    <a:pt x="8551" y="14379"/>
                  </a:cubicBezTo>
                  <a:cubicBezTo>
                    <a:pt x="8119" y="11887"/>
                    <a:pt x="7831" y="9810"/>
                    <a:pt x="7687" y="7317"/>
                  </a:cubicBezTo>
                  <a:cubicBezTo>
                    <a:pt x="7543" y="4825"/>
                    <a:pt x="7543" y="1917"/>
                    <a:pt x="8263" y="671"/>
                  </a:cubicBezTo>
                  <a:cubicBezTo>
                    <a:pt x="8983" y="-575"/>
                    <a:pt x="10423" y="-160"/>
                    <a:pt x="12727" y="2540"/>
                  </a:cubicBezTo>
                  <a:cubicBezTo>
                    <a:pt x="15031" y="5240"/>
                    <a:pt x="18199" y="10225"/>
                    <a:pt x="21367" y="152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5" name="Line"/>
            <p:cNvSpPr/>
            <p:nvPr/>
          </p:nvSpPr>
          <p:spPr>
            <a:xfrm>
              <a:off x="2645637" y="3365176"/>
              <a:ext cx="164298" cy="193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63"/>
                  </a:moveTo>
                  <a:cubicBezTo>
                    <a:pt x="20546" y="21332"/>
                    <a:pt x="19493" y="21600"/>
                    <a:pt x="18966" y="21600"/>
                  </a:cubicBezTo>
                  <a:cubicBezTo>
                    <a:pt x="18439" y="21600"/>
                    <a:pt x="18439" y="21332"/>
                    <a:pt x="17122" y="20504"/>
                  </a:cubicBezTo>
                  <a:cubicBezTo>
                    <a:pt x="15805" y="19677"/>
                    <a:pt x="13171" y="18291"/>
                    <a:pt x="10800" y="16882"/>
                  </a:cubicBezTo>
                  <a:cubicBezTo>
                    <a:pt x="8429" y="15473"/>
                    <a:pt x="6322" y="14042"/>
                    <a:pt x="4741" y="12455"/>
                  </a:cubicBezTo>
                  <a:cubicBezTo>
                    <a:pt x="3161" y="10867"/>
                    <a:pt x="2107" y="9123"/>
                    <a:pt x="1580" y="7312"/>
                  </a:cubicBezTo>
                  <a:cubicBezTo>
                    <a:pt x="1054" y="5501"/>
                    <a:pt x="1054" y="3622"/>
                    <a:pt x="790" y="2437"/>
                  </a:cubicBezTo>
                  <a:cubicBezTo>
                    <a:pt x="527" y="1252"/>
                    <a:pt x="0" y="760"/>
                    <a:pt x="0" y="470"/>
                  </a:cubicBezTo>
                  <a:cubicBezTo>
                    <a:pt x="0" y="179"/>
                    <a:pt x="527" y="89"/>
                    <a:pt x="105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6" name="Line"/>
            <p:cNvSpPr/>
            <p:nvPr/>
          </p:nvSpPr>
          <p:spPr>
            <a:xfrm>
              <a:off x="2545455" y="3217218"/>
              <a:ext cx="324589" cy="23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extrusionOk="0">
                  <a:moveTo>
                    <a:pt x="0" y="10223"/>
                  </a:moveTo>
                  <a:cubicBezTo>
                    <a:pt x="0" y="8392"/>
                    <a:pt x="0" y="6562"/>
                    <a:pt x="267" y="4731"/>
                  </a:cubicBezTo>
                  <a:cubicBezTo>
                    <a:pt x="533" y="2901"/>
                    <a:pt x="1067" y="1070"/>
                    <a:pt x="2000" y="338"/>
                  </a:cubicBezTo>
                  <a:cubicBezTo>
                    <a:pt x="2933" y="-394"/>
                    <a:pt x="4267" y="-28"/>
                    <a:pt x="6267" y="2352"/>
                  </a:cubicBezTo>
                  <a:cubicBezTo>
                    <a:pt x="8267" y="4731"/>
                    <a:pt x="10933" y="9125"/>
                    <a:pt x="13600" y="12603"/>
                  </a:cubicBezTo>
                  <a:cubicBezTo>
                    <a:pt x="16267" y="16081"/>
                    <a:pt x="18933" y="18643"/>
                    <a:pt x="21600" y="212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7" name="Line"/>
            <p:cNvSpPr/>
            <p:nvPr/>
          </p:nvSpPr>
          <p:spPr>
            <a:xfrm>
              <a:off x="2390956" y="2567109"/>
              <a:ext cx="226631" cy="31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72" extrusionOk="0">
                  <a:moveTo>
                    <a:pt x="2105" y="1932"/>
                  </a:moveTo>
                  <a:cubicBezTo>
                    <a:pt x="968" y="852"/>
                    <a:pt x="-169" y="-228"/>
                    <a:pt x="20" y="42"/>
                  </a:cubicBezTo>
                  <a:cubicBezTo>
                    <a:pt x="210" y="312"/>
                    <a:pt x="1726" y="1932"/>
                    <a:pt x="5326" y="5577"/>
                  </a:cubicBezTo>
                  <a:cubicBezTo>
                    <a:pt x="8926" y="9222"/>
                    <a:pt x="14610" y="14892"/>
                    <a:pt x="17642" y="17862"/>
                  </a:cubicBezTo>
                  <a:cubicBezTo>
                    <a:pt x="20673" y="20832"/>
                    <a:pt x="21052" y="21102"/>
                    <a:pt x="21431" y="213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8" name="Line"/>
            <p:cNvSpPr/>
            <p:nvPr/>
          </p:nvSpPr>
          <p:spPr>
            <a:xfrm>
              <a:off x="2483204" y="2679935"/>
              <a:ext cx="146405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600" extrusionOk="0">
                  <a:moveTo>
                    <a:pt x="5566" y="21600"/>
                  </a:moveTo>
                  <a:cubicBezTo>
                    <a:pt x="2647" y="20800"/>
                    <a:pt x="-272" y="20000"/>
                    <a:pt x="20" y="18800"/>
                  </a:cubicBezTo>
                  <a:cubicBezTo>
                    <a:pt x="312" y="17600"/>
                    <a:pt x="3814" y="16000"/>
                    <a:pt x="7901" y="12800"/>
                  </a:cubicBezTo>
                  <a:cubicBezTo>
                    <a:pt x="11987" y="9600"/>
                    <a:pt x="16658" y="4800"/>
                    <a:pt x="2132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9" name="Line"/>
            <p:cNvSpPr/>
            <p:nvPr/>
          </p:nvSpPr>
          <p:spPr>
            <a:xfrm>
              <a:off x="2557477" y="2583761"/>
              <a:ext cx="216393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0" name="Line"/>
            <p:cNvSpPr/>
            <p:nvPr/>
          </p:nvSpPr>
          <p:spPr>
            <a:xfrm>
              <a:off x="2653651" y="2487587"/>
              <a:ext cx="180328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1" name="Line"/>
            <p:cNvSpPr/>
            <p:nvPr/>
          </p:nvSpPr>
          <p:spPr>
            <a:xfrm>
              <a:off x="2689717" y="2511631"/>
              <a:ext cx="144262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2" name="Line"/>
            <p:cNvSpPr/>
            <p:nvPr/>
          </p:nvSpPr>
          <p:spPr>
            <a:xfrm>
              <a:off x="15136258" y="2972033"/>
              <a:ext cx="164298" cy="247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extrusionOk="0">
                  <a:moveTo>
                    <a:pt x="21600" y="21569"/>
                  </a:moveTo>
                  <a:cubicBezTo>
                    <a:pt x="19493" y="21185"/>
                    <a:pt x="17385" y="20800"/>
                    <a:pt x="15805" y="20031"/>
                  </a:cubicBezTo>
                  <a:cubicBezTo>
                    <a:pt x="14224" y="19262"/>
                    <a:pt x="13171" y="18109"/>
                    <a:pt x="11590" y="16903"/>
                  </a:cubicBezTo>
                  <a:cubicBezTo>
                    <a:pt x="10010" y="15697"/>
                    <a:pt x="7902" y="14439"/>
                    <a:pt x="6059" y="13163"/>
                  </a:cubicBezTo>
                  <a:cubicBezTo>
                    <a:pt x="4215" y="11887"/>
                    <a:pt x="2634" y="10594"/>
                    <a:pt x="1844" y="9301"/>
                  </a:cubicBezTo>
                  <a:cubicBezTo>
                    <a:pt x="1054" y="8008"/>
                    <a:pt x="1054" y="6715"/>
                    <a:pt x="1580" y="5526"/>
                  </a:cubicBezTo>
                  <a:cubicBezTo>
                    <a:pt x="2107" y="4338"/>
                    <a:pt x="3161" y="3254"/>
                    <a:pt x="3161" y="2416"/>
                  </a:cubicBezTo>
                  <a:cubicBezTo>
                    <a:pt x="3161" y="1577"/>
                    <a:pt x="2107" y="983"/>
                    <a:pt x="1317" y="581"/>
                  </a:cubicBezTo>
                  <a:cubicBezTo>
                    <a:pt x="527" y="179"/>
                    <a:pt x="0" y="-31"/>
                    <a:pt x="0" y="4"/>
                  </a:cubicBezTo>
                  <a:cubicBezTo>
                    <a:pt x="0" y="39"/>
                    <a:pt x="527" y="319"/>
                    <a:pt x="1054" y="5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3" name="Line"/>
            <p:cNvSpPr/>
            <p:nvPr/>
          </p:nvSpPr>
          <p:spPr>
            <a:xfrm>
              <a:off x="14975968" y="2954933"/>
              <a:ext cx="360653" cy="22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5" extrusionOk="0">
                  <a:moveTo>
                    <a:pt x="0" y="17710"/>
                  </a:moveTo>
                  <a:cubicBezTo>
                    <a:pt x="240" y="14049"/>
                    <a:pt x="480" y="10388"/>
                    <a:pt x="1680" y="7459"/>
                  </a:cubicBezTo>
                  <a:cubicBezTo>
                    <a:pt x="2880" y="4530"/>
                    <a:pt x="5040" y="2334"/>
                    <a:pt x="6840" y="1052"/>
                  </a:cubicBezTo>
                  <a:cubicBezTo>
                    <a:pt x="8640" y="-229"/>
                    <a:pt x="10080" y="-595"/>
                    <a:pt x="11880" y="1419"/>
                  </a:cubicBezTo>
                  <a:cubicBezTo>
                    <a:pt x="13680" y="3432"/>
                    <a:pt x="15840" y="7825"/>
                    <a:pt x="17520" y="11486"/>
                  </a:cubicBezTo>
                  <a:cubicBezTo>
                    <a:pt x="19200" y="15147"/>
                    <a:pt x="20400" y="18076"/>
                    <a:pt x="21600" y="210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4" name="Line"/>
            <p:cNvSpPr/>
            <p:nvPr/>
          </p:nvSpPr>
          <p:spPr>
            <a:xfrm>
              <a:off x="15108206" y="2439500"/>
              <a:ext cx="108197" cy="27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383"/>
                    <a:pt x="4800" y="8765"/>
                    <a:pt x="8400" y="12365"/>
                  </a:cubicBezTo>
                  <a:cubicBezTo>
                    <a:pt x="12000" y="15965"/>
                    <a:pt x="16800" y="1878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5" name="Line"/>
            <p:cNvSpPr/>
            <p:nvPr/>
          </p:nvSpPr>
          <p:spPr>
            <a:xfrm>
              <a:off x="15120228" y="2499609"/>
              <a:ext cx="168306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6" name="Line"/>
            <p:cNvSpPr/>
            <p:nvPr/>
          </p:nvSpPr>
          <p:spPr>
            <a:xfrm>
              <a:off x="15300555" y="2427478"/>
              <a:ext cx="108196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00" y="4255"/>
                    <a:pt x="1600" y="8509"/>
                    <a:pt x="5200" y="12109"/>
                  </a:cubicBezTo>
                  <a:cubicBezTo>
                    <a:pt x="8800" y="15709"/>
                    <a:pt x="15200" y="186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7" name="Line"/>
            <p:cNvSpPr/>
            <p:nvPr/>
          </p:nvSpPr>
          <p:spPr>
            <a:xfrm>
              <a:off x="15468860" y="2379391"/>
              <a:ext cx="72131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8" name="Line"/>
            <p:cNvSpPr/>
            <p:nvPr/>
          </p:nvSpPr>
          <p:spPr>
            <a:xfrm>
              <a:off x="15468860" y="2463544"/>
              <a:ext cx="84154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9" name="Line"/>
            <p:cNvSpPr/>
            <p:nvPr/>
          </p:nvSpPr>
          <p:spPr>
            <a:xfrm>
              <a:off x="6212095" y="828583"/>
              <a:ext cx="122535" cy="37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97" extrusionOk="0">
                  <a:moveTo>
                    <a:pt x="0" y="0"/>
                  </a:moveTo>
                  <a:cubicBezTo>
                    <a:pt x="5574" y="6503"/>
                    <a:pt x="11148" y="13006"/>
                    <a:pt x="14981" y="16723"/>
                  </a:cubicBezTo>
                  <a:cubicBezTo>
                    <a:pt x="18813" y="20439"/>
                    <a:pt x="20903" y="21368"/>
                    <a:pt x="21252" y="21484"/>
                  </a:cubicBezTo>
                  <a:cubicBezTo>
                    <a:pt x="21600" y="21600"/>
                    <a:pt x="20206" y="20903"/>
                    <a:pt x="18813" y="202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0" name="Line"/>
            <p:cNvSpPr/>
            <p:nvPr/>
          </p:nvSpPr>
          <p:spPr>
            <a:xfrm>
              <a:off x="6272204" y="1008909"/>
              <a:ext cx="192350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0" y="17600"/>
                    <a:pt x="1800" y="13600"/>
                    <a:pt x="5400" y="10000"/>
                  </a:cubicBezTo>
                  <a:cubicBezTo>
                    <a:pt x="9000" y="6400"/>
                    <a:pt x="15300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1" name="Line"/>
            <p:cNvSpPr/>
            <p:nvPr/>
          </p:nvSpPr>
          <p:spPr>
            <a:xfrm>
              <a:off x="6404444" y="840604"/>
              <a:ext cx="192349" cy="37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00" y="4877"/>
                    <a:pt x="5400" y="9755"/>
                    <a:pt x="9000" y="13355"/>
                  </a:cubicBezTo>
                  <a:cubicBezTo>
                    <a:pt x="12600" y="16955"/>
                    <a:pt x="17100" y="19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2" name="Line"/>
            <p:cNvSpPr/>
            <p:nvPr/>
          </p:nvSpPr>
          <p:spPr>
            <a:xfrm>
              <a:off x="6608814" y="816561"/>
              <a:ext cx="72131" cy="16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3" name="Line"/>
            <p:cNvSpPr/>
            <p:nvPr/>
          </p:nvSpPr>
          <p:spPr>
            <a:xfrm>
              <a:off x="6596792" y="840604"/>
              <a:ext cx="96176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4" name="Line"/>
            <p:cNvSpPr/>
            <p:nvPr/>
          </p:nvSpPr>
          <p:spPr>
            <a:xfrm>
              <a:off x="7173838" y="697321"/>
              <a:ext cx="120218" cy="39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1" extrusionOk="0">
                  <a:moveTo>
                    <a:pt x="0" y="3835"/>
                  </a:moveTo>
                  <a:cubicBezTo>
                    <a:pt x="0" y="2107"/>
                    <a:pt x="0" y="379"/>
                    <a:pt x="1080" y="55"/>
                  </a:cubicBezTo>
                  <a:cubicBezTo>
                    <a:pt x="2160" y="-269"/>
                    <a:pt x="4320" y="811"/>
                    <a:pt x="7200" y="3835"/>
                  </a:cubicBezTo>
                  <a:cubicBezTo>
                    <a:pt x="10080" y="6859"/>
                    <a:pt x="13680" y="11827"/>
                    <a:pt x="16200" y="15067"/>
                  </a:cubicBezTo>
                  <a:cubicBezTo>
                    <a:pt x="18720" y="18307"/>
                    <a:pt x="20160" y="19819"/>
                    <a:pt x="21600" y="213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5" name="Line"/>
            <p:cNvSpPr/>
            <p:nvPr/>
          </p:nvSpPr>
          <p:spPr>
            <a:xfrm>
              <a:off x="7209903" y="876670"/>
              <a:ext cx="156283" cy="108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85" y="16800"/>
                    <a:pt x="9969" y="12000"/>
                    <a:pt x="13569" y="8400"/>
                  </a:cubicBezTo>
                  <a:cubicBezTo>
                    <a:pt x="17169" y="4800"/>
                    <a:pt x="19385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6" name="Line"/>
            <p:cNvSpPr/>
            <p:nvPr/>
          </p:nvSpPr>
          <p:spPr>
            <a:xfrm>
              <a:off x="7330120" y="756452"/>
              <a:ext cx="132241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236" y="6133"/>
                    <a:pt x="10473" y="12267"/>
                    <a:pt x="14073" y="15867"/>
                  </a:cubicBezTo>
                  <a:cubicBezTo>
                    <a:pt x="17673" y="19467"/>
                    <a:pt x="19636" y="205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7" name="Line"/>
            <p:cNvSpPr/>
            <p:nvPr/>
          </p:nvSpPr>
          <p:spPr>
            <a:xfrm>
              <a:off x="7498425" y="624212"/>
              <a:ext cx="84154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8" name="Line"/>
            <p:cNvSpPr/>
            <p:nvPr/>
          </p:nvSpPr>
          <p:spPr>
            <a:xfrm>
              <a:off x="7450338" y="684321"/>
              <a:ext cx="120219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9" name="Line"/>
            <p:cNvSpPr/>
            <p:nvPr/>
          </p:nvSpPr>
          <p:spPr>
            <a:xfrm>
              <a:off x="6837228" y="1970651"/>
              <a:ext cx="48088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1964"/>
                    <a:pt x="14400" y="3927"/>
                    <a:pt x="18000" y="7527"/>
                  </a:cubicBezTo>
                  <a:cubicBezTo>
                    <a:pt x="21600" y="11127"/>
                    <a:pt x="21600" y="1636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0" name="Line"/>
            <p:cNvSpPr/>
            <p:nvPr/>
          </p:nvSpPr>
          <p:spPr>
            <a:xfrm>
              <a:off x="6861271" y="1994694"/>
              <a:ext cx="156284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1" name="Line"/>
            <p:cNvSpPr/>
            <p:nvPr/>
          </p:nvSpPr>
          <p:spPr>
            <a:xfrm>
              <a:off x="6993511" y="1898520"/>
              <a:ext cx="132241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2" name="Line"/>
            <p:cNvSpPr/>
            <p:nvPr/>
          </p:nvSpPr>
          <p:spPr>
            <a:xfrm>
              <a:off x="6837228" y="1994694"/>
              <a:ext cx="144262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3" name="Line"/>
            <p:cNvSpPr/>
            <p:nvPr/>
          </p:nvSpPr>
          <p:spPr>
            <a:xfrm>
              <a:off x="7077664" y="1838411"/>
              <a:ext cx="108196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4" name="Line"/>
            <p:cNvSpPr/>
            <p:nvPr/>
          </p:nvSpPr>
          <p:spPr>
            <a:xfrm>
              <a:off x="7121467" y="1838411"/>
              <a:ext cx="64393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1358" y="21600"/>
                  </a:moveTo>
                  <a:cubicBezTo>
                    <a:pt x="88" y="17100"/>
                    <a:pt x="-1183" y="12600"/>
                    <a:pt x="1993" y="9000"/>
                  </a:cubicBezTo>
                  <a:cubicBezTo>
                    <a:pt x="5170" y="5400"/>
                    <a:pt x="12793" y="2700"/>
                    <a:pt x="2041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5" name="Line"/>
            <p:cNvSpPr/>
            <p:nvPr/>
          </p:nvSpPr>
          <p:spPr>
            <a:xfrm>
              <a:off x="8448145" y="603515"/>
              <a:ext cx="192350" cy="32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7" extrusionOk="0">
                  <a:moveTo>
                    <a:pt x="0" y="2151"/>
                  </a:moveTo>
                  <a:cubicBezTo>
                    <a:pt x="0" y="834"/>
                    <a:pt x="0" y="-483"/>
                    <a:pt x="1125" y="176"/>
                  </a:cubicBezTo>
                  <a:cubicBezTo>
                    <a:pt x="2250" y="834"/>
                    <a:pt x="4500" y="3468"/>
                    <a:pt x="7200" y="6893"/>
                  </a:cubicBezTo>
                  <a:cubicBezTo>
                    <a:pt x="9900" y="10317"/>
                    <a:pt x="13050" y="14532"/>
                    <a:pt x="15525" y="17034"/>
                  </a:cubicBezTo>
                  <a:cubicBezTo>
                    <a:pt x="18000" y="19537"/>
                    <a:pt x="19800" y="20327"/>
                    <a:pt x="20700" y="20722"/>
                  </a:cubicBezTo>
                  <a:cubicBezTo>
                    <a:pt x="21600" y="21117"/>
                    <a:pt x="21600" y="21117"/>
                    <a:pt x="21600" y="211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6" name="Line"/>
            <p:cNvSpPr/>
            <p:nvPr/>
          </p:nvSpPr>
          <p:spPr>
            <a:xfrm>
              <a:off x="8532297" y="732408"/>
              <a:ext cx="156285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108" y="17600"/>
                    <a:pt x="2215" y="13600"/>
                    <a:pt x="5815" y="10000"/>
                  </a:cubicBezTo>
                  <a:cubicBezTo>
                    <a:pt x="9415" y="6400"/>
                    <a:pt x="15508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7" name="Line"/>
            <p:cNvSpPr/>
            <p:nvPr/>
          </p:nvSpPr>
          <p:spPr>
            <a:xfrm>
              <a:off x="8652516" y="588147"/>
              <a:ext cx="168305" cy="2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71" y="5100"/>
                    <a:pt x="5143" y="10200"/>
                    <a:pt x="8743" y="13800"/>
                  </a:cubicBezTo>
                  <a:cubicBezTo>
                    <a:pt x="12343" y="17400"/>
                    <a:pt x="16971" y="195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8" name="Line"/>
            <p:cNvSpPr/>
            <p:nvPr/>
          </p:nvSpPr>
          <p:spPr>
            <a:xfrm>
              <a:off x="8796776" y="479951"/>
              <a:ext cx="84154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9" name="Line"/>
            <p:cNvSpPr/>
            <p:nvPr/>
          </p:nvSpPr>
          <p:spPr>
            <a:xfrm>
              <a:off x="8784755" y="552082"/>
              <a:ext cx="132240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0" name="Line"/>
            <p:cNvSpPr/>
            <p:nvPr/>
          </p:nvSpPr>
          <p:spPr>
            <a:xfrm>
              <a:off x="9085299" y="1369562"/>
              <a:ext cx="168306" cy="2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1" name="Line"/>
            <p:cNvSpPr/>
            <p:nvPr/>
          </p:nvSpPr>
          <p:spPr>
            <a:xfrm>
              <a:off x="9193495" y="1489780"/>
              <a:ext cx="108197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600"/>
                    <a:pt x="0" y="13600"/>
                    <a:pt x="2000" y="11200"/>
                  </a:cubicBezTo>
                  <a:cubicBezTo>
                    <a:pt x="4000" y="8800"/>
                    <a:pt x="8000" y="8000"/>
                    <a:pt x="11600" y="6400"/>
                  </a:cubicBezTo>
                  <a:cubicBezTo>
                    <a:pt x="15200" y="4800"/>
                    <a:pt x="18400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2" name="Line"/>
            <p:cNvSpPr/>
            <p:nvPr/>
          </p:nvSpPr>
          <p:spPr>
            <a:xfrm>
              <a:off x="9289669" y="1381584"/>
              <a:ext cx="120219" cy="24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3" name="Line"/>
            <p:cNvSpPr/>
            <p:nvPr/>
          </p:nvSpPr>
          <p:spPr>
            <a:xfrm>
              <a:off x="9409887" y="1237323"/>
              <a:ext cx="108197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4114"/>
                    <a:pt x="9600" y="8229"/>
                    <a:pt x="13200" y="11829"/>
                  </a:cubicBezTo>
                  <a:cubicBezTo>
                    <a:pt x="16800" y="15429"/>
                    <a:pt x="19200" y="1851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4" name="Line"/>
            <p:cNvSpPr/>
            <p:nvPr/>
          </p:nvSpPr>
          <p:spPr>
            <a:xfrm>
              <a:off x="9409887" y="1285410"/>
              <a:ext cx="108197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5" name="Line"/>
            <p:cNvSpPr/>
            <p:nvPr/>
          </p:nvSpPr>
          <p:spPr>
            <a:xfrm>
              <a:off x="10371628" y="455908"/>
              <a:ext cx="144262" cy="30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6" name="Line"/>
            <p:cNvSpPr/>
            <p:nvPr/>
          </p:nvSpPr>
          <p:spPr>
            <a:xfrm>
              <a:off x="10419715" y="528038"/>
              <a:ext cx="216394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00" y="18720"/>
                    <a:pt x="2400" y="15840"/>
                    <a:pt x="6000" y="12240"/>
                  </a:cubicBezTo>
                  <a:cubicBezTo>
                    <a:pt x="9600" y="8640"/>
                    <a:pt x="15600" y="43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7" name="Line"/>
            <p:cNvSpPr/>
            <p:nvPr/>
          </p:nvSpPr>
          <p:spPr>
            <a:xfrm>
              <a:off x="10588020" y="479951"/>
              <a:ext cx="192350" cy="30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896"/>
                    <a:pt x="7200" y="9792"/>
                    <a:pt x="10800" y="13392"/>
                  </a:cubicBezTo>
                  <a:cubicBezTo>
                    <a:pt x="14400" y="16992"/>
                    <a:pt x="18000" y="192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8" name="Line"/>
            <p:cNvSpPr/>
            <p:nvPr/>
          </p:nvSpPr>
          <p:spPr>
            <a:xfrm>
              <a:off x="10816434" y="419842"/>
              <a:ext cx="72131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9" name="Line"/>
            <p:cNvSpPr/>
            <p:nvPr/>
          </p:nvSpPr>
          <p:spPr>
            <a:xfrm>
              <a:off x="10804413" y="467929"/>
              <a:ext cx="144262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0" name="Line"/>
            <p:cNvSpPr/>
            <p:nvPr/>
          </p:nvSpPr>
          <p:spPr>
            <a:xfrm>
              <a:off x="11441566" y="764466"/>
              <a:ext cx="312568" cy="28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extrusionOk="0">
                  <a:moveTo>
                    <a:pt x="0" y="3000"/>
                  </a:moveTo>
                  <a:cubicBezTo>
                    <a:pt x="0" y="1500"/>
                    <a:pt x="0" y="0"/>
                    <a:pt x="138" y="0"/>
                  </a:cubicBezTo>
                  <a:cubicBezTo>
                    <a:pt x="277" y="0"/>
                    <a:pt x="554" y="1500"/>
                    <a:pt x="1938" y="4950"/>
                  </a:cubicBezTo>
                  <a:cubicBezTo>
                    <a:pt x="3323" y="8400"/>
                    <a:pt x="5815" y="13800"/>
                    <a:pt x="7477" y="17100"/>
                  </a:cubicBezTo>
                  <a:cubicBezTo>
                    <a:pt x="9138" y="20400"/>
                    <a:pt x="9969" y="21600"/>
                    <a:pt x="10108" y="21450"/>
                  </a:cubicBezTo>
                  <a:cubicBezTo>
                    <a:pt x="10246" y="21300"/>
                    <a:pt x="9692" y="19800"/>
                    <a:pt x="8862" y="18600"/>
                  </a:cubicBezTo>
                  <a:cubicBezTo>
                    <a:pt x="8031" y="17400"/>
                    <a:pt x="6923" y="16500"/>
                    <a:pt x="7062" y="15750"/>
                  </a:cubicBezTo>
                  <a:cubicBezTo>
                    <a:pt x="7200" y="15000"/>
                    <a:pt x="8585" y="14400"/>
                    <a:pt x="11215" y="13050"/>
                  </a:cubicBezTo>
                  <a:cubicBezTo>
                    <a:pt x="13846" y="11700"/>
                    <a:pt x="17723" y="9600"/>
                    <a:pt x="21600" y="75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1" name="Line"/>
            <p:cNvSpPr/>
            <p:nvPr/>
          </p:nvSpPr>
          <p:spPr>
            <a:xfrm>
              <a:off x="11694024" y="804539"/>
              <a:ext cx="120218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5082"/>
                    <a:pt x="2880" y="10165"/>
                    <a:pt x="4680" y="13553"/>
                  </a:cubicBezTo>
                  <a:cubicBezTo>
                    <a:pt x="6480" y="16941"/>
                    <a:pt x="8640" y="18635"/>
                    <a:pt x="11520" y="19694"/>
                  </a:cubicBezTo>
                  <a:cubicBezTo>
                    <a:pt x="14400" y="20753"/>
                    <a:pt x="18000" y="2117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2" name="Line"/>
            <p:cNvSpPr/>
            <p:nvPr/>
          </p:nvSpPr>
          <p:spPr>
            <a:xfrm>
              <a:off x="11826264" y="624212"/>
              <a:ext cx="72131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3" name="Line"/>
            <p:cNvSpPr/>
            <p:nvPr/>
          </p:nvSpPr>
          <p:spPr>
            <a:xfrm>
              <a:off x="11802220" y="648256"/>
              <a:ext cx="132240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7600"/>
                    <a:pt x="2618" y="13600"/>
                    <a:pt x="6218" y="10000"/>
                  </a:cubicBezTo>
                  <a:cubicBezTo>
                    <a:pt x="9818" y="6400"/>
                    <a:pt x="15709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4" name="Line"/>
            <p:cNvSpPr/>
            <p:nvPr/>
          </p:nvSpPr>
          <p:spPr>
            <a:xfrm>
              <a:off x="12842686" y="269400"/>
              <a:ext cx="125647" cy="36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493" extrusionOk="0">
                  <a:moveTo>
                    <a:pt x="4964" y="1771"/>
                  </a:moveTo>
                  <a:cubicBezTo>
                    <a:pt x="2939" y="832"/>
                    <a:pt x="914" y="-107"/>
                    <a:pt x="239" y="10"/>
                  </a:cubicBezTo>
                  <a:cubicBezTo>
                    <a:pt x="-436" y="128"/>
                    <a:pt x="239" y="1302"/>
                    <a:pt x="3276" y="4706"/>
                  </a:cubicBezTo>
                  <a:cubicBezTo>
                    <a:pt x="6314" y="8110"/>
                    <a:pt x="11714" y="13745"/>
                    <a:pt x="15089" y="16915"/>
                  </a:cubicBezTo>
                  <a:cubicBezTo>
                    <a:pt x="18464" y="20084"/>
                    <a:pt x="19814" y="20789"/>
                    <a:pt x="21164" y="214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5" name="Line"/>
            <p:cNvSpPr/>
            <p:nvPr/>
          </p:nvSpPr>
          <p:spPr>
            <a:xfrm>
              <a:off x="12884179" y="407820"/>
              <a:ext cx="228415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600"/>
                    <a:pt x="0" y="15600"/>
                    <a:pt x="1326" y="13500"/>
                  </a:cubicBezTo>
                  <a:cubicBezTo>
                    <a:pt x="2653" y="11400"/>
                    <a:pt x="5305" y="10200"/>
                    <a:pt x="8905" y="8100"/>
                  </a:cubicBezTo>
                  <a:cubicBezTo>
                    <a:pt x="12505" y="6000"/>
                    <a:pt x="17053" y="30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6" name="Line"/>
            <p:cNvSpPr/>
            <p:nvPr/>
          </p:nvSpPr>
          <p:spPr>
            <a:xfrm>
              <a:off x="13040462" y="311646"/>
              <a:ext cx="180327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6933"/>
                    <a:pt x="9600" y="13867"/>
                    <a:pt x="13200" y="17467"/>
                  </a:cubicBezTo>
                  <a:cubicBezTo>
                    <a:pt x="16800" y="21067"/>
                    <a:pt x="19200" y="213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7" name="Line"/>
            <p:cNvSpPr/>
            <p:nvPr/>
          </p:nvSpPr>
          <p:spPr>
            <a:xfrm>
              <a:off x="13268876" y="167385"/>
              <a:ext cx="72132" cy="24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8" name="Line"/>
            <p:cNvSpPr/>
            <p:nvPr/>
          </p:nvSpPr>
          <p:spPr>
            <a:xfrm>
              <a:off x="13196744" y="287603"/>
              <a:ext cx="192351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50" y="17280"/>
                    <a:pt x="8100" y="12960"/>
                    <a:pt x="11700" y="9360"/>
                  </a:cubicBezTo>
                  <a:cubicBezTo>
                    <a:pt x="15300" y="5760"/>
                    <a:pt x="1845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9" name="Line"/>
            <p:cNvSpPr/>
            <p:nvPr/>
          </p:nvSpPr>
          <p:spPr>
            <a:xfrm>
              <a:off x="14015837" y="0"/>
              <a:ext cx="218559" cy="371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317" extrusionOk="0">
                  <a:moveTo>
                    <a:pt x="10259" y="2015"/>
                  </a:moveTo>
                  <a:cubicBezTo>
                    <a:pt x="9874" y="866"/>
                    <a:pt x="9488" y="-283"/>
                    <a:pt x="8909" y="62"/>
                  </a:cubicBezTo>
                  <a:cubicBezTo>
                    <a:pt x="8331" y="406"/>
                    <a:pt x="7559" y="2245"/>
                    <a:pt x="6016" y="5577"/>
                  </a:cubicBezTo>
                  <a:cubicBezTo>
                    <a:pt x="4474" y="8909"/>
                    <a:pt x="2159" y="13734"/>
                    <a:pt x="1002" y="16721"/>
                  </a:cubicBezTo>
                  <a:cubicBezTo>
                    <a:pt x="-155" y="19708"/>
                    <a:pt x="-155" y="20857"/>
                    <a:pt x="231" y="20857"/>
                  </a:cubicBezTo>
                  <a:cubicBezTo>
                    <a:pt x="616" y="20857"/>
                    <a:pt x="1388" y="19708"/>
                    <a:pt x="2931" y="16606"/>
                  </a:cubicBezTo>
                  <a:cubicBezTo>
                    <a:pt x="4474" y="13504"/>
                    <a:pt x="6788" y="8449"/>
                    <a:pt x="7945" y="5347"/>
                  </a:cubicBezTo>
                  <a:cubicBezTo>
                    <a:pt x="9102" y="2245"/>
                    <a:pt x="9102" y="1096"/>
                    <a:pt x="9681" y="1096"/>
                  </a:cubicBezTo>
                  <a:cubicBezTo>
                    <a:pt x="10259" y="1096"/>
                    <a:pt x="11416" y="2245"/>
                    <a:pt x="13538" y="5232"/>
                  </a:cubicBezTo>
                  <a:cubicBezTo>
                    <a:pt x="15659" y="8219"/>
                    <a:pt x="18745" y="13045"/>
                    <a:pt x="20095" y="16032"/>
                  </a:cubicBezTo>
                  <a:cubicBezTo>
                    <a:pt x="21445" y="19019"/>
                    <a:pt x="21059" y="20168"/>
                    <a:pt x="20674" y="213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0" name="Line"/>
            <p:cNvSpPr/>
            <p:nvPr/>
          </p:nvSpPr>
          <p:spPr>
            <a:xfrm>
              <a:off x="14017571" y="263559"/>
              <a:ext cx="225069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1600" extrusionOk="0">
                  <a:moveTo>
                    <a:pt x="3041" y="21600"/>
                  </a:moveTo>
                  <a:cubicBezTo>
                    <a:pt x="1179" y="21600"/>
                    <a:pt x="-683" y="21600"/>
                    <a:pt x="248" y="19800"/>
                  </a:cubicBezTo>
                  <a:cubicBezTo>
                    <a:pt x="1179" y="18000"/>
                    <a:pt x="4903" y="14400"/>
                    <a:pt x="8814" y="10800"/>
                  </a:cubicBezTo>
                  <a:cubicBezTo>
                    <a:pt x="12724" y="7200"/>
                    <a:pt x="16820" y="3600"/>
                    <a:pt x="2091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1" name="Line"/>
            <p:cNvSpPr/>
            <p:nvPr/>
          </p:nvSpPr>
          <p:spPr>
            <a:xfrm>
              <a:off x="14274420" y="227494"/>
              <a:ext cx="256743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6337" y="0"/>
                  </a:moveTo>
                  <a:cubicBezTo>
                    <a:pt x="4676" y="0"/>
                    <a:pt x="3014" y="0"/>
                    <a:pt x="2017" y="947"/>
                  </a:cubicBezTo>
                  <a:cubicBezTo>
                    <a:pt x="1020" y="1895"/>
                    <a:pt x="688" y="3789"/>
                    <a:pt x="356" y="6253"/>
                  </a:cubicBezTo>
                  <a:cubicBezTo>
                    <a:pt x="23" y="8716"/>
                    <a:pt x="-309" y="11747"/>
                    <a:pt x="522" y="13453"/>
                  </a:cubicBezTo>
                  <a:cubicBezTo>
                    <a:pt x="1353" y="15158"/>
                    <a:pt x="3346" y="15537"/>
                    <a:pt x="5174" y="15726"/>
                  </a:cubicBezTo>
                  <a:cubicBezTo>
                    <a:pt x="7002" y="15916"/>
                    <a:pt x="8663" y="15916"/>
                    <a:pt x="10657" y="14400"/>
                  </a:cubicBezTo>
                  <a:cubicBezTo>
                    <a:pt x="12651" y="12884"/>
                    <a:pt x="14977" y="9853"/>
                    <a:pt x="16140" y="7389"/>
                  </a:cubicBezTo>
                  <a:cubicBezTo>
                    <a:pt x="17303" y="4926"/>
                    <a:pt x="17303" y="3032"/>
                    <a:pt x="17303" y="3032"/>
                  </a:cubicBezTo>
                  <a:cubicBezTo>
                    <a:pt x="17303" y="3032"/>
                    <a:pt x="17303" y="4926"/>
                    <a:pt x="17968" y="8337"/>
                  </a:cubicBezTo>
                  <a:cubicBezTo>
                    <a:pt x="18633" y="11747"/>
                    <a:pt x="19962" y="16674"/>
                    <a:pt x="2129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2" name="Line"/>
            <p:cNvSpPr/>
            <p:nvPr/>
          </p:nvSpPr>
          <p:spPr>
            <a:xfrm>
              <a:off x="14471053" y="165243"/>
              <a:ext cx="60110" cy="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0" y="15842"/>
                  </a:moveTo>
                  <a:cubicBezTo>
                    <a:pt x="1440" y="7535"/>
                    <a:pt x="2880" y="-773"/>
                    <a:pt x="6480" y="58"/>
                  </a:cubicBezTo>
                  <a:cubicBezTo>
                    <a:pt x="10080" y="889"/>
                    <a:pt x="15840" y="10858"/>
                    <a:pt x="21600" y="208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3" name="Line"/>
            <p:cNvSpPr/>
            <p:nvPr/>
          </p:nvSpPr>
          <p:spPr>
            <a:xfrm>
              <a:off x="14605201" y="142841"/>
              <a:ext cx="274594" cy="281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076" extrusionOk="0">
                  <a:moveTo>
                    <a:pt x="7364" y="9938"/>
                  </a:moveTo>
                  <a:cubicBezTo>
                    <a:pt x="5799" y="9338"/>
                    <a:pt x="4234" y="8738"/>
                    <a:pt x="2981" y="9038"/>
                  </a:cubicBezTo>
                  <a:cubicBezTo>
                    <a:pt x="1729" y="9338"/>
                    <a:pt x="790" y="10538"/>
                    <a:pt x="321" y="12638"/>
                  </a:cubicBezTo>
                  <a:cubicBezTo>
                    <a:pt x="-149" y="14738"/>
                    <a:pt x="-149" y="17738"/>
                    <a:pt x="634" y="19388"/>
                  </a:cubicBezTo>
                  <a:cubicBezTo>
                    <a:pt x="1416" y="21038"/>
                    <a:pt x="2981" y="21338"/>
                    <a:pt x="4390" y="20888"/>
                  </a:cubicBezTo>
                  <a:cubicBezTo>
                    <a:pt x="5799" y="20438"/>
                    <a:pt x="7051" y="19238"/>
                    <a:pt x="8303" y="16388"/>
                  </a:cubicBezTo>
                  <a:cubicBezTo>
                    <a:pt x="9555" y="13538"/>
                    <a:pt x="10808" y="9038"/>
                    <a:pt x="11277" y="5738"/>
                  </a:cubicBezTo>
                  <a:cubicBezTo>
                    <a:pt x="11747" y="2438"/>
                    <a:pt x="11434" y="338"/>
                    <a:pt x="11277" y="38"/>
                  </a:cubicBezTo>
                  <a:cubicBezTo>
                    <a:pt x="11121" y="-262"/>
                    <a:pt x="11121" y="1238"/>
                    <a:pt x="11747" y="4538"/>
                  </a:cubicBezTo>
                  <a:cubicBezTo>
                    <a:pt x="12373" y="7838"/>
                    <a:pt x="13625" y="12938"/>
                    <a:pt x="14877" y="15938"/>
                  </a:cubicBezTo>
                  <a:cubicBezTo>
                    <a:pt x="16129" y="18938"/>
                    <a:pt x="17381" y="19838"/>
                    <a:pt x="18477" y="19688"/>
                  </a:cubicBezTo>
                  <a:cubicBezTo>
                    <a:pt x="19573" y="19538"/>
                    <a:pt x="20512" y="18338"/>
                    <a:pt x="21451" y="171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4" name="Line"/>
            <p:cNvSpPr/>
            <p:nvPr/>
          </p:nvSpPr>
          <p:spPr>
            <a:xfrm>
              <a:off x="14879794" y="227494"/>
              <a:ext cx="72131" cy="19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5" name="Line"/>
            <p:cNvSpPr/>
            <p:nvPr/>
          </p:nvSpPr>
          <p:spPr>
            <a:xfrm>
              <a:off x="14939901" y="168304"/>
              <a:ext cx="24045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2" extrusionOk="0">
                  <a:moveTo>
                    <a:pt x="0" y="9970"/>
                  </a:moveTo>
                  <a:cubicBezTo>
                    <a:pt x="0" y="4286"/>
                    <a:pt x="0" y="-1398"/>
                    <a:pt x="3600" y="307"/>
                  </a:cubicBezTo>
                  <a:cubicBezTo>
                    <a:pt x="7200" y="2013"/>
                    <a:pt x="14400" y="11107"/>
                    <a:pt x="21600" y="202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6" name="Line"/>
            <p:cNvSpPr/>
            <p:nvPr/>
          </p:nvSpPr>
          <p:spPr>
            <a:xfrm>
              <a:off x="15074396" y="205234"/>
              <a:ext cx="214138" cy="214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422" extrusionOk="0">
                  <a:moveTo>
                    <a:pt x="11775" y="2222"/>
                  </a:moveTo>
                  <a:cubicBezTo>
                    <a:pt x="10175" y="1022"/>
                    <a:pt x="8575" y="-178"/>
                    <a:pt x="6975" y="22"/>
                  </a:cubicBezTo>
                  <a:cubicBezTo>
                    <a:pt x="5375" y="222"/>
                    <a:pt x="3775" y="1822"/>
                    <a:pt x="2575" y="3822"/>
                  </a:cubicBezTo>
                  <a:cubicBezTo>
                    <a:pt x="1375" y="5822"/>
                    <a:pt x="575" y="8222"/>
                    <a:pt x="175" y="10422"/>
                  </a:cubicBezTo>
                  <a:cubicBezTo>
                    <a:pt x="-225" y="12622"/>
                    <a:pt x="-225" y="14622"/>
                    <a:pt x="3375" y="16422"/>
                  </a:cubicBezTo>
                  <a:cubicBezTo>
                    <a:pt x="6975" y="18222"/>
                    <a:pt x="14175" y="19822"/>
                    <a:pt x="21375" y="214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7" name="Line"/>
            <p:cNvSpPr/>
            <p:nvPr/>
          </p:nvSpPr>
          <p:spPr>
            <a:xfrm>
              <a:off x="8941038" y="6178271"/>
              <a:ext cx="144262" cy="25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0" y="0"/>
                  </a:moveTo>
                  <a:cubicBezTo>
                    <a:pt x="2400" y="6314"/>
                    <a:pt x="4800" y="12628"/>
                    <a:pt x="7200" y="16449"/>
                  </a:cubicBezTo>
                  <a:cubicBezTo>
                    <a:pt x="9600" y="20271"/>
                    <a:pt x="12000" y="21600"/>
                    <a:pt x="14400" y="21434"/>
                  </a:cubicBezTo>
                  <a:cubicBezTo>
                    <a:pt x="16800" y="21268"/>
                    <a:pt x="19200" y="19606"/>
                    <a:pt x="21600" y="179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8" name="Line"/>
            <p:cNvSpPr/>
            <p:nvPr/>
          </p:nvSpPr>
          <p:spPr>
            <a:xfrm>
              <a:off x="8931603" y="6053344"/>
              <a:ext cx="264201" cy="36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406" extrusionOk="0">
                  <a:moveTo>
                    <a:pt x="4559" y="11545"/>
                  </a:moveTo>
                  <a:cubicBezTo>
                    <a:pt x="3289" y="10841"/>
                    <a:pt x="2018" y="10136"/>
                    <a:pt x="1065" y="8963"/>
                  </a:cubicBezTo>
                  <a:cubicBezTo>
                    <a:pt x="112" y="7789"/>
                    <a:pt x="-523" y="6145"/>
                    <a:pt x="589" y="4619"/>
                  </a:cubicBezTo>
                  <a:cubicBezTo>
                    <a:pt x="1701" y="3093"/>
                    <a:pt x="4559" y="1684"/>
                    <a:pt x="6783" y="863"/>
                  </a:cubicBezTo>
                  <a:cubicBezTo>
                    <a:pt x="9006" y="41"/>
                    <a:pt x="10595" y="-194"/>
                    <a:pt x="11865" y="158"/>
                  </a:cubicBezTo>
                  <a:cubicBezTo>
                    <a:pt x="13136" y="510"/>
                    <a:pt x="14089" y="1449"/>
                    <a:pt x="14248" y="3210"/>
                  </a:cubicBezTo>
                  <a:cubicBezTo>
                    <a:pt x="14406" y="4971"/>
                    <a:pt x="13771" y="7554"/>
                    <a:pt x="12977" y="9315"/>
                  </a:cubicBezTo>
                  <a:cubicBezTo>
                    <a:pt x="12183" y="11076"/>
                    <a:pt x="11230" y="12015"/>
                    <a:pt x="11548" y="12484"/>
                  </a:cubicBezTo>
                  <a:cubicBezTo>
                    <a:pt x="11865" y="12954"/>
                    <a:pt x="13453" y="12954"/>
                    <a:pt x="15042" y="12954"/>
                  </a:cubicBezTo>
                  <a:cubicBezTo>
                    <a:pt x="16630" y="12954"/>
                    <a:pt x="18218" y="12954"/>
                    <a:pt x="19330" y="13541"/>
                  </a:cubicBezTo>
                  <a:cubicBezTo>
                    <a:pt x="20442" y="14128"/>
                    <a:pt x="21077" y="15302"/>
                    <a:pt x="20918" y="16358"/>
                  </a:cubicBezTo>
                  <a:cubicBezTo>
                    <a:pt x="20759" y="17415"/>
                    <a:pt x="19806" y="18354"/>
                    <a:pt x="18377" y="19176"/>
                  </a:cubicBezTo>
                  <a:cubicBezTo>
                    <a:pt x="16948" y="19997"/>
                    <a:pt x="15042" y="20702"/>
                    <a:pt x="13136" y="214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9" name="Line"/>
            <p:cNvSpPr/>
            <p:nvPr/>
          </p:nvSpPr>
          <p:spPr>
            <a:xfrm>
              <a:off x="9242269" y="6093623"/>
              <a:ext cx="203684" cy="30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354" extrusionOk="0">
                  <a:moveTo>
                    <a:pt x="2468" y="5084"/>
                  </a:moveTo>
                  <a:cubicBezTo>
                    <a:pt x="2468" y="3681"/>
                    <a:pt x="2468" y="2279"/>
                    <a:pt x="2468" y="2279"/>
                  </a:cubicBezTo>
                  <a:cubicBezTo>
                    <a:pt x="2468" y="2279"/>
                    <a:pt x="2468" y="3681"/>
                    <a:pt x="2045" y="6627"/>
                  </a:cubicBezTo>
                  <a:cubicBezTo>
                    <a:pt x="1621" y="9572"/>
                    <a:pt x="774" y="14061"/>
                    <a:pt x="351" y="17006"/>
                  </a:cubicBezTo>
                  <a:cubicBezTo>
                    <a:pt x="-73" y="19951"/>
                    <a:pt x="-73" y="21354"/>
                    <a:pt x="139" y="21354"/>
                  </a:cubicBezTo>
                  <a:cubicBezTo>
                    <a:pt x="351" y="21354"/>
                    <a:pt x="774" y="19951"/>
                    <a:pt x="1621" y="16866"/>
                  </a:cubicBezTo>
                  <a:cubicBezTo>
                    <a:pt x="2468" y="13780"/>
                    <a:pt x="3739" y="9011"/>
                    <a:pt x="4374" y="5645"/>
                  </a:cubicBezTo>
                  <a:cubicBezTo>
                    <a:pt x="5009" y="2279"/>
                    <a:pt x="5009" y="315"/>
                    <a:pt x="5433" y="35"/>
                  </a:cubicBezTo>
                  <a:cubicBezTo>
                    <a:pt x="5856" y="-246"/>
                    <a:pt x="6703" y="1157"/>
                    <a:pt x="9456" y="4944"/>
                  </a:cubicBezTo>
                  <a:cubicBezTo>
                    <a:pt x="12209" y="8731"/>
                    <a:pt x="16868" y="14902"/>
                    <a:pt x="21527" y="210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0" name="Line"/>
            <p:cNvSpPr/>
            <p:nvPr/>
          </p:nvSpPr>
          <p:spPr>
            <a:xfrm>
              <a:off x="9301691" y="6214336"/>
              <a:ext cx="192349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0" y="18000"/>
                    <a:pt x="1800" y="14400"/>
                    <a:pt x="5400" y="10800"/>
                  </a:cubicBezTo>
                  <a:cubicBezTo>
                    <a:pt x="9000" y="7200"/>
                    <a:pt x="15300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1" name="Line"/>
            <p:cNvSpPr/>
            <p:nvPr/>
          </p:nvSpPr>
          <p:spPr>
            <a:xfrm>
              <a:off x="9459755" y="6101970"/>
              <a:ext cx="310786" cy="25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281" extrusionOk="0">
                  <a:moveTo>
                    <a:pt x="6523" y="5330"/>
                  </a:moveTo>
                  <a:cubicBezTo>
                    <a:pt x="6246" y="3669"/>
                    <a:pt x="5969" y="2007"/>
                    <a:pt x="5139" y="1010"/>
                  </a:cubicBezTo>
                  <a:cubicBezTo>
                    <a:pt x="4308" y="13"/>
                    <a:pt x="2923" y="-319"/>
                    <a:pt x="1954" y="346"/>
                  </a:cubicBezTo>
                  <a:cubicBezTo>
                    <a:pt x="985" y="1010"/>
                    <a:pt x="431" y="2672"/>
                    <a:pt x="154" y="4500"/>
                  </a:cubicBezTo>
                  <a:cubicBezTo>
                    <a:pt x="-123" y="6327"/>
                    <a:pt x="-123" y="8321"/>
                    <a:pt x="985" y="10315"/>
                  </a:cubicBezTo>
                  <a:cubicBezTo>
                    <a:pt x="2092" y="12309"/>
                    <a:pt x="4308" y="14303"/>
                    <a:pt x="5969" y="15798"/>
                  </a:cubicBezTo>
                  <a:cubicBezTo>
                    <a:pt x="7631" y="17293"/>
                    <a:pt x="8739" y="18290"/>
                    <a:pt x="8600" y="19121"/>
                  </a:cubicBezTo>
                  <a:cubicBezTo>
                    <a:pt x="8462" y="19952"/>
                    <a:pt x="7077" y="20616"/>
                    <a:pt x="6523" y="20118"/>
                  </a:cubicBezTo>
                  <a:cubicBezTo>
                    <a:pt x="5969" y="19619"/>
                    <a:pt x="6246" y="17958"/>
                    <a:pt x="7077" y="15466"/>
                  </a:cubicBezTo>
                  <a:cubicBezTo>
                    <a:pt x="7908" y="12973"/>
                    <a:pt x="9292" y="9650"/>
                    <a:pt x="10262" y="7158"/>
                  </a:cubicBezTo>
                  <a:cubicBezTo>
                    <a:pt x="11231" y="4666"/>
                    <a:pt x="11785" y="3004"/>
                    <a:pt x="12477" y="2838"/>
                  </a:cubicBezTo>
                  <a:cubicBezTo>
                    <a:pt x="13169" y="2672"/>
                    <a:pt x="14000" y="4001"/>
                    <a:pt x="14969" y="6826"/>
                  </a:cubicBezTo>
                  <a:cubicBezTo>
                    <a:pt x="15939" y="9650"/>
                    <a:pt x="17046" y="13970"/>
                    <a:pt x="18154" y="16629"/>
                  </a:cubicBezTo>
                  <a:cubicBezTo>
                    <a:pt x="19262" y="19287"/>
                    <a:pt x="20369" y="20284"/>
                    <a:pt x="21477" y="212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2" name="Line"/>
            <p:cNvSpPr/>
            <p:nvPr/>
          </p:nvSpPr>
          <p:spPr>
            <a:xfrm>
              <a:off x="9803199" y="6106140"/>
              <a:ext cx="171712" cy="26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461" extrusionOk="0">
                  <a:moveTo>
                    <a:pt x="6309" y="0"/>
                  </a:moveTo>
                  <a:cubicBezTo>
                    <a:pt x="4345" y="982"/>
                    <a:pt x="2381" y="1964"/>
                    <a:pt x="1154" y="4418"/>
                  </a:cubicBezTo>
                  <a:cubicBezTo>
                    <a:pt x="-73" y="6873"/>
                    <a:pt x="-564" y="10800"/>
                    <a:pt x="909" y="13909"/>
                  </a:cubicBezTo>
                  <a:cubicBezTo>
                    <a:pt x="2381" y="17018"/>
                    <a:pt x="5818" y="19309"/>
                    <a:pt x="8763" y="20455"/>
                  </a:cubicBezTo>
                  <a:cubicBezTo>
                    <a:pt x="11709" y="21600"/>
                    <a:pt x="14163" y="21600"/>
                    <a:pt x="16127" y="21273"/>
                  </a:cubicBezTo>
                  <a:cubicBezTo>
                    <a:pt x="18091" y="20945"/>
                    <a:pt x="19563" y="20291"/>
                    <a:pt x="21036" y="196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3" name="Line"/>
            <p:cNvSpPr/>
            <p:nvPr/>
          </p:nvSpPr>
          <p:spPr>
            <a:xfrm>
              <a:off x="15438284" y="1279298"/>
              <a:ext cx="66643" cy="36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488" extrusionOk="0">
                  <a:moveTo>
                    <a:pt x="5883" y="3879"/>
                  </a:moveTo>
                  <a:cubicBezTo>
                    <a:pt x="3342" y="2001"/>
                    <a:pt x="800" y="123"/>
                    <a:pt x="165" y="5"/>
                  </a:cubicBezTo>
                  <a:cubicBezTo>
                    <a:pt x="-470" y="-112"/>
                    <a:pt x="801" y="1531"/>
                    <a:pt x="2707" y="4584"/>
                  </a:cubicBezTo>
                  <a:cubicBezTo>
                    <a:pt x="4612" y="7636"/>
                    <a:pt x="7154" y="12097"/>
                    <a:pt x="9695" y="15031"/>
                  </a:cubicBezTo>
                  <a:cubicBezTo>
                    <a:pt x="12236" y="17966"/>
                    <a:pt x="14777" y="19375"/>
                    <a:pt x="16683" y="20197"/>
                  </a:cubicBezTo>
                  <a:cubicBezTo>
                    <a:pt x="18589" y="21018"/>
                    <a:pt x="19859" y="21253"/>
                    <a:pt x="21130" y="214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4" name="Line"/>
            <p:cNvSpPr/>
            <p:nvPr/>
          </p:nvSpPr>
          <p:spPr>
            <a:xfrm>
              <a:off x="15464576" y="1441693"/>
              <a:ext cx="124502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722" y="21600"/>
                  </a:moveTo>
                  <a:cubicBezTo>
                    <a:pt x="47" y="16457"/>
                    <a:pt x="-628" y="11314"/>
                    <a:pt x="1060" y="8229"/>
                  </a:cubicBezTo>
                  <a:cubicBezTo>
                    <a:pt x="2747" y="5143"/>
                    <a:pt x="6797" y="4114"/>
                    <a:pt x="10510" y="3086"/>
                  </a:cubicBezTo>
                  <a:cubicBezTo>
                    <a:pt x="14222" y="2057"/>
                    <a:pt x="17597" y="1029"/>
                    <a:pt x="20972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5" name="Line"/>
            <p:cNvSpPr/>
            <p:nvPr/>
          </p:nvSpPr>
          <p:spPr>
            <a:xfrm>
              <a:off x="15553013" y="1381584"/>
              <a:ext cx="72131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6092"/>
                    <a:pt x="7200" y="12185"/>
                    <a:pt x="10800" y="15785"/>
                  </a:cubicBezTo>
                  <a:cubicBezTo>
                    <a:pt x="14400" y="19385"/>
                    <a:pt x="18000" y="2049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6" name="Line"/>
            <p:cNvSpPr/>
            <p:nvPr/>
          </p:nvSpPr>
          <p:spPr>
            <a:xfrm>
              <a:off x="15721317" y="1285410"/>
              <a:ext cx="48088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7" name="Line"/>
            <p:cNvSpPr/>
            <p:nvPr/>
          </p:nvSpPr>
          <p:spPr>
            <a:xfrm>
              <a:off x="15685251" y="1393606"/>
              <a:ext cx="156285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8" name="Line"/>
            <p:cNvSpPr/>
            <p:nvPr/>
          </p:nvSpPr>
          <p:spPr>
            <a:xfrm>
              <a:off x="16021862" y="2054803"/>
              <a:ext cx="697264" cy="2765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4" y="344"/>
                    <a:pt x="248" y="689"/>
                    <a:pt x="1303" y="1330"/>
                  </a:cubicBezTo>
                  <a:cubicBezTo>
                    <a:pt x="2359" y="1972"/>
                    <a:pt x="4345" y="2911"/>
                    <a:pt x="6145" y="3772"/>
                  </a:cubicBezTo>
                  <a:cubicBezTo>
                    <a:pt x="7945" y="4633"/>
                    <a:pt x="9559" y="5416"/>
                    <a:pt x="10924" y="6323"/>
                  </a:cubicBezTo>
                  <a:cubicBezTo>
                    <a:pt x="12290" y="7231"/>
                    <a:pt x="13407" y="8264"/>
                    <a:pt x="14276" y="9125"/>
                  </a:cubicBezTo>
                  <a:cubicBezTo>
                    <a:pt x="15145" y="9986"/>
                    <a:pt x="15765" y="10675"/>
                    <a:pt x="16386" y="11473"/>
                  </a:cubicBezTo>
                  <a:cubicBezTo>
                    <a:pt x="17007" y="12271"/>
                    <a:pt x="17628" y="13179"/>
                    <a:pt x="18248" y="14071"/>
                  </a:cubicBezTo>
                  <a:cubicBezTo>
                    <a:pt x="18869" y="14963"/>
                    <a:pt x="19490" y="15840"/>
                    <a:pt x="19986" y="16638"/>
                  </a:cubicBezTo>
                  <a:cubicBezTo>
                    <a:pt x="20483" y="17437"/>
                    <a:pt x="20855" y="18157"/>
                    <a:pt x="21103" y="18970"/>
                  </a:cubicBezTo>
                  <a:cubicBezTo>
                    <a:pt x="21352" y="19784"/>
                    <a:pt x="21476" y="2069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9" name="Line"/>
            <p:cNvSpPr/>
            <p:nvPr/>
          </p:nvSpPr>
          <p:spPr>
            <a:xfrm>
              <a:off x="16586885" y="4627462"/>
              <a:ext cx="192349" cy="2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9632"/>
                  </a:moveTo>
                  <a:cubicBezTo>
                    <a:pt x="900" y="12551"/>
                    <a:pt x="1800" y="15470"/>
                    <a:pt x="3375" y="17659"/>
                  </a:cubicBezTo>
                  <a:cubicBezTo>
                    <a:pt x="4950" y="19849"/>
                    <a:pt x="7200" y="21308"/>
                    <a:pt x="9225" y="21454"/>
                  </a:cubicBezTo>
                  <a:cubicBezTo>
                    <a:pt x="11250" y="21600"/>
                    <a:pt x="13050" y="20432"/>
                    <a:pt x="15075" y="16638"/>
                  </a:cubicBezTo>
                  <a:cubicBezTo>
                    <a:pt x="17100" y="12843"/>
                    <a:pt x="19350" y="642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0" name="Line"/>
            <p:cNvSpPr/>
            <p:nvPr/>
          </p:nvSpPr>
          <p:spPr>
            <a:xfrm>
              <a:off x="16394537" y="1946607"/>
              <a:ext cx="757372" cy="2993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29" y="954"/>
                    <a:pt x="3657" y="1908"/>
                    <a:pt x="5143" y="2805"/>
                  </a:cubicBezTo>
                  <a:cubicBezTo>
                    <a:pt x="6629" y="3701"/>
                    <a:pt x="7771" y="4540"/>
                    <a:pt x="9257" y="5422"/>
                  </a:cubicBezTo>
                  <a:cubicBezTo>
                    <a:pt x="10743" y="6304"/>
                    <a:pt x="12571" y="7229"/>
                    <a:pt x="13943" y="8096"/>
                  </a:cubicBezTo>
                  <a:cubicBezTo>
                    <a:pt x="15314" y="8964"/>
                    <a:pt x="16229" y="9773"/>
                    <a:pt x="17029" y="10598"/>
                  </a:cubicBezTo>
                  <a:cubicBezTo>
                    <a:pt x="17829" y="11422"/>
                    <a:pt x="18514" y="12260"/>
                    <a:pt x="19086" y="13070"/>
                  </a:cubicBezTo>
                  <a:cubicBezTo>
                    <a:pt x="19657" y="13880"/>
                    <a:pt x="20114" y="14660"/>
                    <a:pt x="20400" y="15383"/>
                  </a:cubicBezTo>
                  <a:cubicBezTo>
                    <a:pt x="20686" y="16106"/>
                    <a:pt x="20800" y="16771"/>
                    <a:pt x="20971" y="17451"/>
                  </a:cubicBezTo>
                  <a:cubicBezTo>
                    <a:pt x="21143" y="18130"/>
                    <a:pt x="21371" y="18824"/>
                    <a:pt x="21486" y="19518"/>
                  </a:cubicBezTo>
                  <a:cubicBezTo>
                    <a:pt x="21600" y="20212"/>
                    <a:pt x="21600" y="2090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1" name="Line"/>
            <p:cNvSpPr/>
            <p:nvPr/>
          </p:nvSpPr>
          <p:spPr>
            <a:xfrm>
              <a:off x="17017358" y="4807789"/>
              <a:ext cx="242747" cy="20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0998" extrusionOk="0">
                  <a:moveTo>
                    <a:pt x="2329" y="4891"/>
                  </a:moveTo>
                  <a:cubicBezTo>
                    <a:pt x="1266" y="6521"/>
                    <a:pt x="204" y="8151"/>
                    <a:pt x="27" y="10392"/>
                  </a:cubicBezTo>
                  <a:cubicBezTo>
                    <a:pt x="-150" y="12634"/>
                    <a:pt x="558" y="15487"/>
                    <a:pt x="1620" y="17728"/>
                  </a:cubicBezTo>
                  <a:cubicBezTo>
                    <a:pt x="2683" y="19970"/>
                    <a:pt x="4099" y="21600"/>
                    <a:pt x="6224" y="20785"/>
                  </a:cubicBezTo>
                  <a:cubicBezTo>
                    <a:pt x="8348" y="19970"/>
                    <a:pt x="11181" y="16709"/>
                    <a:pt x="13837" y="12838"/>
                  </a:cubicBezTo>
                  <a:cubicBezTo>
                    <a:pt x="16493" y="8966"/>
                    <a:pt x="18971" y="4483"/>
                    <a:pt x="2145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2" name="Line"/>
            <p:cNvSpPr/>
            <p:nvPr/>
          </p:nvSpPr>
          <p:spPr>
            <a:xfrm>
              <a:off x="16608613" y="6707229"/>
              <a:ext cx="26360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extrusionOk="0">
                  <a:moveTo>
                    <a:pt x="20297" y="0"/>
                  </a:moveTo>
                  <a:cubicBezTo>
                    <a:pt x="11040" y="3600"/>
                    <a:pt x="1782" y="7200"/>
                    <a:pt x="240" y="10800"/>
                  </a:cubicBezTo>
                  <a:cubicBezTo>
                    <a:pt x="-1303" y="14400"/>
                    <a:pt x="4869" y="18000"/>
                    <a:pt x="1104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3" name="Line"/>
            <p:cNvSpPr/>
            <p:nvPr/>
          </p:nvSpPr>
          <p:spPr>
            <a:xfrm>
              <a:off x="16646994" y="6743294"/>
              <a:ext cx="216393" cy="25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4" name="Line"/>
            <p:cNvSpPr/>
            <p:nvPr/>
          </p:nvSpPr>
          <p:spPr>
            <a:xfrm>
              <a:off x="16586369" y="6839468"/>
              <a:ext cx="228931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3400" y="21600"/>
                  </a:moveTo>
                  <a:cubicBezTo>
                    <a:pt x="1538" y="20800"/>
                    <a:pt x="-324" y="20000"/>
                    <a:pt x="48" y="18000"/>
                  </a:cubicBezTo>
                  <a:cubicBezTo>
                    <a:pt x="421" y="16000"/>
                    <a:pt x="3028" y="12800"/>
                    <a:pt x="6938" y="9600"/>
                  </a:cubicBezTo>
                  <a:cubicBezTo>
                    <a:pt x="10848" y="6400"/>
                    <a:pt x="16062" y="3200"/>
                    <a:pt x="2127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5" name="Line"/>
            <p:cNvSpPr/>
            <p:nvPr/>
          </p:nvSpPr>
          <p:spPr>
            <a:xfrm>
              <a:off x="16803276" y="6745075"/>
              <a:ext cx="192866" cy="274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461" extrusionOk="0">
                  <a:moveTo>
                    <a:pt x="0" y="800"/>
                  </a:moveTo>
                  <a:cubicBezTo>
                    <a:pt x="2645" y="3931"/>
                    <a:pt x="5290" y="7061"/>
                    <a:pt x="8155" y="10504"/>
                  </a:cubicBezTo>
                  <a:cubicBezTo>
                    <a:pt x="11020" y="13948"/>
                    <a:pt x="14106" y="17704"/>
                    <a:pt x="14767" y="18644"/>
                  </a:cubicBezTo>
                  <a:cubicBezTo>
                    <a:pt x="15429" y="19583"/>
                    <a:pt x="13665" y="17704"/>
                    <a:pt x="11682" y="15200"/>
                  </a:cubicBezTo>
                  <a:cubicBezTo>
                    <a:pt x="9698" y="12696"/>
                    <a:pt x="7494" y="9565"/>
                    <a:pt x="6171" y="7218"/>
                  </a:cubicBezTo>
                  <a:cubicBezTo>
                    <a:pt x="4849" y="4870"/>
                    <a:pt x="4408" y="3304"/>
                    <a:pt x="5290" y="2209"/>
                  </a:cubicBezTo>
                  <a:cubicBezTo>
                    <a:pt x="6171" y="1113"/>
                    <a:pt x="8375" y="487"/>
                    <a:pt x="10580" y="174"/>
                  </a:cubicBezTo>
                  <a:cubicBezTo>
                    <a:pt x="12784" y="-139"/>
                    <a:pt x="14988" y="-139"/>
                    <a:pt x="17192" y="1113"/>
                  </a:cubicBezTo>
                  <a:cubicBezTo>
                    <a:pt x="19396" y="2365"/>
                    <a:pt x="21600" y="4870"/>
                    <a:pt x="21159" y="8470"/>
                  </a:cubicBezTo>
                  <a:cubicBezTo>
                    <a:pt x="20718" y="12070"/>
                    <a:pt x="17633" y="16765"/>
                    <a:pt x="14547" y="214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6" name="Line"/>
            <p:cNvSpPr/>
            <p:nvPr/>
          </p:nvSpPr>
          <p:spPr>
            <a:xfrm>
              <a:off x="17087034" y="6748829"/>
              <a:ext cx="133028" cy="22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7" h="21453" extrusionOk="0">
                  <a:moveTo>
                    <a:pt x="734" y="624"/>
                  </a:moveTo>
                  <a:cubicBezTo>
                    <a:pt x="2586" y="4482"/>
                    <a:pt x="4437" y="8339"/>
                    <a:pt x="6289" y="12003"/>
                  </a:cubicBezTo>
                  <a:cubicBezTo>
                    <a:pt x="8140" y="15667"/>
                    <a:pt x="9991" y="19139"/>
                    <a:pt x="9991" y="20103"/>
                  </a:cubicBezTo>
                  <a:cubicBezTo>
                    <a:pt x="9991" y="21067"/>
                    <a:pt x="8140" y="19524"/>
                    <a:pt x="5980" y="17017"/>
                  </a:cubicBezTo>
                  <a:cubicBezTo>
                    <a:pt x="3820" y="14510"/>
                    <a:pt x="1351" y="11039"/>
                    <a:pt x="426" y="8339"/>
                  </a:cubicBezTo>
                  <a:cubicBezTo>
                    <a:pt x="-500" y="5639"/>
                    <a:pt x="117" y="3710"/>
                    <a:pt x="1969" y="2360"/>
                  </a:cubicBezTo>
                  <a:cubicBezTo>
                    <a:pt x="3820" y="1010"/>
                    <a:pt x="6906" y="239"/>
                    <a:pt x="10300" y="46"/>
                  </a:cubicBezTo>
                  <a:cubicBezTo>
                    <a:pt x="13694" y="-147"/>
                    <a:pt x="17397" y="239"/>
                    <a:pt x="19249" y="1782"/>
                  </a:cubicBezTo>
                  <a:cubicBezTo>
                    <a:pt x="21100" y="3324"/>
                    <a:pt x="21100" y="6024"/>
                    <a:pt x="17706" y="9496"/>
                  </a:cubicBezTo>
                  <a:cubicBezTo>
                    <a:pt x="14311" y="12967"/>
                    <a:pt x="7523" y="17210"/>
                    <a:pt x="734" y="214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7" name="Line"/>
            <p:cNvSpPr/>
            <p:nvPr/>
          </p:nvSpPr>
          <p:spPr>
            <a:xfrm>
              <a:off x="17091800" y="6839468"/>
              <a:ext cx="120218" cy="24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0"/>
                  </a:moveTo>
                  <a:cubicBezTo>
                    <a:pt x="2160" y="3541"/>
                    <a:pt x="4320" y="7082"/>
                    <a:pt x="6120" y="9738"/>
                  </a:cubicBezTo>
                  <a:cubicBezTo>
                    <a:pt x="7920" y="12393"/>
                    <a:pt x="9360" y="14164"/>
                    <a:pt x="11520" y="16289"/>
                  </a:cubicBezTo>
                  <a:cubicBezTo>
                    <a:pt x="13680" y="18413"/>
                    <a:pt x="16560" y="20892"/>
                    <a:pt x="18360" y="21246"/>
                  </a:cubicBezTo>
                  <a:cubicBezTo>
                    <a:pt x="20160" y="21600"/>
                    <a:pt x="20880" y="19830"/>
                    <a:pt x="21600" y="180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8" name="Line"/>
            <p:cNvSpPr/>
            <p:nvPr/>
          </p:nvSpPr>
          <p:spPr>
            <a:xfrm>
              <a:off x="17909280" y="6683185"/>
              <a:ext cx="120218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9" name="Line"/>
            <p:cNvSpPr/>
            <p:nvPr/>
          </p:nvSpPr>
          <p:spPr>
            <a:xfrm>
              <a:off x="17921301" y="6649353"/>
              <a:ext cx="120219" cy="22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9" extrusionOk="0">
                  <a:moveTo>
                    <a:pt x="0" y="5473"/>
                  </a:moveTo>
                  <a:cubicBezTo>
                    <a:pt x="720" y="3578"/>
                    <a:pt x="1440" y="1684"/>
                    <a:pt x="4320" y="736"/>
                  </a:cubicBezTo>
                  <a:cubicBezTo>
                    <a:pt x="7200" y="-211"/>
                    <a:pt x="12240" y="-211"/>
                    <a:pt x="15840" y="547"/>
                  </a:cubicBezTo>
                  <a:cubicBezTo>
                    <a:pt x="19440" y="1305"/>
                    <a:pt x="21600" y="2821"/>
                    <a:pt x="21600" y="5473"/>
                  </a:cubicBezTo>
                  <a:cubicBezTo>
                    <a:pt x="21600" y="8126"/>
                    <a:pt x="19440" y="11915"/>
                    <a:pt x="16560" y="14757"/>
                  </a:cubicBezTo>
                  <a:cubicBezTo>
                    <a:pt x="13680" y="17600"/>
                    <a:pt x="10080" y="19494"/>
                    <a:pt x="6480" y="213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0" name="Line"/>
            <p:cNvSpPr/>
            <p:nvPr/>
          </p:nvSpPr>
          <p:spPr>
            <a:xfrm>
              <a:off x="17945344" y="6827446"/>
              <a:ext cx="96175" cy="15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769"/>
                    <a:pt x="0" y="5538"/>
                    <a:pt x="3600" y="9138"/>
                  </a:cubicBezTo>
                  <a:cubicBezTo>
                    <a:pt x="7200" y="12738"/>
                    <a:pt x="14400" y="1716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1" name="Line"/>
            <p:cNvSpPr/>
            <p:nvPr/>
          </p:nvSpPr>
          <p:spPr>
            <a:xfrm>
              <a:off x="17748989" y="6494581"/>
              <a:ext cx="564283" cy="641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230" extrusionOk="0">
                  <a:moveTo>
                    <a:pt x="12473" y="2262"/>
                  </a:moveTo>
                  <a:cubicBezTo>
                    <a:pt x="11104" y="1732"/>
                    <a:pt x="9735" y="1202"/>
                    <a:pt x="8518" y="937"/>
                  </a:cubicBezTo>
                  <a:cubicBezTo>
                    <a:pt x="7301" y="672"/>
                    <a:pt x="6237" y="672"/>
                    <a:pt x="5096" y="1334"/>
                  </a:cubicBezTo>
                  <a:cubicBezTo>
                    <a:pt x="3955" y="1997"/>
                    <a:pt x="2738" y="3322"/>
                    <a:pt x="1749" y="5575"/>
                  </a:cubicBezTo>
                  <a:cubicBezTo>
                    <a:pt x="761" y="7827"/>
                    <a:pt x="0" y="11008"/>
                    <a:pt x="0" y="13459"/>
                  </a:cubicBezTo>
                  <a:cubicBezTo>
                    <a:pt x="0" y="15911"/>
                    <a:pt x="761" y="17634"/>
                    <a:pt x="1825" y="18826"/>
                  </a:cubicBezTo>
                  <a:cubicBezTo>
                    <a:pt x="2890" y="20019"/>
                    <a:pt x="4259" y="20681"/>
                    <a:pt x="5780" y="21013"/>
                  </a:cubicBezTo>
                  <a:cubicBezTo>
                    <a:pt x="7301" y="21344"/>
                    <a:pt x="8975" y="21344"/>
                    <a:pt x="10952" y="20681"/>
                  </a:cubicBezTo>
                  <a:cubicBezTo>
                    <a:pt x="12930" y="20019"/>
                    <a:pt x="15211" y="18694"/>
                    <a:pt x="17037" y="16838"/>
                  </a:cubicBezTo>
                  <a:cubicBezTo>
                    <a:pt x="18862" y="14983"/>
                    <a:pt x="20231" y="12598"/>
                    <a:pt x="20915" y="10478"/>
                  </a:cubicBezTo>
                  <a:cubicBezTo>
                    <a:pt x="21600" y="8358"/>
                    <a:pt x="21600" y="6502"/>
                    <a:pt x="20839" y="4713"/>
                  </a:cubicBezTo>
                  <a:cubicBezTo>
                    <a:pt x="20079" y="2924"/>
                    <a:pt x="18558" y="1202"/>
                    <a:pt x="16124" y="473"/>
                  </a:cubicBezTo>
                  <a:cubicBezTo>
                    <a:pt x="13690" y="-256"/>
                    <a:pt x="10344" y="9"/>
                    <a:pt x="6997" y="2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2" name="Line"/>
            <p:cNvSpPr/>
            <p:nvPr/>
          </p:nvSpPr>
          <p:spPr>
            <a:xfrm>
              <a:off x="16425985" y="6571120"/>
              <a:ext cx="854071" cy="697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372" extrusionOk="0">
                  <a:moveTo>
                    <a:pt x="16615" y="3432"/>
                  </a:moveTo>
                  <a:cubicBezTo>
                    <a:pt x="16515" y="2818"/>
                    <a:pt x="16415" y="2205"/>
                    <a:pt x="15565" y="1591"/>
                  </a:cubicBezTo>
                  <a:cubicBezTo>
                    <a:pt x="14715" y="978"/>
                    <a:pt x="13115" y="364"/>
                    <a:pt x="11315" y="118"/>
                  </a:cubicBezTo>
                  <a:cubicBezTo>
                    <a:pt x="9515" y="-127"/>
                    <a:pt x="7515" y="-4"/>
                    <a:pt x="5815" y="609"/>
                  </a:cubicBezTo>
                  <a:cubicBezTo>
                    <a:pt x="4115" y="1223"/>
                    <a:pt x="2715" y="2328"/>
                    <a:pt x="1715" y="3739"/>
                  </a:cubicBezTo>
                  <a:cubicBezTo>
                    <a:pt x="715" y="5150"/>
                    <a:pt x="115" y="6868"/>
                    <a:pt x="15" y="8832"/>
                  </a:cubicBezTo>
                  <a:cubicBezTo>
                    <a:pt x="-85" y="10796"/>
                    <a:pt x="315" y="13005"/>
                    <a:pt x="1015" y="14846"/>
                  </a:cubicBezTo>
                  <a:cubicBezTo>
                    <a:pt x="1715" y="16687"/>
                    <a:pt x="2715" y="18159"/>
                    <a:pt x="4015" y="19203"/>
                  </a:cubicBezTo>
                  <a:cubicBezTo>
                    <a:pt x="5315" y="20246"/>
                    <a:pt x="6915" y="20859"/>
                    <a:pt x="8565" y="21166"/>
                  </a:cubicBezTo>
                  <a:cubicBezTo>
                    <a:pt x="10215" y="21473"/>
                    <a:pt x="11915" y="21473"/>
                    <a:pt x="13565" y="20921"/>
                  </a:cubicBezTo>
                  <a:cubicBezTo>
                    <a:pt x="15215" y="20368"/>
                    <a:pt x="16815" y="19264"/>
                    <a:pt x="18065" y="18159"/>
                  </a:cubicBezTo>
                  <a:cubicBezTo>
                    <a:pt x="19315" y="17055"/>
                    <a:pt x="20215" y="15950"/>
                    <a:pt x="20765" y="14539"/>
                  </a:cubicBezTo>
                  <a:cubicBezTo>
                    <a:pt x="21315" y="13128"/>
                    <a:pt x="21515" y="11409"/>
                    <a:pt x="21065" y="9691"/>
                  </a:cubicBezTo>
                  <a:cubicBezTo>
                    <a:pt x="20615" y="7973"/>
                    <a:pt x="19515" y="6255"/>
                    <a:pt x="17815" y="5396"/>
                  </a:cubicBezTo>
                  <a:cubicBezTo>
                    <a:pt x="16115" y="4537"/>
                    <a:pt x="13815" y="4537"/>
                    <a:pt x="11515" y="453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3" name="Line"/>
            <p:cNvSpPr/>
            <p:nvPr/>
          </p:nvSpPr>
          <p:spPr>
            <a:xfrm>
              <a:off x="17137575" y="7749116"/>
              <a:ext cx="61530" cy="40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8" h="21408" extrusionOk="0">
                  <a:moveTo>
                    <a:pt x="16978" y="2118"/>
                  </a:moveTo>
                  <a:cubicBezTo>
                    <a:pt x="18328" y="1059"/>
                    <a:pt x="19678" y="0"/>
                    <a:pt x="20353" y="0"/>
                  </a:cubicBezTo>
                  <a:cubicBezTo>
                    <a:pt x="21028" y="0"/>
                    <a:pt x="21028" y="1059"/>
                    <a:pt x="18328" y="4341"/>
                  </a:cubicBezTo>
                  <a:cubicBezTo>
                    <a:pt x="15628" y="7624"/>
                    <a:pt x="10228" y="13129"/>
                    <a:pt x="6178" y="16624"/>
                  </a:cubicBezTo>
                  <a:cubicBezTo>
                    <a:pt x="2128" y="20118"/>
                    <a:pt x="-572" y="21600"/>
                    <a:pt x="103" y="21388"/>
                  </a:cubicBezTo>
                  <a:cubicBezTo>
                    <a:pt x="778" y="21176"/>
                    <a:pt x="4828" y="19271"/>
                    <a:pt x="8878" y="173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4" name="Line"/>
            <p:cNvSpPr/>
            <p:nvPr/>
          </p:nvSpPr>
          <p:spPr>
            <a:xfrm>
              <a:off x="17187974" y="7825254"/>
              <a:ext cx="156283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23" y="2400"/>
                    <a:pt x="6646" y="4800"/>
                    <a:pt x="10246" y="8400"/>
                  </a:cubicBezTo>
                  <a:cubicBezTo>
                    <a:pt x="13846" y="12000"/>
                    <a:pt x="17723" y="16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5" name="Line"/>
            <p:cNvSpPr/>
            <p:nvPr/>
          </p:nvSpPr>
          <p:spPr>
            <a:xfrm>
              <a:off x="17127864" y="7981536"/>
              <a:ext cx="264481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236" y="15709"/>
                    <a:pt x="10473" y="9818"/>
                    <a:pt x="14073" y="6218"/>
                  </a:cubicBezTo>
                  <a:cubicBezTo>
                    <a:pt x="17673" y="2618"/>
                    <a:pt x="19636" y="130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6" name="Line"/>
            <p:cNvSpPr/>
            <p:nvPr/>
          </p:nvSpPr>
          <p:spPr>
            <a:xfrm>
              <a:off x="17416388" y="7897384"/>
              <a:ext cx="144262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7" name="Line"/>
            <p:cNvSpPr/>
            <p:nvPr/>
          </p:nvSpPr>
          <p:spPr>
            <a:xfrm>
              <a:off x="17404365" y="7852613"/>
              <a:ext cx="268863" cy="3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239" extrusionOk="0">
                  <a:moveTo>
                    <a:pt x="0" y="2774"/>
                  </a:moveTo>
                  <a:cubicBezTo>
                    <a:pt x="953" y="1781"/>
                    <a:pt x="1906" y="788"/>
                    <a:pt x="3177" y="292"/>
                  </a:cubicBezTo>
                  <a:cubicBezTo>
                    <a:pt x="4447" y="-205"/>
                    <a:pt x="6035" y="-205"/>
                    <a:pt x="9053" y="1409"/>
                  </a:cubicBezTo>
                  <a:cubicBezTo>
                    <a:pt x="12071" y="3023"/>
                    <a:pt x="16518" y="6250"/>
                    <a:pt x="18900" y="9229"/>
                  </a:cubicBezTo>
                  <a:cubicBezTo>
                    <a:pt x="21282" y="12209"/>
                    <a:pt x="21600" y="14940"/>
                    <a:pt x="21124" y="16926"/>
                  </a:cubicBezTo>
                  <a:cubicBezTo>
                    <a:pt x="20647" y="18912"/>
                    <a:pt x="19376" y="20154"/>
                    <a:pt x="17788" y="20774"/>
                  </a:cubicBezTo>
                  <a:cubicBezTo>
                    <a:pt x="16200" y="21395"/>
                    <a:pt x="14294" y="21395"/>
                    <a:pt x="13182" y="20774"/>
                  </a:cubicBezTo>
                  <a:cubicBezTo>
                    <a:pt x="12071" y="20154"/>
                    <a:pt x="11753" y="18912"/>
                    <a:pt x="11435" y="176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8" name="Line"/>
            <p:cNvSpPr/>
            <p:nvPr/>
          </p:nvSpPr>
          <p:spPr>
            <a:xfrm>
              <a:off x="17668843" y="7791168"/>
              <a:ext cx="157317" cy="33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915" extrusionOk="0">
                  <a:moveTo>
                    <a:pt x="0" y="4397"/>
                  </a:moveTo>
                  <a:cubicBezTo>
                    <a:pt x="3780" y="6658"/>
                    <a:pt x="7560" y="8918"/>
                    <a:pt x="10800" y="11304"/>
                  </a:cubicBezTo>
                  <a:cubicBezTo>
                    <a:pt x="14040" y="13690"/>
                    <a:pt x="16740" y="16202"/>
                    <a:pt x="18630" y="18085"/>
                  </a:cubicBezTo>
                  <a:cubicBezTo>
                    <a:pt x="20520" y="19969"/>
                    <a:pt x="21600" y="21225"/>
                    <a:pt x="21060" y="20848"/>
                  </a:cubicBezTo>
                  <a:cubicBezTo>
                    <a:pt x="20520" y="20472"/>
                    <a:pt x="18360" y="18462"/>
                    <a:pt x="14850" y="15825"/>
                  </a:cubicBezTo>
                  <a:cubicBezTo>
                    <a:pt x="11340" y="13188"/>
                    <a:pt x="6480" y="9923"/>
                    <a:pt x="4050" y="7662"/>
                  </a:cubicBezTo>
                  <a:cubicBezTo>
                    <a:pt x="1620" y="5402"/>
                    <a:pt x="1620" y="4146"/>
                    <a:pt x="2700" y="3141"/>
                  </a:cubicBezTo>
                  <a:cubicBezTo>
                    <a:pt x="3780" y="2137"/>
                    <a:pt x="5940" y="1383"/>
                    <a:pt x="8370" y="755"/>
                  </a:cubicBezTo>
                  <a:cubicBezTo>
                    <a:pt x="10800" y="127"/>
                    <a:pt x="13500" y="-375"/>
                    <a:pt x="15930" y="378"/>
                  </a:cubicBezTo>
                  <a:cubicBezTo>
                    <a:pt x="18360" y="1132"/>
                    <a:pt x="20520" y="3141"/>
                    <a:pt x="19170" y="5904"/>
                  </a:cubicBezTo>
                  <a:cubicBezTo>
                    <a:pt x="17820" y="8667"/>
                    <a:pt x="12960" y="12183"/>
                    <a:pt x="8100" y="156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9" name="Line"/>
            <p:cNvSpPr/>
            <p:nvPr/>
          </p:nvSpPr>
          <p:spPr>
            <a:xfrm>
              <a:off x="17993431" y="7873341"/>
              <a:ext cx="84154" cy="288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0" name="Line"/>
            <p:cNvSpPr/>
            <p:nvPr/>
          </p:nvSpPr>
          <p:spPr>
            <a:xfrm>
              <a:off x="17945344" y="7969515"/>
              <a:ext cx="180328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1" name="Line"/>
            <p:cNvSpPr/>
            <p:nvPr/>
          </p:nvSpPr>
          <p:spPr>
            <a:xfrm>
              <a:off x="18426216" y="7801210"/>
              <a:ext cx="144262" cy="42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0" y="0"/>
                  </a:moveTo>
                  <a:cubicBezTo>
                    <a:pt x="4200" y="5502"/>
                    <a:pt x="8400" y="11004"/>
                    <a:pt x="11100" y="14264"/>
                  </a:cubicBezTo>
                  <a:cubicBezTo>
                    <a:pt x="13800" y="17525"/>
                    <a:pt x="15000" y="18543"/>
                    <a:pt x="15900" y="19562"/>
                  </a:cubicBezTo>
                  <a:cubicBezTo>
                    <a:pt x="16800" y="20581"/>
                    <a:pt x="17400" y="21600"/>
                    <a:pt x="18300" y="21396"/>
                  </a:cubicBezTo>
                  <a:cubicBezTo>
                    <a:pt x="19200" y="21192"/>
                    <a:pt x="20400" y="19766"/>
                    <a:pt x="21600" y="183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2" name="Line"/>
            <p:cNvSpPr/>
            <p:nvPr/>
          </p:nvSpPr>
          <p:spPr>
            <a:xfrm>
              <a:off x="18393092" y="7754849"/>
              <a:ext cx="239793" cy="21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428" extrusionOk="0">
                  <a:moveTo>
                    <a:pt x="5052" y="13028"/>
                  </a:moveTo>
                  <a:cubicBezTo>
                    <a:pt x="3281" y="11828"/>
                    <a:pt x="1511" y="10628"/>
                    <a:pt x="625" y="9028"/>
                  </a:cubicBezTo>
                  <a:cubicBezTo>
                    <a:pt x="-260" y="7428"/>
                    <a:pt x="-260" y="5428"/>
                    <a:pt x="979" y="3828"/>
                  </a:cubicBezTo>
                  <a:cubicBezTo>
                    <a:pt x="2219" y="2228"/>
                    <a:pt x="4697" y="1028"/>
                    <a:pt x="7884" y="428"/>
                  </a:cubicBezTo>
                  <a:cubicBezTo>
                    <a:pt x="11071" y="-172"/>
                    <a:pt x="14966" y="-172"/>
                    <a:pt x="17445" y="628"/>
                  </a:cubicBezTo>
                  <a:cubicBezTo>
                    <a:pt x="19924" y="1428"/>
                    <a:pt x="20986" y="3028"/>
                    <a:pt x="21163" y="5828"/>
                  </a:cubicBezTo>
                  <a:cubicBezTo>
                    <a:pt x="21340" y="8628"/>
                    <a:pt x="20632" y="12628"/>
                    <a:pt x="18507" y="15428"/>
                  </a:cubicBezTo>
                  <a:cubicBezTo>
                    <a:pt x="16383" y="18228"/>
                    <a:pt x="12842" y="19828"/>
                    <a:pt x="9301" y="214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3" name="Line"/>
            <p:cNvSpPr/>
            <p:nvPr/>
          </p:nvSpPr>
          <p:spPr>
            <a:xfrm>
              <a:off x="18943152" y="8041646"/>
              <a:ext cx="276502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4" name="Line"/>
            <p:cNvSpPr/>
            <p:nvPr/>
          </p:nvSpPr>
          <p:spPr>
            <a:xfrm>
              <a:off x="19159543" y="7945471"/>
              <a:ext cx="168197" cy="2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600" extrusionOk="0">
                  <a:moveTo>
                    <a:pt x="0" y="0"/>
                  </a:moveTo>
                  <a:cubicBezTo>
                    <a:pt x="5023" y="686"/>
                    <a:pt x="10047" y="1371"/>
                    <a:pt x="13814" y="2057"/>
                  </a:cubicBezTo>
                  <a:cubicBezTo>
                    <a:pt x="17581" y="2743"/>
                    <a:pt x="20093" y="3429"/>
                    <a:pt x="20847" y="4629"/>
                  </a:cubicBezTo>
                  <a:cubicBezTo>
                    <a:pt x="21600" y="5829"/>
                    <a:pt x="20595" y="7543"/>
                    <a:pt x="17330" y="10457"/>
                  </a:cubicBezTo>
                  <a:cubicBezTo>
                    <a:pt x="14065" y="13371"/>
                    <a:pt x="8540" y="17486"/>
                    <a:pt x="3014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5" name="Line"/>
            <p:cNvSpPr/>
            <p:nvPr/>
          </p:nvSpPr>
          <p:spPr>
            <a:xfrm>
              <a:off x="19694002" y="7717058"/>
              <a:ext cx="36233" cy="43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292" extrusionOk="0">
                  <a:moveTo>
                    <a:pt x="16475" y="0"/>
                  </a:moveTo>
                  <a:cubicBezTo>
                    <a:pt x="18635" y="5152"/>
                    <a:pt x="20795" y="10305"/>
                    <a:pt x="18635" y="13574"/>
                  </a:cubicBezTo>
                  <a:cubicBezTo>
                    <a:pt x="16475" y="16844"/>
                    <a:pt x="9995" y="18231"/>
                    <a:pt x="5675" y="19420"/>
                  </a:cubicBezTo>
                  <a:cubicBezTo>
                    <a:pt x="1355" y="20609"/>
                    <a:pt x="-805" y="21600"/>
                    <a:pt x="275" y="21204"/>
                  </a:cubicBezTo>
                  <a:cubicBezTo>
                    <a:pt x="1355" y="20807"/>
                    <a:pt x="5675" y="19024"/>
                    <a:pt x="9995" y="172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6" name="Line"/>
            <p:cNvSpPr/>
            <p:nvPr/>
          </p:nvSpPr>
          <p:spPr>
            <a:xfrm>
              <a:off x="19772655" y="7758969"/>
              <a:ext cx="228415" cy="41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5" extrusionOk="0">
                  <a:moveTo>
                    <a:pt x="0" y="2190"/>
                  </a:moveTo>
                  <a:cubicBezTo>
                    <a:pt x="0" y="1151"/>
                    <a:pt x="0" y="113"/>
                    <a:pt x="568" y="9"/>
                  </a:cubicBezTo>
                  <a:cubicBezTo>
                    <a:pt x="1137" y="-95"/>
                    <a:pt x="2274" y="736"/>
                    <a:pt x="4168" y="3124"/>
                  </a:cubicBezTo>
                  <a:cubicBezTo>
                    <a:pt x="6063" y="5513"/>
                    <a:pt x="8716" y="9459"/>
                    <a:pt x="11747" y="12782"/>
                  </a:cubicBezTo>
                  <a:cubicBezTo>
                    <a:pt x="14779" y="16105"/>
                    <a:pt x="18189" y="18805"/>
                    <a:pt x="21600" y="215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7" name="Line"/>
            <p:cNvSpPr/>
            <p:nvPr/>
          </p:nvSpPr>
          <p:spPr>
            <a:xfrm>
              <a:off x="19683872" y="8005580"/>
              <a:ext cx="269109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600" extrusionOk="0">
                  <a:moveTo>
                    <a:pt x="2273" y="21600"/>
                  </a:moveTo>
                  <a:cubicBezTo>
                    <a:pt x="1003" y="18514"/>
                    <a:pt x="-268" y="15429"/>
                    <a:pt x="50" y="13372"/>
                  </a:cubicBezTo>
                  <a:cubicBezTo>
                    <a:pt x="367" y="11314"/>
                    <a:pt x="2273" y="10286"/>
                    <a:pt x="6085" y="8229"/>
                  </a:cubicBezTo>
                  <a:cubicBezTo>
                    <a:pt x="9897" y="6172"/>
                    <a:pt x="15614" y="3086"/>
                    <a:pt x="2133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8" name="Line"/>
            <p:cNvSpPr/>
            <p:nvPr/>
          </p:nvSpPr>
          <p:spPr>
            <a:xfrm>
              <a:off x="19989046" y="7801210"/>
              <a:ext cx="132241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27" y="4708"/>
                    <a:pt x="7854" y="9415"/>
                    <a:pt x="11454" y="13015"/>
                  </a:cubicBezTo>
                  <a:cubicBezTo>
                    <a:pt x="15054" y="16615"/>
                    <a:pt x="18327" y="1910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9" name="Line"/>
            <p:cNvSpPr/>
            <p:nvPr/>
          </p:nvSpPr>
          <p:spPr>
            <a:xfrm>
              <a:off x="19868829" y="7837275"/>
              <a:ext cx="252458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29" y="15600"/>
                    <a:pt x="2057" y="9600"/>
                    <a:pt x="5657" y="6000"/>
                  </a:cubicBezTo>
                  <a:cubicBezTo>
                    <a:pt x="9257" y="2400"/>
                    <a:pt x="15429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0" name="Line"/>
            <p:cNvSpPr/>
            <p:nvPr/>
          </p:nvSpPr>
          <p:spPr>
            <a:xfrm>
              <a:off x="20229481" y="7801210"/>
              <a:ext cx="168307" cy="384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0" y="0"/>
                  </a:moveTo>
                  <a:cubicBezTo>
                    <a:pt x="3600" y="3563"/>
                    <a:pt x="7200" y="7126"/>
                    <a:pt x="10029" y="10243"/>
                  </a:cubicBezTo>
                  <a:cubicBezTo>
                    <a:pt x="12857" y="13361"/>
                    <a:pt x="14914" y="16033"/>
                    <a:pt x="16457" y="17926"/>
                  </a:cubicBezTo>
                  <a:cubicBezTo>
                    <a:pt x="18000" y="19819"/>
                    <a:pt x="19028" y="20932"/>
                    <a:pt x="19800" y="21266"/>
                  </a:cubicBezTo>
                  <a:cubicBezTo>
                    <a:pt x="20571" y="21600"/>
                    <a:pt x="21086" y="21155"/>
                    <a:pt x="21600" y="207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1" name="Line"/>
            <p:cNvSpPr/>
            <p:nvPr/>
          </p:nvSpPr>
          <p:spPr>
            <a:xfrm>
              <a:off x="20271901" y="7784361"/>
              <a:ext cx="129467" cy="173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5" h="21210" extrusionOk="0">
                  <a:moveTo>
                    <a:pt x="899" y="12374"/>
                  </a:moveTo>
                  <a:cubicBezTo>
                    <a:pt x="263" y="9919"/>
                    <a:pt x="-372" y="7465"/>
                    <a:pt x="263" y="5255"/>
                  </a:cubicBezTo>
                  <a:cubicBezTo>
                    <a:pt x="899" y="3046"/>
                    <a:pt x="2804" y="1083"/>
                    <a:pt x="5346" y="346"/>
                  </a:cubicBezTo>
                  <a:cubicBezTo>
                    <a:pt x="7887" y="-390"/>
                    <a:pt x="11063" y="101"/>
                    <a:pt x="13604" y="1328"/>
                  </a:cubicBezTo>
                  <a:cubicBezTo>
                    <a:pt x="16146" y="2555"/>
                    <a:pt x="18052" y="4519"/>
                    <a:pt x="19322" y="6728"/>
                  </a:cubicBezTo>
                  <a:cubicBezTo>
                    <a:pt x="20593" y="8937"/>
                    <a:pt x="21228" y="11392"/>
                    <a:pt x="19322" y="13846"/>
                  </a:cubicBezTo>
                  <a:cubicBezTo>
                    <a:pt x="17416" y="16301"/>
                    <a:pt x="12969" y="18755"/>
                    <a:pt x="8522" y="212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2" name="Line"/>
            <p:cNvSpPr/>
            <p:nvPr/>
          </p:nvSpPr>
          <p:spPr>
            <a:xfrm>
              <a:off x="19351851" y="7323107"/>
              <a:ext cx="1451442" cy="122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55" extrusionOk="0">
                  <a:moveTo>
                    <a:pt x="9970" y="3307"/>
                  </a:moveTo>
                  <a:cubicBezTo>
                    <a:pt x="10266" y="2678"/>
                    <a:pt x="10563" y="2049"/>
                    <a:pt x="10949" y="1560"/>
                  </a:cubicBezTo>
                  <a:cubicBezTo>
                    <a:pt x="11334" y="1070"/>
                    <a:pt x="11809" y="721"/>
                    <a:pt x="12195" y="546"/>
                  </a:cubicBezTo>
                  <a:cubicBezTo>
                    <a:pt x="12581" y="371"/>
                    <a:pt x="12877" y="371"/>
                    <a:pt x="12996" y="546"/>
                  </a:cubicBezTo>
                  <a:cubicBezTo>
                    <a:pt x="13115" y="721"/>
                    <a:pt x="13055" y="1070"/>
                    <a:pt x="12848" y="1525"/>
                  </a:cubicBezTo>
                  <a:cubicBezTo>
                    <a:pt x="12640" y="1979"/>
                    <a:pt x="12284" y="2538"/>
                    <a:pt x="12017" y="2958"/>
                  </a:cubicBezTo>
                  <a:cubicBezTo>
                    <a:pt x="11750" y="3377"/>
                    <a:pt x="11572" y="3657"/>
                    <a:pt x="11631" y="3762"/>
                  </a:cubicBezTo>
                  <a:cubicBezTo>
                    <a:pt x="11690" y="3866"/>
                    <a:pt x="11987" y="3797"/>
                    <a:pt x="12788" y="3587"/>
                  </a:cubicBezTo>
                  <a:cubicBezTo>
                    <a:pt x="13589" y="3377"/>
                    <a:pt x="14895" y="3028"/>
                    <a:pt x="15696" y="2853"/>
                  </a:cubicBezTo>
                  <a:cubicBezTo>
                    <a:pt x="16497" y="2678"/>
                    <a:pt x="16794" y="2678"/>
                    <a:pt x="17031" y="2818"/>
                  </a:cubicBezTo>
                  <a:cubicBezTo>
                    <a:pt x="17268" y="2958"/>
                    <a:pt x="17446" y="3237"/>
                    <a:pt x="17446" y="3517"/>
                  </a:cubicBezTo>
                  <a:cubicBezTo>
                    <a:pt x="17446" y="3797"/>
                    <a:pt x="17268" y="4076"/>
                    <a:pt x="17090" y="4356"/>
                  </a:cubicBezTo>
                  <a:cubicBezTo>
                    <a:pt x="16912" y="4635"/>
                    <a:pt x="16734" y="4915"/>
                    <a:pt x="16794" y="5090"/>
                  </a:cubicBezTo>
                  <a:cubicBezTo>
                    <a:pt x="16853" y="5265"/>
                    <a:pt x="17150" y="5334"/>
                    <a:pt x="17446" y="5369"/>
                  </a:cubicBezTo>
                  <a:cubicBezTo>
                    <a:pt x="17743" y="5404"/>
                    <a:pt x="18040" y="5404"/>
                    <a:pt x="18337" y="5404"/>
                  </a:cubicBezTo>
                  <a:cubicBezTo>
                    <a:pt x="18633" y="5404"/>
                    <a:pt x="18930" y="5404"/>
                    <a:pt x="19167" y="5544"/>
                  </a:cubicBezTo>
                  <a:cubicBezTo>
                    <a:pt x="19405" y="5684"/>
                    <a:pt x="19583" y="5964"/>
                    <a:pt x="19553" y="6208"/>
                  </a:cubicBezTo>
                  <a:cubicBezTo>
                    <a:pt x="19523" y="6453"/>
                    <a:pt x="19286" y="6663"/>
                    <a:pt x="19138" y="6942"/>
                  </a:cubicBezTo>
                  <a:cubicBezTo>
                    <a:pt x="18989" y="7222"/>
                    <a:pt x="18930" y="7571"/>
                    <a:pt x="19019" y="7851"/>
                  </a:cubicBezTo>
                  <a:cubicBezTo>
                    <a:pt x="19108" y="8131"/>
                    <a:pt x="19345" y="8340"/>
                    <a:pt x="19761" y="8899"/>
                  </a:cubicBezTo>
                  <a:cubicBezTo>
                    <a:pt x="20176" y="9459"/>
                    <a:pt x="20770" y="10367"/>
                    <a:pt x="21096" y="11032"/>
                  </a:cubicBezTo>
                  <a:cubicBezTo>
                    <a:pt x="21422" y="11696"/>
                    <a:pt x="21482" y="12115"/>
                    <a:pt x="21363" y="12290"/>
                  </a:cubicBezTo>
                  <a:cubicBezTo>
                    <a:pt x="21244" y="12465"/>
                    <a:pt x="20948" y="12395"/>
                    <a:pt x="20651" y="12290"/>
                  </a:cubicBezTo>
                  <a:cubicBezTo>
                    <a:pt x="20354" y="12185"/>
                    <a:pt x="20057" y="12045"/>
                    <a:pt x="19968" y="12150"/>
                  </a:cubicBezTo>
                  <a:cubicBezTo>
                    <a:pt x="19879" y="12255"/>
                    <a:pt x="19998" y="12604"/>
                    <a:pt x="20236" y="13094"/>
                  </a:cubicBezTo>
                  <a:cubicBezTo>
                    <a:pt x="20473" y="13583"/>
                    <a:pt x="20829" y="14212"/>
                    <a:pt x="21096" y="14806"/>
                  </a:cubicBezTo>
                  <a:cubicBezTo>
                    <a:pt x="21363" y="15400"/>
                    <a:pt x="21541" y="15960"/>
                    <a:pt x="21482" y="16204"/>
                  </a:cubicBezTo>
                  <a:cubicBezTo>
                    <a:pt x="21422" y="16449"/>
                    <a:pt x="21126" y="16379"/>
                    <a:pt x="20859" y="16239"/>
                  </a:cubicBezTo>
                  <a:cubicBezTo>
                    <a:pt x="20592" y="16099"/>
                    <a:pt x="20354" y="15890"/>
                    <a:pt x="20146" y="15645"/>
                  </a:cubicBezTo>
                  <a:cubicBezTo>
                    <a:pt x="19939" y="15400"/>
                    <a:pt x="19761" y="15121"/>
                    <a:pt x="19672" y="15156"/>
                  </a:cubicBezTo>
                  <a:cubicBezTo>
                    <a:pt x="19583" y="15191"/>
                    <a:pt x="19583" y="15540"/>
                    <a:pt x="19642" y="16065"/>
                  </a:cubicBezTo>
                  <a:cubicBezTo>
                    <a:pt x="19701" y="16589"/>
                    <a:pt x="19820" y="17288"/>
                    <a:pt x="19879" y="17812"/>
                  </a:cubicBezTo>
                  <a:cubicBezTo>
                    <a:pt x="19939" y="18336"/>
                    <a:pt x="19939" y="18686"/>
                    <a:pt x="19820" y="18965"/>
                  </a:cubicBezTo>
                  <a:cubicBezTo>
                    <a:pt x="19701" y="19245"/>
                    <a:pt x="19464" y="19455"/>
                    <a:pt x="19049" y="19560"/>
                  </a:cubicBezTo>
                  <a:cubicBezTo>
                    <a:pt x="18633" y="19665"/>
                    <a:pt x="18040" y="19665"/>
                    <a:pt x="17595" y="19630"/>
                  </a:cubicBezTo>
                  <a:cubicBezTo>
                    <a:pt x="17150" y="19595"/>
                    <a:pt x="16853" y="19525"/>
                    <a:pt x="16586" y="19595"/>
                  </a:cubicBezTo>
                  <a:cubicBezTo>
                    <a:pt x="16319" y="19665"/>
                    <a:pt x="16082" y="19874"/>
                    <a:pt x="15815" y="20084"/>
                  </a:cubicBezTo>
                  <a:cubicBezTo>
                    <a:pt x="15548" y="20294"/>
                    <a:pt x="15251" y="20503"/>
                    <a:pt x="14954" y="20608"/>
                  </a:cubicBezTo>
                  <a:cubicBezTo>
                    <a:pt x="14657" y="20713"/>
                    <a:pt x="14361" y="20713"/>
                    <a:pt x="14153" y="20538"/>
                  </a:cubicBezTo>
                  <a:cubicBezTo>
                    <a:pt x="13945" y="20364"/>
                    <a:pt x="13827" y="20014"/>
                    <a:pt x="13797" y="19665"/>
                  </a:cubicBezTo>
                  <a:cubicBezTo>
                    <a:pt x="13767" y="19315"/>
                    <a:pt x="13827" y="18965"/>
                    <a:pt x="13797" y="18965"/>
                  </a:cubicBezTo>
                  <a:cubicBezTo>
                    <a:pt x="13767" y="18965"/>
                    <a:pt x="13649" y="19315"/>
                    <a:pt x="13382" y="19734"/>
                  </a:cubicBezTo>
                  <a:cubicBezTo>
                    <a:pt x="13115" y="20154"/>
                    <a:pt x="12699" y="20643"/>
                    <a:pt x="12284" y="20958"/>
                  </a:cubicBezTo>
                  <a:cubicBezTo>
                    <a:pt x="11868" y="21272"/>
                    <a:pt x="11453" y="21412"/>
                    <a:pt x="11216" y="21307"/>
                  </a:cubicBezTo>
                  <a:cubicBezTo>
                    <a:pt x="10978" y="21202"/>
                    <a:pt x="10919" y="20853"/>
                    <a:pt x="10889" y="20503"/>
                  </a:cubicBezTo>
                  <a:cubicBezTo>
                    <a:pt x="10860" y="20154"/>
                    <a:pt x="10860" y="19804"/>
                    <a:pt x="10860" y="19455"/>
                  </a:cubicBezTo>
                  <a:cubicBezTo>
                    <a:pt x="10860" y="19105"/>
                    <a:pt x="10860" y="18756"/>
                    <a:pt x="10741" y="18721"/>
                  </a:cubicBezTo>
                  <a:cubicBezTo>
                    <a:pt x="10622" y="18686"/>
                    <a:pt x="10385" y="18965"/>
                    <a:pt x="9732" y="19455"/>
                  </a:cubicBezTo>
                  <a:cubicBezTo>
                    <a:pt x="9079" y="19944"/>
                    <a:pt x="8011" y="20643"/>
                    <a:pt x="7329" y="21028"/>
                  </a:cubicBezTo>
                  <a:cubicBezTo>
                    <a:pt x="6646" y="21412"/>
                    <a:pt x="6350" y="21482"/>
                    <a:pt x="6053" y="21447"/>
                  </a:cubicBezTo>
                  <a:cubicBezTo>
                    <a:pt x="5756" y="21412"/>
                    <a:pt x="5460" y="21272"/>
                    <a:pt x="5430" y="21063"/>
                  </a:cubicBezTo>
                  <a:cubicBezTo>
                    <a:pt x="5400" y="20853"/>
                    <a:pt x="5638" y="20573"/>
                    <a:pt x="5875" y="20294"/>
                  </a:cubicBezTo>
                  <a:cubicBezTo>
                    <a:pt x="6112" y="20014"/>
                    <a:pt x="6350" y="19734"/>
                    <a:pt x="6587" y="19455"/>
                  </a:cubicBezTo>
                  <a:cubicBezTo>
                    <a:pt x="6825" y="19175"/>
                    <a:pt x="7062" y="18896"/>
                    <a:pt x="7003" y="18791"/>
                  </a:cubicBezTo>
                  <a:cubicBezTo>
                    <a:pt x="6943" y="18686"/>
                    <a:pt x="6587" y="18756"/>
                    <a:pt x="6053" y="18931"/>
                  </a:cubicBezTo>
                  <a:cubicBezTo>
                    <a:pt x="5519" y="19105"/>
                    <a:pt x="4807" y="19385"/>
                    <a:pt x="4303" y="19525"/>
                  </a:cubicBezTo>
                  <a:cubicBezTo>
                    <a:pt x="3798" y="19665"/>
                    <a:pt x="3501" y="19665"/>
                    <a:pt x="3353" y="19490"/>
                  </a:cubicBezTo>
                  <a:cubicBezTo>
                    <a:pt x="3205" y="19315"/>
                    <a:pt x="3205" y="18965"/>
                    <a:pt x="3323" y="18406"/>
                  </a:cubicBezTo>
                  <a:cubicBezTo>
                    <a:pt x="3442" y="17847"/>
                    <a:pt x="3679" y="17078"/>
                    <a:pt x="3828" y="16484"/>
                  </a:cubicBezTo>
                  <a:cubicBezTo>
                    <a:pt x="3976" y="15890"/>
                    <a:pt x="4036" y="15470"/>
                    <a:pt x="3917" y="15296"/>
                  </a:cubicBezTo>
                  <a:cubicBezTo>
                    <a:pt x="3798" y="15121"/>
                    <a:pt x="3501" y="15191"/>
                    <a:pt x="3205" y="15296"/>
                  </a:cubicBezTo>
                  <a:cubicBezTo>
                    <a:pt x="2908" y="15400"/>
                    <a:pt x="2611" y="15540"/>
                    <a:pt x="2315" y="15610"/>
                  </a:cubicBezTo>
                  <a:cubicBezTo>
                    <a:pt x="2018" y="15680"/>
                    <a:pt x="1721" y="15680"/>
                    <a:pt x="1484" y="15540"/>
                  </a:cubicBezTo>
                  <a:cubicBezTo>
                    <a:pt x="1246" y="15400"/>
                    <a:pt x="1068" y="15121"/>
                    <a:pt x="1039" y="14632"/>
                  </a:cubicBezTo>
                  <a:cubicBezTo>
                    <a:pt x="1009" y="14142"/>
                    <a:pt x="1128" y="13443"/>
                    <a:pt x="1306" y="12989"/>
                  </a:cubicBezTo>
                  <a:cubicBezTo>
                    <a:pt x="1484" y="12534"/>
                    <a:pt x="1721" y="12325"/>
                    <a:pt x="1692" y="12150"/>
                  </a:cubicBezTo>
                  <a:cubicBezTo>
                    <a:pt x="1662" y="11975"/>
                    <a:pt x="1365" y="11835"/>
                    <a:pt x="1068" y="11696"/>
                  </a:cubicBezTo>
                  <a:cubicBezTo>
                    <a:pt x="772" y="11556"/>
                    <a:pt x="475" y="11416"/>
                    <a:pt x="267" y="11171"/>
                  </a:cubicBezTo>
                  <a:cubicBezTo>
                    <a:pt x="60" y="10927"/>
                    <a:pt x="-59" y="10577"/>
                    <a:pt x="30" y="10332"/>
                  </a:cubicBezTo>
                  <a:cubicBezTo>
                    <a:pt x="119" y="10088"/>
                    <a:pt x="416" y="9948"/>
                    <a:pt x="861" y="9843"/>
                  </a:cubicBezTo>
                  <a:cubicBezTo>
                    <a:pt x="1306" y="9738"/>
                    <a:pt x="1899" y="9668"/>
                    <a:pt x="2344" y="9633"/>
                  </a:cubicBezTo>
                  <a:cubicBezTo>
                    <a:pt x="2789" y="9599"/>
                    <a:pt x="3086" y="9599"/>
                    <a:pt x="3145" y="9459"/>
                  </a:cubicBezTo>
                  <a:cubicBezTo>
                    <a:pt x="3205" y="9319"/>
                    <a:pt x="3027" y="9039"/>
                    <a:pt x="2611" y="8690"/>
                  </a:cubicBezTo>
                  <a:cubicBezTo>
                    <a:pt x="2196" y="8340"/>
                    <a:pt x="1543" y="7921"/>
                    <a:pt x="1098" y="7571"/>
                  </a:cubicBezTo>
                  <a:cubicBezTo>
                    <a:pt x="653" y="7222"/>
                    <a:pt x="416" y="6942"/>
                    <a:pt x="238" y="6628"/>
                  </a:cubicBezTo>
                  <a:cubicBezTo>
                    <a:pt x="60" y="6313"/>
                    <a:pt x="-59" y="5964"/>
                    <a:pt x="30" y="5719"/>
                  </a:cubicBezTo>
                  <a:cubicBezTo>
                    <a:pt x="119" y="5474"/>
                    <a:pt x="416" y="5334"/>
                    <a:pt x="712" y="5265"/>
                  </a:cubicBezTo>
                  <a:cubicBezTo>
                    <a:pt x="1009" y="5195"/>
                    <a:pt x="1306" y="5195"/>
                    <a:pt x="1603" y="5160"/>
                  </a:cubicBezTo>
                  <a:cubicBezTo>
                    <a:pt x="1899" y="5125"/>
                    <a:pt x="2196" y="5055"/>
                    <a:pt x="2226" y="4915"/>
                  </a:cubicBezTo>
                  <a:cubicBezTo>
                    <a:pt x="2255" y="4775"/>
                    <a:pt x="2018" y="4565"/>
                    <a:pt x="1751" y="4391"/>
                  </a:cubicBezTo>
                  <a:cubicBezTo>
                    <a:pt x="1484" y="4216"/>
                    <a:pt x="1187" y="4076"/>
                    <a:pt x="890" y="3971"/>
                  </a:cubicBezTo>
                  <a:cubicBezTo>
                    <a:pt x="594" y="3866"/>
                    <a:pt x="297" y="3797"/>
                    <a:pt x="267" y="3657"/>
                  </a:cubicBezTo>
                  <a:cubicBezTo>
                    <a:pt x="238" y="3517"/>
                    <a:pt x="475" y="3307"/>
                    <a:pt x="1068" y="3098"/>
                  </a:cubicBezTo>
                  <a:cubicBezTo>
                    <a:pt x="1662" y="2888"/>
                    <a:pt x="2611" y="2678"/>
                    <a:pt x="3353" y="2468"/>
                  </a:cubicBezTo>
                  <a:cubicBezTo>
                    <a:pt x="4095" y="2259"/>
                    <a:pt x="4629" y="2049"/>
                    <a:pt x="4866" y="1769"/>
                  </a:cubicBezTo>
                  <a:cubicBezTo>
                    <a:pt x="5104" y="1490"/>
                    <a:pt x="5044" y="1140"/>
                    <a:pt x="4866" y="931"/>
                  </a:cubicBezTo>
                  <a:cubicBezTo>
                    <a:pt x="4688" y="721"/>
                    <a:pt x="4392" y="651"/>
                    <a:pt x="4095" y="546"/>
                  </a:cubicBezTo>
                  <a:cubicBezTo>
                    <a:pt x="3798" y="441"/>
                    <a:pt x="3501" y="301"/>
                    <a:pt x="3531" y="162"/>
                  </a:cubicBezTo>
                  <a:cubicBezTo>
                    <a:pt x="3561" y="22"/>
                    <a:pt x="3917" y="-118"/>
                    <a:pt x="4570" y="162"/>
                  </a:cubicBezTo>
                  <a:cubicBezTo>
                    <a:pt x="5222" y="441"/>
                    <a:pt x="6172" y="1140"/>
                    <a:pt x="6884" y="1804"/>
                  </a:cubicBezTo>
                  <a:cubicBezTo>
                    <a:pt x="7596" y="2468"/>
                    <a:pt x="8071" y="3098"/>
                    <a:pt x="8456" y="3412"/>
                  </a:cubicBezTo>
                  <a:cubicBezTo>
                    <a:pt x="8842" y="3727"/>
                    <a:pt x="9139" y="3727"/>
                    <a:pt x="9436" y="37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3" name="Line"/>
            <p:cNvSpPr/>
            <p:nvPr/>
          </p:nvSpPr>
          <p:spPr>
            <a:xfrm>
              <a:off x="2136715" y="5565161"/>
              <a:ext cx="3920014" cy="218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600" extrusionOk="0">
                  <a:moveTo>
                    <a:pt x="0" y="21600"/>
                  </a:moveTo>
                  <a:cubicBezTo>
                    <a:pt x="331" y="21007"/>
                    <a:pt x="661" y="20413"/>
                    <a:pt x="1036" y="19780"/>
                  </a:cubicBezTo>
                  <a:cubicBezTo>
                    <a:pt x="1411" y="19147"/>
                    <a:pt x="1829" y="18475"/>
                    <a:pt x="2281" y="17862"/>
                  </a:cubicBezTo>
                  <a:cubicBezTo>
                    <a:pt x="2733" y="17248"/>
                    <a:pt x="3218" y="16695"/>
                    <a:pt x="3736" y="16062"/>
                  </a:cubicBezTo>
                  <a:cubicBezTo>
                    <a:pt x="4254" y="15429"/>
                    <a:pt x="4805" y="14716"/>
                    <a:pt x="5367" y="14004"/>
                  </a:cubicBezTo>
                  <a:cubicBezTo>
                    <a:pt x="5929" y="13292"/>
                    <a:pt x="6502" y="12580"/>
                    <a:pt x="6998" y="11967"/>
                  </a:cubicBezTo>
                  <a:cubicBezTo>
                    <a:pt x="7494" y="11354"/>
                    <a:pt x="7913" y="10840"/>
                    <a:pt x="8409" y="10365"/>
                  </a:cubicBezTo>
                  <a:cubicBezTo>
                    <a:pt x="8904" y="9890"/>
                    <a:pt x="9478" y="9455"/>
                    <a:pt x="10018" y="8980"/>
                  </a:cubicBezTo>
                  <a:cubicBezTo>
                    <a:pt x="10558" y="8505"/>
                    <a:pt x="11064" y="7991"/>
                    <a:pt x="11593" y="7516"/>
                  </a:cubicBezTo>
                  <a:cubicBezTo>
                    <a:pt x="12122" y="7042"/>
                    <a:pt x="12673" y="6607"/>
                    <a:pt x="13269" y="6152"/>
                  </a:cubicBezTo>
                  <a:cubicBezTo>
                    <a:pt x="13864" y="5697"/>
                    <a:pt x="14503" y="5222"/>
                    <a:pt x="15164" y="4767"/>
                  </a:cubicBezTo>
                  <a:cubicBezTo>
                    <a:pt x="15825" y="4312"/>
                    <a:pt x="16509" y="3877"/>
                    <a:pt x="17181" y="3481"/>
                  </a:cubicBezTo>
                  <a:cubicBezTo>
                    <a:pt x="17853" y="3086"/>
                    <a:pt x="18514" y="2730"/>
                    <a:pt x="19054" y="2314"/>
                  </a:cubicBezTo>
                  <a:cubicBezTo>
                    <a:pt x="19594" y="1899"/>
                    <a:pt x="20013" y="1424"/>
                    <a:pt x="20388" y="1068"/>
                  </a:cubicBezTo>
                  <a:cubicBezTo>
                    <a:pt x="20762" y="712"/>
                    <a:pt x="21093" y="475"/>
                    <a:pt x="21302" y="297"/>
                  </a:cubicBezTo>
                  <a:cubicBezTo>
                    <a:pt x="21512" y="119"/>
                    <a:pt x="21600" y="0"/>
                    <a:pt x="21545" y="0"/>
                  </a:cubicBezTo>
                  <a:cubicBezTo>
                    <a:pt x="21490" y="0"/>
                    <a:pt x="21291" y="119"/>
                    <a:pt x="21093" y="2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4" name="Line"/>
            <p:cNvSpPr/>
            <p:nvPr/>
          </p:nvSpPr>
          <p:spPr>
            <a:xfrm>
              <a:off x="5983682" y="5507202"/>
              <a:ext cx="225184" cy="346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467" extrusionOk="0">
                  <a:moveTo>
                    <a:pt x="0" y="1357"/>
                  </a:moveTo>
                  <a:cubicBezTo>
                    <a:pt x="4547" y="860"/>
                    <a:pt x="9095" y="364"/>
                    <a:pt x="12316" y="115"/>
                  </a:cubicBezTo>
                  <a:cubicBezTo>
                    <a:pt x="15537" y="-133"/>
                    <a:pt x="17432" y="-133"/>
                    <a:pt x="18947" y="1729"/>
                  </a:cubicBezTo>
                  <a:cubicBezTo>
                    <a:pt x="20463" y="3591"/>
                    <a:pt x="21600" y="7315"/>
                    <a:pt x="21221" y="10915"/>
                  </a:cubicBezTo>
                  <a:cubicBezTo>
                    <a:pt x="20842" y="14515"/>
                    <a:pt x="18947" y="17991"/>
                    <a:pt x="17053" y="214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5" name="Line"/>
            <p:cNvSpPr/>
            <p:nvPr/>
          </p:nvSpPr>
          <p:spPr>
            <a:xfrm>
              <a:off x="7558534" y="4302875"/>
              <a:ext cx="1214200" cy="63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26" y="19291"/>
                    <a:pt x="2851" y="16981"/>
                    <a:pt x="4562" y="14536"/>
                  </a:cubicBezTo>
                  <a:cubicBezTo>
                    <a:pt x="6273" y="12091"/>
                    <a:pt x="8269" y="9509"/>
                    <a:pt x="10051" y="7811"/>
                  </a:cubicBezTo>
                  <a:cubicBezTo>
                    <a:pt x="11834" y="6113"/>
                    <a:pt x="13402" y="5298"/>
                    <a:pt x="15042" y="4483"/>
                  </a:cubicBezTo>
                  <a:cubicBezTo>
                    <a:pt x="16681" y="3668"/>
                    <a:pt x="18392" y="2853"/>
                    <a:pt x="19497" y="2106"/>
                  </a:cubicBezTo>
                  <a:cubicBezTo>
                    <a:pt x="20602" y="1358"/>
                    <a:pt x="21101" y="67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6" name="Line"/>
            <p:cNvSpPr/>
            <p:nvPr/>
          </p:nvSpPr>
          <p:spPr>
            <a:xfrm>
              <a:off x="8692993" y="4177759"/>
              <a:ext cx="283110" cy="401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434" extrusionOk="0">
                  <a:moveTo>
                    <a:pt x="1449" y="2186"/>
                  </a:moveTo>
                  <a:cubicBezTo>
                    <a:pt x="562" y="1331"/>
                    <a:pt x="-326" y="476"/>
                    <a:pt x="118" y="155"/>
                  </a:cubicBezTo>
                  <a:cubicBezTo>
                    <a:pt x="562" y="-166"/>
                    <a:pt x="2337" y="48"/>
                    <a:pt x="5296" y="476"/>
                  </a:cubicBezTo>
                  <a:cubicBezTo>
                    <a:pt x="8255" y="903"/>
                    <a:pt x="12397" y="1545"/>
                    <a:pt x="15356" y="2080"/>
                  </a:cubicBezTo>
                  <a:cubicBezTo>
                    <a:pt x="18315" y="2614"/>
                    <a:pt x="20090" y="3042"/>
                    <a:pt x="20682" y="4325"/>
                  </a:cubicBezTo>
                  <a:cubicBezTo>
                    <a:pt x="21274" y="5608"/>
                    <a:pt x="20682" y="7747"/>
                    <a:pt x="18907" y="10741"/>
                  </a:cubicBezTo>
                  <a:cubicBezTo>
                    <a:pt x="17132" y="13735"/>
                    <a:pt x="14173" y="17585"/>
                    <a:pt x="11214" y="214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7" name="Line"/>
            <p:cNvSpPr/>
            <p:nvPr/>
          </p:nvSpPr>
          <p:spPr>
            <a:xfrm>
              <a:off x="21563899" y="8967323"/>
              <a:ext cx="24044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8" name="Line"/>
            <p:cNvSpPr/>
            <p:nvPr/>
          </p:nvSpPr>
          <p:spPr>
            <a:xfrm>
              <a:off x="11850307" y="8931257"/>
              <a:ext cx="24045" cy="384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950"/>
                    <a:pt x="0" y="9900"/>
                    <a:pt x="3600" y="13500"/>
                  </a:cubicBezTo>
                  <a:cubicBezTo>
                    <a:pt x="7200" y="17100"/>
                    <a:pt x="14400" y="193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9" name="Line"/>
            <p:cNvSpPr/>
            <p:nvPr/>
          </p:nvSpPr>
          <p:spPr>
            <a:xfrm>
              <a:off x="11790198" y="8931257"/>
              <a:ext cx="324589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3812"/>
                    <a:pt x="9600" y="7624"/>
                    <a:pt x="13200" y="11224"/>
                  </a:cubicBezTo>
                  <a:cubicBezTo>
                    <a:pt x="16800" y="14824"/>
                    <a:pt x="19200" y="1821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0" name="Line"/>
            <p:cNvSpPr/>
            <p:nvPr/>
          </p:nvSpPr>
          <p:spPr>
            <a:xfrm>
              <a:off x="12090742" y="8895191"/>
              <a:ext cx="72132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040"/>
                    <a:pt x="7200" y="10080"/>
                    <a:pt x="10800" y="13680"/>
                  </a:cubicBezTo>
                  <a:cubicBezTo>
                    <a:pt x="14400" y="17280"/>
                    <a:pt x="18000" y="194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1" name="Line"/>
            <p:cNvSpPr/>
            <p:nvPr/>
          </p:nvSpPr>
          <p:spPr>
            <a:xfrm>
              <a:off x="12295113" y="8831075"/>
              <a:ext cx="324588" cy="55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00" y="2486"/>
                  </a:moveTo>
                  <a:cubicBezTo>
                    <a:pt x="2133" y="6837"/>
                    <a:pt x="1067" y="11188"/>
                    <a:pt x="533" y="13830"/>
                  </a:cubicBezTo>
                  <a:cubicBezTo>
                    <a:pt x="0" y="16472"/>
                    <a:pt x="0" y="17404"/>
                    <a:pt x="0" y="18259"/>
                  </a:cubicBezTo>
                  <a:cubicBezTo>
                    <a:pt x="0" y="19114"/>
                    <a:pt x="0" y="19891"/>
                    <a:pt x="400" y="19735"/>
                  </a:cubicBezTo>
                  <a:cubicBezTo>
                    <a:pt x="800" y="19580"/>
                    <a:pt x="1600" y="18492"/>
                    <a:pt x="2267" y="15695"/>
                  </a:cubicBezTo>
                  <a:cubicBezTo>
                    <a:pt x="2933" y="12898"/>
                    <a:pt x="3467" y="8391"/>
                    <a:pt x="3600" y="5750"/>
                  </a:cubicBezTo>
                  <a:cubicBezTo>
                    <a:pt x="3733" y="3108"/>
                    <a:pt x="3467" y="2331"/>
                    <a:pt x="3067" y="1554"/>
                  </a:cubicBezTo>
                  <a:cubicBezTo>
                    <a:pt x="2667" y="777"/>
                    <a:pt x="2133" y="0"/>
                    <a:pt x="2133" y="0"/>
                  </a:cubicBezTo>
                  <a:cubicBezTo>
                    <a:pt x="2133" y="0"/>
                    <a:pt x="2667" y="777"/>
                    <a:pt x="4667" y="2486"/>
                  </a:cubicBezTo>
                  <a:cubicBezTo>
                    <a:pt x="6667" y="4196"/>
                    <a:pt x="10133" y="6837"/>
                    <a:pt x="13200" y="10178"/>
                  </a:cubicBezTo>
                  <a:cubicBezTo>
                    <a:pt x="16267" y="13519"/>
                    <a:pt x="18933" y="175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2" name="Line"/>
            <p:cNvSpPr/>
            <p:nvPr/>
          </p:nvSpPr>
          <p:spPr>
            <a:xfrm>
              <a:off x="12278806" y="9135627"/>
              <a:ext cx="304829" cy="15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extrusionOk="0">
                  <a:moveTo>
                    <a:pt x="300" y="21600"/>
                  </a:moveTo>
                  <a:cubicBezTo>
                    <a:pt x="20" y="18831"/>
                    <a:pt x="-261" y="16062"/>
                    <a:pt x="440" y="13846"/>
                  </a:cubicBezTo>
                  <a:cubicBezTo>
                    <a:pt x="1142" y="11631"/>
                    <a:pt x="2825" y="9969"/>
                    <a:pt x="6471" y="7754"/>
                  </a:cubicBezTo>
                  <a:cubicBezTo>
                    <a:pt x="10118" y="5538"/>
                    <a:pt x="15729" y="2769"/>
                    <a:pt x="2133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3" name="Line"/>
            <p:cNvSpPr/>
            <p:nvPr/>
          </p:nvSpPr>
          <p:spPr>
            <a:xfrm>
              <a:off x="12619700" y="8921030"/>
              <a:ext cx="287051" cy="469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441" extrusionOk="0">
                  <a:moveTo>
                    <a:pt x="0" y="1565"/>
                  </a:moveTo>
                  <a:cubicBezTo>
                    <a:pt x="3255" y="5959"/>
                    <a:pt x="6510" y="10352"/>
                    <a:pt x="8729" y="13464"/>
                  </a:cubicBezTo>
                  <a:cubicBezTo>
                    <a:pt x="10948" y="16576"/>
                    <a:pt x="12131" y="18406"/>
                    <a:pt x="12131" y="18955"/>
                  </a:cubicBezTo>
                  <a:cubicBezTo>
                    <a:pt x="12131" y="19504"/>
                    <a:pt x="10948" y="18772"/>
                    <a:pt x="9616" y="16759"/>
                  </a:cubicBezTo>
                  <a:cubicBezTo>
                    <a:pt x="8285" y="14745"/>
                    <a:pt x="6805" y="11450"/>
                    <a:pt x="6510" y="8704"/>
                  </a:cubicBezTo>
                  <a:cubicBezTo>
                    <a:pt x="6214" y="5959"/>
                    <a:pt x="7101" y="3762"/>
                    <a:pt x="9025" y="2298"/>
                  </a:cubicBezTo>
                  <a:cubicBezTo>
                    <a:pt x="10948" y="833"/>
                    <a:pt x="13907" y="101"/>
                    <a:pt x="15978" y="10"/>
                  </a:cubicBezTo>
                  <a:cubicBezTo>
                    <a:pt x="18049" y="-82"/>
                    <a:pt x="19233" y="467"/>
                    <a:pt x="20121" y="2481"/>
                  </a:cubicBezTo>
                  <a:cubicBezTo>
                    <a:pt x="21008" y="4494"/>
                    <a:pt x="21600" y="7972"/>
                    <a:pt x="20860" y="11176"/>
                  </a:cubicBezTo>
                  <a:cubicBezTo>
                    <a:pt x="20121" y="14379"/>
                    <a:pt x="18049" y="17308"/>
                    <a:pt x="16422" y="19047"/>
                  </a:cubicBezTo>
                  <a:cubicBezTo>
                    <a:pt x="14794" y="20786"/>
                    <a:pt x="13611" y="21335"/>
                    <a:pt x="13167" y="21426"/>
                  </a:cubicBezTo>
                  <a:cubicBezTo>
                    <a:pt x="12723" y="21518"/>
                    <a:pt x="13019" y="21152"/>
                    <a:pt x="13315" y="207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4" name="Line"/>
            <p:cNvSpPr/>
            <p:nvPr/>
          </p:nvSpPr>
          <p:spPr>
            <a:xfrm>
              <a:off x="13070792" y="9003387"/>
              <a:ext cx="77866" cy="33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6" h="21600" extrusionOk="0">
                  <a:moveTo>
                    <a:pt x="4558" y="0"/>
                  </a:moveTo>
                  <a:cubicBezTo>
                    <a:pt x="1472" y="1029"/>
                    <a:pt x="-1614" y="2057"/>
                    <a:pt x="957" y="5657"/>
                  </a:cubicBezTo>
                  <a:cubicBezTo>
                    <a:pt x="3529" y="9257"/>
                    <a:pt x="11757" y="15429"/>
                    <a:pt x="1998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5" name="Line"/>
            <p:cNvSpPr/>
            <p:nvPr/>
          </p:nvSpPr>
          <p:spPr>
            <a:xfrm>
              <a:off x="13040462" y="9111584"/>
              <a:ext cx="288523" cy="3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00" y="19200"/>
                    <a:pt x="8400" y="16800"/>
                    <a:pt x="12000" y="13200"/>
                  </a:cubicBezTo>
                  <a:cubicBezTo>
                    <a:pt x="15600" y="9600"/>
                    <a:pt x="18600" y="4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6" name="Line"/>
            <p:cNvSpPr/>
            <p:nvPr/>
          </p:nvSpPr>
          <p:spPr>
            <a:xfrm>
              <a:off x="13304941" y="8991366"/>
              <a:ext cx="72131" cy="43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4800"/>
                    <a:pt x="2400" y="9600"/>
                    <a:pt x="6000" y="13200"/>
                  </a:cubicBezTo>
                  <a:cubicBezTo>
                    <a:pt x="9600" y="16800"/>
                    <a:pt x="15600" y="19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7" name="Line"/>
            <p:cNvSpPr/>
            <p:nvPr/>
          </p:nvSpPr>
          <p:spPr>
            <a:xfrm>
              <a:off x="13581442" y="9135627"/>
              <a:ext cx="84154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8" name="Line"/>
            <p:cNvSpPr/>
            <p:nvPr/>
          </p:nvSpPr>
          <p:spPr>
            <a:xfrm>
              <a:off x="13581442" y="9231801"/>
              <a:ext cx="14426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9" name="Line"/>
            <p:cNvSpPr/>
            <p:nvPr/>
          </p:nvSpPr>
          <p:spPr>
            <a:xfrm>
              <a:off x="13833803" y="8979344"/>
              <a:ext cx="120315" cy="19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0" h="21087" extrusionOk="0">
                  <a:moveTo>
                    <a:pt x="2107" y="0"/>
                  </a:moveTo>
                  <a:cubicBezTo>
                    <a:pt x="714" y="4320"/>
                    <a:pt x="-680" y="8640"/>
                    <a:pt x="365" y="12312"/>
                  </a:cubicBezTo>
                  <a:cubicBezTo>
                    <a:pt x="1410" y="15984"/>
                    <a:pt x="4894" y="19008"/>
                    <a:pt x="8378" y="20304"/>
                  </a:cubicBezTo>
                  <a:cubicBezTo>
                    <a:pt x="11862" y="21600"/>
                    <a:pt x="15346" y="21168"/>
                    <a:pt x="17436" y="19872"/>
                  </a:cubicBezTo>
                  <a:cubicBezTo>
                    <a:pt x="19526" y="18576"/>
                    <a:pt x="20223" y="16416"/>
                    <a:pt x="20572" y="12960"/>
                  </a:cubicBezTo>
                  <a:cubicBezTo>
                    <a:pt x="20920" y="9504"/>
                    <a:pt x="20920" y="4752"/>
                    <a:pt x="2092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0" name="Line"/>
            <p:cNvSpPr/>
            <p:nvPr/>
          </p:nvSpPr>
          <p:spPr>
            <a:xfrm>
              <a:off x="14038270" y="8947285"/>
              <a:ext cx="153027" cy="380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661" y="1819"/>
                  </a:moveTo>
                  <a:cubicBezTo>
                    <a:pt x="2769" y="7503"/>
                    <a:pt x="3877" y="13187"/>
                    <a:pt x="4985" y="16712"/>
                  </a:cubicBezTo>
                  <a:cubicBezTo>
                    <a:pt x="6092" y="20236"/>
                    <a:pt x="7200" y="21600"/>
                    <a:pt x="7200" y="21600"/>
                  </a:cubicBezTo>
                  <a:cubicBezTo>
                    <a:pt x="7200" y="21600"/>
                    <a:pt x="6092" y="20236"/>
                    <a:pt x="4985" y="17507"/>
                  </a:cubicBezTo>
                  <a:cubicBezTo>
                    <a:pt x="3877" y="14779"/>
                    <a:pt x="2769" y="10686"/>
                    <a:pt x="3046" y="7617"/>
                  </a:cubicBezTo>
                  <a:cubicBezTo>
                    <a:pt x="3323" y="4547"/>
                    <a:pt x="4985" y="2501"/>
                    <a:pt x="7200" y="1364"/>
                  </a:cubicBezTo>
                  <a:cubicBezTo>
                    <a:pt x="9415" y="227"/>
                    <a:pt x="12185" y="0"/>
                    <a:pt x="14954" y="0"/>
                  </a:cubicBezTo>
                  <a:cubicBezTo>
                    <a:pt x="17723" y="0"/>
                    <a:pt x="20492" y="227"/>
                    <a:pt x="21046" y="1592"/>
                  </a:cubicBezTo>
                  <a:cubicBezTo>
                    <a:pt x="21600" y="2956"/>
                    <a:pt x="19938" y="5457"/>
                    <a:pt x="16061" y="7731"/>
                  </a:cubicBezTo>
                  <a:cubicBezTo>
                    <a:pt x="12185" y="10004"/>
                    <a:pt x="6092" y="12051"/>
                    <a:pt x="0" y="140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1" name="Line"/>
            <p:cNvSpPr/>
            <p:nvPr/>
          </p:nvSpPr>
          <p:spPr>
            <a:xfrm>
              <a:off x="14326792" y="8931257"/>
              <a:ext cx="48088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2" name="Line"/>
            <p:cNvSpPr/>
            <p:nvPr/>
          </p:nvSpPr>
          <p:spPr>
            <a:xfrm>
              <a:off x="14254661" y="9027431"/>
              <a:ext cx="192349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0" y="17100"/>
                    <a:pt x="1800" y="12600"/>
                    <a:pt x="5400" y="9000"/>
                  </a:cubicBezTo>
                  <a:cubicBezTo>
                    <a:pt x="9000" y="5400"/>
                    <a:pt x="15300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3" name="Line"/>
            <p:cNvSpPr/>
            <p:nvPr/>
          </p:nvSpPr>
          <p:spPr>
            <a:xfrm>
              <a:off x="14465543" y="8979344"/>
              <a:ext cx="173815" cy="22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129" extrusionOk="0">
                  <a:moveTo>
                    <a:pt x="10507" y="1117"/>
                  </a:moveTo>
                  <a:cubicBezTo>
                    <a:pt x="8159" y="1117"/>
                    <a:pt x="5811" y="1117"/>
                    <a:pt x="3933" y="2048"/>
                  </a:cubicBezTo>
                  <a:cubicBezTo>
                    <a:pt x="2055" y="2979"/>
                    <a:pt x="646" y="4841"/>
                    <a:pt x="177" y="8007"/>
                  </a:cubicBezTo>
                  <a:cubicBezTo>
                    <a:pt x="-293" y="11172"/>
                    <a:pt x="177" y="15641"/>
                    <a:pt x="1585" y="18248"/>
                  </a:cubicBezTo>
                  <a:cubicBezTo>
                    <a:pt x="2994" y="20855"/>
                    <a:pt x="5342" y="21600"/>
                    <a:pt x="8629" y="20855"/>
                  </a:cubicBezTo>
                  <a:cubicBezTo>
                    <a:pt x="11916" y="20110"/>
                    <a:pt x="16142" y="17876"/>
                    <a:pt x="18490" y="15269"/>
                  </a:cubicBezTo>
                  <a:cubicBezTo>
                    <a:pt x="20837" y="12662"/>
                    <a:pt x="21307" y="9683"/>
                    <a:pt x="18020" y="7076"/>
                  </a:cubicBezTo>
                  <a:cubicBezTo>
                    <a:pt x="14733" y="4469"/>
                    <a:pt x="7690" y="2234"/>
                    <a:pt x="64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4" name="Line"/>
            <p:cNvSpPr/>
            <p:nvPr/>
          </p:nvSpPr>
          <p:spPr>
            <a:xfrm>
              <a:off x="14705307" y="8828638"/>
              <a:ext cx="225826" cy="41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519" extrusionOk="0">
                  <a:moveTo>
                    <a:pt x="3927" y="4696"/>
                  </a:moveTo>
                  <a:cubicBezTo>
                    <a:pt x="2065" y="4280"/>
                    <a:pt x="202" y="3865"/>
                    <a:pt x="16" y="3242"/>
                  </a:cubicBezTo>
                  <a:cubicBezTo>
                    <a:pt x="-170" y="2619"/>
                    <a:pt x="1320" y="1788"/>
                    <a:pt x="2996" y="1165"/>
                  </a:cubicBezTo>
                  <a:cubicBezTo>
                    <a:pt x="4671" y="542"/>
                    <a:pt x="6533" y="127"/>
                    <a:pt x="8396" y="23"/>
                  </a:cubicBezTo>
                  <a:cubicBezTo>
                    <a:pt x="10258" y="-81"/>
                    <a:pt x="12120" y="127"/>
                    <a:pt x="12678" y="1684"/>
                  </a:cubicBezTo>
                  <a:cubicBezTo>
                    <a:pt x="13237" y="3242"/>
                    <a:pt x="12492" y="6150"/>
                    <a:pt x="11747" y="8123"/>
                  </a:cubicBezTo>
                  <a:cubicBezTo>
                    <a:pt x="11003" y="10096"/>
                    <a:pt x="10258" y="11134"/>
                    <a:pt x="10816" y="11550"/>
                  </a:cubicBezTo>
                  <a:cubicBezTo>
                    <a:pt x="11375" y="11965"/>
                    <a:pt x="13237" y="11757"/>
                    <a:pt x="15099" y="11654"/>
                  </a:cubicBezTo>
                  <a:cubicBezTo>
                    <a:pt x="16961" y="11550"/>
                    <a:pt x="18823" y="11550"/>
                    <a:pt x="19940" y="12069"/>
                  </a:cubicBezTo>
                  <a:cubicBezTo>
                    <a:pt x="21058" y="12588"/>
                    <a:pt x="21430" y="13627"/>
                    <a:pt x="20313" y="14977"/>
                  </a:cubicBezTo>
                  <a:cubicBezTo>
                    <a:pt x="19196" y="16327"/>
                    <a:pt x="16589" y="17988"/>
                    <a:pt x="14540" y="19131"/>
                  </a:cubicBezTo>
                  <a:cubicBezTo>
                    <a:pt x="12492" y="20273"/>
                    <a:pt x="11003" y="20896"/>
                    <a:pt x="10258" y="21207"/>
                  </a:cubicBezTo>
                  <a:cubicBezTo>
                    <a:pt x="9513" y="21519"/>
                    <a:pt x="9513" y="21519"/>
                    <a:pt x="9513" y="215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5" name="Line"/>
            <p:cNvSpPr/>
            <p:nvPr/>
          </p:nvSpPr>
          <p:spPr>
            <a:xfrm>
              <a:off x="15012989" y="8879162"/>
              <a:ext cx="59153" cy="364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600" extrusionOk="0">
                  <a:moveTo>
                    <a:pt x="21256" y="2374"/>
                  </a:moveTo>
                  <a:cubicBezTo>
                    <a:pt x="21256" y="1187"/>
                    <a:pt x="21256" y="0"/>
                    <a:pt x="21256" y="0"/>
                  </a:cubicBezTo>
                  <a:cubicBezTo>
                    <a:pt x="21256" y="0"/>
                    <a:pt x="21256" y="1187"/>
                    <a:pt x="17656" y="4273"/>
                  </a:cubicBezTo>
                  <a:cubicBezTo>
                    <a:pt x="14056" y="7358"/>
                    <a:pt x="6856" y="12343"/>
                    <a:pt x="3256" y="15429"/>
                  </a:cubicBezTo>
                  <a:cubicBezTo>
                    <a:pt x="-344" y="18514"/>
                    <a:pt x="-344" y="19701"/>
                    <a:pt x="376" y="20413"/>
                  </a:cubicBezTo>
                  <a:cubicBezTo>
                    <a:pt x="1096" y="21125"/>
                    <a:pt x="2536" y="21363"/>
                    <a:pt x="397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6" name="Line"/>
            <p:cNvSpPr/>
            <p:nvPr/>
          </p:nvSpPr>
          <p:spPr>
            <a:xfrm>
              <a:off x="15000011" y="8955300"/>
              <a:ext cx="180328" cy="3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54"/>
                    <a:pt x="4800" y="1108"/>
                    <a:pt x="7680" y="4015"/>
                  </a:cubicBezTo>
                  <a:cubicBezTo>
                    <a:pt x="10560" y="6923"/>
                    <a:pt x="13920" y="12185"/>
                    <a:pt x="16320" y="15508"/>
                  </a:cubicBezTo>
                  <a:cubicBezTo>
                    <a:pt x="18720" y="18831"/>
                    <a:pt x="20160" y="2021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7" name="Line"/>
            <p:cNvSpPr/>
            <p:nvPr/>
          </p:nvSpPr>
          <p:spPr>
            <a:xfrm>
              <a:off x="14951924" y="9123605"/>
              <a:ext cx="204371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8" name="Line"/>
            <p:cNvSpPr/>
            <p:nvPr/>
          </p:nvSpPr>
          <p:spPr>
            <a:xfrm>
              <a:off x="15252468" y="8979344"/>
              <a:ext cx="108196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9" name="Line"/>
            <p:cNvSpPr/>
            <p:nvPr/>
          </p:nvSpPr>
          <p:spPr>
            <a:xfrm>
              <a:off x="15123449" y="8955300"/>
              <a:ext cx="273281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600" extrusionOk="0">
                  <a:moveTo>
                    <a:pt x="1626" y="21600"/>
                  </a:moveTo>
                  <a:cubicBezTo>
                    <a:pt x="687" y="17486"/>
                    <a:pt x="-252" y="13372"/>
                    <a:pt x="61" y="10286"/>
                  </a:cubicBezTo>
                  <a:cubicBezTo>
                    <a:pt x="374" y="7200"/>
                    <a:pt x="1939" y="5143"/>
                    <a:pt x="5696" y="3600"/>
                  </a:cubicBezTo>
                  <a:cubicBezTo>
                    <a:pt x="9452" y="2057"/>
                    <a:pt x="15400" y="1029"/>
                    <a:pt x="21348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0" name="Line"/>
            <p:cNvSpPr/>
            <p:nvPr/>
          </p:nvSpPr>
          <p:spPr>
            <a:xfrm>
              <a:off x="15432794" y="8888688"/>
              <a:ext cx="140273" cy="30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5" h="21152" extrusionOk="0">
                  <a:moveTo>
                    <a:pt x="0" y="3773"/>
                  </a:moveTo>
                  <a:cubicBezTo>
                    <a:pt x="1751" y="7927"/>
                    <a:pt x="3503" y="12081"/>
                    <a:pt x="5546" y="15265"/>
                  </a:cubicBezTo>
                  <a:cubicBezTo>
                    <a:pt x="7589" y="18450"/>
                    <a:pt x="9924" y="20665"/>
                    <a:pt x="10216" y="21081"/>
                  </a:cubicBezTo>
                  <a:cubicBezTo>
                    <a:pt x="10508" y="21496"/>
                    <a:pt x="8757" y="20111"/>
                    <a:pt x="7005" y="17204"/>
                  </a:cubicBezTo>
                  <a:cubicBezTo>
                    <a:pt x="5254" y="14296"/>
                    <a:pt x="3503" y="9865"/>
                    <a:pt x="2627" y="6958"/>
                  </a:cubicBezTo>
                  <a:cubicBezTo>
                    <a:pt x="1751" y="4050"/>
                    <a:pt x="1751" y="2665"/>
                    <a:pt x="3211" y="1696"/>
                  </a:cubicBezTo>
                  <a:cubicBezTo>
                    <a:pt x="4670" y="727"/>
                    <a:pt x="7589" y="173"/>
                    <a:pt x="10508" y="34"/>
                  </a:cubicBezTo>
                  <a:cubicBezTo>
                    <a:pt x="13427" y="-104"/>
                    <a:pt x="16346" y="173"/>
                    <a:pt x="18389" y="1004"/>
                  </a:cubicBezTo>
                  <a:cubicBezTo>
                    <a:pt x="20432" y="1834"/>
                    <a:pt x="21600" y="3219"/>
                    <a:pt x="18681" y="6265"/>
                  </a:cubicBezTo>
                  <a:cubicBezTo>
                    <a:pt x="15762" y="9311"/>
                    <a:pt x="8757" y="14019"/>
                    <a:pt x="1751" y="187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1" name="Line"/>
            <p:cNvSpPr/>
            <p:nvPr/>
          </p:nvSpPr>
          <p:spPr>
            <a:xfrm>
              <a:off x="16610928" y="8871147"/>
              <a:ext cx="120219" cy="408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40" y="5718"/>
                    <a:pt x="10080" y="11435"/>
                    <a:pt x="13680" y="15035"/>
                  </a:cubicBezTo>
                  <a:cubicBezTo>
                    <a:pt x="17280" y="18635"/>
                    <a:pt x="19440" y="2011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2" name="Line"/>
            <p:cNvSpPr/>
            <p:nvPr/>
          </p:nvSpPr>
          <p:spPr>
            <a:xfrm>
              <a:off x="16529906" y="8852639"/>
              <a:ext cx="314064" cy="16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0" h="21399" extrusionOk="0">
                  <a:moveTo>
                    <a:pt x="592" y="21399"/>
                  </a:moveTo>
                  <a:cubicBezTo>
                    <a:pt x="58" y="17711"/>
                    <a:pt x="-475" y="14023"/>
                    <a:pt x="725" y="10862"/>
                  </a:cubicBezTo>
                  <a:cubicBezTo>
                    <a:pt x="1925" y="7701"/>
                    <a:pt x="4858" y="5067"/>
                    <a:pt x="7925" y="3223"/>
                  </a:cubicBezTo>
                  <a:cubicBezTo>
                    <a:pt x="10992" y="1379"/>
                    <a:pt x="14192" y="326"/>
                    <a:pt x="16458" y="62"/>
                  </a:cubicBezTo>
                  <a:cubicBezTo>
                    <a:pt x="18725" y="-201"/>
                    <a:pt x="20058" y="326"/>
                    <a:pt x="20592" y="2433"/>
                  </a:cubicBezTo>
                  <a:cubicBezTo>
                    <a:pt x="21125" y="4540"/>
                    <a:pt x="20858" y="8228"/>
                    <a:pt x="20592" y="1191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3" name="Line"/>
            <p:cNvSpPr/>
            <p:nvPr/>
          </p:nvSpPr>
          <p:spPr>
            <a:xfrm>
              <a:off x="16586885" y="9063497"/>
              <a:ext cx="252458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4" name="Line"/>
            <p:cNvSpPr/>
            <p:nvPr/>
          </p:nvSpPr>
          <p:spPr>
            <a:xfrm>
              <a:off x="16912474" y="8891935"/>
              <a:ext cx="251457" cy="38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336" extrusionOk="0">
                  <a:moveTo>
                    <a:pt x="1971" y="3522"/>
                  </a:moveTo>
                  <a:cubicBezTo>
                    <a:pt x="1285" y="2408"/>
                    <a:pt x="600" y="1295"/>
                    <a:pt x="257" y="1406"/>
                  </a:cubicBezTo>
                  <a:cubicBezTo>
                    <a:pt x="-86" y="1517"/>
                    <a:pt x="-86" y="2854"/>
                    <a:pt x="257" y="5860"/>
                  </a:cubicBezTo>
                  <a:cubicBezTo>
                    <a:pt x="600" y="8866"/>
                    <a:pt x="1285" y="13542"/>
                    <a:pt x="1800" y="16660"/>
                  </a:cubicBezTo>
                  <a:cubicBezTo>
                    <a:pt x="2314" y="19777"/>
                    <a:pt x="2657" y="21336"/>
                    <a:pt x="2828" y="21336"/>
                  </a:cubicBezTo>
                  <a:cubicBezTo>
                    <a:pt x="3000" y="21336"/>
                    <a:pt x="3000" y="19777"/>
                    <a:pt x="3000" y="16437"/>
                  </a:cubicBezTo>
                  <a:cubicBezTo>
                    <a:pt x="3000" y="13097"/>
                    <a:pt x="3000" y="7975"/>
                    <a:pt x="3000" y="4858"/>
                  </a:cubicBezTo>
                  <a:cubicBezTo>
                    <a:pt x="3000" y="1740"/>
                    <a:pt x="3000" y="627"/>
                    <a:pt x="3857" y="181"/>
                  </a:cubicBezTo>
                  <a:cubicBezTo>
                    <a:pt x="4714" y="-264"/>
                    <a:pt x="6428" y="-41"/>
                    <a:pt x="9343" y="2631"/>
                  </a:cubicBezTo>
                  <a:cubicBezTo>
                    <a:pt x="12257" y="5303"/>
                    <a:pt x="16371" y="10425"/>
                    <a:pt x="18600" y="13876"/>
                  </a:cubicBezTo>
                  <a:cubicBezTo>
                    <a:pt x="20828" y="17328"/>
                    <a:pt x="21171" y="19109"/>
                    <a:pt x="21514" y="2089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5" name="Line"/>
            <p:cNvSpPr/>
            <p:nvPr/>
          </p:nvSpPr>
          <p:spPr>
            <a:xfrm>
              <a:off x="16905296" y="9075518"/>
              <a:ext cx="234592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3859" y="21600"/>
                  </a:moveTo>
                  <a:cubicBezTo>
                    <a:pt x="2029" y="18277"/>
                    <a:pt x="198" y="14954"/>
                    <a:pt x="15" y="12462"/>
                  </a:cubicBezTo>
                  <a:cubicBezTo>
                    <a:pt x="-168" y="9969"/>
                    <a:pt x="1296" y="8308"/>
                    <a:pt x="5140" y="6369"/>
                  </a:cubicBezTo>
                  <a:cubicBezTo>
                    <a:pt x="8985" y="4431"/>
                    <a:pt x="15208" y="2215"/>
                    <a:pt x="2143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6" name="Line"/>
            <p:cNvSpPr/>
            <p:nvPr/>
          </p:nvSpPr>
          <p:spPr>
            <a:xfrm>
              <a:off x="17187974" y="8943279"/>
              <a:ext cx="302022" cy="384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1600" extrusionOk="0">
                  <a:moveTo>
                    <a:pt x="0" y="2025"/>
                  </a:moveTo>
                  <a:cubicBezTo>
                    <a:pt x="1662" y="5400"/>
                    <a:pt x="3323" y="8775"/>
                    <a:pt x="4569" y="11025"/>
                  </a:cubicBezTo>
                  <a:cubicBezTo>
                    <a:pt x="5815" y="13275"/>
                    <a:pt x="6646" y="14400"/>
                    <a:pt x="7615" y="15525"/>
                  </a:cubicBezTo>
                  <a:cubicBezTo>
                    <a:pt x="8585" y="16650"/>
                    <a:pt x="9692" y="17775"/>
                    <a:pt x="9969" y="17775"/>
                  </a:cubicBezTo>
                  <a:cubicBezTo>
                    <a:pt x="10246" y="17775"/>
                    <a:pt x="9692" y="16650"/>
                    <a:pt x="8308" y="14512"/>
                  </a:cubicBezTo>
                  <a:cubicBezTo>
                    <a:pt x="6923" y="12375"/>
                    <a:pt x="4708" y="9225"/>
                    <a:pt x="3600" y="6862"/>
                  </a:cubicBezTo>
                  <a:cubicBezTo>
                    <a:pt x="2492" y="4500"/>
                    <a:pt x="2492" y="2925"/>
                    <a:pt x="4015" y="1800"/>
                  </a:cubicBezTo>
                  <a:cubicBezTo>
                    <a:pt x="5538" y="675"/>
                    <a:pt x="8585" y="0"/>
                    <a:pt x="11492" y="0"/>
                  </a:cubicBezTo>
                  <a:cubicBezTo>
                    <a:pt x="14400" y="0"/>
                    <a:pt x="17169" y="675"/>
                    <a:pt x="18969" y="2813"/>
                  </a:cubicBezTo>
                  <a:cubicBezTo>
                    <a:pt x="20769" y="4950"/>
                    <a:pt x="21600" y="8550"/>
                    <a:pt x="20077" y="11925"/>
                  </a:cubicBezTo>
                  <a:cubicBezTo>
                    <a:pt x="18554" y="15300"/>
                    <a:pt x="14677" y="18450"/>
                    <a:pt x="108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7" name="Line"/>
            <p:cNvSpPr/>
            <p:nvPr/>
          </p:nvSpPr>
          <p:spPr>
            <a:xfrm>
              <a:off x="17560649" y="8991366"/>
              <a:ext cx="120218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40" y="5564"/>
                    <a:pt x="10080" y="11127"/>
                    <a:pt x="13680" y="14727"/>
                  </a:cubicBezTo>
                  <a:cubicBezTo>
                    <a:pt x="17280" y="18327"/>
                    <a:pt x="19440" y="1996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8" name="Line"/>
            <p:cNvSpPr/>
            <p:nvPr/>
          </p:nvSpPr>
          <p:spPr>
            <a:xfrm>
              <a:off x="17596713" y="9013269"/>
              <a:ext cx="288524" cy="27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6" extrusionOk="0">
                  <a:moveTo>
                    <a:pt x="0" y="10347"/>
                  </a:moveTo>
                  <a:cubicBezTo>
                    <a:pt x="300" y="8805"/>
                    <a:pt x="600" y="7262"/>
                    <a:pt x="1650" y="6336"/>
                  </a:cubicBezTo>
                  <a:cubicBezTo>
                    <a:pt x="2700" y="5410"/>
                    <a:pt x="4500" y="5102"/>
                    <a:pt x="6150" y="4947"/>
                  </a:cubicBezTo>
                  <a:cubicBezTo>
                    <a:pt x="7800" y="4793"/>
                    <a:pt x="9300" y="4793"/>
                    <a:pt x="10800" y="4639"/>
                  </a:cubicBezTo>
                  <a:cubicBezTo>
                    <a:pt x="12300" y="4485"/>
                    <a:pt x="13800" y="4176"/>
                    <a:pt x="14850" y="3096"/>
                  </a:cubicBezTo>
                  <a:cubicBezTo>
                    <a:pt x="15900" y="2016"/>
                    <a:pt x="16500" y="165"/>
                    <a:pt x="16500" y="10"/>
                  </a:cubicBezTo>
                  <a:cubicBezTo>
                    <a:pt x="16500" y="-144"/>
                    <a:pt x="15900" y="1399"/>
                    <a:pt x="16200" y="4639"/>
                  </a:cubicBezTo>
                  <a:cubicBezTo>
                    <a:pt x="16500" y="7879"/>
                    <a:pt x="17700" y="12816"/>
                    <a:pt x="18750" y="15902"/>
                  </a:cubicBezTo>
                  <a:cubicBezTo>
                    <a:pt x="19800" y="18987"/>
                    <a:pt x="20700" y="20222"/>
                    <a:pt x="21600" y="214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9" name="Line"/>
            <p:cNvSpPr/>
            <p:nvPr/>
          </p:nvSpPr>
          <p:spPr>
            <a:xfrm>
              <a:off x="18041518" y="9099561"/>
              <a:ext cx="48088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0" name="Line"/>
            <p:cNvSpPr/>
            <p:nvPr/>
          </p:nvSpPr>
          <p:spPr>
            <a:xfrm>
              <a:off x="18053541" y="9219779"/>
              <a:ext cx="120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1" name="Line"/>
            <p:cNvSpPr/>
            <p:nvPr/>
          </p:nvSpPr>
          <p:spPr>
            <a:xfrm>
              <a:off x="17885236" y="9210262"/>
              <a:ext cx="192349" cy="20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5" extrusionOk="0">
                  <a:moveTo>
                    <a:pt x="0" y="6088"/>
                  </a:moveTo>
                  <a:cubicBezTo>
                    <a:pt x="900" y="3970"/>
                    <a:pt x="1800" y="1853"/>
                    <a:pt x="3375" y="794"/>
                  </a:cubicBezTo>
                  <a:cubicBezTo>
                    <a:pt x="4950" y="-265"/>
                    <a:pt x="7200" y="-265"/>
                    <a:pt x="8550" y="794"/>
                  </a:cubicBezTo>
                  <a:cubicBezTo>
                    <a:pt x="9900" y="1853"/>
                    <a:pt x="10350" y="3970"/>
                    <a:pt x="10350" y="6088"/>
                  </a:cubicBezTo>
                  <a:cubicBezTo>
                    <a:pt x="10350" y="8206"/>
                    <a:pt x="9900" y="10323"/>
                    <a:pt x="8775" y="12864"/>
                  </a:cubicBezTo>
                  <a:cubicBezTo>
                    <a:pt x="7650" y="15406"/>
                    <a:pt x="5850" y="18370"/>
                    <a:pt x="6075" y="19853"/>
                  </a:cubicBezTo>
                  <a:cubicBezTo>
                    <a:pt x="6300" y="21335"/>
                    <a:pt x="8550" y="21335"/>
                    <a:pt x="11475" y="20911"/>
                  </a:cubicBezTo>
                  <a:cubicBezTo>
                    <a:pt x="14400" y="20488"/>
                    <a:pt x="18000" y="19641"/>
                    <a:pt x="21600" y="1879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2" name="Line"/>
            <p:cNvSpPr/>
            <p:nvPr/>
          </p:nvSpPr>
          <p:spPr>
            <a:xfrm>
              <a:off x="18005454" y="9087540"/>
              <a:ext cx="192349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50" y="15840"/>
                    <a:pt x="2700" y="10080"/>
                    <a:pt x="6300" y="6480"/>
                  </a:cubicBezTo>
                  <a:cubicBezTo>
                    <a:pt x="9900" y="2880"/>
                    <a:pt x="15750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3" name="Line"/>
            <p:cNvSpPr/>
            <p:nvPr/>
          </p:nvSpPr>
          <p:spPr>
            <a:xfrm>
              <a:off x="18041518" y="9207758"/>
              <a:ext cx="288525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4" name="Line"/>
            <p:cNvSpPr/>
            <p:nvPr/>
          </p:nvSpPr>
          <p:spPr>
            <a:xfrm>
              <a:off x="18666651" y="8907213"/>
              <a:ext cx="126763" cy="192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164" extrusionOk="0">
                  <a:moveTo>
                    <a:pt x="0" y="0"/>
                  </a:moveTo>
                  <a:cubicBezTo>
                    <a:pt x="675" y="4849"/>
                    <a:pt x="1350" y="9698"/>
                    <a:pt x="2700" y="13004"/>
                  </a:cubicBezTo>
                  <a:cubicBezTo>
                    <a:pt x="4050" y="16310"/>
                    <a:pt x="6075" y="18073"/>
                    <a:pt x="8775" y="19396"/>
                  </a:cubicBezTo>
                  <a:cubicBezTo>
                    <a:pt x="11475" y="20718"/>
                    <a:pt x="14850" y="21600"/>
                    <a:pt x="17213" y="20939"/>
                  </a:cubicBezTo>
                  <a:cubicBezTo>
                    <a:pt x="19575" y="20278"/>
                    <a:pt x="20925" y="18073"/>
                    <a:pt x="21263" y="14547"/>
                  </a:cubicBezTo>
                  <a:cubicBezTo>
                    <a:pt x="21600" y="11020"/>
                    <a:pt x="20925" y="6171"/>
                    <a:pt x="20250" y="13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5" name="Line"/>
            <p:cNvSpPr/>
            <p:nvPr/>
          </p:nvSpPr>
          <p:spPr>
            <a:xfrm>
              <a:off x="18894000" y="8927250"/>
              <a:ext cx="121801" cy="310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7" h="21473" extrusionOk="0">
                  <a:moveTo>
                    <a:pt x="2205" y="2769"/>
                  </a:moveTo>
                  <a:cubicBezTo>
                    <a:pt x="855" y="1385"/>
                    <a:pt x="-495" y="0"/>
                    <a:pt x="180" y="0"/>
                  </a:cubicBezTo>
                  <a:cubicBezTo>
                    <a:pt x="855" y="0"/>
                    <a:pt x="3555" y="1385"/>
                    <a:pt x="6593" y="4708"/>
                  </a:cubicBezTo>
                  <a:cubicBezTo>
                    <a:pt x="9630" y="8031"/>
                    <a:pt x="13005" y="13292"/>
                    <a:pt x="15030" y="16615"/>
                  </a:cubicBezTo>
                  <a:cubicBezTo>
                    <a:pt x="17055" y="19938"/>
                    <a:pt x="17730" y="21323"/>
                    <a:pt x="17055" y="21462"/>
                  </a:cubicBezTo>
                  <a:cubicBezTo>
                    <a:pt x="16380" y="21600"/>
                    <a:pt x="14355" y="20492"/>
                    <a:pt x="12330" y="17862"/>
                  </a:cubicBezTo>
                  <a:cubicBezTo>
                    <a:pt x="10305" y="15231"/>
                    <a:pt x="8280" y="11077"/>
                    <a:pt x="7268" y="8308"/>
                  </a:cubicBezTo>
                  <a:cubicBezTo>
                    <a:pt x="6255" y="5538"/>
                    <a:pt x="6255" y="4154"/>
                    <a:pt x="7605" y="3046"/>
                  </a:cubicBezTo>
                  <a:cubicBezTo>
                    <a:pt x="8955" y="1938"/>
                    <a:pt x="11655" y="1108"/>
                    <a:pt x="14693" y="831"/>
                  </a:cubicBezTo>
                  <a:cubicBezTo>
                    <a:pt x="17730" y="554"/>
                    <a:pt x="21105" y="831"/>
                    <a:pt x="20430" y="3323"/>
                  </a:cubicBezTo>
                  <a:cubicBezTo>
                    <a:pt x="19755" y="5815"/>
                    <a:pt x="15030" y="10523"/>
                    <a:pt x="10305" y="152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6" name="Line"/>
            <p:cNvSpPr/>
            <p:nvPr/>
          </p:nvSpPr>
          <p:spPr>
            <a:xfrm>
              <a:off x="19195609" y="8848992"/>
              <a:ext cx="132241" cy="2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9" extrusionOk="0">
                  <a:moveTo>
                    <a:pt x="0" y="4359"/>
                  </a:moveTo>
                  <a:cubicBezTo>
                    <a:pt x="1309" y="2259"/>
                    <a:pt x="2618" y="159"/>
                    <a:pt x="4255" y="9"/>
                  </a:cubicBezTo>
                  <a:cubicBezTo>
                    <a:pt x="5891" y="-141"/>
                    <a:pt x="7855" y="1659"/>
                    <a:pt x="10800" y="5559"/>
                  </a:cubicBezTo>
                  <a:cubicBezTo>
                    <a:pt x="13746" y="9459"/>
                    <a:pt x="17673" y="15459"/>
                    <a:pt x="21600" y="214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7" name="Line"/>
            <p:cNvSpPr/>
            <p:nvPr/>
          </p:nvSpPr>
          <p:spPr>
            <a:xfrm>
              <a:off x="19183587" y="8962253"/>
              <a:ext cx="228415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1137" y="12302"/>
                    <a:pt x="2274" y="4448"/>
                    <a:pt x="5874" y="1502"/>
                  </a:cubicBezTo>
                  <a:cubicBezTo>
                    <a:pt x="9474" y="-1443"/>
                    <a:pt x="15537" y="521"/>
                    <a:pt x="21600" y="24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8" name="Line"/>
            <p:cNvSpPr/>
            <p:nvPr/>
          </p:nvSpPr>
          <p:spPr>
            <a:xfrm>
              <a:off x="19401888" y="8871147"/>
              <a:ext cx="135999" cy="16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3" h="21393" extrusionOk="0">
                  <a:moveTo>
                    <a:pt x="14114" y="7714"/>
                  </a:moveTo>
                  <a:cubicBezTo>
                    <a:pt x="11114" y="7200"/>
                    <a:pt x="8114" y="6686"/>
                    <a:pt x="5714" y="7457"/>
                  </a:cubicBezTo>
                  <a:cubicBezTo>
                    <a:pt x="3314" y="8229"/>
                    <a:pt x="1514" y="10286"/>
                    <a:pt x="614" y="12857"/>
                  </a:cubicBezTo>
                  <a:cubicBezTo>
                    <a:pt x="-286" y="15429"/>
                    <a:pt x="-286" y="18514"/>
                    <a:pt x="1214" y="20057"/>
                  </a:cubicBezTo>
                  <a:cubicBezTo>
                    <a:pt x="2714" y="21600"/>
                    <a:pt x="5714" y="21600"/>
                    <a:pt x="8714" y="21086"/>
                  </a:cubicBezTo>
                  <a:cubicBezTo>
                    <a:pt x="11714" y="20571"/>
                    <a:pt x="14714" y="19543"/>
                    <a:pt x="17114" y="17743"/>
                  </a:cubicBezTo>
                  <a:cubicBezTo>
                    <a:pt x="19514" y="15943"/>
                    <a:pt x="21314" y="13371"/>
                    <a:pt x="19814" y="10286"/>
                  </a:cubicBezTo>
                  <a:cubicBezTo>
                    <a:pt x="18314" y="7200"/>
                    <a:pt x="13514" y="3600"/>
                    <a:pt x="8714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9" name="Line"/>
            <p:cNvSpPr/>
            <p:nvPr/>
          </p:nvSpPr>
          <p:spPr>
            <a:xfrm>
              <a:off x="19796682" y="8776068"/>
              <a:ext cx="264496" cy="275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15" extrusionOk="0">
                  <a:moveTo>
                    <a:pt x="5804" y="8367"/>
                  </a:moveTo>
                  <a:cubicBezTo>
                    <a:pt x="4192" y="7741"/>
                    <a:pt x="2581" y="7115"/>
                    <a:pt x="1452" y="5863"/>
                  </a:cubicBezTo>
                  <a:cubicBezTo>
                    <a:pt x="324" y="4611"/>
                    <a:pt x="-321" y="2732"/>
                    <a:pt x="163" y="1637"/>
                  </a:cubicBezTo>
                  <a:cubicBezTo>
                    <a:pt x="646" y="541"/>
                    <a:pt x="2258" y="228"/>
                    <a:pt x="4031" y="72"/>
                  </a:cubicBezTo>
                  <a:cubicBezTo>
                    <a:pt x="5804" y="-85"/>
                    <a:pt x="7739" y="-85"/>
                    <a:pt x="9512" y="1167"/>
                  </a:cubicBezTo>
                  <a:cubicBezTo>
                    <a:pt x="11285" y="2419"/>
                    <a:pt x="12897" y="4924"/>
                    <a:pt x="12736" y="7585"/>
                  </a:cubicBezTo>
                  <a:cubicBezTo>
                    <a:pt x="12574" y="10245"/>
                    <a:pt x="10640" y="13063"/>
                    <a:pt x="8706" y="15411"/>
                  </a:cubicBezTo>
                  <a:cubicBezTo>
                    <a:pt x="6772" y="17758"/>
                    <a:pt x="4837" y="19637"/>
                    <a:pt x="5160" y="20576"/>
                  </a:cubicBezTo>
                  <a:cubicBezTo>
                    <a:pt x="5482" y="21515"/>
                    <a:pt x="8061" y="21515"/>
                    <a:pt x="11124" y="21515"/>
                  </a:cubicBezTo>
                  <a:cubicBezTo>
                    <a:pt x="14186" y="21515"/>
                    <a:pt x="17733" y="21515"/>
                    <a:pt x="21279" y="215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0" name="Line"/>
            <p:cNvSpPr/>
            <p:nvPr/>
          </p:nvSpPr>
          <p:spPr>
            <a:xfrm>
              <a:off x="20165288" y="8760809"/>
              <a:ext cx="105927" cy="275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21182" extrusionOk="0">
                  <a:moveTo>
                    <a:pt x="19300" y="2942"/>
                  </a:moveTo>
                  <a:cubicBezTo>
                    <a:pt x="20072" y="1399"/>
                    <a:pt x="20843" y="-144"/>
                    <a:pt x="20072" y="10"/>
                  </a:cubicBezTo>
                  <a:cubicBezTo>
                    <a:pt x="19300" y="165"/>
                    <a:pt x="16986" y="2016"/>
                    <a:pt x="13515" y="4947"/>
                  </a:cubicBezTo>
                  <a:cubicBezTo>
                    <a:pt x="10043" y="7879"/>
                    <a:pt x="5415" y="11890"/>
                    <a:pt x="2715" y="15130"/>
                  </a:cubicBezTo>
                  <a:cubicBezTo>
                    <a:pt x="14" y="18370"/>
                    <a:pt x="-757" y="20839"/>
                    <a:pt x="786" y="21147"/>
                  </a:cubicBezTo>
                  <a:cubicBezTo>
                    <a:pt x="2329" y="21456"/>
                    <a:pt x="6186" y="19605"/>
                    <a:pt x="10043" y="177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1" name="Line"/>
            <p:cNvSpPr/>
            <p:nvPr/>
          </p:nvSpPr>
          <p:spPr>
            <a:xfrm>
              <a:off x="20289590" y="8722879"/>
              <a:ext cx="144262" cy="34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41"/>
                  </a:moveTo>
                  <a:cubicBezTo>
                    <a:pt x="0" y="1271"/>
                    <a:pt x="0" y="0"/>
                    <a:pt x="600" y="0"/>
                  </a:cubicBezTo>
                  <a:cubicBezTo>
                    <a:pt x="1200" y="0"/>
                    <a:pt x="2400" y="1271"/>
                    <a:pt x="6000" y="5082"/>
                  </a:cubicBezTo>
                  <a:cubicBezTo>
                    <a:pt x="9600" y="8894"/>
                    <a:pt x="15600" y="1524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2" name="Line"/>
            <p:cNvSpPr/>
            <p:nvPr/>
          </p:nvSpPr>
          <p:spPr>
            <a:xfrm>
              <a:off x="20177810" y="8971330"/>
              <a:ext cx="280086" cy="8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600" extrusionOk="0">
                  <a:moveTo>
                    <a:pt x="272" y="21600"/>
                  </a:moveTo>
                  <a:cubicBezTo>
                    <a:pt x="-32" y="15120"/>
                    <a:pt x="-336" y="8640"/>
                    <a:pt x="881" y="4860"/>
                  </a:cubicBezTo>
                  <a:cubicBezTo>
                    <a:pt x="2098" y="1080"/>
                    <a:pt x="4836" y="0"/>
                    <a:pt x="8487" y="0"/>
                  </a:cubicBezTo>
                  <a:cubicBezTo>
                    <a:pt x="12137" y="0"/>
                    <a:pt x="16701" y="1080"/>
                    <a:pt x="21264" y="21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3" name="Line"/>
            <p:cNvSpPr/>
            <p:nvPr/>
          </p:nvSpPr>
          <p:spPr>
            <a:xfrm>
              <a:off x="20522011" y="8807032"/>
              <a:ext cx="104189" cy="29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" y="2959"/>
                  </a:moveTo>
                  <a:cubicBezTo>
                    <a:pt x="831" y="1479"/>
                    <a:pt x="0" y="0"/>
                    <a:pt x="0" y="0"/>
                  </a:cubicBezTo>
                  <a:cubicBezTo>
                    <a:pt x="0" y="0"/>
                    <a:pt x="831" y="1479"/>
                    <a:pt x="4569" y="5326"/>
                  </a:cubicBezTo>
                  <a:cubicBezTo>
                    <a:pt x="8308" y="9173"/>
                    <a:pt x="14954" y="153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4" name="Line"/>
            <p:cNvSpPr/>
            <p:nvPr/>
          </p:nvSpPr>
          <p:spPr>
            <a:xfrm>
              <a:off x="20457801" y="8812041"/>
              <a:ext cx="228509" cy="11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20" extrusionOk="0">
                  <a:moveTo>
                    <a:pt x="1126" y="21420"/>
                  </a:moveTo>
                  <a:cubicBezTo>
                    <a:pt x="381" y="15660"/>
                    <a:pt x="-364" y="9900"/>
                    <a:pt x="195" y="6300"/>
                  </a:cubicBezTo>
                  <a:cubicBezTo>
                    <a:pt x="753" y="2700"/>
                    <a:pt x="2615" y="1260"/>
                    <a:pt x="5408" y="540"/>
                  </a:cubicBezTo>
                  <a:cubicBezTo>
                    <a:pt x="8201" y="-180"/>
                    <a:pt x="11926" y="-180"/>
                    <a:pt x="14719" y="540"/>
                  </a:cubicBezTo>
                  <a:cubicBezTo>
                    <a:pt x="17512" y="1260"/>
                    <a:pt x="19374" y="2700"/>
                    <a:pt x="21236" y="41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5" name="Line"/>
            <p:cNvSpPr/>
            <p:nvPr/>
          </p:nvSpPr>
          <p:spPr>
            <a:xfrm>
              <a:off x="20734396" y="8859126"/>
              <a:ext cx="108197" cy="30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6" name="Line"/>
            <p:cNvSpPr/>
            <p:nvPr/>
          </p:nvSpPr>
          <p:spPr>
            <a:xfrm>
              <a:off x="20741520" y="8791003"/>
              <a:ext cx="151302" cy="212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extrusionOk="0">
                  <a:moveTo>
                    <a:pt x="5661" y="15487"/>
                  </a:moveTo>
                  <a:cubicBezTo>
                    <a:pt x="4000" y="13857"/>
                    <a:pt x="2338" y="12226"/>
                    <a:pt x="1231" y="10392"/>
                  </a:cubicBezTo>
                  <a:cubicBezTo>
                    <a:pt x="123" y="8558"/>
                    <a:pt x="-431" y="6521"/>
                    <a:pt x="400" y="4891"/>
                  </a:cubicBezTo>
                  <a:cubicBezTo>
                    <a:pt x="1231" y="3260"/>
                    <a:pt x="3446" y="2038"/>
                    <a:pt x="6215" y="1223"/>
                  </a:cubicBezTo>
                  <a:cubicBezTo>
                    <a:pt x="8984" y="408"/>
                    <a:pt x="12307" y="0"/>
                    <a:pt x="15354" y="0"/>
                  </a:cubicBezTo>
                  <a:cubicBezTo>
                    <a:pt x="18400" y="0"/>
                    <a:pt x="21169" y="408"/>
                    <a:pt x="20892" y="4075"/>
                  </a:cubicBezTo>
                  <a:cubicBezTo>
                    <a:pt x="20615" y="7743"/>
                    <a:pt x="17292" y="14672"/>
                    <a:pt x="1396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518" name="Drawing"/>
          <p:cNvSpPr/>
          <p:nvPr/>
        </p:nvSpPr>
        <p:spPr>
          <a:xfrm>
            <a:off x="9124524" y="4099424"/>
            <a:ext cx="6051122" cy="393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23" extrusionOk="0">
                <a:moveTo>
                  <a:pt x="21185" y="1309"/>
                </a:moveTo>
                <a:cubicBezTo>
                  <a:pt x="21243" y="655"/>
                  <a:pt x="21300" y="0"/>
                  <a:pt x="21364" y="0"/>
                </a:cubicBezTo>
                <a:cubicBezTo>
                  <a:pt x="21428" y="0"/>
                  <a:pt x="21500" y="655"/>
                  <a:pt x="21543" y="1745"/>
                </a:cubicBezTo>
                <a:cubicBezTo>
                  <a:pt x="21586" y="2836"/>
                  <a:pt x="21600" y="4364"/>
                  <a:pt x="21571" y="5564"/>
                </a:cubicBezTo>
                <a:cubicBezTo>
                  <a:pt x="21543" y="6764"/>
                  <a:pt x="21471" y="7636"/>
                  <a:pt x="21293" y="8618"/>
                </a:cubicBezTo>
                <a:cubicBezTo>
                  <a:pt x="21114" y="9600"/>
                  <a:pt x="20828" y="10691"/>
                  <a:pt x="20464" y="11673"/>
                </a:cubicBezTo>
                <a:cubicBezTo>
                  <a:pt x="20099" y="12655"/>
                  <a:pt x="19656" y="13527"/>
                  <a:pt x="19163" y="14182"/>
                </a:cubicBezTo>
                <a:cubicBezTo>
                  <a:pt x="18669" y="14836"/>
                  <a:pt x="18126" y="15273"/>
                  <a:pt x="17619" y="15491"/>
                </a:cubicBezTo>
                <a:cubicBezTo>
                  <a:pt x="17111" y="15709"/>
                  <a:pt x="16640" y="15709"/>
                  <a:pt x="16139" y="15491"/>
                </a:cubicBezTo>
                <a:cubicBezTo>
                  <a:pt x="15639" y="15273"/>
                  <a:pt x="15110" y="14836"/>
                  <a:pt x="14595" y="14509"/>
                </a:cubicBezTo>
                <a:cubicBezTo>
                  <a:pt x="14081" y="14182"/>
                  <a:pt x="13580" y="13964"/>
                  <a:pt x="13073" y="13745"/>
                </a:cubicBezTo>
                <a:cubicBezTo>
                  <a:pt x="12565" y="13527"/>
                  <a:pt x="12051" y="13309"/>
                  <a:pt x="11500" y="13200"/>
                </a:cubicBezTo>
                <a:cubicBezTo>
                  <a:pt x="10950" y="13091"/>
                  <a:pt x="10364" y="13091"/>
                  <a:pt x="9764" y="13091"/>
                </a:cubicBezTo>
                <a:cubicBezTo>
                  <a:pt x="9163" y="13091"/>
                  <a:pt x="8549" y="13091"/>
                  <a:pt x="8020" y="12982"/>
                </a:cubicBezTo>
                <a:cubicBezTo>
                  <a:pt x="7491" y="12873"/>
                  <a:pt x="7048" y="12655"/>
                  <a:pt x="6569" y="12873"/>
                </a:cubicBezTo>
                <a:cubicBezTo>
                  <a:pt x="6090" y="13091"/>
                  <a:pt x="5575" y="13745"/>
                  <a:pt x="5082" y="14836"/>
                </a:cubicBezTo>
                <a:cubicBezTo>
                  <a:pt x="4589" y="15927"/>
                  <a:pt x="4117" y="17455"/>
                  <a:pt x="3631" y="18764"/>
                </a:cubicBezTo>
                <a:cubicBezTo>
                  <a:pt x="3145" y="20073"/>
                  <a:pt x="2645" y="21164"/>
                  <a:pt x="2223" y="21382"/>
                </a:cubicBezTo>
                <a:cubicBezTo>
                  <a:pt x="1801" y="21600"/>
                  <a:pt x="1458" y="20945"/>
                  <a:pt x="1179" y="19636"/>
                </a:cubicBezTo>
                <a:cubicBezTo>
                  <a:pt x="901" y="18327"/>
                  <a:pt x="686" y="16364"/>
                  <a:pt x="500" y="15818"/>
                </a:cubicBezTo>
                <a:cubicBezTo>
                  <a:pt x="314" y="15273"/>
                  <a:pt x="157" y="16145"/>
                  <a:pt x="0" y="17018"/>
                </a:cubicBezTo>
              </a:path>
            </a:pathLst>
          </a:custGeom>
          <a:ln w="25400" cap="rnd">
            <a:solidFill>
              <a:srgbClr val="FCD02F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561" name="Drawing"/>
          <p:cNvGrpSpPr/>
          <p:nvPr/>
        </p:nvGrpSpPr>
        <p:grpSpPr>
          <a:xfrm>
            <a:off x="19367073" y="3832808"/>
            <a:ext cx="4278819" cy="5338810"/>
            <a:chOff x="0" y="0"/>
            <a:chExt cx="4278817" cy="5338808"/>
          </a:xfrm>
        </p:grpSpPr>
        <p:sp>
          <p:nvSpPr>
            <p:cNvPr id="4519" name="Line"/>
            <p:cNvSpPr/>
            <p:nvPr/>
          </p:nvSpPr>
          <p:spPr>
            <a:xfrm>
              <a:off x="2910159" y="0"/>
              <a:ext cx="131350" cy="358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47" extrusionOk="0">
                  <a:moveTo>
                    <a:pt x="21455" y="302"/>
                  </a:moveTo>
                  <a:cubicBezTo>
                    <a:pt x="18182" y="158"/>
                    <a:pt x="14909" y="13"/>
                    <a:pt x="12946" y="1"/>
                  </a:cubicBezTo>
                  <a:cubicBezTo>
                    <a:pt x="10982" y="-11"/>
                    <a:pt x="10328" y="109"/>
                    <a:pt x="10001" y="579"/>
                  </a:cubicBezTo>
                  <a:cubicBezTo>
                    <a:pt x="9673" y="1049"/>
                    <a:pt x="9673" y="1867"/>
                    <a:pt x="10001" y="2626"/>
                  </a:cubicBezTo>
                  <a:cubicBezTo>
                    <a:pt x="10328" y="3384"/>
                    <a:pt x="10982" y="4083"/>
                    <a:pt x="11964" y="4853"/>
                  </a:cubicBezTo>
                  <a:cubicBezTo>
                    <a:pt x="12946" y="5624"/>
                    <a:pt x="14255" y="6467"/>
                    <a:pt x="14582" y="7321"/>
                  </a:cubicBezTo>
                  <a:cubicBezTo>
                    <a:pt x="14909" y="8176"/>
                    <a:pt x="14255" y="9043"/>
                    <a:pt x="13600" y="9910"/>
                  </a:cubicBezTo>
                  <a:cubicBezTo>
                    <a:pt x="12946" y="10777"/>
                    <a:pt x="12291" y="11644"/>
                    <a:pt x="11309" y="12354"/>
                  </a:cubicBezTo>
                  <a:cubicBezTo>
                    <a:pt x="10328" y="13065"/>
                    <a:pt x="9019" y="13618"/>
                    <a:pt x="8037" y="14184"/>
                  </a:cubicBezTo>
                  <a:cubicBezTo>
                    <a:pt x="7055" y="14750"/>
                    <a:pt x="6401" y="15328"/>
                    <a:pt x="5746" y="15930"/>
                  </a:cubicBezTo>
                  <a:cubicBezTo>
                    <a:pt x="5091" y="16532"/>
                    <a:pt x="4437" y="17158"/>
                    <a:pt x="3782" y="17772"/>
                  </a:cubicBezTo>
                  <a:cubicBezTo>
                    <a:pt x="3128" y="18386"/>
                    <a:pt x="2473" y="18988"/>
                    <a:pt x="1819" y="19530"/>
                  </a:cubicBezTo>
                  <a:cubicBezTo>
                    <a:pt x="1164" y="20072"/>
                    <a:pt x="510" y="20554"/>
                    <a:pt x="182" y="20903"/>
                  </a:cubicBezTo>
                  <a:cubicBezTo>
                    <a:pt x="-145" y="21252"/>
                    <a:pt x="-145" y="21469"/>
                    <a:pt x="1164" y="21529"/>
                  </a:cubicBezTo>
                  <a:cubicBezTo>
                    <a:pt x="2473" y="21589"/>
                    <a:pt x="5091" y="21493"/>
                    <a:pt x="7709" y="213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0" name="Line"/>
            <p:cNvSpPr/>
            <p:nvPr/>
          </p:nvSpPr>
          <p:spPr>
            <a:xfrm>
              <a:off x="2752986" y="3620690"/>
              <a:ext cx="276501" cy="3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0"/>
                  </a:moveTo>
                  <a:cubicBezTo>
                    <a:pt x="939" y="8640"/>
                    <a:pt x="1878" y="17280"/>
                    <a:pt x="5478" y="19440"/>
                  </a:cubicBezTo>
                  <a:cubicBezTo>
                    <a:pt x="9078" y="21600"/>
                    <a:pt x="15339" y="17280"/>
                    <a:pt x="21600" y="129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1" name="Line"/>
            <p:cNvSpPr/>
            <p:nvPr/>
          </p:nvSpPr>
          <p:spPr>
            <a:xfrm>
              <a:off x="2736334" y="64154"/>
              <a:ext cx="425393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14" extrusionOk="0">
                  <a:moveTo>
                    <a:pt x="1445" y="20914"/>
                  </a:moveTo>
                  <a:cubicBezTo>
                    <a:pt x="637" y="13714"/>
                    <a:pt x="-170" y="6514"/>
                    <a:pt x="32" y="2914"/>
                  </a:cubicBezTo>
                  <a:cubicBezTo>
                    <a:pt x="234" y="-686"/>
                    <a:pt x="1445" y="-686"/>
                    <a:pt x="5180" y="1474"/>
                  </a:cubicBezTo>
                  <a:cubicBezTo>
                    <a:pt x="8914" y="3634"/>
                    <a:pt x="15172" y="7954"/>
                    <a:pt x="21430" y="122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2" name="Line"/>
            <p:cNvSpPr/>
            <p:nvPr/>
          </p:nvSpPr>
          <p:spPr>
            <a:xfrm>
              <a:off x="3363958" y="3260037"/>
              <a:ext cx="422901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2554" y="21600"/>
                  </a:moveTo>
                  <a:cubicBezTo>
                    <a:pt x="1331" y="21600"/>
                    <a:pt x="109" y="21600"/>
                    <a:pt x="7" y="20571"/>
                  </a:cubicBezTo>
                  <a:cubicBezTo>
                    <a:pt x="-95" y="19543"/>
                    <a:pt x="924" y="17486"/>
                    <a:pt x="4082" y="14914"/>
                  </a:cubicBezTo>
                  <a:cubicBezTo>
                    <a:pt x="7241" y="12343"/>
                    <a:pt x="12539" y="9257"/>
                    <a:pt x="15799" y="6686"/>
                  </a:cubicBezTo>
                  <a:cubicBezTo>
                    <a:pt x="19060" y="4114"/>
                    <a:pt x="20282" y="2057"/>
                    <a:pt x="2150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3" name="Line"/>
            <p:cNvSpPr/>
            <p:nvPr/>
          </p:nvSpPr>
          <p:spPr>
            <a:xfrm>
              <a:off x="3420538" y="3260037"/>
              <a:ext cx="29711" cy="27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20018" y="21600"/>
                  </a:moveTo>
                  <a:cubicBezTo>
                    <a:pt x="11918" y="17843"/>
                    <a:pt x="3818" y="14087"/>
                    <a:pt x="1118" y="10487"/>
                  </a:cubicBezTo>
                  <a:cubicBezTo>
                    <a:pt x="-1582" y="6887"/>
                    <a:pt x="1118" y="3443"/>
                    <a:pt x="381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4" name="Line"/>
            <p:cNvSpPr/>
            <p:nvPr/>
          </p:nvSpPr>
          <p:spPr>
            <a:xfrm>
              <a:off x="3846966" y="3235993"/>
              <a:ext cx="24046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5" name="Line"/>
            <p:cNvSpPr/>
            <p:nvPr/>
          </p:nvSpPr>
          <p:spPr>
            <a:xfrm>
              <a:off x="3594510" y="2935449"/>
              <a:ext cx="240436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60" y="20700"/>
                    <a:pt x="11520" y="19800"/>
                    <a:pt x="15480" y="18675"/>
                  </a:cubicBezTo>
                  <a:cubicBezTo>
                    <a:pt x="19440" y="17550"/>
                    <a:pt x="21600" y="16200"/>
                    <a:pt x="21600" y="15525"/>
                  </a:cubicBezTo>
                  <a:cubicBezTo>
                    <a:pt x="21600" y="14850"/>
                    <a:pt x="19440" y="14850"/>
                    <a:pt x="17460" y="14850"/>
                  </a:cubicBezTo>
                  <a:cubicBezTo>
                    <a:pt x="15480" y="14850"/>
                    <a:pt x="13680" y="14850"/>
                    <a:pt x="11700" y="13950"/>
                  </a:cubicBezTo>
                  <a:cubicBezTo>
                    <a:pt x="9720" y="13050"/>
                    <a:pt x="7560" y="11250"/>
                    <a:pt x="8100" y="9675"/>
                  </a:cubicBezTo>
                  <a:cubicBezTo>
                    <a:pt x="8640" y="8100"/>
                    <a:pt x="11880" y="6750"/>
                    <a:pt x="14400" y="5175"/>
                  </a:cubicBezTo>
                  <a:cubicBezTo>
                    <a:pt x="16920" y="3600"/>
                    <a:pt x="18720" y="1800"/>
                    <a:pt x="2052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6" name="Line"/>
            <p:cNvSpPr/>
            <p:nvPr/>
          </p:nvSpPr>
          <p:spPr>
            <a:xfrm>
              <a:off x="3582488" y="2803210"/>
              <a:ext cx="288524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7" name="Line"/>
            <p:cNvSpPr/>
            <p:nvPr/>
          </p:nvSpPr>
          <p:spPr>
            <a:xfrm>
              <a:off x="3750792" y="2779166"/>
              <a:ext cx="36067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8" name="Line"/>
            <p:cNvSpPr/>
            <p:nvPr/>
          </p:nvSpPr>
          <p:spPr>
            <a:xfrm>
              <a:off x="3646604" y="2478622"/>
              <a:ext cx="217151" cy="26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59" extrusionOk="0">
                  <a:moveTo>
                    <a:pt x="13745" y="19636"/>
                  </a:moveTo>
                  <a:cubicBezTo>
                    <a:pt x="12175" y="18654"/>
                    <a:pt x="10604" y="17673"/>
                    <a:pt x="8836" y="16855"/>
                  </a:cubicBezTo>
                  <a:cubicBezTo>
                    <a:pt x="7069" y="16036"/>
                    <a:pt x="5105" y="15382"/>
                    <a:pt x="3338" y="15545"/>
                  </a:cubicBezTo>
                  <a:cubicBezTo>
                    <a:pt x="1571" y="15709"/>
                    <a:pt x="0" y="16691"/>
                    <a:pt x="0" y="17836"/>
                  </a:cubicBezTo>
                  <a:cubicBezTo>
                    <a:pt x="0" y="18982"/>
                    <a:pt x="1571" y="20291"/>
                    <a:pt x="4713" y="20945"/>
                  </a:cubicBezTo>
                  <a:cubicBezTo>
                    <a:pt x="7854" y="21600"/>
                    <a:pt x="12567" y="21600"/>
                    <a:pt x="15709" y="21109"/>
                  </a:cubicBezTo>
                  <a:cubicBezTo>
                    <a:pt x="18851" y="20618"/>
                    <a:pt x="20422" y="19636"/>
                    <a:pt x="21011" y="17509"/>
                  </a:cubicBezTo>
                  <a:cubicBezTo>
                    <a:pt x="21600" y="15382"/>
                    <a:pt x="21207" y="12109"/>
                    <a:pt x="20029" y="10309"/>
                  </a:cubicBezTo>
                  <a:cubicBezTo>
                    <a:pt x="18851" y="8509"/>
                    <a:pt x="16887" y="8182"/>
                    <a:pt x="14138" y="8018"/>
                  </a:cubicBezTo>
                  <a:cubicBezTo>
                    <a:pt x="11389" y="7855"/>
                    <a:pt x="7855" y="7855"/>
                    <a:pt x="7265" y="7691"/>
                  </a:cubicBezTo>
                  <a:cubicBezTo>
                    <a:pt x="6676" y="7527"/>
                    <a:pt x="9033" y="7200"/>
                    <a:pt x="11193" y="6709"/>
                  </a:cubicBezTo>
                  <a:cubicBezTo>
                    <a:pt x="13353" y="6218"/>
                    <a:pt x="15316" y="5564"/>
                    <a:pt x="15316" y="5236"/>
                  </a:cubicBezTo>
                  <a:cubicBezTo>
                    <a:pt x="15316" y="4909"/>
                    <a:pt x="13353" y="4909"/>
                    <a:pt x="11389" y="4909"/>
                  </a:cubicBezTo>
                  <a:cubicBezTo>
                    <a:pt x="9425" y="4909"/>
                    <a:pt x="7462" y="4909"/>
                    <a:pt x="5891" y="4091"/>
                  </a:cubicBezTo>
                  <a:cubicBezTo>
                    <a:pt x="4320" y="3273"/>
                    <a:pt x="3142" y="1636"/>
                    <a:pt x="196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9" name="Line"/>
            <p:cNvSpPr/>
            <p:nvPr/>
          </p:nvSpPr>
          <p:spPr>
            <a:xfrm>
              <a:off x="3666641" y="1949664"/>
              <a:ext cx="238549" cy="36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extrusionOk="0">
                  <a:moveTo>
                    <a:pt x="0" y="21130"/>
                  </a:moveTo>
                  <a:cubicBezTo>
                    <a:pt x="3960" y="21365"/>
                    <a:pt x="7920" y="21600"/>
                    <a:pt x="10800" y="21600"/>
                  </a:cubicBezTo>
                  <a:cubicBezTo>
                    <a:pt x="13680" y="21600"/>
                    <a:pt x="15480" y="21365"/>
                    <a:pt x="17460" y="21130"/>
                  </a:cubicBezTo>
                  <a:cubicBezTo>
                    <a:pt x="19440" y="20896"/>
                    <a:pt x="21600" y="20661"/>
                    <a:pt x="21420" y="20426"/>
                  </a:cubicBezTo>
                  <a:cubicBezTo>
                    <a:pt x="21240" y="20191"/>
                    <a:pt x="18720" y="19957"/>
                    <a:pt x="15840" y="19604"/>
                  </a:cubicBezTo>
                  <a:cubicBezTo>
                    <a:pt x="12960" y="19252"/>
                    <a:pt x="9720" y="18783"/>
                    <a:pt x="7380" y="18196"/>
                  </a:cubicBezTo>
                  <a:cubicBezTo>
                    <a:pt x="5040" y="17609"/>
                    <a:pt x="3600" y="16904"/>
                    <a:pt x="3780" y="16317"/>
                  </a:cubicBezTo>
                  <a:cubicBezTo>
                    <a:pt x="3960" y="15730"/>
                    <a:pt x="5760" y="15261"/>
                    <a:pt x="7560" y="14791"/>
                  </a:cubicBezTo>
                  <a:cubicBezTo>
                    <a:pt x="9360" y="14322"/>
                    <a:pt x="11160" y="13852"/>
                    <a:pt x="10980" y="13148"/>
                  </a:cubicBezTo>
                  <a:cubicBezTo>
                    <a:pt x="10800" y="12443"/>
                    <a:pt x="8640" y="11504"/>
                    <a:pt x="6840" y="10565"/>
                  </a:cubicBezTo>
                  <a:cubicBezTo>
                    <a:pt x="5040" y="9626"/>
                    <a:pt x="3600" y="8687"/>
                    <a:pt x="3960" y="7865"/>
                  </a:cubicBezTo>
                  <a:cubicBezTo>
                    <a:pt x="4320" y="7043"/>
                    <a:pt x="6480" y="6339"/>
                    <a:pt x="9360" y="5048"/>
                  </a:cubicBezTo>
                  <a:cubicBezTo>
                    <a:pt x="12240" y="3757"/>
                    <a:pt x="15840" y="1878"/>
                    <a:pt x="1944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0" name="Line"/>
            <p:cNvSpPr/>
            <p:nvPr/>
          </p:nvSpPr>
          <p:spPr>
            <a:xfrm>
              <a:off x="3638590" y="1456771"/>
              <a:ext cx="269387" cy="46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404" extrusionOk="0">
                  <a:moveTo>
                    <a:pt x="8765" y="21228"/>
                  </a:moveTo>
                  <a:cubicBezTo>
                    <a:pt x="8452" y="20297"/>
                    <a:pt x="8139" y="19366"/>
                    <a:pt x="6887" y="18528"/>
                  </a:cubicBezTo>
                  <a:cubicBezTo>
                    <a:pt x="5635" y="17690"/>
                    <a:pt x="3443" y="16945"/>
                    <a:pt x="2191" y="17038"/>
                  </a:cubicBezTo>
                  <a:cubicBezTo>
                    <a:pt x="939" y="17131"/>
                    <a:pt x="626" y="18062"/>
                    <a:pt x="1252" y="18900"/>
                  </a:cubicBezTo>
                  <a:cubicBezTo>
                    <a:pt x="1878" y="19738"/>
                    <a:pt x="3443" y="20483"/>
                    <a:pt x="5791" y="20948"/>
                  </a:cubicBezTo>
                  <a:cubicBezTo>
                    <a:pt x="8139" y="21414"/>
                    <a:pt x="11270" y="21600"/>
                    <a:pt x="14243" y="21134"/>
                  </a:cubicBezTo>
                  <a:cubicBezTo>
                    <a:pt x="17217" y="20669"/>
                    <a:pt x="20035" y="19552"/>
                    <a:pt x="20817" y="18062"/>
                  </a:cubicBezTo>
                  <a:cubicBezTo>
                    <a:pt x="21600" y="16572"/>
                    <a:pt x="20348" y="14710"/>
                    <a:pt x="17217" y="13593"/>
                  </a:cubicBezTo>
                  <a:cubicBezTo>
                    <a:pt x="14087" y="12476"/>
                    <a:pt x="9078" y="12103"/>
                    <a:pt x="5791" y="12010"/>
                  </a:cubicBezTo>
                  <a:cubicBezTo>
                    <a:pt x="2504" y="11917"/>
                    <a:pt x="939" y="12103"/>
                    <a:pt x="939" y="12290"/>
                  </a:cubicBezTo>
                  <a:cubicBezTo>
                    <a:pt x="939" y="12476"/>
                    <a:pt x="2504" y="12662"/>
                    <a:pt x="4852" y="12569"/>
                  </a:cubicBezTo>
                  <a:cubicBezTo>
                    <a:pt x="7200" y="12476"/>
                    <a:pt x="10330" y="12103"/>
                    <a:pt x="12678" y="11824"/>
                  </a:cubicBezTo>
                  <a:cubicBezTo>
                    <a:pt x="15026" y="11545"/>
                    <a:pt x="16591" y="11359"/>
                    <a:pt x="16591" y="11172"/>
                  </a:cubicBezTo>
                  <a:cubicBezTo>
                    <a:pt x="16591" y="10986"/>
                    <a:pt x="15026" y="10800"/>
                    <a:pt x="12522" y="10428"/>
                  </a:cubicBezTo>
                  <a:cubicBezTo>
                    <a:pt x="10017" y="10055"/>
                    <a:pt x="6574" y="9497"/>
                    <a:pt x="4070" y="9031"/>
                  </a:cubicBezTo>
                  <a:cubicBezTo>
                    <a:pt x="1565" y="8566"/>
                    <a:pt x="0" y="8193"/>
                    <a:pt x="0" y="7914"/>
                  </a:cubicBezTo>
                  <a:cubicBezTo>
                    <a:pt x="0" y="7634"/>
                    <a:pt x="1565" y="7448"/>
                    <a:pt x="3130" y="7262"/>
                  </a:cubicBezTo>
                  <a:cubicBezTo>
                    <a:pt x="4696" y="7076"/>
                    <a:pt x="6261" y="6890"/>
                    <a:pt x="6417" y="6517"/>
                  </a:cubicBezTo>
                  <a:cubicBezTo>
                    <a:pt x="6574" y="6145"/>
                    <a:pt x="5322" y="5586"/>
                    <a:pt x="4070" y="5028"/>
                  </a:cubicBezTo>
                  <a:cubicBezTo>
                    <a:pt x="2817" y="4469"/>
                    <a:pt x="1565" y="3910"/>
                    <a:pt x="1878" y="3352"/>
                  </a:cubicBezTo>
                  <a:cubicBezTo>
                    <a:pt x="2191" y="2793"/>
                    <a:pt x="4070" y="2234"/>
                    <a:pt x="6730" y="1676"/>
                  </a:cubicBezTo>
                  <a:cubicBezTo>
                    <a:pt x="9391" y="1117"/>
                    <a:pt x="12835" y="559"/>
                    <a:pt x="1627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1" name="Line"/>
            <p:cNvSpPr/>
            <p:nvPr/>
          </p:nvSpPr>
          <p:spPr>
            <a:xfrm>
              <a:off x="3534401" y="867704"/>
              <a:ext cx="370443" cy="52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0" y="21600"/>
                  </a:moveTo>
                  <a:cubicBezTo>
                    <a:pt x="3484" y="20618"/>
                    <a:pt x="6968" y="19636"/>
                    <a:pt x="9987" y="18900"/>
                  </a:cubicBezTo>
                  <a:cubicBezTo>
                    <a:pt x="13006" y="18164"/>
                    <a:pt x="15561" y="17673"/>
                    <a:pt x="16142" y="17427"/>
                  </a:cubicBezTo>
                  <a:cubicBezTo>
                    <a:pt x="16723" y="17182"/>
                    <a:pt x="15329" y="17182"/>
                    <a:pt x="14052" y="17100"/>
                  </a:cubicBezTo>
                  <a:cubicBezTo>
                    <a:pt x="12774" y="17018"/>
                    <a:pt x="11613" y="16855"/>
                    <a:pt x="10684" y="15955"/>
                  </a:cubicBezTo>
                  <a:cubicBezTo>
                    <a:pt x="9755" y="15055"/>
                    <a:pt x="9058" y="13418"/>
                    <a:pt x="9755" y="12027"/>
                  </a:cubicBezTo>
                  <a:cubicBezTo>
                    <a:pt x="10452" y="10636"/>
                    <a:pt x="12542" y="9491"/>
                    <a:pt x="14168" y="8918"/>
                  </a:cubicBezTo>
                  <a:cubicBezTo>
                    <a:pt x="15794" y="8345"/>
                    <a:pt x="16955" y="8345"/>
                    <a:pt x="18116" y="9082"/>
                  </a:cubicBezTo>
                  <a:cubicBezTo>
                    <a:pt x="19277" y="9818"/>
                    <a:pt x="20439" y="11291"/>
                    <a:pt x="21019" y="12436"/>
                  </a:cubicBezTo>
                  <a:cubicBezTo>
                    <a:pt x="21600" y="13582"/>
                    <a:pt x="21600" y="14400"/>
                    <a:pt x="21135" y="15055"/>
                  </a:cubicBezTo>
                  <a:cubicBezTo>
                    <a:pt x="20671" y="15709"/>
                    <a:pt x="19742" y="16200"/>
                    <a:pt x="17768" y="15627"/>
                  </a:cubicBezTo>
                  <a:cubicBezTo>
                    <a:pt x="15794" y="15055"/>
                    <a:pt x="12774" y="13418"/>
                    <a:pt x="10800" y="12273"/>
                  </a:cubicBezTo>
                  <a:cubicBezTo>
                    <a:pt x="8826" y="11127"/>
                    <a:pt x="7897" y="10473"/>
                    <a:pt x="7316" y="9736"/>
                  </a:cubicBezTo>
                  <a:cubicBezTo>
                    <a:pt x="6735" y="9000"/>
                    <a:pt x="6503" y="8182"/>
                    <a:pt x="7084" y="7609"/>
                  </a:cubicBezTo>
                  <a:cubicBezTo>
                    <a:pt x="7665" y="7036"/>
                    <a:pt x="9058" y="6709"/>
                    <a:pt x="10335" y="6464"/>
                  </a:cubicBezTo>
                  <a:cubicBezTo>
                    <a:pt x="11613" y="6218"/>
                    <a:pt x="12774" y="6055"/>
                    <a:pt x="13935" y="5891"/>
                  </a:cubicBezTo>
                  <a:cubicBezTo>
                    <a:pt x="15097" y="5727"/>
                    <a:pt x="16258" y="5564"/>
                    <a:pt x="16374" y="5727"/>
                  </a:cubicBezTo>
                  <a:cubicBezTo>
                    <a:pt x="16490" y="5891"/>
                    <a:pt x="15561" y="6382"/>
                    <a:pt x="14516" y="6709"/>
                  </a:cubicBezTo>
                  <a:cubicBezTo>
                    <a:pt x="13471" y="7036"/>
                    <a:pt x="12310" y="7200"/>
                    <a:pt x="11148" y="7282"/>
                  </a:cubicBezTo>
                  <a:cubicBezTo>
                    <a:pt x="9987" y="7364"/>
                    <a:pt x="8826" y="7364"/>
                    <a:pt x="8013" y="6136"/>
                  </a:cubicBezTo>
                  <a:cubicBezTo>
                    <a:pt x="7200" y="4909"/>
                    <a:pt x="6736" y="2455"/>
                    <a:pt x="627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2" name="Line"/>
            <p:cNvSpPr/>
            <p:nvPr/>
          </p:nvSpPr>
          <p:spPr>
            <a:xfrm>
              <a:off x="3630575" y="615247"/>
              <a:ext cx="240437" cy="2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14954"/>
                  </a:moveTo>
                  <a:cubicBezTo>
                    <a:pt x="720" y="16615"/>
                    <a:pt x="1440" y="18277"/>
                    <a:pt x="3780" y="19440"/>
                  </a:cubicBezTo>
                  <a:cubicBezTo>
                    <a:pt x="6120" y="20603"/>
                    <a:pt x="10080" y="21268"/>
                    <a:pt x="12960" y="21434"/>
                  </a:cubicBezTo>
                  <a:cubicBezTo>
                    <a:pt x="15840" y="21600"/>
                    <a:pt x="17640" y="21268"/>
                    <a:pt x="18900" y="20271"/>
                  </a:cubicBezTo>
                  <a:cubicBezTo>
                    <a:pt x="20160" y="19274"/>
                    <a:pt x="20880" y="17612"/>
                    <a:pt x="20340" y="16449"/>
                  </a:cubicBezTo>
                  <a:cubicBezTo>
                    <a:pt x="19800" y="15286"/>
                    <a:pt x="18000" y="14622"/>
                    <a:pt x="16020" y="13957"/>
                  </a:cubicBezTo>
                  <a:cubicBezTo>
                    <a:pt x="14040" y="13292"/>
                    <a:pt x="11880" y="12628"/>
                    <a:pt x="11700" y="12295"/>
                  </a:cubicBezTo>
                  <a:cubicBezTo>
                    <a:pt x="11520" y="11963"/>
                    <a:pt x="13320" y="11963"/>
                    <a:pt x="15480" y="11631"/>
                  </a:cubicBezTo>
                  <a:cubicBezTo>
                    <a:pt x="17640" y="11298"/>
                    <a:pt x="20160" y="10634"/>
                    <a:pt x="20340" y="10302"/>
                  </a:cubicBezTo>
                  <a:cubicBezTo>
                    <a:pt x="20520" y="9969"/>
                    <a:pt x="18360" y="9969"/>
                    <a:pt x="15480" y="9637"/>
                  </a:cubicBezTo>
                  <a:cubicBezTo>
                    <a:pt x="12600" y="9305"/>
                    <a:pt x="9000" y="8640"/>
                    <a:pt x="6120" y="7809"/>
                  </a:cubicBezTo>
                  <a:cubicBezTo>
                    <a:pt x="3240" y="6978"/>
                    <a:pt x="1080" y="5982"/>
                    <a:pt x="900" y="5151"/>
                  </a:cubicBezTo>
                  <a:cubicBezTo>
                    <a:pt x="720" y="4320"/>
                    <a:pt x="2520" y="3655"/>
                    <a:pt x="6300" y="2825"/>
                  </a:cubicBezTo>
                  <a:cubicBezTo>
                    <a:pt x="10080" y="1994"/>
                    <a:pt x="15840" y="99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3" name="Line"/>
            <p:cNvSpPr/>
            <p:nvPr/>
          </p:nvSpPr>
          <p:spPr>
            <a:xfrm>
              <a:off x="3605530" y="281762"/>
              <a:ext cx="301547" cy="27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56" extrusionOk="0">
                  <a:moveTo>
                    <a:pt x="7745" y="21356"/>
                  </a:moveTo>
                  <a:cubicBezTo>
                    <a:pt x="6892" y="20104"/>
                    <a:pt x="6040" y="18852"/>
                    <a:pt x="6182" y="16660"/>
                  </a:cubicBezTo>
                  <a:cubicBezTo>
                    <a:pt x="6324" y="14469"/>
                    <a:pt x="7461" y="11339"/>
                    <a:pt x="8597" y="9147"/>
                  </a:cubicBezTo>
                  <a:cubicBezTo>
                    <a:pt x="9734" y="6956"/>
                    <a:pt x="10871" y="5704"/>
                    <a:pt x="11582" y="4295"/>
                  </a:cubicBezTo>
                  <a:cubicBezTo>
                    <a:pt x="12292" y="2886"/>
                    <a:pt x="12576" y="1321"/>
                    <a:pt x="11866" y="539"/>
                  </a:cubicBezTo>
                  <a:cubicBezTo>
                    <a:pt x="11155" y="-244"/>
                    <a:pt x="9450" y="-244"/>
                    <a:pt x="7461" y="1008"/>
                  </a:cubicBezTo>
                  <a:cubicBezTo>
                    <a:pt x="5471" y="2260"/>
                    <a:pt x="3198" y="4765"/>
                    <a:pt x="1776" y="6799"/>
                  </a:cubicBezTo>
                  <a:cubicBezTo>
                    <a:pt x="355" y="8834"/>
                    <a:pt x="-213" y="10399"/>
                    <a:pt x="71" y="12434"/>
                  </a:cubicBezTo>
                  <a:cubicBezTo>
                    <a:pt x="355" y="14469"/>
                    <a:pt x="1492" y="16973"/>
                    <a:pt x="3624" y="18069"/>
                  </a:cubicBezTo>
                  <a:cubicBezTo>
                    <a:pt x="5755" y="19165"/>
                    <a:pt x="8882" y="18852"/>
                    <a:pt x="12008" y="16504"/>
                  </a:cubicBezTo>
                  <a:cubicBezTo>
                    <a:pt x="15134" y="14156"/>
                    <a:pt x="18261" y="9773"/>
                    <a:pt x="21387" y="53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4" name="Line"/>
            <p:cNvSpPr/>
            <p:nvPr/>
          </p:nvSpPr>
          <p:spPr>
            <a:xfrm>
              <a:off x="3968968" y="1523266"/>
              <a:ext cx="309850" cy="465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096" extrusionOk="0">
                  <a:moveTo>
                    <a:pt x="1519" y="17136"/>
                  </a:moveTo>
                  <a:cubicBezTo>
                    <a:pt x="698" y="17862"/>
                    <a:pt x="-122" y="18588"/>
                    <a:pt x="15" y="19224"/>
                  </a:cubicBezTo>
                  <a:cubicBezTo>
                    <a:pt x="151" y="19859"/>
                    <a:pt x="1245" y="20403"/>
                    <a:pt x="2475" y="20766"/>
                  </a:cubicBezTo>
                  <a:cubicBezTo>
                    <a:pt x="3706" y="21129"/>
                    <a:pt x="5073" y="21311"/>
                    <a:pt x="6713" y="20676"/>
                  </a:cubicBezTo>
                  <a:cubicBezTo>
                    <a:pt x="8354" y="20040"/>
                    <a:pt x="10268" y="18588"/>
                    <a:pt x="11772" y="17499"/>
                  </a:cubicBezTo>
                  <a:cubicBezTo>
                    <a:pt x="13275" y="16410"/>
                    <a:pt x="14369" y="15684"/>
                    <a:pt x="15463" y="15049"/>
                  </a:cubicBezTo>
                  <a:cubicBezTo>
                    <a:pt x="16556" y="14414"/>
                    <a:pt x="17650" y="13869"/>
                    <a:pt x="18334" y="14050"/>
                  </a:cubicBezTo>
                  <a:cubicBezTo>
                    <a:pt x="19017" y="14232"/>
                    <a:pt x="19291" y="15140"/>
                    <a:pt x="19017" y="15956"/>
                  </a:cubicBezTo>
                  <a:cubicBezTo>
                    <a:pt x="18744" y="16773"/>
                    <a:pt x="17924" y="17499"/>
                    <a:pt x="16830" y="18044"/>
                  </a:cubicBezTo>
                  <a:cubicBezTo>
                    <a:pt x="15736" y="18588"/>
                    <a:pt x="14369" y="18951"/>
                    <a:pt x="12592" y="18407"/>
                  </a:cubicBezTo>
                  <a:cubicBezTo>
                    <a:pt x="10815" y="17862"/>
                    <a:pt x="8627" y="16410"/>
                    <a:pt x="8627" y="13960"/>
                  </a:cubicBezTo>
                  <a:cubicBezTo>
                    <a:pt x="8627" y="11509"/>
                    <a:pt x="10815" y="8061"/>
                    <a:pt x="12455" y="6064"/>
                  </a:cubicBezTo>
                  <a:cubicBezTo>
                    <a:pt x="14096" y="4067"/>
                    <a:pt x="15189" y="3523"/>
                    <a:pt x="16830" y="2978"/>
                  </a:cubicBezTo>
                  <a:cubicBezTo>
                    <a:pt x="18470" y="2434"/>
                    <a:pt x="20658" y="1889"/>
                    <a:pt x="21068" y="1980"/>
                  </a:cubicBezTo>
                  <a:cubicBezTo>
                    <a:pt x="21478" y="2071"/>
                    <a:pt x="20111" y="2797"/>
                    <a:pt x="18197" y="3614"/>
                  </a:cubicBezTo>
                  <a:cubicBezTo>
                    <a:pt x="16283" y="4430"/>
                    <a:pt x="13822" y="5338"/>
                    <a:pt x="11225" y="5882"/>
                  </a:cubicBezTo>
                  <a:cubicBezTo>
                    <a:pt x="8627" y="6427"/>
                    <a:pt x="5893" y="6608"/>
                    <a:pt x="4116" y="6245"/>
                  </a:cubicBezTo>
                  <a:cubicBezTo>
                    <a:pt x="2339" y="5882"/>
                    <a:pt x="1519" y="4975"/>
                    <a:pt x="1108" y="3977"/>
                  </a:cubicBezTo>
                  <a:cubicBezTo>
                    <a:pt x="698" y="2978"/>
                    <a:pt x="698" y="1889"/>
                    <a:pt x="1245" y="1072"/>
                  </a:cubicBezTo>
                  <a:cubicBezTo>
                    <a:pt x="1792" y="256"/>
                    <a:pt x="2886" y="-289"/>
                    <a:pt x="5073" y="165"/>
                  </a:cubicBezTo>
                  <a:cubicBezTo>
                    <a:pt x="7260" y="619"/>
                    <a:pt x="10541" y="2071"/>
                    <a:pt x="13822" y="35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5" name="Line"/>
            <p:cNvSpPr/>
            <p:nvPr/>
          </p:nvSpPr>
          <p:spPr>
            <a:xfrm>
              <a:off x="4027293" y="1180270"/>
              <a:ext cx="159351" cy="258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48" extrusionOk="0">
                  <a:moveTo>
                    <a:pt x="0" y="12960"/>
                  </a:moveTo>
                  <a:cubicBezTo>
                    <a:pt x="0" y="14622"/>
                    <a:pt x="0" y="16283"/>
                    <a:pt x="2371" y="17945"/>
                  </a:cubicBezTo>
                  <a:cubicBezTo>
                    <a:pt x="4741" y="19606"/>
                    <a:pt x="9483" y="21268"/>
                    <a:pt x="12907" y="21434"/>
                  </a:cubicBezTo>
                  <a:cubicBezTo>
                    <a:pt x="16332" y="21600"/>
                    <a:pt x="18439" y="20271"/>
                    <a:pt x="19756" y="18775"/>
                  </a:cubicBezTo>
                  <a:cubicBezTo>
                    <a:pt x="21073" y="17280"/>
                    <a:pt x="21600" y="15618"/>
                    <a:pt x="19756" y="13625"/>
                  </a:cubicBezTo>
                  <a:cubicBezTo>
                    <a:pt x="17912" y="11631"/>
                    <a:pt x="13698" y="9305"/>
                    <a:pt x="9746" y="8142"/>
                  </a:cubicBezTo>
                  <a:cubicBezTo>
                    <a:pt x="5795" y="6978"/>
                    <a:pt x="2107" y="6978"/>
                    <a:pt x="1581" y="6978"/>
                  </a:cubicBezTo>
                  <a:cubicBezTo>
                    <a:pt x="1054" y="6978"/>
                    <a:pt x="3688" y="6978"/>
                    <a:pt x="7112" y="5815"/>
                  </a:cubicBezTo>
                  <a:cubicBezTo>
                    <a:pt x="10537" y="4652"/>
                    <a:pt x="14751" y="2326"/>
                    <a:pt x="1896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6" name="Line"/>
            <p:cNvSpPr/>
            <p:nvPr/>
          </p:nvSpPr>
          <p:spPr>
            <a:xfrm>
              <a:off x="4027293" y="963878"/>
              <a:ext cx="156285" cy="18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16545"/>
                  </a:moveTo>
                  <a:cubicBezTo>
                    <a:pt x="2769" y="18383"/>
                    <a:pt x="5539" y="20221"/>
                    <a:pt x="8308" y="20911"/>
                  </a:cubicBezTo>
                  <a:cubicBezTo>
                    <a:pt x="11077" y="21600"/>
                    <a:pt x="13846" y="21140"/>
                    <a:pt x="16061" y="17464"/>
                  </a:cubicBezTo>
                  <a:cubicBezTo>
                    <a:pt x="18277" y="13787"/>
                    <a:pt x="19938" y="689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7" name="Line"/>
            <p:cNvSpPr/>
            <p:nvPr/>
          </p:nvSpPr>
          <p:spPr>
            <a:xfrm>
              <a:off x="4024044" y="759508"/>
              <a:ext cx="219643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extrusionOk="0">
                  <a:moveTo>
                    <a:pt x="6098" y="21600"/>
                  </a:moveTo>
                  <a:cubicBezTo>
                    <a:pt x="6098" y="19350"/>
                    <a:pt x="6098" y="17100"/>
                    <a:pt x="4748" y="15750"/>
                  </a:cubicBezTo>
                  <a:cubicBezTo>
                    <a:pt x="3398" y="14400"/>
                    <a:pt x="698" y="13950"/>
                    <a:pt x="120" y="14400"/>
                  </a:cubicBezTo>
                  <a:cubicBezTo>
                    <a:pt x="-459" y="14850"/>
                    <a:pt x="1084" y="16200"/>
                    <a:pt x="4170" y="16200"/>
                  </a:cubicBezTo>
                  <a:cubicBezTo>
                    <a:pt x="7255" y="16200"/>
                    <a:pt x="11884" y="14850"/>
                    <a:pt x="14969" y="11925"/>
                  </a:cubicBezTo>
                  <a:cubicBezTo>
                    <a:pt x="18055" y="9000"/>
                    <a:pt x="19598" y="4500"/>
                    <a:pt x="2114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8" name="Line"/>
            <p:cNvSpPr/>
            <p:nvPr/>
          </p:nvSpPr>
          <p:spPr>
            <a:xfrm>
              <a:off x="4037017" y="817475"/>
              <a:ext cx="134538" cy="14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328" extrusionOk="0">
                  <a:moveTo>
                    <a:pt x="6082" y="21328"/>
                  </a:moveTo>
                  <a:cubicBezTo>
                    <a:pt x="5447" y="18409"/>
                    <a:pt x="4811" y="15490"/>
                    <a:pt x="3541" y="12863"/>
                  </a:cubicBezTo>
                  <a:cubicBezTo>
                    <a:pt x="2270" y="10236"/>
                    <a:pt x="364" y="7901"/>
                    <a:pt x="47" y="5274"/>
                  </a:cubicBezTo>
                  <a:cubicBezTo>
                    <a:pt x="-271" y="2647"/>
                    <a:pt x="1000" y="-272"/>
                    <a:pt x="4811" y="20"/>
                  </a:cubicBezTo>
                  <a:cubicBezTo>
                    <a:pt x="8623" y="312"/>
                    <a:pt x="14976" y="3814"/>
                    <a:pt x="21329" y="73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9" name="Line"/>
            <p:cNvSpPr/>
            <p:nvPr/>
          </p:nvSpPr>
          <p:spPr>
            <a:xfrm>
              <a:off x="1731136" y="1866199"/>
              <a:ext cx="420763" cy="456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21600" y="531"/>
                  </a:moveTo>
                  <a:cubicBezTo>
                    <a:pt x="20571" y="156"/>
                    <a:pt x="19543" y="-220"/>
                    <a:pt x="18617" y="156"/>
                  </a:cubicBezTo>
                  <a:cubicBezTo>
                    <a:pt x="17691" y="531"/>
                    <a:pt x="16869" y="1658"/>
                    <a:pt x="14606" y="4100"/>
                  </a:cubicBezTo>
                  <a:cubicBezTo>
                    <a:pt x="12343" y="6542"/>
                    <a:pt x="8640" y="10298"/>
                    <a:pt x="5966" y="12928"/>
                  </a:cubicBezTo>
                  <a:cubicBezTo>
                    <a:pt x="3291" y="15557"/>
                    <a:pt x="1646" y="17060"/>
                    <a:pt x="823" y="18281"/>
                  </a:cubicBezTo>
                  <a:cubicBezTo>
                    <a:pt x="0" y="19502"/>
                    <a:pt x="0" y="20441"/>
                    <a:pt x="0" y="2138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0" name="Line"/>
            <p:cNvSpPr/>
            <p:nvPr/>
          </p:nvSpPr>
          <p:spPr>
            <a:xfrm>
              <a:off x="1612419" y="2250208"/>
              <a:ext cx="311066" cy="13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0533" extrusionOk="0">
                  <a:moveTo>
                    <a:pt x="2388" y="0"/>
                  </a:moveTo>
                  <a:cubicBezTo>
                    <a:pt x="1558" y="2469"/>
                    <a:pt x="727" y="4937"/>
                    <a:pt x="311" y="7714"/>
                  </a:cubicBezTo>
                  <a:cubicBezTo>
                    <a:pt x="-104" y="10491"/>
                    <a:pt x="-104" y="13577"/>
                    <a:pt x="311" y="16354"/>
                  </a:cubicBezTo>
                  <a:cubicBezTo>
                    <a:pt x="727" y="19131"/>
                    <a:pt x="1558" y="21600"/>
                    <a:pt x="5158" y="20057"/>
                  </a:cubicBezTo>
                  <a:cubicBezTo>
                    <a:pt x="8758" y="18514"/>
                    <a:pt x="15127" y="12960"/>
                    <a:pt x="21496" y="7406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1" name="Line"/>
            <p:cNvSpPr/>
            <p:nvPr/>
          </p:nvSpPr>
          <p:spPr>
            <a:xfrm>
              <a:off x="1816790" y="1210154"/>
              <a:ext cx="70629" cy="33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481" extrusionOk="0">
                  <a:moveTo>
                    <a:pt x="10350" y="1963"/>
                  </a:moveTo>
                  <a:cubicBezTo>
                    <a:pt x="6750" y="922"/>
                    <a:pt x="3150" y="-119"/>
                    <a:pt x="1350" y="11"/>
                  </a:cubicBezTo>
                  <a:cubicBezTo>
                    <a:pt x="-450" y="141"/>
                    <a:pt x="-450" y="1442"/>
                    <a:pt x="1350" y="4435"/>
                  </a:cubicBezTo>
                  <a:cubicBezTo>
                    <a:pt x="3150" y="7428"/>
                    <a:pt x="6750" y="12112"/>
                    <a:pt x="9150" y="15105"/>
                  </a:cubicBezTo>
                  <a:cubicBezTo>
                    <a:pt x="11550" y="18098"/>
                    <a:pt x="12750" y="19399"/>
                    <a:pt x="14550" y="20180"/>
                  </a:cubicBezTo>
                  <a:cubicBezTo>
                    <a:pt x="16350" y="20961"/>
                    <a:pt x="18750" y="21221"/>
                    <a:pt x="21150" y="21481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2" name="Line"/>
            <p:cNvSpPr/>
            <p:nvPr/>
          </p:nvSpPr>
          <p:spPr>
            <a:xfrm>
              <a:off x="1754678" y="1163619"/>
              <a:ext cx="289024" cy="24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306" extrusionOk="0">
                  <a:moveTo>
                    <a:pt x="4475" y="2493"/>
                  </a:moveTo>
                  <a:cubicBezTo>
                    <a:pt x="2404" y="1100"/>
                    <a:pt x="333" y="-294"/>
                    <a:pt x="37" y="54"/>
                  </a:cubicBezTo>
                  <a:cubicBezTo>
                    <a:pt x="-259" y="403"/>
                    <a:pt x="1220" y="2493"/>
                    <a:pt x="4475" y="5977"/>
                  </a:cubicBezTo>
                  <a:cubicBezTo>
                    <a:pt x="7730" y="9461"/>
                    <a:pt x="12760" y="14338"/>
                    <a:pt x="15867" y="17125"/>
                  </a:cubicBezTo>
                  <a:cubicBezTo>
                    <a:pt x="18974" y="19912"/>
                    <a:pt x="20157" y="20609"/>
                    <a:pt x="21341" y="21306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3" name="Line"/>
            <p:cNvSpPr/>
            <p:nvPr/>
          </p:nvSpPr>
          <p:spPr>
            <a:xfrm>
              <a:off x="1797085" y="1300488"/>
              <a:ext cx="234596" cy="18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2762" y="21600"/>
                  </a:moveTo>
                  <a:cubicBezTo>
                    <a:pt x="1297" y="20160"/>
                    <a:pt x="-167" y="18720"/>
                    <a:pt x="16" y="17280"/>
                  </a:cubicBezTo>
                  <a:cubicBezTo>
                    <a:pt x="199" y="15840"/>
                    <a:pt x="2030" y="14400"/>
                    <a:pt x="5874" y="11520"/>
                  </a:cubicBezTo>
                  <a:cubicBezTo>
                    <a:pt x="9718" y="8640"/>
                    <a:pt x="15575" y="4320"/>
                    <a:pt x="21433" y="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4" name="Line"/>
            <p:cNvSpPr/>
            <p:nvPr/>
          </p:nvSpPr>
          <p:spPr>
            <a:xfrm>
              <a:off x="1995614" y="1156227"/>
              <a:ext cx="156285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23" y="5143"/>
                    <a:pt x="6646" y="10286"/>
                    <a:pt x="10246" y="13886"/>
                  </a:cubicBezTo>
                  <a:cubicBezTo>
                    <a:pt x="13846" y="17486"/>
                    <a:pt x="17723" y="1954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5" name="Line"/>
            <p:cNvSpPr/>
            <p:nvPr/>
          </p:nvSpPr>
          <p:spPr>
            <a:xfrm>
              <a:off x="1909321" y="1036009"/>
              <a:ext cx="218534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extrusionOk="0">
                  <a:moveTo>
                    <a:pt x="4922" y="21600"/>
                  </a:moveTo>
                  <a:cubicBezTo>
                    <a:pt x="2566" y="21200"/>
                    <a:pt x="210" y="20800"/>
                    <a:pt x="13" y="19400"/>
                  </a:cubicBezTo>
                  <a:cubicBezTo>
                    <a:pt x="-183" y="18000"/>
                    <a:pt x="1781" y="15600"/>
                    <a:pt x="5708" y="12200"/>
                  </a:cubicBezTo>
                  <a:cubicBezTo>
                    <a:pt x="9635" y="8800"/>
                    <a:pt x="15526" y="4400"/>
                    <a:pt x="21417" y="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6" name="Line"/>
            <p:cNvSpPr/>
            <p:nvPr/>
          </p:nvSpPr>
          <p:spPr>
            <a:xfrm>
              <a:off x="2139875" y="969720"/>
              <a:ext cx="142477" cy="23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269" extrusionOk="0">
                  <a:moveTo>
                    <a:pt x="0" y="10449"/>
                  </a:moveTo>
                  <a:cubicBezTo>
                    <a:pt x="4800" y="13012"/>
                    <a:pt x="9600" y="15574"/>
                    <a:pt x="13500" y="17588"/>
                  </a:cubicBezTo>
                  <a:cubicBezTo>
                    <a:pt x="17400" y="19601"/>
                    <a:pt x="20400" y="21066"/>
                    <a:pt x="20700" y="21249"/>
                  </a:cubicBezTo>
                  <a:cubicBezTo>
                    <a:pt x="21000" y="21432"/>
                    <a:pt x="18600" y="20334"/>
                    <a:pt x="16200" y="17954"/>
                  </a:cubicBezTo>
                  <a:cubicBezTo>
                    <a:pt x="13800" y="15574"/>
                    <a:pt x="11400" y="11913"/>
                    <a:pt x="9900" y="9168"/>
                  </a:cubicBezTo>
                  <a:cubicBezTo>
                    <a:pt x="8400" y="6422"/>
                    <a:pt x="7800" y="4591"/>
                    <a:pt x="9300" y="2944"/>
                  </a:cubicBezTo>
                  <a:cubicBezTo>
                    <a:pt x="10800" y="1296"/>
                    <a:pt x="14400" y="-168"/>
                    <a:pt x="17100" y="15"/>
                  </a:cubicBezTo>
                  <a:cubicBezTo>
                    <a:pt x="19800" y="198"/>
                    <a:pt x="21600" y="2029"/>
                    <a:pt x="21300" y="5324"/>
                  </a:cubicBezTo>
                  <a:cubicBezTo>
                    <a:pt x="21000" y="8618"/>
                    <a:pt x="18600" y="13378"/>
                    <a:pt x="16200" y="18137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7" name="Line"/>
            <p:cNvSpPr/>
            <p:nvPr/>
          </p:nvSpPr>
          <p:spPr>
            <a:xfrm>
              <a:off x="1979104" y="1552850"/>
              <a:ext cx="208860" cy="21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217" extrusionOk="0">
                  <a:moveTo>
                    <a:pt x="9015" y="1188"/>
                  </a:moveTo>
                  <a:cubicBezTo>
                    <a:pt x="6977" y="402"/>
                    <a:pt x="4939" y="-383"/>
                    <a:pt x="3513" y="206"/>
                  </a:cubicBezTo>
                  <a:cubicBezTo>
                    <a:pt x="2086" y="795"/>
                    <a:pt x="1271" y="2759"/>
                    <a:pt x="660" y="4919"/>
                  </a:cubicBezTo>
                  <a:cubicBezTo>
                    <a:pt x="49" y="7079"/>
                    <a:pt x="-359" y="9435"/>
                    <a:pt x="456" y="10810"/>
                  </a:cubicBezTo>
                  <a:cubicBezTo>
                    <a:pt x="1271" y="12184"/>
                    <a:pt x="3309" y="12577"/>
                    <a:pt x="5551" y="12184"/>
                  </a:cubicBezTo>
                  <a:cubicBezTo>
                    <a:pt x="7792" y="11792"/>
                    <a:pt x="10237" y="10613"/>
                    <a:pt x="12479" y="9828"/>
                  </a:cubicBezTo>
                  <a:cubicBezTo>
                    <a:pt x="14720" y="9042"/>
                    <a:pt x="16758" y="8650"/>
                    <a:pt x="18388" y="9239"/>
                  </a:cubicBezTo>
                  <a:cubicBezTo>
                    <a:pt x="20018" y="9828"/>
                    <a:pt x="21241" y="11399"/>
                    <a:pt x="21241" y="12970"/>
                  </a:cubicBezTo>
                  <a:cubicBezTo>
                    <a:pt x="21241" y="14541"/>
                    <a:pt x="20018" y="16112"/>
                    <a:pt x="18388" y="17486"/>
                  </a:cubicBezTo>
                  <a:cubicBezTo>
                    <a:pt x="16758" y="18861"/>
                    <a:pt x="14720" y="20039"/>
                    <a:pt x="12683" y="21217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8" name="Line"/>
            <p:cNvSpPr/>
            <p:nvPr/>
          </p:nvSpPr>
          <p:spPr>
            <a:xfrm>
              <a:off x="2199985" y="1537690"/>
              <a:ext cx="224908" cy="291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252" extrusionOk="0">
                  <a:moveTo>
                    <a:pt x="0" y="2863"/>
                  </a:moveTo>
                  <a:cubicBezTo>
                    <a:pt x="1137" y="4030"/>
                    <a:pt x="2274" y="5198"/>
                    <a:pt x="3789" y="6074"/>
                  </a:cubicBezTo>
                  <a:cubicBezTo>
                    <a:pt x="5305" y="6949"/>
                    <a:pt x="7200" y="7533"/>
                    <a:pt x="8716" y="7241"/>
                  </a:cubicBezTo>
                  <a:cubicBezTo>
                    <a:pt x="10232" y="6949"/>
                    <a:pt x="11368" y="5782"/>
                    <a:pt x="11558" y="4176"/>
                  </a:cubicBezTo>
                  <a:cubicBezTo>
                    <a:pt x="11747" y="2571"/>
                    <a:pt x="10989" y="528"/>
                    <a:pt x="11179" y="90"/>
                  </a:cubicBezTo>
                  <a:cubicBezTo>
                    <a:pt x="11368" y="-348"/>
                    <a:pt x="12505" y="820"/>
                    <a:pt x="14400" y="3593"/>
                  </a:cubicBezTo>
                  <a:cubicBezTo>
                    <a:pt x="16295" y="6366"/>
                    <a:pt x="18947" y="10744"/>
                    <a:pt x="20274" y="13663"/>
                  </a:cubicBezTo>
                  <a:cubicBezTo>
                    <a:pt x="21600" y="16582"/>
                    <a:pt x="21600" y="18041"/>
                    <a:pt x="20274" y="19063"/>
                  </a:cubicBezTo>
                  <a:cubicBezTo>
                    <a:pt x="18947" y="20084"/>
                    <a:pt x="16295" y="20668"/>
                    <a:pt x="13642" y="21252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9" name="Line"/>
            <p:cNvSpPr/>
            <p:nvPr/>
          </p:nvSpPr>
          <p:spPr>
            <a:xfrm>
              <a:off x="2368289" y="1444749"/>
              <a:ext cx="180328" cy="16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0" y="5400"/>
                    <a:pt x="1920" y="10800"/>
                    <a:pt x="3360" y="14850"/>
                  </a:cubicBezTo>
                  <a:cubicBezTo>
                    <a:pt x="4800" y="18900"/>
                    <a:pt x="6720" y="21600"/>
                    <a:pt x="7680" y="21600"/>
                  </a:cubicBezTo>
                  <a:cubicBezTo>
                    <a:pt x="8640" y="21600"/>
                    <a:pt x="8640" y="18900"/>
                    <a:pt x="8640" y="16200"/>
                  </a:cubicBezTo>
                  <a:cubicBezTo>
                    <a:pt x="8640" y="13500"/>
                    <a:pt x="8640" y="10800"/>
                    <a:pt x="8640" y="8100"/>
                  </a:cubicBezTo>
                  <a:cubicBezTo>
                    <a:pt x="8640" y="5400"/>
                    <a:pt x="8640" y="2700"/>
                    <a:pt x="9840" y="2160"/>
                  </a:cubicBezTo>
                  <a:cubicBezTo>
                    <a:pt x="11040" y="1620"/>
                    <a:pt x="13440" y="3240"/>
                    <a:pt x="15600" y="6210"/>
                  </a:cubicBezTo>
                  <a:cubicBezTo>
                    <a:pt x="17760" y="9180"/>
                    <a:pt x="19680" y="13500"/>
                    <a:pt x="21600" y="1782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0" name="Line"/>
            <p:cNvSpPr/>
            <p:nvPr/>
          </p:nvSpPr>
          <p:spPr>
            <a:xfrm>
              <a:off x="2512550" y="1276444"/>
              <a:ext cx="120218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1" name="Line"/>
            <p:cNvSpPr/>
            <p:nvPr/>
          </p:nvSpPr>
          <p:spPr>
            <a:xfrm>
              <a:off x="2543547" y="1324532"/>
              <a:ext cx="101244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600" extrusionOk="0">
                  <a:moveTo>
                    <a:pt x="1051" y="21600"/>
                  </a:moveTo>
                  <a:cubicBezTo>
                    <a:pt x="220" y="18600"/>
                    <a:pt x="-611" y="15600"/>
                    <a:pt x="635" y="13200"/>
                  </a:cubicBezTo>
                  <a:cubicBezTo>
                    <a:pt x="1881" y="10800"/>
                    <a:pt x="5204" y="9000"/>
                    <a:pt x="8943" y="6900"/>
                  </a:cubicBezTo>
                  <a:cubicBezTo>
                    <a:pt x="12681" y="4800"/>
                    <a:pt x="16835" y="2400"/>
                    <a:pt x="20989" y="0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2" name="Line"/>
            <p:cNvSpPr/>
            <p:nvPr/>
          </p:nvSpPr>
          <p:spPr>
            <a:xfrm>
              <a:off x="2608724" y="1216336"/>
              <a:ext cx="228415" cy="150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0" extrusionOk="0">
                  <a:moveTo>
                    <a:pt x="0" y="0"/>
                  </a:moveTo>
                  <a:cubicBezTo>
                    <a:pt x="1516" y="5684"/>
                    <a:pt x="3032" y="11368"/>
                    <a:pt x="4358" y="15347"/>
                  </a:cubicBezTo>
                  <a:cubicBezTo>
                    <a:pt x="5684" y="19326"/>
                    <a:pt x="6821" y="21600"/>
                    <a:pt x="7579" y="21316"/>
                  </a:cubicBezTo>
                  <a:cubicBezTo>
                    <a:pt x="8337" y="21032"/>
                    <a:pt x="8716" y="18189"/>
                    <a:pt x="9095" y="15063"/>
                  </a:cubicBezTo>
                  <a:cubicBezTo>
                    <a:pt x="9474" y="11937"/>
                    <a:pt x="9853" y="8526"/>
                    <a:pt x="10800" y="5968"/>
                  </a:cubicBezTo>
                  <a:cubicBezTo>
                    <a:pt x="11747" y="3411"/>
                    <a:pt x="13263" y="1705"/>
                    <a:pt x="14400" y="2274"/>
                  </a:cubicBezTo>
                  <a:cubicBezTo>
                    <a:pt x="15537" y="2842"/>
                    <a:pt x="16295" y="5684"/>
                    <a:pt x="17432" y="7958"/>
                  </a:cubicBezTo>
                  <a:cubicBezTo>
                    <a:pt x="18568" y="10232"/>
                    <a:pt x="20084" y="11937"/>
                    <a:pt x="21600" y="13642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3" name="Line"/>
            <p:cNvSpPr/>
            <p:nvPr/>
          </p:nvSpPr>
          <p:spPr>
            <a:xfrm>
              <a:off x="2791284" y="1109059"/>
              <a:ext cx="190116" cy="179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0567" extrusionOk="0">
                  <a:moveTo>
                    <a:pt x="6499" y="1273"/>
                  </a:moveTo>
                  <a:cubicBezTo>
                    <a:pt x="4249" y="814"/>
                    <a:pt x="1999" y="354"/>
                    <a:pt x="874" y="1273"/>
                  </a:cubicBezTo>
                  <a:cubicBezTo>
                    <a:pt x="-251" y="2192"/>
                    <a:pt x="-251" y="4490"/>
                    <a:pt x="649" y="7707"/>
                  </a:cubicBezTo>
                  <a:cubicBezTo>
                    <a:pt x="1549" y="10924"/>
                    <a:pt x="3349" y="15061"/>
                    <a:pt x="5374" y="17588"/>
                  </a:cubicBezTo>
                  <a:cubicBezTo>
                    <a:pt x="7399" y="20116"/>
                    <a:pt x="9649" y="21035"/>
                    <a:pt x="11224" y="20346"/>
                  </a:cubicBezTo>
                  <a:cubicBezTo>
                    <a:pt x="12799" y="19656"/>
                    <a:pt x="13699" y="17358"/>
                    <a:pt x="14149" y="15061"/>
                  </a:cubicBezTo>
                  <a:cubicBezTo>
                    <a:pt x="14599" y="12763"/>
                    <a:pt x="14599" y="10465"/>
                    <a:pt x="14824" y="7478"/>
                  </a:cubicBezTo>
                  <a:cubicBezTo>
                    <a:pt x="15049" y="4490"/>
                    <a:pt x="15499" y="814"/>
                    <a:pt x="15724" y="124"/>
                  </a:cubicBezTo>
                  <a:cubicBezTo>
                    <a:pt x="15949" y="-565"/>
                    <a:pt x="15949" y="1733"/>
                    <a:pt x="15949" y="4031"/>
                  </a:cubicBezTo>
                  <a:cubicBezTo>
                    <a:pt x="15949" y="6329"/>
                    <a:pt x="15949" y="8627"/>
                    <a:pt x="16849" y="10465"/>
                  </a:cubicBezTo>
                  <a:cubicBezTo>
                    <a:pt x="17749" y="12303"/>
                    <a:pt x="19549" y="13682"/>
                    <a:pt x="21349" y="15061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4" name="Line"/>
            <p:cNvSpPr/>
            <p:nvPr/>
          </p:nvSpPr>
          <p:spPr>
            <a:xfrm>
              <a:off x="2961363" y="966383"/>
              <a:ext cx="248451" cy="265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4" extrusionOk="0">
                  <a:moveTo>
                    <a:pt x="5923" y="3613"/>
                  </a:moveTo>
                  <a:cubicBezTo>
                    <a:pt x="4181" y="2977"/>
                    <a:pt x="2439" y="2342"/>
                    <a:pt x="1394" y="2819"/>
                  </a:cubicBezTo>
                  <a:cubicBezTo>
                    <a:pt x="348" y="3295"/>
                    <a:pt x="0" y="4883"/>
                    <a:pt x="0" y="6472"/>
                  </a:cubicBezTo>
                  <a:cubicBezTo>
                    <a:pt x="0" y="8060"/>
                    <a:pt x="348" y="9648"/>
                    <a:pt x="1219" y="10919"/>
                  </a:cubicBezTo>
                  <a:cubicBezTo>
                    <a:pt x="2090" y="12189"/>
                    <a:pt x="3484" y="13142"/>
                    <a:pt x="5226" y="14730"/>
                  </a:cubicBezTo>
                  <a:cubicBezTo>
                    <a:pt x="6968" y="16319"/>
                    <a:pt x="9058" y="18542"/>
                    <a:pt x="9232" y="19813"/>
                  </a:cubicBezTo>
                  <a:cubicBezTo>
                    <a:pt x="9406" y="21083"/>
                    <a:pt x="7664" y="21401"/>
                    <a:pt x="6968" y="20766"/>
                  </a:cubicBezTo>
                  <a:cubicBezTo>
                    <a:pt x="6271" y="20130"/>
                    <a:pt x="6619" y="18542"/>
                    <a:pt x="8187" y="16477"/>
                  </a:cubicBezTo>
                  <a:cubicBezTo>
                    <a:pt x="9755" y="14413"/>
                    <a:pt x="12542" y="11872"/>
                    <a:pt x="14284" y="9807"/>
                  </a:cubicBezTo>
                  <a:cubicBezTo>
                    <a:pt x="16026" y="7742"/>
                    <a:pt x="16723" y="6154"/>
                    <a:pt x="16897" y="4566"/>
                  </a:cubicBezTo>
                  <a:cubicBezTo>
                    <a:pt x="17071" y="2977"/>
                    <a:pt x="16723" y="1389"/>
                    <a:pt x="15677" y="595"/>
                  </a:cubicBezTo>
                  <a:cubicBezTo>
                    <a:pt x="14632" y="-199"/>
                    <a:pt x="12890" y="-199"/>
                    <a:pt x="11671" y="595"/>
                  </a:cubicBezTo>
                  <a:cubicBezTo>
                    <a:pt x="10452" y="1389"/>
                    <a:pt x="9755" y="2977"/>
                    <a:pt x="9406" y="4883"/>
                  </a:cubicBezTo>
                  <a:cubicBezTo>
                    <a:pt x="9058" y="6789"/>
                    <a:pt x="9058" y="9013"/>
                    <a:pt x="11148" y="10601"/>
                  </a:cubicBezTo>
                  <a:cubicBezTo>
                    <a:pt x="13239" y="12189"/>
                    <a:pt x="17419" y="13142"/>
                    <a:pt x="21600" y="14095"/>
                  </a:cubicBezTo>
                </a:path>
              </a:pathLst>
            </a:custGeom>
            <a:noFill/>
            <a:ln w="254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5" name="Line"/>
            <p:cNvSpPr/>
            <p:nvPr/>
          </p:nvSpPr>
          <p:spPr>
            <a:xfrm>
              <a:off x="1146075" y="2171906"/>
              <a:ext cx="200364" cy="2614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21600" y="349"/>
                  </a:moveTo>
                  <a:cubicBezTo>
                    <a:pt x="21168" y="183"/>
                    <a:pt x="20736" y="18"/>
                    <a:pt x="19656" y="2"/>
                  </a:cubicBezTo>
                  <a:cubicBezTo>
                    <a:pt x="18576" y="-15"/>
                    <a:pt x="16848" y="117"/>
                    <a:pt x="14472" y="729"/>
                  </a:cubicBezTo>
                  <a:cubicBezTo>
                    <a:pt x="12096" y="1341"/>
                    <a:pt x="9072" y="2433"/>
                    <a:pt x="6912" y="3442"/>
                  </a:cubicBezTo>
                  <a:cubicBezTo>
                    <a:pt x="4752" y="4451"/>
                    <a:pt x="3456" y="5377"/>
                    <a:pt x="2592" y="6534"/>
                  </a:cubicBezTo>
                  <a:cubicBezTo>
                    <a:pt x="1728" y="7692"/>
                    <a:pt x="1296" y="9081"/>
                    <a:pt x="1080" y="10421"/>
                  </a:cubicBezTo>
                  <a:cubicBezTo>
                    <a:pt x="864" y="11761"/>
                    <a:pt x="864" y="13051"/>
                    <a:pt x="648" y="14192"/>
                  </a:cubicBezTo>
                  <a:cubicBezTo>
                    <a:pt x="432" y="15333"/>
                    <a:pt x="0" y="16326"/>
                    <a:pt x="0" y="17334"/>
                  </a:cubicBezTo>
                  <a:cubicBezTo>
                    <a:pt x="0" y="18343"/>
                    <a:pt x="432" y="19369"/>
                    <a:pt x="864" y="20080"/>
                  </a:cubicBezTo>
                  <a:cubicBezTo>
                    <a:pt x="1296" y="20791"/>
                    <a:pt x="1728" y="21188"/>
                    <a:pt x="2160" y="215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6" name="Line"/>
            <p:cNvSpPr/>
            <p:nvPr/>
          </p:nvSpPr>
          <p:spPr>
            <a:xfrm>
              <a:off x="1044829" y="4690628"/>
              <a:ext cx="241502" cy="24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117" extrusionOk="0">
                  <a:moveTo>
                    <a:pt x="1156" y="0"/>
                  </a:moveTo>
                  <a:cubicBezTo>
                    <a:pt x="448" y="1714"/>
                    <a:pt x="-260" y="3429"/>
                    <a:pt x="94" y="6000"/>
                  </a:cubicBezTo>
                  <a:cubicBezTo>
                    <a:pt x="448" y="8571"/>
                    <a:pt x="1865" y="12000"/>
                    <a:pt x="3281" y="14914"/>
                  </a:cubicBezTo>
                  <a:cubicBezTo>
                    <a:pt x="4697" y="17829"/>
                    <a:pt x="6114" y="20229"/>
                    <a:pt x="7530" y="20914"/>
                  </a:cubicBezTo>
                  <a:cubicBezTo>
                    <a:pt x="8947" y="21600"/>
                    <a:pt x="10363" y="20571"/>
                    <a:pt x="12665" y="17486"/>
                  </a:cubicBezTo>
                  <a:cubicBezTo>
                    <a:pt x="14966" y="14400"/>
                    <a:pt x="18153" y="9257"/>
                    <a:pt x="21340" y="41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7" name="Line"/>
            <p:cNvSpPr/>
            <p:nvPr/>
          </p:nvSpPr>
          <p:spPr>
            <a:xfrm>
              <a:off x="1568330" y="2839275"/>
              <a:ext cx="355155" cy="229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83" extrusionOk="0">
                  <a:moveTo>
                    <a:pt x="21510" y="0"/>
                  </a:moveTo>
                  <a:cubicBezTo>
                    <a:pt x="20054" y="0"/>
                    <a:pt x="18598" y="0"/>
                    <a:pt x="17384" y="57"/>
                  </a:cubicBezTo>
                  <a:cubicBezTo>
                    <a:pt x="16171" y="113"/>
                    <a:pt x="15200" y="227"/>
                    <a:pt x="14108" y="755"/>
                  </a:cubicBezTo>
                  <a:cubicBezTo>
                    <a:pt x="13016" y="1284"/>
                    <a:pt x="11802" y="2228"/>
                    <a:pt x="10710" y="3361"/>
                  </a:cubicBezTo>
                  <a:cubicBezTo>
                    <a:pt x="9618" y="4494"/>
                    <a:pt x="8647" y="5815"/>
                    <a:pt x="7676" y="7137"/>
                  </a:cubicBezTo>
                  <a:cubicBezTo>
                    <a:pt x="6706" y="8459"/>
                    <a:pt x="5735" y="9780"/>
                    <a:pt x="4643" y="11159"/>
                  </a:cubicBezTo>
                  <a:cubicBezTo>
                    <a:pt x="3550" y="12537"/>
                    <a:pt x="2337" y="13972"/>
                    <a:pt x="1488" y="15218"/>
                  </a:cubicBezTo>
                  <a:cubicBezTo>
                    <a:pt x="638" y="16464"/>
                    <a:pt x="153" y="17522"/>
                    <a:pt x="31" y="18503"/>
                  </a:cubicBezTo>
                  <a:cubicBezTo>
                    <a:pt x="-90" y="19485"/>
                    <a:pt x="153" y="20392"/>
                    <a:pt x="638" y="20920"/>
                  </a:cubicBezTo>
                  <a:cubicBezTo>
                    <a:pt x="1123" y="21449"/>
                    <a:pt x="1852" y="21600"/>
                    <a:pt x="2580" y="21581"/>
                  </a:cubicBezTo>
                  <a:cubicBezTo>
                    <a:pt x="3308" y="21562"/>
                    <a:pt x="4036" y="21373"/>
                    <a:pt x="4764" y="211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8" name="Line"/>
            <p:cNvSpPr/>
            <p:nvPr/>
          </p:nvSpPr>
          <p:spPr>
            <a:xfrm>
              <a:off x="1497054" y="4955106"/>
              <a:ext cx="246104" cy="383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322" extrusionOk="0">
                  <a:moveTo>
                    <a:pt x="493" y="6680"/>
                  </a:moveTo>
                  <a:cubicBezTo>
                    <a:pt x="144" y="10243"/>
                    <a:pt x="-204" y="13806"/>
                    <a:pt x="144" y="16478"/>
                  </a:cubicBezTo>
                  <a:cubicBezTo>
                    <a:pt x="493" y="19151"/>
                    <a:pt x="1538" y="20932"/>
                    <a:pt x="2757" y="21266"/>
                  </a:cubicBezTo>
                  <a:cubicBezTo>
                    <a:pt x="3977" y="21600"/>
                    <a:pt x="5370" y="20487"/>
                    <a:pt x="8506" y="16701"/>
                  </a:cubicBezTo>
                  <a:cubicBezTo>
                    <a:pt x="11641" y="12915"/>
                    <a:pt x="16519" y="6458"/>
                    <a:pt x="2139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9" name="Line"/>
            <p:cNvSpPr/>
            <p:nvPr/>
          </p:nvSpPr>
          <p:spPr>
            <a:xfrm>
              <a:off x="0" y="1853489"/>
              <a:ext cx="1057917" cy="39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0" y="5236"/>
                  </a:moveTo>
                  <a:cubicBezTo>
                    <a:pt x="0" y="6327"/>
                    <a:pt x="0" y="7418"/>
                    <a:pt x="286" y="8836"/>
                  </a:cubicBezTo>
                  <a:cubicBezTo>
                    <a:pt x="573" y="10255"/>
                    <a:pt x="1145" y="12000"/>
                    <a:pt x="2209" y="13964"/>
                  </a:cubicBezTo>
                  <a:cubicBezTo>
                    <a:pt x="3273" y="15927"/>
                    <a:pt x="4827" y="18109"/>
                    <a:pt x="6259" y="19527"/>
                  </a:cubicBezTo>
                  <a:cubicBezTo>
                    <a:pt x="7691" y="20945"/>
                    <a:pt x="9000" y="21600"/>
                    <a:pt x="10350" y="21491"/>
                  </a:cubicBezTo>
                  <a:cubicBezTo>
                    <a:pt x="11700" y="21382"/>
                    <a:pt x="13091" y="20509"/>
                    <a:pt x="14400" y="19200"/>
                  </a:cubicBezTo>
                  <a:cubicBezTo>
                    <a:pt x="15709" y="17891"/>
                    <a:pt x="16936" y="16145"/>
                    <a:pt x="18000" y="14073"/>
                  </a:cubicBezTo>
                  <a:cubicBezTo>
                    <a:pt x="19064" y="12000"/>
                    <a:pt x="19964" y="9600"/>
                    <a:pt x="20536" y="7200"/>
                  </a:cubicBezTo>
                  <a:cubicBezTo>
                    <a:pt x="21109" y="4800"/>
                    <a:pt x="21355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0" name="Line"/>
            <p:cNvSpPr/>
            <p:nvPr/>
          </p:nvSpPr>
          <p:spPr>
            <a:xfrm>
              <a:off x="1021850" y="1820162"/>
              <a:ext cx="108198" cy="1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0" extrusionOk="0">
                  <a:moveTo>
                    <a:pt x="0" y="8590"/>
                  </a:moveTo>
                  <a:cubicBezTo>
                    <a:pt x="0" y="5590"/>
                    <a:pt x="0" y="2590"/>
                    <a:pt x="2000" y="1090"/>
                  </a:cubicBezTo>
                  <a:cubicBezTo>
                    <a:pt x="4000" y="-410"/>
                    <a:pt x="8000" y="-410"/>
                    <a:pt x="10800" y="1390"/>
                  </a:cubicBezTo>
                  <a:cubicBezTo>
                    <a:pt x="13600" y="3190"/>
                    <a:pt x="15200" y="6790"/>
                    <a:pt x="16800" y="10390"/>
                  </a:cubicBezTo>
                  <a:cubicBezTo>
                    <a:pt x="18400" y="13990"/>
                    <a:pt x="20000" y="17590"/>
                    <a:pt x="21600" y="211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570" name="Drawing"/>
          <p:cNvGrpSpPr/>
          <p:nvPr/>
        </p:nvGrpSpPr>
        <p:grpSpPr>
          <a:xfrm>
            <a:off x="13345381" y="11681154"/>
            <a:ext cx="1790031" cy="629141"/>
            <a:chOff x="0" y="0"/>
            <a:chExt cx="1790029" cy="629139"/>
          </a:xfrm>
        </p:grpSpPr>
        <p:sp>
          <p:nvSpPr>
            <p:cNvPr id="4562" name="Line"/>
            <p:cNvSpPr/>
            <p:nvPr/>
          </p:nvSpPr>
          <p:spPr>
            <a:xfrm>
              <a:off x="0" y="0"/>
              <a:ext cx="430194" cy="51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539" y="9281"/>
                  </a:moveTo>
                  <a:cubicBezTo>
                    <a:pt x="739" y="6750"/>
                    <a:pt x="939" y="4219"/>
                    <a:pt x="839" y="2531"/>
                  </a:cubicBezTo>
                  <a:cubicBezTo>
                    <a:pt x="739" y="844"/>
                    <a:pt x="339" y="0"/>
                    <a:pt x="139" y="0"/>
                  </a:cubicBezTo>
                  <a:cubicBezTo>
                    <a:pt x="-61" y="0"/>
                    <a:pt x="-61" y="844"/>
                    <a:pt x="239" y="3375"/>
                  </a:cubicBezTo>
                  <a:cubicBezTo>
                    <a:pt x="539" y="5906"/>
                    <a:pt x="1139" y="10125"/>
                    <a:pt x="1639" y="13162"/>
                  </a:cubicBezTo>
                  <a:cubicBezTo>
                    <a:pt x="2139" y="16200"/>
                    <a:pt x="2539" y="18056"/>
                    <a:pt x="2939" y="19406"/>
                  </a:cubicBezTo>
                  <a:cubicBezTo>
                    <a:pt x="3339" y="20756"/>
                    <a:pt x="3739" y="21600"/>
                    <a:pt x="3939" y="21600"/>
                  </a:cubicBezTo>
                  <a:cubicBezTo>
                    <a:pt x="4139" y="21600"/>
                    <a:pt x="4139" y="20756"/>
                    <a:pt x="4539" y="17887"/>
                  </a:cubicBezTo>
                  <a:cubicBezTo>
                    <a:pt x="4939" y="15019"/>
                    <a:pt x="5739" y="10125"/>
                    <a:pt x="6239" y="7088"/>
                  </a:cubicBezTo>
                  <a:cubicBezTo>
                    <a:pt x="6739" y="4050"/>
                    <a:pt x="6939" y="2869"/>
                    <a:pt x="7339" y="1941"/>
                  </a:cubicBezTo>
                  <a:cubicBezTo>
                    <a:pt x="7739" y="1012"/>
                    <a:pt x="8339" y="337"/>
                    <a:pt x="8739" y="422"/>
                  </a:cubicBezTo>
                  <a:cubicBezTo>
                    <a:pt x="9139" y="506"/>
                    <a:pt x="9339" y="1350"/>
                    <a:pt x="9739" y="3628"/>
                  </a:cubicBezTo>
                  <a:cubicBezTo>
                    <a:pt x="10139" y="5906"/>
                    <a:pt x="10739" y="9619"/>
                    <a:pt x="11139" y="11897"/>
                  </a:cubicBezTo>
                  <a:cubicBezTo>
                    <a:pt x="11539" y="14175"/>
                    <a:pt x="11739" y="15019"/>
                    <a:pt x="12139" y="14850"/>
                  </a:cubicBezTo>
                  <a:cubicBezTo>
                    <a:pt x="12539" y="14681"/>
                    <a:pt x="13139" y="13500"/>
                    <a:pt x="14339" y="11306"/>
                  </a:cubicBezTo>
                  <a:cubicBezTo>
                    <a:pt x="15539" y="9112"/>
                    <a:pt x="17339" y="5906"/>
                    <a:pt x="18639" y="3966"/>
                  </a:cubicBezTo>
                  <a:cubicBezTo>
                    <a:pt x="19939" y="2025"/>
                    <a:pt x="20739" y="1350"/>
                    <a:pt x="21139" y="1687"/>
                  </a:cubicBezTo>
                  <a:cubicBezTo>
                    <a:pt x="21539" y="2025"/>
                    <a:pt x="21539" y="3375"/>
                    <a:pt x="21339" y="6497"/>
                  </a:cubicBezTo>
                  <a:cubicBezTo>
                    <a:pt x="21139" y="9619"/>
                    <a:pt x="20739" y="14512"/>
                    <a:pt x="20339" y="194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3" name="Line"/>
            <p:cNvSpPr/>
            <p:nvPr/>
          </p:nvSpPr>
          <p:spPr>
            <a:xfrm>
              <a:off x="510141" y="352638"/>
              <a:ext cx="258038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8438" y="0"/>
                  </a:moveTo>
                  <a:cubicBezTo>
                    <a:pt x="6776" y="0"/>
                    <a:pt x="5115" y="0"/>
                    <a:pt x="3786" y="1000"/>
                  </a:cubicBezTo>
                  <a:cubicBezTo>
                    <a:pt x="2457" y="2000"/>
                    <a:pt x="1460" y="4000"/>
                    <a:pt x="795" y="6400"/>
                  </a:cubicBezTo>
                  <a:cubicBezTo>
                    <a:pt x="130" y="8800"/>
                    <a:pt x="-202" y="11600"/>
                    <a:pt x="130" y="13800"/>
                  </a:cubicBezTo>
                  <a:cubicBezTo>
                    <a:pt x="463" y="16000"/>
                    <a:pt x="1460" y="17600"/>
                    <a:pt x="2789" y="18000"/>
                  </a:cubicBezTo>
                  <a:cubicBezTo>
                    <a:pt x="4118" y="18400"/>
                    <a:pt x="5780" y="17600"/>
                    <a:pt x="7275" y="15200"/>
                  </a:cubicBezTo>
                  <a:cubicBezTo>
                    <a:pt x="8770" y="12800"/>
                    <a:pt x="10100" y="8800"/>
                    <a:pt x="10764" y="5800"/>
                  </a:cubicBezTo>
                  <a:cubicBezTo>
                    <a:pt x="11429" y="2800"/>
                    <a:pt x="11429" y="800"/>
                    <a:pt x="11595" y="1000"/>
                  </a:cubicBezTo>
                  <a:cubicBezTo>
                    <a:pt x="11761" y="1200"/>
                    <a:pt x="12093" y="3600"/>
                    <a:pt x="13755" y="7400"/>
                  </a:cubicBezTo>
                  <a:cubicBezTo>
                    <a:pt x="15416" y="11200"/>
                    <a:pt x="18407" y="16400"/>
                    <a:pt x="2139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4" name="Line"/>
            <p:cNvSpPr/>
            <p:nvPr/>
          </p:nvSpPr>
          <p:spPr>
            <a:xfrm>
              <a:off x="828286" y="304551"/>
              <a:ext cx="48088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333"/>
                    <a:pt x="7200" y="10667"/>
                    <a:pt x="10800" y="14133"/>
                  </a:cubicBezTo>
                  <a:cubicBezTo>
                    <a:pt x="14400" y="17600"/>
                    <a:pt x="18000" y="19200"/>
                    <a:pt x="19800" y="20133"/>
                  </a:cubicBezTo>
                  <a:cubicBezTo>
                    <a:pt x="21600" y="21067"/>
                    <a:pt x="21600" y="213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5" name="Line"/>
            <p:cNvSpPr/>
            <p:nvPr/>
          </p:nvSpPr>
          <p:spPr>
            <a:xfrm>
              <a:off x="781536" y="449769"/>
              <a:ext cx="191014" cy="5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256" extrusionOk="0">
                  <a:moveTo>
                    <a:pt x="1175" y="21256"/>
                  </a:moveTo>
                  <a:cubicBezTo>
                    <a:pt x="294" y="14056"/>
                    <a:pt x="-588" y="6856"/>
                    <a:pt x="514" y="3256"/>
                  </a:cubicBezTo>
                  <a:cubicBezTo>
                    <a:pt x="1616" y="-344"/>
                    <a:pt x="4702" y="-344"/>
                    <a:pt x="8449" y="376"/>
                  </a:cubicBezTo>
                  <a:cubicBezTo>
                    <a:pt x="12196" y="1096"/>
                    <a:pt x="16604" y="2536"/>
                    <a:pt x="21012" y="39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6" name="Line"/>
            <p:cNvSpPr/>
            <p:nvPr/>
          </p:nvSpPr>
          <p:spPr>
            <a:xfrm>
              <a:off x="1032657" y="346135"/>
              <a:ext cx="228415" cy="17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9" extrusionOk="0">
                  <a:moveTo>
                    <a:pt x="0" y="9419"/>
                  </a:moveTo>
                  <a:cubicBezTo>
                    <a:pt x="758" y="11819"/>
                    <a:pt x="1516" y="14219"/>
                    <a:pt x="2274" y="16619"/>
                  </a:cubicBezTo>
                  <a:cubicBezTo>
                    <a:pt x="3032" y="19019"/>
                    <a:pt x="3789" y="21419"/>
                    <a:pt x="3979" y="21419"/>
                  </a:cubicBezTo>
                  <a:cubicBezTo>
                    <a:pt x="4168" y="21419"/>
                    <a:pt x="3790" y="19019"/>
                    <a:pt x="3411" y="16379"/>
                  </a:cubicBezTo>
                  <a:cubicBezTo>
                    <a:pt x="3032" y="13739"/>
                    <a:pt x="2653" y="10859"/>
                    <a:pt x="2653" y="8219"/>
                  </a:cubicBezTo>
                  <a:cubicBezTo>
                    <a:pt x="2653" y="5579"/>
                    <a:pt x="3032" y="3179"/>
                    <a:pt x="5305" y="1739"/>
                  </a:cubicBezTo>
                  <a:cubicBezTo>
                    <a:pt x="7579" y="299"/>
                    <a:pt x="11747" y="-181"/>
                    <a:pt x="14779" y="59"/>
                  </a:cubicBezTo>
                  <a:cubicBezTo>
                    <a:pt x="17810" y="299"/>
                    <a:pt x="19705" y="1259"/>
                    <a:pt x="21600" y="22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7" name="Line"/>
            <p:cNvSpPr/>
            <p:nvPr/>
          </p:nvSpPr>
          <p:spPr>
            <a:xfrm>
              <a:off x="1297137" y="352638"/>
              <a:ext cx="60109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8" name="Line"/>
            <p:cNvSpPr/>
            <p:nvPr/>
          </p:nvSpPr>
          <p:spPr>
            <a:xfrm>
              <a:off x="1328133" y="213454"/>
              <a:ext cx="41135" cy="7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297" extrusionOk="0">
                  <a:moveTo>
                    <a:pt x="2484" y="11040"/>
                  </a:moveTo>
                  <a:cubicBezTo>
                    <a:pt x="520" y="4868"/>
                    <a:pt x="-1443" y="-1303"/>
                    <a:pt x="1503" y="240"/>
                  </a:cubicBezTo>
                  <a:cubicBezTo>
                    <a:pt x="4448" y="1783"/>
                    <a:pt x="12303" y="11040"/>
                    <a:pt x="20157" y="202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9" name="Line"/>
            <p:cNvSpPr/>
            <p:nvPr/>
          </p:nvSpPr>
          <p:spPr>
            <a:xfrm>
              <a:off x="1556820" y="322414"/>
              <a:ext cx="233210" cy="30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72" extrusionOk="0">
                  <a:moveTo>
                    <a:pt x="16913" y="2116"/>
                  </a:moveTo>
                  <a:cubicBezTo>
                    <a:pt x="15814" y="994"/>
                    <a:pt x="14716" y="-128"/>
                    <a:pt x="13618" y="12"/>
                  </a:cubicBezTo>
                  <a:cubicBezTo>
                    <a:pt x="12520" y="153"/>
                    <a:pt x="11421" y="1555"/>
                    <a:pt x="9591" y="4641"/>
                  </a:cubicBezTo>
                  <a:cubicBezTo>
                    <a:pt x="7760" y="7727"/>
                    <a:pt x="5198" y="12495"/>
                    <a:pt x="3733" y="15721"/>
                  </a:cubicBezTo>
                  <a:cubicBezTo>
                    <a:pt x="2269" y="18947"/>
                    <a:pt x="1903" y="20630"/>
                    <a:pt x="1536" y="20771"/>
                  </a:cubicBezTo>
                  <a:cubicBezTo>
                    <a:pt x="1170" y="20911"/>
                    <a:pt x="804" y="19508"/>
                    <a:pt x="621" y="17966"/>
                  </a:cubicBezTo>
                  <a:cubicBezTo>
                    <a:pt x="438" y="16423"/>
                    <a:pt x="438" y="14740"/>
                    <a:pt x="255" y="12636"/>
                  </a:cubicBezTo>
                  <a:cubicBezTo>
                    <a:pt x="72" y="10532"/>
                    <a:pt x="-294" y="8007"/>
                    <a:pt x="438" y="7025"/>
                  </a:cubicBezTo>
                  <a:cubicBezTo>
                    <a:pt x="1170" y="6043"/>
                    <a:pt x="3001" y="6604"/>
                    <a:pt x="5930" y="8428"/>
                  </a:cubicBezTo>
                  <a:cubicBezTo>
                    <a:pt x="8859" y="10251"/>
                    <a:pt x="12886" y="13337"/>
                    <a:pt x="15631" y="15721"/>
                  </a:cubicBezTo>
                  <a:cubicBezTo>
                    <a:pt x="18377" y="18106"/>
                    <a:pt x="19842" y="19789"/>
                    <a:pt x="21306" y="21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582" name="Drawing"/>
          <p:cNvGrpSpPr/>
          <p:nvPr/>
        </p:nvGrpSpPr>
        <p:grpSpPr>
          <a:xfrm>
            <a:off x="504914" y="7723098"/>
            <a:ext cx="1791245" cy="1812306"/>
            <a:chOff x="0" y="0"/>
            <a:chExt cx="1791244" cy="1812304"/>
          </a:xfrm>
        </p:grpSpPr>
        <p:sp>
          <p:nvSpPr>
            <p:cNvPr id="4571" name="Line"/>
            <p:cNvSpPr/>
            <p:nvPr/>
          </p:nvSpPr>
          <p:spPr>
            <a:xfrm>
              <a:off x="73633" y="0"/>
              <a:ext cx="166803" cy="51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168" extrusionOk="0">
                  <a:moveTo>
                    <a:pt x="5978" y="5682"/>
                  </a:moveTo>
                  <a:cubicBezTo>
                    <a:pt x="5464" y="4864"/>
                    <a:pt x="4950" y="4046"/>
                    <a:pt x="3921" y="2900"/>
                  </a:cubicBezTo>
                  <a:cubicBezTo>
                    <a:pt x="2893" y="1755"/>
                    <a:pt x="1350" y="282"/>
                    <a:pt x="578" y="36"/>
                  </a:cubicBezTo>
                  <a:cubicBezTo>
                    <a:pt x="-193" y="-209"/>
                    <a:pt x="-193" y="773"/>
                    <a:pt x="578" y="3473"/>
                  </a:cubicBezTo>
                  <a:cubicBezTo>
                    <a:pt x="1350" y="6173"/>
                    <a:pt x="2893" y="10591"/>
                    <a:pt x="3921" y="13373"/>
                  </a:cubicBezTo>
                  <a:cubicBezTo>
                    <a:pt x="4950" y="16155"/>
                    <a:pt x="5464" y="17300"/>
                    <a:pt x="6493" y="18446"/>
                  </a:cubicBezTo>
                  <a:cubicBezTo>
                    <a:pt x="7521" y="19591"/>
                    <a:pt x="9064" y="20736"/>
                    <a:pt x="10864" y="21064"/>
                  </a:cubicBezTo>
                  <a:cubicBezTo>
                    <a:pt x="12664" y="21391"/>
                    <a:pt x="14721" y="20900"/>
                    <a:pt x="16521" y="20246"/>
                  </a:cubicBezTo>
                  <a:cubicBezTo>
                    <a:pt x="18321" y="19591"/>
                    <a:pt x="19864" y="18773"/>
                    <a:pt x="21407" y="179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2" name="Line"/>
            <p:cNvSpPr/>
            <p:nvPr/>
          </p:nvSpPr>
          <p:spPr>
            <a:xfrm>
              <a:off x="258811" y="247417"/>
              <a:ext cx="234082" cy="26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0958" extrusionOk="0">
                  <a:moveTo>
                    <a:pt x="518" y="2852"/>
                  </a:moveTo>
                  <a:cubicBezTo>
                    <a:pt x="152" y="6029"/>
                    <a:pt x="-214" y="9205"/>
                    <a:pt x="152" y="12223"/>
                  </a:cubicBezTo>
                  <a:cubicBezTo>
                    <a:pt x="518" y="15240"/>
                    <a:pt x="1617" y="18099"/>
                    <a:pt x="2349" y="18734"/>
                  </a:cubicBezTo>
                  <a:cubicBezTo>
                    <a:pt x="3081" y="19370"/>
                    <a:pt x="3447" y="17782"/>
                    <a:pt x="4362" y="14605"/>
                  </a:cubicBezTo>
                  <a:cubicBezTo>
                    <a:pt x="5278" y="11429"/>
                    <a:pt x="6742" y="6664"/>
                    <a:pt x="8023" y="3646"/>
                  </a:cubicBezTo>
                  <a:cubicBezTo>
                    <a:pt x="9305" y="629"/>
                    <a:pt x="10403" y="-642"/>
                    <a:pt x="11501" y="311"/>
                  </a:cubicBezTo>
                  <a:cubicBezTo>
                    <a:pt x="12600" y="1264"/>
                    <a:pt x="13698" y="4440"/>
                    <a:pt x="14613" y="7776"/>
                  </a:cubicBezTo>
                  <a:cubicBezTo>
                    <a:pt x="15528" y="11111"/>
                    <a:pt x="16261" y="14605"/>
                    <a:pt x="17359" y="16829"/>
                  </a:cubicBezTo>
                  <a:cubicBezTo>
                    <a:pt x="18457" y="19052"/>
                    <a:pt x="19922" y="20005"/>
                    <a:pt x="21386" y="209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3" name="Line"/>
            <p:cNvSpPr/>
            <p:nvPr/>
          </p:nvSpPr>
          <p:spPr>
            <a:xfrm>
              <a:off x="516936" y="273170"/>
              <a:ext cx="264480" cy="224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0" extrusionOk="0">
                  <a:moveTo>
                    <a:pt x="0" y="2033"/>
                  </a:moveTo>
                  <a:cubicBezTo>
                    <a:pt x="655" y="4229"/>
                    <a:pt x="1309" y="6426"/>
                    <a:pt x="1964" y="10087"/>
                  </a:cubicBezTo>
                  <a:cubicBezTo>
                    <a:pt x="2618" y="13748"/>
                    <a:pt x="3273" y="18873"/>
                    <a:pt x="3600" y="20155"/>
                  </a:cubicBezTo>
                  <a:cubicBezTo>
                    <a:pt x="3927" y="21436"/>
                    <a:pt x="3927" y="18873"/>
                    <a:pt x="4255" y="15395"/>
                  </a:cubicBezTo>
                  <a:cubicBezTo>
                    <a:pt x="4582" y="11917"/>
                    <a:pt x="5236" y="7524"/>
                    <a:pt x="6055" y="4595"/>
                  </a:cubicBezTo>
                  <a:cubicBezTo>
                    <a:pt x="6873" y="1667"/>
                    <a:pt x="7855" y="202"/>
                    <a:pt x="9000" y="19"/>
                  </a:cubicBezTo>
                  <a:cubicBezTo>
                    <a:pt x="10145" y="-164"/>
                    <a:pt x="11455" y="934"/>
                    <a:pt x="12764" y="3863"/>
                  </a:cubicBezTo>
                  <a:cubicBezTo>
                    <a:pt x="14073" y="6792"/>
                    <a:pt x="15382" y="11551"/>
                    <a:pt x="16855" y="14480"/>
                  </a:cubicBezTo>
                  <a:cubicBezTo>
                    <a:pt x="18327" y="17409"/>
                    <a:pt x="19964" y="18507"/>
                    <a:pt x="21600" y="196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4" name="Line"/>
            <p:cNvSpPr/>
            <p:nvPr/>
          </p:nvSpPr>
          <p:spPr>
            <a:xfrm>
              <a:off x="793436" y="247335"/>
              <a:ext cx="444807" cy="24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452"/>
                  </a:moveTo>
                  <a:cubicBezTo>
                    <a:pt x="973" y="9755"/>
                    <a:pt x="1946" y="9058"/>
                    <a:pt x="2724" y="7839"/>
                  </a:cubicBezTo>
                  <a:cubicBezTo>
                    <a:pt x="3503" y="6619"/>
                    <a:pt x="4086" y="4877"/>
                    <a:pt x="3989" y="3484"/>
                  </a:cubicBezTo>
                  <a:cubicBezTo>
                    <a:pt x="3892" y="2090"/>
                    <a:pt x="3114" y="1045"/>
                    <a:pt x="2432" y="1394"/>
                  </a:cubicBezTo>
                  <a:cubicBezTo>
                    <a:pt x="1751" y="1742"/>
                    <a:pt x="1168" y="3484"/>
                    <a:pt x="876" y="6619"/>
                  </a:cubicBezTo>
                  <a:cubicBezTo>
                    <a:pt x="584" y="9755"/>
                    <a:pt x="584" y="14284"/>
                    <a:pt x="973" y="17245"/>
                  </a:cubicBezTo>
                  <a:cubicBezTo>
                    <a:pt x="1362" y="20206"/>
                    <a:pt x="2141" y="21600"/>
                    <a:pt x="3405" y="21600"/>
                  </a:cubicBezTo>
                  <a:cubicBezTo>
                    <a:pt x="4670" y="21600"/>
                    <a:pt x="6422" y="20206"/>
                    <a:pt x="7686" y="17594"/>
                  </a:cubicBezTo>
                  <a:cubicBezTo>
                    <a:pt x="8951" y="14981"/>
                    <a:pt x="9730" y="11148"/>
                    <a:pt x="10022" y="8361"/>
                  </a:cubicBezTo>
                  <a:cubicBezTo>
                    <a:pt x="10314" y="5574"/>
                    <a:pt x="10119" y="3832"/>
                    <a:pt x="9924" y="3832"/>
                  </a:cubicBezTo>
                  <a:cubicBezTo>
                    <a:pt x="9730" y="3832"/>
                    <a:pt x="9535" y="5574"/>
                    <a:pt x="9632" y="7316"/>
                  </a:cubicBezTo>
                  <a:cubicBezTo>
                    <a:pt x="9730" y="9058"/>
                    <a:pt x="10119" y="10800"/>
                    <a:pt x="10703" y="12542"/>
                  </a:cubicBezTo>
                  <a:cubicBezTo>
                    <a:pt x="11286" y="14284"/>
                    <a:pt x="12065" y="16026"/>
                    <a:pt x="12357" y="16026"/>
                  </a:cubicBezTo>
                  <a:cubicBezTo>
                    <a:pt x="12649" y="16026"/>
                    <a:pt x="12454" y="14284"/>
                    <a:pt x="12357" y="12542"/>
                  </a:cubicBezTo>
                  <a:cubicBezTo>
                    <a:pt x="12259" y="10800"/>
                    <a:pt x="12259" y="9058"/>
                    <a:pt x="13524" y="7142"/>
                  </a:cubicBezTo>
                  <a:cubicBezTo>
                    <a:pt x="14789" y="5226"/>
                    <a:pt x="17319" y="3135"/>
                    <a:pt x="18876" y="1916"/>
                  </a:cubicBezTo>
                  <a:cubicBezTo>
                    <a:pt x="20432" y="697"/>
                    <a:pt x="21016" y="34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5" name="Line"/>
            <p:cNvSpPr/>
            <p:nvPr/>
          </p:nvSpPr>
          <p:spPr>
            <a:xfrm>
              <a:off x="0" y="830846"/>
              <a:ext cx="372675" cy="30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1" extrusionOk="0">
                  <a:moveTo>
                    <a:pt x="0" y="2045"/>
                  </a:moveTo>
                  <a:cubicBezTo>
                    <a:pt x="697" y="6476"/>
                    <a:pt x="1394" y="10907"/>
                    <a:pt x="1858" y="14368"/>
                  </a:cubicBezTo>
                  <a:cubicBezTo>
                    <a:pt x="2323" y="17830"/>
                    <a:pt x="2555" y="20322"/>
                    <a:pt x="2671" y="20738"/>
                  </a:cubicBezTo>
                  <a:cubicBezTo>
                    <a:pt x="2787" y="21153"/>
                    <a:pt x="2787" y="19491"/>
                    <a:pt x="3135" y="16307"/>
                  </a:cubicBezTo>
                  <a:cubicBezTo>
                    <a:pt x="3484" y="13122"/>
                    <a:pt x="4181" y="8415"/>
                    <a:pt x="4645" y="5368"/>
                  </a:cubicBezTo>
                  <a:cubicBezTo>
                    <a:pt x="5110" y="2322"/>
                    <a:pt x="5342" y="938"/>
                    <a:pt x="5923" y="661"/>
                  </a:cubicBezTo>
                  <a:cubicBezTo>
                    <a:pt x="6503" y="384"/>
                    <a:pt x="7432" y="1215"/>
                    <a:pt x="8129" y="3291"/>
                  </a:cubicBezTo>
                  <a:cubicBezTo>
                    <a:pt x="8826" y="5368"/>
                    <a:pt x="9290" y="8691"/>
                    <a:pt x="9523" y="11045"/>
                  </a:cubicBezTo>
                  <a:cubicBezTo>
                    <a:pt x="9755" y="13399"/>
                    <a:pt x="9755" y="14784"/>
                    <a:pt x="9987" y="16168"/>
                  </a:cubicBezTo>
                  <a:cubicBezTo>
                    <a:pt x="10219" y="17553"/>
                    <a:pt x="10684" y="18938"/>
                    <a:pt x="10916" y="18799"/>
                  </a:cubicBezTo>
                  <a:cubicBezTo>
                    <a:pt x="11148" y="18661"/>
                    <a:pt x="11148" y="16999"/>
                    <a:pt x="11381" y="14645"/>
                  </a:cubicBezTo>
                  <a:cubicBezTo>
                    <a:pt x="11613" y="12291"/>
                    <a:pt x="12077" y="9245"/>
                    <a:pt x="12658" y="6338"/>
                  </a:cubicBezTo>
                  <a:cubicBezTo>
                    <a:pt x="13239" y="3430"/>
                    <a:pt x="13935" y="661"/>
                    <a:pt x="14632" y="107"/>
                  </a:cubicBezTo>
                  <a:cubicBezTo>
                    <a:pt x="15329" y="-447"/>
                    <a:pt x="16026" y="1215"/>
                    <a:pt x="16606" y="3568"/>
                  </a:cubicBezTo>
                  <a:cubicBezTo>
                    <a:pt x="17187" y="5922"/>
                    <a:pt x="17652" y="8968"/>
                    <a:pt x="18465" y="11599"/>
                  </a:cubicBezTo>
                  <a:cubicBezTo>
                    <a:pt x="19277" y="14230"/>
                    <a:pt x="20439" y="16445"/>
                    <a:pt x="21600" y="186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6" name="Line"/>
            <p:cNvSpPr/>
            <p:nvPr/>
          </p:nvSpPr>
          <p:spPr>
            <a:xfrm>
              <a:off x="396718" y="842245"/>
              <a:ext cx="553002" cy="28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10082"/>
                  </a:moveTo>
                  <a:cubicBezTo>
                    <a:pt x="783" y="10666"/>
                    <a:pt x="1565" y="11250"/>
                    <a:pt x="2348" y="11250"/>
                  </a:cubicBezTo>
                  <a:cubicBezTo>
                    <a:pt x="3130" y="11250"/>
                    <a:pt x="3913" y="10666"/>
                    <a:pt x="4461" y="9207"/>
                  </a:cubicBezTo>
                  <a:cubicBezTo>
                    <a:pt x="5009" y="7747"/>
                    <a:pt x="5322" y="5412"/>
                    <a:pt x="5243" y="3661"/>
                  </a:cubicBezTo>
                  <a:cubicBezTo>
                    <a:pt x="5165" y="1909"/>
                    <a:pt x="4696" y="742"/>
                    <a:pt x="4148" y="596"/>
                  </a:cubicBezTo>
                  <a:cubicBezTo>
                    <a:pt x="3600" y="450"/>
                    <a:pt x="2974" y="1325"/>
                    <a:pt x="2583" y="3223"/>
                  </a:cubicBezTo>
                  <a:cubicBezTo>
                    <a:pt x="2191" y="5120"/>
                    <a:pt x="2035" y="8039"/>
                    <a:pt x="2348" y="11250"/>
                  </a:cubicBezTo>
                  <a:cubicBezTo>
                    <a:pt x="2661" y="14461"/>
                    <a:pt x="3443" y="17963"/>
                    <a:pt x="4226" y="19715"/>
                  </a:cubicBezTo>
                  <a:cubicBezTo>
                    <a:pt x="5009" y="21466"/>
                    <a:pt x="5791" y="21466"/>
                    <a:pt x="6965" y="19715"/>
                  </a:cubicBezTo>
                  <a:cubicBezTo>
                    <a:pt x="8139" y="17963"/>
                    <a:pt x="9704" y="14461"/>
                    <a:pt x="10565" y="11250"/>
                  </a:cubicBezTo>
                  <a:cubicBezTo>
                    <a:pt x="11426" y="8039"/>
                    <a:pt x="11583" y="5120"/>
                    <a:pt x="11426" y="3077"/>
                  </a:cubicBezTo>
                  <a:cubicBezTo>
                    <a:pt x="11270" y="1034"/>
                    <a:pt x="10800" y="-134"/>
                    <a:pt x="10565" y="12"/>
                  </a:cubicBezTo>
                  <a:cubicBezTo>
                    <a:pt x="10330" y="158"/>
                    <a:pt x="10330" y="1617"/>
                    <a:pt x="10487" y="4098"/>
                  </a:cubicBezTo>
                  <a:cubicBezTo>
                    <a:pt x="10643" y="6579"/>
                    <a:pt x="10957" y="10082"/>
                    <a:pt x="11348" y="12417"/>
                  </a:cubicBezTo>
                  <a:cubicBezTo>
                    <a:pt x="11739" y="14752"/>
                    <a:pt x="12209" y="15920"/>
                    <a:pt x="12443" y="15628"/>
                  </a:cubicBezTo>
                  <a:cubicBezTo>
                    <a:pt x="12678" y="15336"/>
                    <a:pt x="12678" y="13585"/>
                    <a:pt x="12757" y="11979"/>
                  </a:cubicBezTo>
                  <a:cubicBezTo>
                    <a:pt x="12835" y="10374"/>
                    <a:pt x="12991" y="8915"/>
                    <a:pt x="13148" y="7455"/>
                  </a:cubicBezTo>
                  <a:cubicBezTo>
                    <a:pt x="13304" y="5996"/>
                    <a:pt x="13461" y="4536"/>
                    <a:pt x="13696" y="4536"/>
                  </a:cubicBezTo>
                  <a:cubicBezTo>
                    <a:pt x="13930" y="4536"/>
                    <a:pt x="14243" y="5996"/>
                    <a:pt x="14478" y="7601"/>
                  </a:cubicBezTo>
                  <a:cubicBezTo>
                    <a:pt x="14713" y="9207"/>
                    <a:pt x="14870" y="10958"/>
                    <a:pt x="15183" y="11104"/>
                  </a:cubicBezTo>
                  <a:cubicBezTo>
                    <a:pt x="15496" y="11250"/>
                    <a:pt x="15965" y="9790"/>
                    <a:pt x="16357" y="8331"/>
                  </a:cubicBezTo>
                  <a:cubicBezTo>
                    <a:pt x="16748" y="6871"/>
                    <a:pt x="17061" y="5412"/>
                    <a:pt x="17452" y="4098"/>
                  </a:cubicBezTo>
                  <a:cubicBezTo>
                    <a:pt x="17843" y="2785"/>
                    <a:pt x="18313" y="1617"/>
                    <a:pt x="18626" y="1763"/>
                  </a:cubicBezTo>
                  <a:cubicBezTo>
                    <a:pt x="18939" y="1909"/>
                    <a:pt x="19096" y="3369"/>
                    <a:pt x="19565" y="5996"/>
                  </a:cubicBezTo>
                  <a:cubicBezTo>
                    <a:pt x="20035" y="8623"/>
                    <a:pt x="20817" y="12417"/>
                    <a:pt x="21600" y="1621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7" name="Line"/>
            <p:cNvSpPr/>
            <p:nvPr/>
          </p:nvSpPr>
          <p:spPr>
            <a:xfrm>
              <a:off x="949719" y="740228"/>
              <a:ext cx="673221" cy="30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9" extrusionOk="0">
                  <a:moveTo>
                    <a:pt x="0" y="0"/>
                  </a:moveTo>
                  <a:cubicBezTo>
                    <a:pt x="257" y="4488"/>
                    <a:pt x="514" y="8977"/>
                    <a:pt x="771" y="12343"/>
                  </a:cubicBezTo>
                  <a:cubicBezTo>
                    <a:pt x="1029" y="15709"/>
                    <a:pt x="1286" y="17953"/>
                    <a:pt x="1543" y="18234"/>
                  </a:cubicBezTo>
                  <a:cubicBezTo>
                    <a:pt x="1800" y="18514"/>
                    <a:pt x="2057" y="16831"/>
                    <a:pt x="2314" y="15148"/>
                  </a:cubicBezTo>
                  <a:cubicBezTo>
                    <a:pt x="2571" y="13465"/>
                    <a:pt x="2829" y="11782"/>
                    <a:pt x="3279" y="10660"/>
                  </a:cubicBezTo>
                  <a:cubicBezTo>
                    <a:pt x="3729" y="9538"/>
                    <a:pt x="4371" y="8977"/>
                    <a:pt x="4821" y="9397"/>
                  </a:cubicBezTo>
                  <a:cubicBezTo>
                    <a:pt x="5271" y="9818"/>
                    <a:pt x="5529" y="11221"/>
                    <a:pt x="5721" y="12623"/>
                  </a:cubicBezTo>
                  <a:cubicBezTo>
                    <a:pt x="5914" y="14026"/>
                    <a:pt x="6043" y="15429"/>
                    <a:pt x="5850" y="17112"/>
                  </a:cubicBezTo>
                  <a:cubicBezTo>
                    <a:pt x="5657" y="18795"/>
                    <a:pt x="5143" y="20758"/>
                    <a:pt x="4693" y="21179"/>
                  </a:cubicBezTo>
                  <a:cubicBezTo>
                    <a:pt x="4243" y="21600"/>
                    <a:pt x="3857" y="20478"/>
                    <a:pt x="3664" y="19216"/>
                  </a:cubicBezTo>
                  <a:cubicBezTo>
                    <a:pt x="3471" y="17953"/>
                    <a:pt x="3471" y="16551"/>
                    <a:pt x="3600" y="15148"/>
                  </a:cubicBezTo>
                  <a:cubicBezTo>
                    <a:pt x="3729" y="13745"/>
                    <a:pt x="3986" y="12343"/>
                    <a:pt x="4371" y="11081"/>
                  </a:cubicBezTo>
                  <a:cubicBezTo>
                    <a:pt x="4757" y="9818"/>
                    <a:pt x="5271" y="8696"/>
                    <a:pt x="5786" y="8556"/>
                  </a:cubicBezTo>
                  <a:cubicBezTo>
                    <a:pt x="6300" y="8416"/>
                    <a:pt x="6814" y="9257"/>
                    <a:pt x="7264" y="10379"/>
                  </a:cubicBezTo>
                  <a:cubicBezTo>
                    <a:pt x="7714" y="11501"/>
                    <a:pt x="8100" y="12904"/>
                    <a:pt x="8421" y="14587"/>
                  </a:cubicBezTo>
                  <a:cubicBezTo>
                    <a:pt x="8743" y="16270"/>
                    <a:pt x="9000" y="18234"/>
                    <a:pt x="9000" y="18374"/>
                  </a:cubicBezTo>
                  <a:cubicBezTo>
                    <a:pt x="9000" y="18514"/>
                    <a:pt x="8743" y="16831"/>
                    <a:pt x="8614" y="15288"/>
                  </a:cubicBezTo>
                  <a:cubicBezTo>
                    <a:pt x="8486" y="13745"/>
                    <a:pt x="8486" y="12343"/>
                    <a:pt x="8486" y="10940"/>
                  </a:cubicBezTo>
                  <a:cubicBezTo>
                    <a:pt x="8486" y="9538"/>
                    <a:pt x="8486" y="8135"/>
                    <a:pt x="8807" y="7153"/>
                  </a:cubicBezTo>
                  <a:cubicBezTo>
                    <a:pt x="9129" y="6171"/>
                    <a:pt x="9771" y="5610"/>
                    <a:pt x="10414" y="5751"/>
                  </a:cubicBezTo>
                  <a:cubicBezTo>
                    <a:pt x="11057" y="5891"/>
                    <a:pt x="11700" y="6732"/>
                    <a:pt x="11957" y="7855"/>
                  </a:cubicBezTo>
                  <a:cubicBezTo>
                    <a:pt x="12214" y="8977"/>
                    <a:pt x="12086" y="10379"/>
                    <a:pt x="12021" y="11922"/>
                  </a:cubicBezTo>
                  <a:cubicBezTo>
                    <a:pt x="11957" y="13465"/>
                    <a:pt x="11957" y="15148"/>
                    <a:pt x="12086" y="16691"/>
                  </a:cubicBezTo>
                  <a:cubicBezTo>
                    <a:pt x="12214" y="18234"/>
                    <a:pt x="12471" y="19636"/>
                    <a:pt x="12793" y="19777"/>
                  </a:cubicBezTo>
                  <a:cubicBezTo>
                    <a:pt x="13114" y="19917"/>
                    <a:pt x="13500" y="18795"/>
                    <a:pt x="13821" y="16831"/>
                  </a:cubicBezTo>
                  <a:cubicBezTo>
                    <a:pt x="14143" y="14868"/>
                    <a:pt x="14400" y="12062"/>
                    <a:pt x="14529" y="9958"/>
                  </a:cubicBezTo>
                  <a:cubicBezTo>
                    <a:pt x="14657" y="7855"/>
                    <a:pt x="14657" y="6452"/>
                    <a:pt x="14657" y="6452"/>
                  </a:cubicBezTo>
                  <a:cubicBezTo>
                    <a:pt x="14657" y="6452"/>
                    <a:pt x="14657" y="7855"/>
                    <a:pt x="14657" y="9257"/>
                  </a:cubicBezTo>
                  <a:cubicBezTo>
                    <a:pt x="14657" y="10660"/>
                    <a:pt x="14657" y="12062"/>
                    <a:pt x="14721" y="14026"/>
                  </a:cubicBezTo>
                  <a:cubicBezTo>
                    <a:pt x="14786" y="15990"/>
                    <a:pt x="14914" y="18514"/>
                    <a:pt x="15043" y="19075"/>
                  </a:cubicBezTo>
                  <a:cubicBezTo>
                    <a:pt x="15171" y="19636"/>
                    <a:pt x="15300" y="18234"/>
                    <a:pt x="15364" y="16691"/>
                  </a:cubicBezTo>
                  <a:cubicBezTo>
                    <a:pt x="15429" y="15148"/>
                    <a:pt x="15429" y="13465"/>
                    <a:pt x="15557" y="11922"/>
                  </a:cubicBezTo>
                  <a:cubicBezTo>
                    <a:pt x="15686" y="10379"/>
                    <a:pt x="15943" y="8977"/>
                    <a:pt x="16200" y="8977"/>
                  </a:cubicBezTo>
                  <a:cubicBezTo>
                    <a:pt x="16457" y="8977"/>
                    <a:pt x="16714" y="10379"/>
                    <a:pt x="16843" y="11782"/>
                  </a:cubicBezTo>
                  <a:cubicBezTo>
                    <a:pt x="16971" y="13184"/>
                    <a:pt x="16971" y="14587"/>
                    <a:pt x="17293" y="15008"/>
                  </a:cubicBezTo>
                  <a:cubicBezTo>
                    <a:pt x="17614" y="15429"/>
                    <a:pt x="18257" y="14868"/>
                    <a:pt x="18771" y="13886"/>
                  </a:cubicBezTo>
                  <a:cubicBezTo>
                    <a:pt x="19286" y="12904"/>
                    <a:pt x="19671" y="11501"/>
                    <a:pt x="19993" y="11501"/>
                  </a:cubicBezTo>
                  <a:cubicBezTo>
                    <a:pt x="20314" y="11501"/>
                    <a:pt x="20571" y="12904"/>
                    <a:pt x="20829" y="14306"/>
                  </a:cubicBezTo>
                  <a:cubicBezTo>
                    <a:pt x="21086" y="15709"/>
                    <a:pt x="21343" y="17112"/>
                    <a:pt x="21600" y="185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8" name="Line"/>
            <p:cNvSpPr/>
            <p:nvPr/>
          </p:nvSpPr>
          <p:spPr>
            <a:xfrm>
              <a:off x="1626946" y="847916"/>
              <a:ext cx="164299" cy="22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51" extrusionOk="0">
                  <a:moveTo>
                    <a:pt x="2634" y="5538"/>
                  </a:moveTo>
                  <a:cubicBezTo>
                    <a:pt x="3161" y="2975"/>
                    <a:pt x="3688" y="412"/>
                    <a:pt x="3424" y="46"/>
                  </a:cubicBezTo>
                  <a:cubicBezTo>
                    <a:pt x="3161" y="-320"/>
                    <a:pt x="2107" y="1511"/>
                    <a:pt x="1317" y="4439"/>
                  </a:cubicBezTo>
                  <a:cubicBezTo>
                    <a:pt x="527" y="7368"/>
                    <a:pt x="0" y="11395"/>
                    <a:pt x="0" y="14507"/>
                  </a:cubicBezTo>
                  <a:cubicBezTo>
                    <a:pt x="0" y="17619"/>
                    <a:pt x="527" y="19816"/>
                    <a:pt x="4215" y="20548"/>
                  </a:cubicBezTo>
                  <a:cubicBezTo>
                    <a:pt x="7902" y="21280"/>
                    <a:pt x="14751" y="20548"/>
                    <a:pt x="21600" y="198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9" name="Line"/>
            <p:cNvSpPr/>
            <p:nvPr/>
          </p:nvSpPr>
          <p:spPr>
            <a:xfrm>
              <a:off x="182835" y="1329279"/>
              <a:ext cx="394211" cy="48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341" extrusionOk="0">
                  <a:moveTo>
                    <a:pt x="7718" y="2126"/>
                  </a:moveTo>
                  <a:cubicBezTo>
                    <a:pt x="7281" y="1240"/>
                    <a:pt x="6845" y="355"/>
                    <a:pt x="5863" y="90"/>
                  </a:cubicBezTo>
                  <a:cubicBezTo>
                    <a:pt x="4881" y="-176"/>
                    <a:pt x="3354" y="178"/>
                    <a:pt x="2263" y="798"/>
                  </a:cubicBezTo>
                  <a:cubicBezTo>
                    <a:pt x="1172" y="1417"/>
                    <a:pt x="518" y="2303"/>
                    <a:pt x="190" y="3188"/>
                  </a:cubicBezTo>
                  <a:cubicBezTo>
                    <a:pt x="-137" y="4073"/>
                    <a:pt x="-137" y="4958"/>
                    <a:pt x="954" y="5844"/>
                  </a:cubicBezTo>
                  <a:cubicBezTo>
                    <a:pt x="2045" y="6729"/>
                    <a:pt x="4227" y="7614"/>
                    <a:pt x="5863" y="8234"/>
                  </a:cubicBezTo>
                  <a:cubicBezTo>
                    <a:pt x="7499" y="8854"/>
                    <a:pt x="8590" y="9208"/>
                    <a:pt x="9572" y="9650"/>
                  </a:cubicBezTo>
                  <a:cubicBezTo>
                    <a:pt x="10554" y="10093"/>
                    <a:pt x="11427" y="10624"/>
                    <a:pt x="11645" y="11332"/>
                  </a:cubicBezTo>
                  <a:cubicBezTo>
                    <a:pt x="11863" y="12040"/>
                    <a:pt x="11427" y="12926"/>
                    <a:pt x="10336" y="13457"/>
                  </a:cubicBezTo>
                  <a:cubicBezTo>
                    <a:pt x="9245" y="13988"/>
                    <a:pt x="7499" y="14165"/>
                    <a:pt x="6518" y="13722"/>
                  </a:cubicBezTo>
                  <a:cubicBezTo>
                    <a:pt x="5536" y="13280"/>
                    <a:pt x="5318" y="12217"/>
                    <a:pt x="5645" y="10624"/>
                  </a:cubicBezTo>
                  <a:cubicBezTo>
                    <a:pt x="5972" y="9031"/>
                    <a:pt x="6845" y="6906"/>
                    <a:pt x="7827" y="5313"/>
                  </a:cubicBezTo>
                  <a:cubicBezTo>
                    <a:pt x="8808" y="3719"/>
                    <a:pt x="9899" y="2657"/>
                    <a:pt x="10881" y="2391"/>
                  </a:cubicBezTo>
                  <a:cubicBezTo>
                    <a:pt x="11863" y="2126"/>
                    <a:pt x="12736" y="2657"/>
                    <a:pt x="13718" y="4516"/>
                  </a:cubicBezTo>
                  <a:cubicBezTo>
                    <a:pt x="14699" y="6375"/>
                    <a:pt x="15790" y="9562"/>
                    <a:pt x="16772" y="12217"/>
                  </a:cubicBezTo>
                  <a:cubicBezTo>
                    <a:pt x="17754" y="14873"/>
                    <a:pt x="18627" y="16998"/>
                    <a:pt x="19390" y="18591"/>
                  </a:cubicBezTo>
                  <a:cubicBezTo>
                    <a:pt x="20154" y="20185"/>
                    <a:pt x="20808" y="21247"/>
                    <a:pt x="20918" y="21335"/>
                  </a:cubicBezTo>
                  <a:cubicBezTo>
                    <a:pt x="21027" y="21424"/>
                    <a:pt x="20590" y="20539"/>
                    <a:pt x="19608" y="17706"/>
                  </a:cubicBezTo>
                  <a:cubicBezTo>
                    <a:pt x="18627" y="14873"/>
                    <a:pt x="17099" y="10093"/>
                    <a:pt x="16336" y="7260"/>
                  </a:cubicBezTo>
                  <a:cubicBezTo>
                    <a:pt x="15572" y="4427"/>
                    <a:pt x="15572" y="3542"/>
                    <a:pt x="15790" y="2657"/>
                  </a:cubicBezTo>
                  <a:cubicBezTo>
                    <a:pt x="16008" y="1772"/>
                    <a:pt x="16445" y="886"/>
                    <a:pt x="17208" y="621"/>
                  </a:cubicBezTo>
                  <a:cubicBezTo>
                    <a:pt x="17972" y="355"/>
                    <a:pt x="19063" y="709"/>
                    <a:pt x="19827" y="2037"/>
                  </a:cubicBezTo>
                  <a:cubicBezTo>
                    <a:pt x="20590" y="3365"/>
                    <a:pt x="21027" y="5667"/>
                    <a:pt x="21245" y="7703"/>
                  </a:cubicBezTo>
                  <a:cubicBezTo>
                    <a:pt x="21463" y="9739"/>
                    <a:pt x="21463" y="11509"/>
                    <a:pt x="21463" y="132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0" name="Line"/>
            <p:cNvSpPr/>
            <p:nvPr/>
          </p:nvSpPr>
          <p:spPr>
            <a:xfrm>
              <a:off x="650177" y="1383223"/>
              <a:ext cx="407739" cy="20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0931" extrusionOk="0">
                  <a:moveTo>
                    <a:pt x="3123" y="3073"/>
                  </a:moveTo>
                  <a:cubicBezTo>
                    <a:pt x="2488" y="1443"/>
                    <a:pt x="1853" y="-187"/>
                    <a:pt x="1323" y="221"/>
                  </a:cubicBezTo>
                  <a:cubicBezTo>
                    <a:pt x="794" y="628"/>
                    <a:pt x="371" y="3073"/>
                    <a:pt x="159" y="6130"/>
                  </a:cubicBezTo>
                  <a:cubicBezTo>
                    <a:pt x="-53" y="9187"/>
                    <a:pt x="-53" y="12855"/>
                    <a:pt x="159" y="15707"/>
                  </a:cubicBezTo>
                  <a:cubicBezTo>
                    <a:pt x="371" y="18560"/>
                    <a:pt x="794" y="20598"/>
                    <a:pt x="1323" y="20598"/>
                  </a:cubicBezTo>
                  <a:cubicBezTo>
                    <a:pt x="1853" y="20598"/>
                    <a:pt x="2488" y="18560"/>
                    <a:pt x="2912" y="16522"/>
                  </a:cubicBezTo>
                  <a:cubicBezTo>
                    <a:pt x="3335" y="14485"/>
                    <a:pt x="3547" y="12447"/>
                    <a:pt x="3759" y="10205"/>
                  </a:cubicBezTo>
                  <a:cubicBezTo>
                    <a:pt x="3971" y="7964"/>
                    <a:pt x="4182" y="5519"/>
                    <a:pt x="4500" y="5315"/>
                  </a:cubicBezTo>
                  <a:cubicBezTo>
                    <a:pt x="4818" y="5111"/>
                    <a:pt x="5241" y="7149"/>
                    <a:pt x="5559" y="9187"/>
                  </a:cubicBezTo>
                  <a:cubicBezTo>
                    <a:pt x="5876" y="11224"/>
                    <a:pt x="6088" y="13262"/>
                    <a:pt x="6512" y="15300"/>
                  </a:cubicBezTo>
                  <a:cubicBezTo>
                    <a:pt x="6935" y="17338"/>
                    <a:pt x="7571" y="19375"/>
                    <a:pt x="8312" y="19783"/>
                  </a:cubicBezTo>
                  <a:cubicBezTo>
                    <a:pt x="9053" y="20190"/>
                    <a:pt x="9900" y="18968"/>
                    <a:pt x="10747" y="16115"/>
                  </a:cubicBezTo>
                  <a:cubicBezTo>
                    <a:pt x="11594" y="13262"/>
                    <a:pt x="12441" y="8779"/>
                    <a:pt x="12971" y="5519"/>
                  </a:cubicBezTo>
                  <a:cubicBezTo>
                    <a:pt x="13500" y="2258"/>
                    <a:pt x="13712" y="221"/>
                    <a:pt x="13394" y="17"/>
                  </a:cubicBezTo>
                  <a:cubicBezTo>
                    <a:pt x="13076" y="-187"/>
                    <a:pt x="12229" y="1443"/>
                    <a:pt x="11806" y="3277"/>
                  </a:cubicBezTo>
                  <a:cubicBezTo>
                    <a:pt x="11382" y="5111"/>
                    <a:pt x="11382" y="7149"/>
                    <a:pt x="11806" y="10205"/>
                  </a:cubicBezTo>
                  <a:cubicBezTo>
                    <a:pt x="12229" y="13262"/>
                    <a:pt x="13076" y="17338"/>
                    <a:pt x="14135" y="19375"/>
                  </a:cubicBezTo>
                  <a:cubicBezTo>
                    <a:pt x="15194" y="21413"/>
                    <a:pt x="16465" y="21413"/>
                    <a:pt x="17735" y="19579"/>
                  </a:cubicBezTo>
                  <a:cubicBezTo>
                    <a:pt x="19006" y="17745"/>
                    <a:pt x="20276" y="14077"/>
                    <a:pt x="21547" y="104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1" name="Line"/>
            <p:cNvSpPr/>
            <p:nvPr/>
          </p:nvSpPr>
          <p:spPr>
            <a:xfrm>
              <a:off x="1021850" y="1328284"/>
              <a:ext cx="288524" cy="246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4" extrusionOk="0">
                  <a:moveTo>
                    <a:pt x="0" y="8315"/>
                  </a:moveTo>
                  <a:cubicBezTo>
                    <a:pt x="1200" y="9344"/>
                    <a:pt x="2400" y="10373"/>
                    <a:pt x="3600" y="10373"/>
                  </a:cubicBezTo>
                  <a:cubicBezTo>
                    <a:pt x="4800" y="10373"/>
                    <a:pt x="6000" y="9344"/>
                    <a:pt x="7050" y="7630"/>
                  </a:cubicBezTo>
                  <a:cubicBezTo>
                    <a:pt x="8100" y="5915"/>
                    <a:pt x="9000" y="3515"/>
                    <a:pt x="8550" y="1973"/>
                  </a:cubicBezTo>
                  <a:cubicBezTo>
                    <a:pt x="8100" y="430"/>
                    <a:pt x="6300" y="-256"/>
                    <a:pt x="4950" y="87"/>
                  </a:cubicBezTo>
                  <a:cubicBezTo>
                    <a:pt x="3600" y="430"/>
                    <a:pt x="2700" y="1801"/>
                    <a:pt x="2100" y="4715"/>
                  </a:cubicBezTo>
                  <a:cubicBezTo>
                    <a:pt x="1500" y="7630"/>
                    <a:pt x="1200" y="12087"/>
                    <a:pt x="1800" y="15344"/>
                  </a:cubicBezTo>
                  <a:cubicBezTo>
                    <a:pt x="2400" y="18601"/>
                    <a:pt x="3900" y="20658"/>
                    <a:pt x="7350" y="21001"/>
                  </a:cubicBezTo>
                  <a:cubicBezTo>
                    <a:pt x="10800" y="21344"/>
                    <a:pt x="16200" y="19973"/>
                    <a:pt x="21600" y="186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611" name="Drawing"/>
          <p:cNvGrpSpPr/>
          <p:nvPr/>
        </p:nvGrpSpPr>
        <p:grpSpPr>
          <a:xfrm>
            <a:off x="4424011" y="150698"/>
            <a:ext cx="13837569" cy="1352024"/>
            <a:chOff x="0" y="0"/>
            <a:chExt cx="13837567" cy="1352022"/>
          </a:xfrm>
        </p:grpSpPr>
        <p:sp>
          <p:nvSpPr>
            <p:cNvPr id="4583" name="Line"/>
            <p:cNvSpPr/>
            <p:nvPr/>
          </p:nvSpPr>
          <p:spPr>
            <a:xfrm>
              <a:off x="302047" y="123664"/>
              <a:ext cx="142759" cy="72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544" extrusionOk="0">
                  <a:moveTo>
                    <a:pt x="3375" y="1495"/>
                  </a:moveTo>
                  <a:cubicBezTo>
                    <a:pt x="2175" y="779"/>
                    <a:pt x="975" y="63"/>
                    <a:pt x="375" y="4"/>
                  </a:cubicBezTo>
                  <a:cubicBezTo>
                    <a:pt x="-225" y="-56"/>
                    <a:pt x="-225" y="541"/>
                    <a:pt x="1275" y="2868"/>
                  </a:cubicBezTo>
                  <a:cubicBezTo>
                    <a:pt x="2775" y="5195"/>
                    <a:pt x="5775" y="9252"/>
                    <a:pt x="9375" y="12653"/>
                  </a:cubicBezTo>
                  <a:cubicBezTo>
                    <a:pt x="12975" y="16054"/>
                    <a:pt x="17175" y="18799"/>
                    <a:pt x="21375" y="21544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4" name="Line"/>
            <p:cNvSpPr/>
            <p:nvPr/>
          </p:nvSpPr>
          <p:spPr>
            <a:xfrm>
              <a:off x="164297" y="99459"/>
              <a:ext cx="637941" cy="266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63" extrusionOk="0">
                  <a:moveTo>
                    <a:pt x="2970" y="21463"/>
                  </a:moveTo>
                  <a:cubicBezTo>
                    <a:pt x="2430" y="20496"/>
                    <a:pt x="1890" y="19529"/>
                    <a:pt x="1283" y="18239"/>
                  </a:cubicBezTo>
                  <a:cubicBezTo>
                    <a:pt x="675" y="16950"/>
                    <a:pt x="0" y="15338"/>
                    <a:pt x="0" y="14048"/>
                  </a:cubicBezTo>
                  <a:cubicBezTo>
                    <a:pt x="0" y="12759"/>
                    <a:pt x="675" y="11791"/>
                    <a:pt x="2565" y="9696"/>
                  </a:cubicBezTo>
                  <a:cubicBezTo>
                    <a:pt x="4455" y="7600"/>
                    <a:pt x="7560" y="4376"/>
                    <a:pt x="10665" y="2442"/>
                  </a:cubicBezTo>
                  <a:cubicBezTo>
                    <a:pt x="13770" y="508"/>
                    <a:pt x="16875" y="-137"/>
                    <a:pt x="18765" y="24"/>
                  </a:cubicBezTo>
                  <a:cubicBezTo>
                    <a:pt x="20655" y="185"/>
                    <a:pt x="21330" y="1153"/>
                    <a:pt x="21465" y="2281"/>
                  </a:cubicBezTo>
                  <a:cubicBezTo>
                    <a:pt x="21600" y="3409"/>
                    <a:pt x="21195" y="4699"/>
                    <a:pt x="20790" y="5988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5" name="Line"/>
            <p:cNvSpPr/>
            <p:nvPr/>
          </p:nvSpPr>
          <p:spPr>
            <a:xfrm>
              <a:off x="336609" y="479852"/>
              <a:ext cx="613111" cy="18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1" extrusionOk="0">
                  <a:moveTo>
                    <a:pt x="0" y="20991"/>
                  </a:moveTo>
                  <a:cubicBezTo>
                    <a:pt x="2118" y="16491"/>
                    <a:pt x="4235" y="11991"/>
                    <a:pt x="6988" y="8166"/>
                  </a:cubicBezTo>
                  <a:cubicBezTo>
                    <a:pt x="9741" y="4341"/>
                    <a:pt x="13129" y="1191"/>
                    <a:pt x="15671" y="291"/>
                  </a:cubicBezTo>
                  <a:cubicBezTo>
                    <a:pt x="18212" y="-609"/>
                    <a:pt x="19906" y="741"/>
                    <a:pt x="21600" y="209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6" name="Line"/>
            <p:cNvSpPr/>
            <p:nvPr/>
          </p:nvSpPr>
          <p:spPr>
            <a:xfrm>
              <a:off x="504914" y="738912"/>
              <a:ext cx="589067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527" y="16364"/>
                    <a:pt x="7053" y="11127"/>
                    <a:pt x="10653" y="7527"/>
                  </a:cubicBezTo>
                  <a:cubicBezTo>
                    <a:pt x="14253" y="3927"/>
                    <a:pt x="17927" y="1964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7" name="Line"/>
            <p:cNvSpPr/>
            <p:nvPr/>
          </p:nvSpPr>
          <p:spPr>
            <a:xfrm>
              <a:off x="1118024" y="0"/>
              <a:ext cx="276502" cy="75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6" extrusionOk="0">
                  <a:moveTo>
                    <a:pt x="0" y="2902"/>
                  </a:moveTo>
                  <a:cubicBezTo>
                    <a:pt x="0" y="2330"/>
                    <a:pt x="0" y="1759"/>
                    <a:pt x="0" y="1130"/>
                  </a:cubicBezTo>
                  <a:cubicBezTo>
                    <a:pt x="0" y="502"/>
                    <a:pt x="0" y="-184"/>
                    <a:pt x="626" y="45"/>
                  </a:cubicBezTo>
                  <a:cubicBezTo>
                    <a:pt x="1252" y="273"/>
                    <a:pt x="2504" y="1416"/>
                    <a:pt x="4226" y="3645"/>
                  </a:cubicBezTo>
                  <a:cubicBezTo>
                    <a:pt x="5948" y="5873"/>
                    <a:pt x="8139" y="9187"/>
                    <a:pt x="10017" y="12045"/>
                  </a:cubicBezTo>
                  <a:cubicBezTo>
                    <a:pt x="11896" y="14902"/>
                    <a:pt x="13461" y="17302"/>
                    <a:pt x="14557" y="18787"/>
                  </a:cubicBezTo>
                  <a:cubicBezTo>
                    <a:pt x="15652" y="20273"/>
                    <a:pt x="16278" y="20845"/>
                    <a:pt x="17374" y="21130"/>
                  </a:cubicBezTo>
                  <a:cubicBezTo>
                    <a:pt x="18470" y="21416"/>
                    <a:pt x="20035" y="21416"/>
                    <a:pt x="21600" y="2141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8" name="Line"/>
            <p:cNvSpPr/>
            <p:nvPr/>
          </p:nvSpPr>
          <p:spPr>
            <a:xfrm>
              <a:off x="1454634" y="374228"/>
              <a:ext cx="528959" cy="461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4" extrusionOk="0">
                  <a:moveTo>
                    <a:pt x="0" y="10981"/>
                  </a:moveTo>
                  <a:cubicBezTo>
                    <a:pt x="2291" y="10801"/>
                    <a:pt x="4582" y="10621"/>
                    <a:pt x="6545" y="9361"/>
                  </a:cubicBezTo>
                  <a:cubicBezTo>
                    <a:pt x="8509" y="8101"/>
                    <a:pt x="10145" y="5761"/>
                    <a:pt x="10882" y="4141"/>
                  </a:cubicBezTo>
                  <a:cubicBezTo>
                    <a:pt x="11618" y="2521"/>
                    <a:pt x="11455" y="1621"/>
                    <a:pt x="10718" y="811"/>
                  </a:cubicBezTo>
                  <a:cubicBezTo>
                    <a:pt x="9982" y="1"/>
                    <a:pt x="8673" y="-719"/>
                    <a:pt x="7118" y="1351"/>
                  </a:cubicBezTo>
                  <a:cubicBezTo>
                    <a:pt x="5564" y="3421"/>
                    <a:pt x="3764" y="8281"/>
                    <a:pt x="3109" y="11701"/>
                  </a:cubicBezTo>
                  <a:cubicBezTo>
                    <a:pt x="2455" y="15121"/>
                    <a:pt x="2945" y="17101"/>
                    <a:pt x="4173" y="18541"/>
                  </a:cubicBezTo>
                  <a:cubicBezTo>
                    <a:pt x="5400" y="19981"/>
                    <a:pt x="7364" y="20881"/>
                    <a:pt x="10391" y="20701"/>
                  </a:cubicBezTo>
                  <a:cubicBezTo>
                    <a:pt x="13418" y="20521"/>
                    <a:pt x="17509" y="19261"/>
                    <a:pt x="21600" y="180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9" name="Line"/>
            <p:cNvSpPr/>
            <p:nvPr/>
          </p:nvSpPr>
          <p:spPr>
            <a:xfrm>
              <a:off x="1962153" y="370897"/>
              <a:ext cx="538375" cy="47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060" extrusionOk="0">
                  <a:moveTo>
                    <a:pt x="7520" y="2470"/>
                  </a:moveTo>
                  <a:cubicBezTo>
                    <a:pt x="7362" y="1577"/>
                    <a:pt x="7203" y="685"/>
                    <a:pt x="6488" y="238"/>
                  </a:cubicBezTo>
                  <a:cubicBezTo>
                    <a:pt x="5773" y="-208"/>
                    <a:pt x="4503" y="-208"/>
                    <a:pt x="3232" y="1845"/>
                  </a:cubicBezTo>
                  <a:cubicBezTo>
                    <a:pt x="1962" y="3898"/>
                    <a:pt x="691" y="8004"/>
                    <a:pt x="214" y="11306"/>
                  </a:cubicBezTo>
                  <a:cubicBezTo>
                    <a:pt x="-262" y="14609"/>
                    <a:pt x="56" y="17108"/>
                    <a:pt x="1167" y="18804"/>
                  </a:cubicBezTo>
                  <a:cubicBezTo>
                    <a:pt x="2279" y="20499"/>
                    <a:pt x="4185" y="21392"/>
                    <a:pt x="7679" y="20946"/>
                  </a:cubicBezTo>
                  <a:cubicBezTo>
                    <a:pt x="11173" y="20499"/>
                    <a:pt x="16256" y="18714"/>
                    <a:pt x="21338" y="1692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0" name="Line"/>
            <p:cNvSpPr/>
            <p:nvPr/>
          </p:nvSpPr>
          <p:spPr>
            <a:xfrm>
              <a:off x="2608724" y="166943"/>
              <a:ext cx="240436" cy="62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5" extrusionOk="0">
                  <a:moveTo>
                    <a:pt x="0" y="1487"/>
                  </a:moveTo>
                  <a:cubicBezTo>
                    <a:pt x="0" y="656"/>
                    <a:pt x="0" y="-175"/>
                    <a:pt x="540" y="33"/>
                  </a:cubicBezTo>
                  <a:cubicBezTo>
                    <a:pt x="1080" y="240"/>
                    <a:pt x="2160" y="1487"/>
                    <a:pt x="5220" y="4810"/>
                  </a:cubicBezTo>
                  <a:cubicBezTo>
                    <a:pt x="8280" y="8133"/>
                    <a:pt x="13320" y="13533"/>
                    <a:pt x="16380" y="16648"/>
                  </a:cubicBezTo>
                  <a:cubicBezTo>
                    <a:pt x="19440" y="19763"/>
                    <a:pt x="20520" y="20594"/>
                    <a:pt x="21600" y="21425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1" name="Line"/>
            <p:cNvSpPr/>
            <p:nvPr/>
          </p:nvSpPr>
          <p:spPr>
            <a:xfrm>
              <a:off x="2572659" y="498476"/>
              <a:ext cx="444806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9029"/>
                    <a:pt x="0" y="16457"/>
                    <a:pt x="1751" y="13886"/>
                  </a:cubicBezTo>
                  <a:cubicBezTo>
                    <a:pt x="3503" y="11314"/>
                    <a:pt x="7005" y="8743"/>
                    <a:pt x="10605" y="6429"/>
                  </a:cubicBezTo>
                  <a:cubicBezTo>
                    <a:pt x="14205" y="4114"/>
                    <a:pt x="17903" y="205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2" name="Line"/>
            <p:cNvSpPr/>
            <p:nvPr/>
          </p:nvSpPr>
          <p:spPr>
            <a:xfrm>
              <a:off x="3041508" y="438367"/>
              <a:ext cx="456828" cy="37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8" extrusionOk="0">
                  <a:moveTo>
                    <a:pt x="0" y="2728"/>
                  </a:moveTo>
                  <a:cubicBezTo>
                    <a:pt x="2653" y="7503"/>
                    <a:pt x="5305" y="12278"/>
                    <a:pt x="7295" y="15575"/>
                  </a:cubicBezTo>
                  <a:cubicBezTo>
                    <a:pt x="9284" y="18872"/>
                    <a:pt x="10611" y="20691"/>
                    <a:pt x="10895" y="21145"/>
                  </a:cubicBezTo>
                  <a:cubicBezTo>
                    <a:pt x="11179" y="21600"/>
                    <a:pt x="10421" y="20691"/>
                    <a:pt x="9095" y="18303"/>
                  </a:cubicBezTo>
                  <a:cubicBezTo>
                    <a:pt x="7768" y="15916"/>
                    <a:pt x="5874" y="12051"/>
                    <a:pt x="4926" y="9208"/>
                  </a:cubicBezTo>
                  <a:cubicBezTo>
                    <a:pt x="3979" y="6366"/>
                    <a:pt x="3979" y="4547"/>
                    <a:pt x="6916" y="3183"/>
                  </a:cubicBezTo>
                  <a:cubicBezTo>
                    <a:pt x="9853" y="1819"/>
                    <a:pt x="15726" y="909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3" name="Line"/>
            <p:cNvSpPr/>
            <p:nvPr/>
          </p:nvSpPr>
          <p:spPr>
            <a:xfrm>
              <a:off x="3485455" y="430646"/>
              <a:ext cx="408879" cy="37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8" h="20556" extrusionOk="0">
                  <a:moveTo>
                    <a:pt x="7311" y="421"/>
                  </a:moveTo>
                  <a:cubicBezTo>
                    <a:pt x="6302" y="421"/>
                    <a:pt x="5292" y="421"/>
                    <a:pt x="3879" y="2057"/>
                  </a:cubicBezTo>
                  <a:cubicBezTo>
                    <a:pt x="2466" y="3693"/>
                    <a:pt x="649" y="6966"/>
                    <a:pt x="145" y="10457"/>
                  </a:cubicBezTo>
                  <a:cubicBezTo>
                    <a:pt x="-360" y="13948"/>
                    <a:pt x="447" y="17657"/>
                    <a:pt x="2769" y="19403"/>
                  </a:cubicBezTo>
                  <a:cubicBezTo>
                    <a:pt x="5090" y="21148"/>
                    <a:pt x="8926" y="20930"/>
                    <a:pt x="12459" y="18639"/>
                  </a:cubicBezTo>
                  <a:cubicBezTo>
                    <a:pt x="15991" y="16348"/>
                    <a:pt x="19221" y="11984"/>
                    <a:pt x="20231" y="8603"/>
                  </a:cubicBezTo>
                  <a:cubicBezTo>
                    <a:pt x="21240" y="5221"/>
                    <a:pt x="20029" y="2821"/>
                    <a:pt x="18313" y="1403"/>
                  </a:cubicBezTo>
                  <a:cubicBezTo>
                    <a:pt x="16597" y="-16"/>
                    <a:pt x="14376" y="-452"/>
                    <a:pt x="12055" y="530"/>
                  </a:cubicBezTo>
                  <a:cubicBezTo>
                    <a:pt x="9733" y="1512"/>
                    <a:pt x="7311" y="3912"/>
                    <a:pt x="4889" y="6312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4" name="Line"/>
            <p:cNvSpPr/>
            <p:nvPr/>
          </p:nvSpPr>
          <p:spPr>
            <a:xfrm>
              <a:off x="3939133" y="418284"/>
              <a:ext cx="436792" cy="38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1" extrusionOk="0">
                  <a:moveTo>
                    <a:pt x="793" y="3749"/>
                  </a:moveTo>
                  <a:cubicBezTo>
                    <a:pt x="396" y="2647"/>
                    <a:pt x="0" y="1545"/>
                    <a:pt x="0" y="1655"/>
                  </a:cubicBezTo>
                  <a:cubicBezTo>
                    <a:pt x="0" y="1766"/>
                    <a:pt x="396" y="3088"/>
                    <a:pt x="1486" y="6284"/>
                  </a:cubicBezTo>
                  <a:cubicBezTo>
                    <a:pt x="2576" y="9480"/>
                    <a:pt x="4360" y="14549"/>
                    <a:pt x="5549" y="17525"/>
                  </a:cubicBezTo>
                  <a:cubicBezTo>
                    <a:pt x="6738" y="20500"/>
                    <a:pt x="7332" y="21382"/>
                    <a:pt x="7629" y="21272"/>
                  </a:cubicBezTo>
                  <a:cubicBezTo>
                    <a:pt x="7927" y="21162"/>
                    <a:pt x="7927" y="20060"/>
                    <a:pt x="7828" y="17304"/>
                  </a:cubicBezTo>
                  <a:cubicBezTo>
                    <a:pt x="7728" y="14549"/>
                    <a:pt x="7530" y="10141"/>
                    <a:pt x="7828" y="6945"/>
                  </a:cubicBezTo>
                  <a:cubicBezTo>
                    <a:pt x="8125" y="3749"/>
                    <a:pt x="8917" y="1766"/>
                    <a:pt x="9809" y="774"/>
                  </a:cubicBezTo>
                  <a:cubicBezTo>
                    <a:pt x="10701" y="-218"/>
                    <a:pt x="11692" y="-218"/>
                    <a:pt x="12980" y="553"/>
                  </a:cubicBezTo>
                  <a:cubicBezTo>
                    <a:pt x="14268" y="1325"/>
                    <a:pt x="15853" y="2868"/>
                    <a:pt x="17339" y="5953"/>
                  </a:cubicBezTo>
                  <a:cubicBezTo>
                    <a:pt x="18826" y="9039"/>
                    <a:pt x="20213" y="13668"/>
                    <a:pt x="21600" y="1829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5" name="Line"/>
            <p:cNvSpPr/>
            <p:nvPr/>
          </p:nvSpPr>
          <p:spPr>
            <a:xfrm>
              <a:off x="5618174" y="191049"/>
              <a:ext cx="116211" cy="55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4" extrusionOk="0">
                  <a:moveTo>
                    <a:pt x="1490" y="3021"/>
                  </a:moveTo>
                  <a:cubicBezTo>
                    <a:pt x="745" y="1642"/>
                    <a:pt x="0" y="264"/>
                    <a:pt x="0" y="34"/>
                  </a:cubicBezTo>
                  <a:cubicBezTo>
                    <a:pt x="0" y="-196"/>
                    <a:pt x="745" y="723"/>
                    <a:pt x="4097" y="4017"/>
                  </a:cubicBezTo>
                  <a:cubicBezTo>
                    <a:pt x="7448" y="7310"/>
                    <a:pt x="13407" y="12978"/>
                    <a:pt x="16759" y="16272"/>
                  </a:cubicBezTo>
                  <a:cubicBezTo>
                    <a:pt x="20110" y="19566"/>
                    <a:pt x="20855" y="20485"/>
                    <a:pt x="21600" y="21404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6" name="Line"/>
            <p:cNvSpPr/>
            <p:nvPr/>
          </p:nvSpPr>
          <p:spPr>
            <a:xfrm>
              <a:off x="5176314" y="123631"/>
              <a:ext cx="666267" cy="23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066" extrusionOk="0">
                  <a:moveTo>
                    <a:pt x="164" y="21066"/>
                  </a:moveTo>
                  <a:cubicBezTo>
                    <a:pt x="34" y="18869"/>
                    <a:pt x="-95" y="16673"/>
                    <a:pt x="99" y="15025"/>
                  </a:cubicBezTo>
                  <a:cubicBezTo>
                    <a:pt x="293" y="13378"/>
                    <a:pt x="810" y="12280"/>
                    <a:pt x="3268" y="9900"/>
                  </a:cubicBezTo>
                  <a:cubicBezTo>
                    <a:pt x="5725" y="7520"/>
                    <a:pt x="10123" y="3859"/>
                    <a:pt x="13033" y="1846"/>
                  </a:cubicBezTo>
                  <a:cubicBezTo>
                    <a:pt x="15943" y="-168"/>
                    <a:pt x="17366" y="-534"/>
                    <a:pt x="18530" y="747"/>
                  </a:cubicBezTo>
                  <a:cubicBezTo>
                    <a:pt x="19694" y="2029"/>
                    <a:pt x="20600" y="4958"/>
                    <a:pt x="21505" y="788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7" name="Line"/>
            <p:cNvSpPr/>
            <p:nvPr/>
          </p:nvSpPr>
          <p:spPr>
            <a:xfrm>
              <a:off x="6065327" y="401236"/>
              <a:ext cx="366321" cy="36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430" extrusionOk="0">
                  <a:moveTo>
                    <a:pt x="329" y="7727"/>
                  </a:moveTo>
                  <a:cubicBezTo>
                    <a:pt x="97" y="6565"/>
                    <a:pt x="-136" y="5404"/>
                    <a:pt x="97" y="5288"/>
                  </a:cubicBezTo>
                  <a:cubicBezTo>
                    <a:pt x="329" y="5172"/>
                    <a:pt x="1026" y="6101"/>
                    <a:pt x="2651" y="8656"/>
                  </a:cubicBezTo>
                  <a:cubicBezTo>
                    <a:pt x="4277" y="11211"/>
                    <a:pt x="6832" y="15391"/>
                    <a:pt x="8458" y="17946"/>
                  </a:cubicBezTo>
                  <a:cubicBezTo>
                    <a:pt x="10084" y="20501"/>
                    <a:pt x="10780" y="21430"/>
                    <a:pt x="10664" y="21430"/>
                  </a:cubicBezTo>
                  <a:cubicBezTo>
                    <a:pt x="10548" y="21430"/>
                    <a:pt x="9619" y="20501"/>
                    <a:pt x="7645" y="17946"/>
                  </a:cubicBezTo>
                  <a:cubicBezTo>
                    <a:pt x="5671" y="15391"/>
                    <a:pt x="2651" y="11211"/>
                    <a:pt x="1142" y="8307"/>
                  </a:cubicBezTo>
                  <a:cubicBezTo>
                    <a:pt x="-368" y="5404"/>
                    <a:pt x="-368" y="3778"/>
                    <a:pt x="1838" y="2501"/>
                  </a:cubicBezTo>
                  <a:cubicBezTo>
                    <a:pt x="4045" y="1224"/>
                    <a:pt x="8458" y="295"/>
                    <a:pt x="12058" y="62"/>
                  </a:cubicBezTo>
                  <a:cubicBezTo>
                    <a:pt x="15658" y="-170"/>
                    <a:pt x="18445" y="295"/>
                    <a:pt x="21232" y="75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8" name="Line"/>
            <p:cNvSpPr/>
            <p:nvPr/>
          </p:nvSpPr>
          <p:spPr>
            <a:xfrm>
              <a:off x="6446256" y="408147"/>
              <a:ext cx="850960" cy="3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003" extrusionOk="0">
                  <a:moveTo>
                    <a:pt x="4477" y="1141"/>
                  </a:moveTo>
                  <a:cubicBezTo>
                    <a:pt x="3468" y="890"/>
                    <a:pt x="2458" y="638"/>
                    <a:pt x="1752" y="890"/>
                  </a:cubicBezTo>
                  <a:cubicBezTo>
                    <a:pt x="1045" y="1141"/>
                    <a:pt x="641" y="1894"/>
                    <a:pt x="339" y="4406"/>
                  </a:cubicBezTo>
                  <a:cubicBezTo>
                    <a:pt x="36" y="6918"/>
                    <a:pt x="-166" y="11187"/>
                    <a:pt x="187" y="14452"/>
                  </a:cubicBezTo>
                  <a:cubicBezTo>
                    <a:pt x="541" y="17718"/>
                    <a:pt x="1449" y="19978"/>
                    <a:pt x="2509" y="20732"/>
                  </a:cubicBezTo>
                  <a:cubicBezTo>
                    <a:pt x="3569" y="21485"/>
                    <a:pt x="4780" y="20732"/>
                    <a:pt x="5486" y="17718"/>
                  </a:cubicBezTo>
                  <a:cubicBezTo>
                    <a:pt x="6193" y="14704"/>
                    <a:pt x="6395" y="9429"/>
                    <a:pt x="6395" y="6164"/>
                  </a:cubicBezTo>
                  <a:cubicBezTo>
                    <a:pt x="6395" y="2899"/>
                    <a:pt x="6193" y="1643"/>
                    <a:pt x="6041" y="1643"/>
                  </a:cubicBezTo>
                  <a:cubicBezTo>
                    <a:pt x="5890" y="1643"/>
                    <a:pt x="5789" y="2899"/>
                    <a:pt x="6092" y="5411"/>
                  </a:cubicBezTo>
                  <a:cubicBezTo>
                    <a:pt x="6395" y="7922"/>
                    <a:pt x="7101" y="11690"/>
                    <a:pt x="7656" y="14076"/>
                  </a:cubicBezTo>
                  <a:cubicBezTo>
                    <a:pt x="8212" y="16462"/>
                    <a:pt x="8615" y="17466"/>
                    <a:pt x="8817" y="17215"/>
                  </a:cubicBezTo>
                  <a:cubicBezTo>
                    <a:pt x="9019" y="16964"/>
                    <a:pt x="9019" y="15457"/>
                    <a:pt x="9170" y="12694"/>
                  </a:cubicBezTo>
                  <a:cubicBezTo>
                    <a:pt x="9322" y="9932"/>
                    <a:pt x="9625" y="5913"/>
                    <a:pt x="9927" y="3401"/>
                  </a:cubicBezTo>
                  <a:cubicBezTo>
                    <a:pt x="10230" y="890"/>
                    <a:pt x="10533" y="-115"/>
                    <a:pt x="10886" y="11"/>
                  </a:cubicBezTo>
                  <a:cubicBezTo>
                    <a:pt x="11240" y="136"/>
                    <a:pt x="11643" y="1392"/>
                    <a:pt x="12047" y="3904"/>
                  </a:cubicBezTo>
                  <a:cubicBezTo>
                    <a:pt x="12451" y="6415"/>
                    <a:pt x="12855" y="10183"/>
                    <a:pt x="13208" y="12694"/>
                  </a:cubicBezTo>
                  <a:cubicBezTo>
                    <a:pt x="13561" y="15206"/>
                    <a:pt x="13864" y="16462"/>
                    <a:pt x="14167" y="16336"/>
                  </a:cubicBezTo>
                  <a:cubicBezTo>
                    <a:pt x="14470" y="16211"/>
                    <a:pt x="14772" y="14704"/>
                    <a:pt x="15277" y="12443"/>
                  </a:cubicBezTo>
                  <a:cubicBezTo>
                    <a:pt x="15782" y="10183"/>
                    <a:pt x="16488" y="7169"/>
                    <a:pt x="17094" y="5787"/>
                  </a:cubicBezTo>
                  <a:cubicBezTo>
                    <a:pt x="17699" y="4406"/>
                    <a:pt x="18204" y="4657"/>
                    <a:pt x="18658" y="5913"/>
                  </a:cubicBezTo>
                  <a:cubicBezTo>
                    <a:pt x="19113" y="7169"/>
                    <a:pt x="19516" y="9429"/>
                    <a:pt x="19970" y="11815"/>
                  </a:cubicBezTo>
                  <a:cubicBezTo>
                    <a:pt x="20425" y="14201"/>
                    <a:pt x="20929" y="16713"/>
                    <a:pt x="21434" y="19225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9" name="Line"/>
            <p:cNvSpPr/>
            <p:nvPr/>
          </p:nvSpPr>
          <p:spPr>
            <a:xfrm>
              <a:off x="7383753" y="369811"/>
              <a:ext cx="330954" cy="373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395" extrusionOk="0">
                  <a:moveTo>
                    <a:pt x="11153" y="3242"/>
                  </a:moveTo>
                  <a:cubicBezTo>
                    <a:pt x="10399" y="2093"/>
                    <a:pt x="9646" y="944"/>
                    <a:pt x="8013" y="369"/>
                  </a:cubicBezTo>
                  <a:cubicBezTo>
                    <a:pt x="6381" y="-205"/>
                    <a:pt x="3869" y="-205"/>
                    <a:pt x="2111" y="1059"/>
                  </a:cubicBezTo>
                  <a:cubicBezTo>
                    <a:pt x="353" y="2323"/>
                    <a:pt x="-652" y="4850"/>
                    <a:pt x="478" y="7148"/>
                  </a:cubicBezTo>
                  <a:cubicBezTo>
                    <a:pt x="1608" y="9446"/>
                    <a:pt x="4874" y="11514"/>
                    <a:pt x="8390" y="13238"/>
                  </a:cubicBezTo>
                  <a:cubicBezTo>
                    <a:pt x="11906" y="14961"/>
                    <a:pt x="15674" y="16340"/>
                    <a:pt x="17934" y="17489"/>
                  </a:cubicBezTo>
                  <a:cubicBezTo>
                    <a:pt x="20195" y="18638"/>
                    <a:pt x="20948" y="19557"/>
                    <a:pt x="20697" y="20246"/>
                  </a:cubicBezTo>
                  <a:cubicBezTo>
                    <a:pt x="20446" y="20935"/>
                    <a:pt x="19190" y="21395"/>
                    <a:pt x="17181" y="21395"/>
                  </a:cubicBezTo>
                  <a:cubicBezTo>
                    <a:pt x="15171" y="21395"/>
                    <a:pt x="12408" y="20935"/>
                    <a:pt x="9646" y="2047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0" name="Line"/>
            <p:cNvSpPr/>
            <p:nvPr/>
          </p:nvSpPr>
          <p:spPr>
            <a:xfrm>
              <a:off x="7814151" y="341704"/>
              <a:ext cx="467923" cy="824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6" extrusionOk="0">
                  <a:moveTo>
                    <a:pt x="0" y="1571"/>
                  </a:moveTo>
                  <a:cubicBezTo>
                    <a:pt x="0" y="844"/>
                    <a:pt x="0" y="117"/>
                    <a:pt x="458" y="13"/>
                  </a:cubicBezTo>
                  <a:cubicBezTo>
                    <a:pt x="915" y="-91"/>
                    <a:pt x="1831" y="428"/>
                    <a:pt x="3295" y="2142"/>
                  </a:cubicBezTo>
                  <a:cubicBezTo>
                    <a:pt x="4759" y="3855"/>
                    <a:pt x="6773" y="6763"/>
                    <a:pt x="8237" y="9826"/>
                  </a:cubicBezTo>
                  <a:cubicBezTo>
                    <a:pt x="9702" y="12890"/>
                    <a:pt x="10617" y="16109"/>
                    <a:pt x="11075" y="18186"/>
                  </a:cubicBezTo>
                  <a:cubicBezTo>
                    <a:pt x="11532" y="20263"/>
                    <a:pt x="11532" y="21197"/>
                    <a:pt x="11258" y="21353"/>
                  </a:cubicBezTo>
                  <a:cubicBezTo>
                    <a:pt x="10983" y="21509"/>
                    <a:pt x="10434" y="20886"/>
                    <a:pt x="9885" y="18861"/>
                  </a:cubicBezTo>
                  <a:cubicBezTo>
                    <a:pt x="9336" y="16836"/>
                    <a:pt x="8786" y="13409"/>
                    <a:pt x="9244" y="10190"/>
                  </a:cubicBezTo>
                  <a:cubicBezTo>
                    <a:pt x="9702" y="6971"/>
                    <a:pt x="11166" y="3959"/>
                    <a:pt x="12356" y="2297"/>
                  </a:cubicBezTo>
                  <a:cubicBezTo>
                    <a:pt x="13546" y="636"/>
                    <a:pt x="14461" y="324"/>
                    <a:pt x="15376" y="221"/>
                  </a:cubicBezTo>
                  <a:cubicBezTo>
                    <a:pt x="16292" y="117"/>
                    <a:pt x="17207" y="221"/>
                    <a:pt x="18397" y="792"/>
                  </a:cubicBezTo>
                  <a:cubicBezTo>
                    <a:pt x="19586" y="1363"/>
                    <a:pt x="21051" y="2401"/>
                    <a:pt x="21325" y="3959"/>
                  </a:cubicBezTo>
                  <a:cubicBezTo>
                    <a:pt x="21600" y="5517"/>
                    <a:pt x="20685" y="7594"/>
                    <a:pt x="19586" y="8892"/>
                  </a:cubicBezTo>
                  <a:cubicBezTo>
                    <a:pt x="18488" y="10190"/>
                    <a:pt x="17207" y="10709"/>
                    <a:pt x="16017" y="11021"/>
                  </a:cubicBezTo>
                  <a:cubicBezTo>
                    <a:pt x="14827" y="11332"/>
                    <a:pt x="13729" y="11436"/>
                    <a:pt x="13180" y="11228"/>
                  </a:cubicBezTo>
                  <a:cubicBezTo>
                    <a:pt x="12630" y="11021"/>
                    <a:pt x="12630" y="10501"/>
                    <a:pt x="13454" y="9878"/>
                  </a:cubicBezTo>
                  <a:cubicBezTo>
                    <a:pt x="14278" y="9255"/>
                    <a:pt x="15925" y="8528"/>
                    <a:pt x="17573" y="78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1" name="Line"/>
            <p:cNvSpPr/>
            <p:nvPr/>
          </p:nvSpPr>
          <p:spPr>
            <a:xfrm>
              <a:off x="8437143" y="417640"/>
              <a:ext cx="217788" cy="32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0842" extrusionOk="0">
                  <a:moveTo>
                    <a:pt x="4749" y="2077"/>
                  </a:moveTo>
                  <a:cubicBezTo>
                    <a:pt x="2476" y="6143"/>
                    <a:pt x="202" y="10209"/>
                    <a:pt x="12" y="13639"/>
                  </a:cubicBezTo>
                  <a:cubicBezTo>
                    <a:pt x="-177" y="17070"/>
                    <a:pt x="1718" y="19865"/>
                    <a:pt x="5697" y="20628"/>
                  </a:cubicBezTo>
                  <a:cubicBezTo>
                    <a:pt x="9676" y="21390"/>
                    <a:pt x="15739" y="20119"/>
                    <a:pt x="18581" y="16816"/>
                  </a:cubicBezTo>
                  <a:cubicBezTo>
                    <a:pt x="21423" y="13512"/>
                    <a:pt x="21044" y="8176"/>
                    <a:pt x="18770" y="4999"/>
                  </a:cubicBezTo>
                  <a:cubicBezTo>
                    <a:pt x="16497" y="1823"/>
                    <a:pt x="12328" y="806"/>
                    <a:pt x="9297" y="298"/>
                  </a:cubicBezTo>
                  <a:cubicBezTo>
                    <a:pt x="6265" y="-210"/>
                    <a:pt x="4370" y="-210"/>
                    <a:pt x="3044" y="1442"/>
                  </a:cubicBezTo>
                  <a:cubicBezTo>
                    <a:pt x="1718" y="3094"/>
                    <a:pt x="960" y="6397"/>
                    <a:pt x="202" y="970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2" name="Line"/>
            <p:cNvSpPr/>
            <p:nvPr/>
          </p:nvSpPr>
          <p:spPr>
            <a:xfrm>
              <a:off x="8715784" y="414324"/>
              <a:ext cx="444806" cy="306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0" y="5891"/>
                  </a:moveTo>
                  <a:cubicBezTo>
                    <a:pt x="0" y="4488"/>
                    <a:pt x="0" y="3086"/>
                    <a:pt x="292" y="2945"/>
                  </a:cubicBezTo>
                  <a:cubicBezTo>
                    <a:pt x="584" y="2805"/>
                    <a:pt x="1168" y="3927"/>
                    <a:pt x="2043" y="6732"/>
                  </a:cubicBezTo>
                  <a:cubicBezTo>
                    <a:pt x="2919" y="9538"/>
                    <a:pt x="4087" y="14026"/>
                    <a:pt x="4962" y="16971"/>
                  </a:cubicBezTo>
                  <a:cubicBezTo>
                    <a:pt x="5838" y="19917"/>
                    <a:pt x="6422" y="21319"/>
                    <a:pt x="6422" y="21460"/>
                  </a:cubicBezTo>
                  <a:cubicBezTo>
                    <a:pt x="6422" y="21600"/>
                    <a:pt x="5838" y="20478"/>
                    <a:pt x="5254" y="17813"/>
                  </a:cubicBezTo>
                  <a:cubicBezTo>
                    <a:pt x="4670" y="15148"/>
                    <a:pt x="4086" y="10940"/>
                    <a:pt x="4184" y="7714"/>
                  </a:cubicBezTo>
                  <a:cubicBezTo>
                    <a:pt x="4281" y="4488"/>
                    <a:pt x="5059" y="2244"/>
                    <a:pt x="8076" y="1122"/>
                  </a:cubicBezTo>
                  <a:cubicBezTo>
                    <a:pt x="11092" y="0"/>
                    <a:pt x="16346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3" name="Line"/>
            <p:cNvSpPr/>
            <p:nvPr/>
          </p:nvSpPr>
          <p:spPr>
            <a:xfrm>
              <a:off x="9376981" y="328029"/>
              <a:ext cx="144263" cy="51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0" y="1585"/>
                  </a:moveTo>
                  <a:cubicBezTo>
                    <a:pt x="1200" y="754"/>
                    <a:pt x="2400" y="-77"/>
                    <a:pt x="3600" y="6"/>
                  </a:cubicBezTo>
                  <a:cubicBezTo>
                    <a:pt x="4800" y="89"/>
                    <a:pt x="6000" y="1086"/>
                    <a:pt x="8400" y="3828"/>
                  </a:cubicBezTo>
                  <a:cubicBezTo>
                    <a:pt x="10800" y="6569"/>
                    <a:pt x="14400" y="11055"/>
                    <a:pt x="16800" y="14295"/>
                  </a:cubicBezTo>
                  <a:cubicBezTo>
                    <a:pt x="19200" y="17535"/>
                    <a:pt x="20400" y="19529"/>
                    <a:pt x="21600" y="21523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4" name="Line"/>
            <p:cNvSpPr/>
            <p:nvPr/>
          </p:nvSpPr>
          <p:spPr>
            <a:xfrm>
              <a:off x="9148568" y="558585"/>
              <a:ext cx="589068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600"/>
                    <a:pt x="0" y="15600"/>
                    <a:pt x="661" y="13500"/>
                  </a:cubicBezTo>
                  <a:cubicBezTo>
                    <a:pt x="1322" y="11400"/>
                    <a:pt x="2645" y="10200"/>
                    <a:pt x="5510" y="9000"/>
                  </a:cubicBezTo>
                  <a:cubicBezTo>
                    <a:pt x="8375" y="7800"/>
                    <a:pt x="12784" y="6600"/>
                    <a:pt x="15722" y="5100"/>
                  </a:cubicBezTo>
                  <a:cubicBezTo>
                    <a:pt x="18661" y="3600"/>
                    <a:pt x="20131" y="1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5" name="Line"/>
            <p:cNvSpPr/>
            <p:nvPr/>
          </p:nvSpPr>
          <p:spPr>
            <a:xfrm>
              <a:off x="10596553" y="88734"/>
              <a:ext cx="727956" cy="75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239" extrusionOk="0">
                  <a:moveTo>
                    <a:pt x="14714" y="3066"/>
                  </a:moveTo>
                  <a:cubicBezTo>
                    <a:pt x="14596" y="2166"/>
                    <a:pt x="14478" y="1266"/>
                    <a:pt x="14065" y="703"/>
                  </a:cubicBezTo>
                  <a:cubicBezTo>
                    <a:pt x="13652" y="141"/>
                    <a:pt x="12944" y="-84"/>
                    <a:pt x="11291" y="29"/>
                  </a:cubicBezTo>
                  <a:cubicBezTo>
                    <a:pt x="9639" y="141"/>
                    <a:pt x="7042" y="591"/>
                    <a:pt x="4976" y="1772"/>
                  </a:cubicBezTo>
                  <a:cubicBezTo>
                    <a:pt x="2911" y="2953"/>
                    <a:pt x="1376" y="4866"/>
                    <a:pt x="609" y="7285"/>
                  </a:cubicBezTo>
                  <a:cubicBezTo>
                    <a:pt x="-158" y="9704"/>
                    <a:pt x="-158" y="12629"/>
                    <a:pt x="373" y="14935"/>
                  </a:cubicBezTo>
                  <a:cubicBezTo>
                    <a:pt x="904" y="17241"/>
                    <a:pt x="1967" y="18929"/>
                    <a:pt x="3737" y="19997"/>
                  </a:cubicBezTo>
                  <a:cubicBezTo>
                    <a:pt x="5508" y="21066"/>
                    <a:pt x="7986" y="21516"/>
                    <a:pt x="11055" y="21066"/>
                  </a:cubicBezTo>
                  <a:cubicBezTo>
                    <a:pt x="14124" y="20616"/>
                    <a:pt x="17783" y="19266"/>
                    <a:pt x="21442" y="1791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6" name="Line"/>
            <p:cNvSpPr/>
            <p:nvPr/>
          </p:nvSpPr>
          <p:spPr>
            <a:xfrm>
              <a:off x="11368818" y="162859"/>
              <a:ext cx="508693" cy="62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74" extrusionOk="0">
                  <a:moveTo>
                    <a:pt x="666" y="2426"/>
                  </a:moveTo>
                  <a:cubicBezTo>
                    <a:pt x="497" y="1333"/>
                    <a:pt x="328" y="239"/>
                    <a:pt x="159" y="34"/>
                  </a:cubicBezTo>
                  <a:cubicBezTo>
                    <a:pt x="-9" y="-171"/>
                    <a:pt x="-178" y="513"/>
                    <a:pt x="413" y="2768"/>
                  </a:cubicBezTo>
                  <a:cubicBezTo>
                    <a:pt x="1003" y="5024"/>
                    <a:pt x="2353" y="8852"/>
                    <a:pt x="3619" y="11996"/>
                  </a:cubicBezTo>
                  <a:cubicBezTo>
                    <a:pt x="4884" y="15140"/>
                    <a:pt x="6066" y="17601"/>
                    <a:pt x="6909" y="19173"/>
                  </a:cubicBezTo>
                  <a:cubicBezTo>
                    <a:pt x="7753" y="20745"/>
                    <a:pt x="8259" y="21429"/>
                    <a:pt x="8428" y="21087"/>
                  </a:cubicBezTo>
                  <a:cubicBezTo>
                    <a:pt x="8597" y="20745"/>
                    <a:pt x="8428" y="19378"/>
                    <a:pt x="8597" y="17670"/>
                  </a:cubicBezTo>
                  <a:cubicBezTo>
                    <a:pt x="8766" y="15961"/>
                    <a:pt x="9272" y="13910"/>
                    <a:pt x="9863" y="12338"/>
                  </a:cubicBezTo>
                  <a:cubicBezTo>
                    <a:pt x="10453" y="10766"/>
                    <a:pt x="11128" y="9672"/>
                    <a:pt x="11972" y="9057"/>
                  </a:cubicBezTo>
                  <a:cubicBezTo>
                    <a:pt x="12816" y="8442"/>
                    <a:pt x="13828" y="8305"/>
                    <a:pt x="14672" y="8578"/>
                  </a:cubicBezTo>
                  <a:cubicBezTo>
                    <a:pt x="15516" y="8852"/>
                    <a:pt x="16191" y="9535"/>
                    <a:pt x="17288" y="11039"/>
                  </a:cubicBezTo>
                  <a:cubicBezTo>
                    <a:pt x="18384" y="12543"/>
                    <a:pt x="19903" y="14867"/>
                    <a:pt x="20663" y="16234"/>
                  </a:cubicBezTo>
                  <a:cubicBezTo>
                    <a:pt x="21422" y="17601"/>
                    <a:pt x="21422" y="18011"/>
                    <a:pt x="21422" y="1842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7" name="Line"/>
            <p:cNvSpPr/>
            <p:nvPr/>
          </p:nvSpPr>
          <p:spPr>
            <a:xfrm>
              <a:off x="11918244" y="358032"/>
              <a:ext cx="512268" cy="4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410" extrusionOk="0">
                  <a:moveTo>
                    <a:pt x="7340" y="2810"/>
                  </a:moveTo>
                  <a:cubicBezTo>
                    <a:pt x="7172" y="1810"/>
                    <a:pt x="7005" y="810"/>
                    <a:pt x="6419" y="310"/>
                  </a:cubicBezTo>
                  <a:cubicBezTo>
                    <a:pt x="5833" y="-190"/>
                    <a:pt x="4828" y="-190"/>
                    <a:pt x="3656" y="1110"/>
                  </a:cubicBezTo>
                  <a:cubicBezTo>
                    <a:pt x="2484" y="2410"/>
                    <a:pt x="1145" y="5010"/>
                    <a:pt x="475" y="7810"/>
                  </a:cubicBezTo>
                  <a:cubicBezTo>
                    <a:pt x="-195" y="10610"/>
                    <a:pt x="-195" y="13610"/>
                    <a:pt x="726" y="15710"/>
                  </a:cubicBezTo>
                  <a:cubicBezTo>
                    <a:pt x="1647" y="17810"/>
                    <a:pt x="3489" y="19010"/>
                    <a:pt x="5414" y="18010"/>
                  </a:cubicBezTo>
                  <a:cubicBezTo>
                    <a:pt x="7340" y="17010"/>
                    <a:pt x="9349" y="13810"/>
                    <a:pt x="10354" y="10910"/>
                  </a:cubicBezTo>
                  <a:cubicBezTo>
                    <a:pt x="11359" y="8010"/>
                    <a:pt x="11359" y="5410"/>
                    <a:pt x="11191" y="3610"/>
                  </a:cubicBezTo>
                  <a:cubicBezTo>
                    <a:pt x="11024" y="1810"/>
                    <a:pt x="10689" y="810"/>
                    <a:pt x="10354" y="810"/>
                  </a:cubicBezTo>
                  <a:cubicBezTo>
                    <a:pt x="10019" y="810"/>
                    <a:pt x="9684" y="1810"/>
                    <a:pt x="10019" y="4510"/>
                  </a:cubicBezTo>
                  <a:cubicBezTo>
                    <a:pt x="10354" y="7210"/>
                    <a:pt x="11359" y="11610"/>
                    <a:pt x="12112" y="14210"/>
                  </a:cubicBezTo>
                  <a:cubicBezTo>
                    <a:pt x="12865" y="16810"/>
                    <a:pt x="13368" y="17610"/>
                    <a:pt x="13954" y="18310"/>
                  </a:cubicBezTo>
                  <a:cubicBezTo>
                    <a:pt x="14540" y="19010"/>
                    <a:pt x="15210" y="19610"/>
                    <a:pt x="15545" y="19310"/>
                  </a:cubicBezTo>
                  <a:cubicBezTo>
                    <a:pt x="15879" y="19010"/>
                    <a:pt x="15879" y="17810"/>
                    <a:pt x="15879" y="16110"/>
                  </a:cubicBezTo>
                  <a:cubicBezTo>
                    <a:pt x="15879" y="14410"/>
                    <a:pt x="15879" y="12210"/>
                    <a:pt x="16047" y="9910"/>
                  </a:cubicBezTo>
                  <a:cubicBezTo>
                    <a:pt x="16214" y="7610"/>
                    <a:pt x="16549" y="5210"/>
                    <a:pt x="16968" y="4710"/>
                  </a:cubicBezTo>
                  <a:cubicBezTo>
                    <a:pt x="17386" y="4210"/>
                    <a:pt x="17889" y="5610"/>
                    <a:pt x="18642" y="8710"/>
                  </a:cubicBezTo>
                  <a:cubicBezTo>
                    <a:pt x="19396" y="11810"/>
                    <a:pt x="20400" y="16610"/>
                    <a:pt x="21405" y="2141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8" name="Line"/>
            <p:cNvSpPr/>
            <p:nvPr/>
          </p:nvSpPr>
          <p:spPr>
            <a:xfrm>
              <a:off x="12358380" y="299947"/>
              <a:ext cx="72132" cy="9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9900"/>
                  </a:moveTo>
                  <a:cubicBezTo>
                    <a:pt x="0" y="5205"/>
                    <a:pt x="0" y="509"/>
                    <a:pt x="2400" y="40"/>
                  </a:cubicBezTo>
                  <a:cubicBezTo>
                    <a:pt x="4800" y="-430"/>
                    <a:pt x="9600" y="3327"/>
                    <a:pt x="13200" y="7553"/>
                  </a:cubicBezTo>
                  <a:cubicBezTo>
                    <a:pt x="16800" y="11779"/>
                    <a:pt x="19200" y="16474"/>
                    <a:pt x="21600" y="2117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9" name="Line"/>
            <p:cNvSpPr/>
            <p:nvPr/>
          </p:nvSpPr>
          <p:spPr>
            <a:xfrm>
              <a:off x="12538707" y="450389"/>
              <a:ext cx="565024" cy="31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extrusionOk="0">
                  <a:moveTo>
                    <a:pt x="0" y="0"/>
                  </a:moveTo>
                  <a:cubicBezTo>
                    <a:pt x="613" y="820"/>
                    <a:pt x="1226" y="1641"/>
                    <a:pt x="1838" y="4785"/>
                  </a:cubicBezTo>
                  <a:cubicBezTo>
                    <a:pt x="2451" y="7929"/>
                    <a:pt x="3064" y="13397"/>
                    <a:pt x="3600" y="16815"/>
                  </a:cubicBezTo>
                  <a:cubicBezTo>
                    <a:pt x="4136" y="20233"/>
                    <a:pt x="4596" y="21600"/>
                    <a:pt x="5055" y="21327"/>
                  </a:cubicBezTo>
                  <a:cubicBezTo>
                    <a:pt x="5515" y="21053"/>
                    <a:pt x="5974" y="19139"/>
                    <a:pt x="6894" y="15858"/>
                  </a:cubicBezTo>
                  <a:cubicBezTo>
                    <a:pt x="7813" y="12577"/>
                    <a:pt x="9191" y="7929"/>
                    <a:pt x="10264" y="5332"/>
                  </a:cubicBezTo>
                  <a:cubicBezTo>
                    <a:pt x="11336" y="2734"/>
                    <a:pt x="12102" y="2187"/>
                    <a:pt x="12792" y="2734"/>
                  </a:cubicBezTo>
                  <a:cubicBezTo>
                    <a:pt x="13481" y="3281"/>
                    <a:pt x="14094" y="4922"/>
                    <a:pt x="14936" y="7792"/>
                  </a:cubicBezTo>
                  <a:cubicBezTo>
                    <a:pt x="15779" y="10663"/>
                    <a:pt x="16851" y="14765"/>
                    <a:pt x="18000" y="17089"/>
                  </a:cubicBezTo>
                  <a:cubicBezTo>
                    <a:pt x="19149" y="19413"/>
                    <a:pt x="20374" y="19959"/>
                    <a:pt x="21600" y="20506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0" name="Line"/>
            <p:cNvSpPr/>
            <p:nvPr/>
          </p:nvSpPr>
          <p:spPr>
            <a:xfrm>
              <a:off x="0" y="1148153"/>
              <a:ext cx="13837568" cy="20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47" extrusionOk="0">
                  <a:moveTo>
                    <a:pt x="0" y="21547"/>
                  </a:moveTo>
                  <a:cubicBezTo>
                    <a:pt x="6" y="18582"/>
                    <a:pt x="13" y="15618"/>
                    <a:pt x="34" y="14982"/>
                  </a:cubicBezTo>
                  <a:cubicBezTo>
                    <a:pt x="56" y="14347"/>
                    <a:pt x="94" y="16041"/>
                    <a:pt x="184" y="17312"/>
                  </a:cubicBezTo>
                  <a:cubicBezTo>
                    <a:pt x="275" y="18582"/>
                    <a:pt x="419" y="19429"/>
                    <a:pt x="597" y="19218"/>
                  </a:cubicBezTo>
                  <a:cubicBezTo>
                    <a:pt x="775" y="19006"/>
                    <a:pt x="988" y="17735"/>
                    <a:pt x="1210" y="16888"/>
                  </a:cubicBezTo>
                  <a:cubicBezTo>
                    <a:pt x="1432" y="16041"/>
                    <a:pt x="1663" y="15618"/>
                    <a:pt x="1907" y="15406"/>
                  </a:cubicBezTo>
                  <a:cubicBezTo>
                    <a:pt x="2151" y="15194"/>
                    <a:pt x="2408" y="15194"/>
                    <a:pt x="2652" y="15406"/>
                  </a:cubicBezTo>
                  <a:cubicBezTo>
                    <a:pt x="2895" y="15618"/>
                    <a:pt x="3127" y="16041"/>
                    <a:pt x="3368" y="16465"/>
                  </a:cubicBezTo>
                  <a:cubicBezTo>
                    <a:pt x="3608" y="16888"/>
                    <a:pt x="3858" y="17312"/>
                    <a:pt x="4118" y="17523"/>
                  </a:cubicBezTo>
                  <a:cubicBezTo>
                    <a:pt x="4378" y="17735"/>
                    <a:pt x="4646" y="17735"/>
                    <a:pt x="4900" y="17523"/>
                  </a:cubicBezTo>
                  <a:cubicBezTo>
                    <a:pt x="5153" y="17312"/>
                    <a:pt x="5391" y="16888"/>
                    <a:pt x="5628" y="16676"/>
                  </a:cubicBezTo>
                  <a:cubicBezTo>
                    <a:pt x="5866" y="16465"/>
                    <a:pt x="6104" y="16465"/>
                    <a:pt x="6344" y="16253"/>
                  </a:cubicBezTo>
                  <a:cubicBezTo>
                    <a:pt x="6585" y="16041"/>
                    <a:pt x="6829" y="15618"/>
                    <a:pt x="7073" y="15194"/>
                  </a:cubicBezTo>
                  <a:cubicBezTo>
                    <a:pt x="7317" y="14771"/>
                    <a:pt x="7561" y="14347"/>
                    <a:pt x="7795" y="14347"/>
                  </a:cubicBezTo>
                  <a:cubicBezTo>
                    <a:pt x="8030" y="14347"/>
                    <a:pt x="8255" y="14771"/>
                    <a:pt x="8477" y="15194"/>
                  </a:cubicBezTo>
                  <a:cubicBezTo>
                    <a:pt x="8699" y="15618"/>
                    <a:pt x="8918" y="16041"/>
                    <a:pt x="9158" y="16253"/>
                  </a:cubicBezTo>
                  <a:cubicBezTo>
                    <a:pt x="9399" y="16465"/>
                    <a:pt x="9662" y="16465"/>
                    <a:pt x="9931" y="16465"/>
                  </a:cubicBezTo>
                  <a:cubicBezTo>
                    <a:pt x="10200" y="16465"/>
                    <a:pt x="10475" y="16465"/>
                    <a:pt x="10731" y="16465"/>
                  </a:cubicBezTo>
                  <a:cubicBezTo>
                    <a:pt x="10988" y="16465"/>
                    <a:pt x="11225" y="16465"/>
                    <a:pt x="11457" y="16253"/>
                  </a:cubicBezTo>
                  <a:cubicBezTo>
                    <a:pt x="11688" y="16041"/>
                    <a:pt x="11913" y="15618"/>
                    <a:pt x="12135" y="15194"/>
                  </a:cubicBezTo>
                  <a:cubicBezTo>
                    <a:pt x="12357" y="14771"/>
                    <a:pt x="12576" y="14347"/>
                    <a:pt x="12801" y="13923"/>
                  </a:cubicBezTo>
                  <a:cubicBezTo>
                    <a:pt x="13026" y="13500"/>
                    <a:pt x="13258" y="13076"/>
                    <a:pt x="13489" y="12653"/>
                  </a:cubicBezTo>
                  <a:cubicBezTo>
                    <a:pt x="13720" y="12229"/>
                    <a:pt x="13952" y="11806"/>
                    <a:pt x="14199" y="11594"/>
                  </a:cubicBezTo>
                  <a:cubicBezTo>
                    <a:pt x="14446" y="11382"/>
                    <a:pt x="14709" y="11382"/>
                    <a:pt x="14956" y="10747"/>
                  </a:cubicBezTo>
                  <a:cubicBezTo>
                    <a:pt x="15203" y="10112"/>
                    <a:pt x="15434" y="8841"/>
                    <a:pt x="15656" y="7571"/>
                  </a:cubicBezTo>
                  <a:cubicBezTo>
                    <a:pt x="15878" y="6300"/>
                    <a:pt x="16091" y="5029"/>
                    <a:pt x="16300" y="3971"/>
                  </a:cubicBezTo>
                  <a:cubicBezTo>
                    <a:pt x="16510" y="2912"/>
                    <a:pt x="16716" y="2065"/>
                    <a:pt x="16947" y="1429"/>
                  </a:cubicBezTo>
                  <a:cubicBezTo>
                    <a:pt x="17179" y="794"/>
                    <a:pt x="17435" y="371"/>
                    <a:pt x="17691" y="159"/>
                  </a:cubicBezTo>
                  <a:cubicBezTo>
                    <a:pt x="17948" y="-53"/>
                    <a:pt x="18204" y="-53"/>
                    <a:pt x="18458" y="159"/>
                  </a:cubicBezTo>
                  <a:cubicBezTo>
                    <a:pt x="18711" y="371"/>
                    <a:pt x="18961" y="794"/>
                    <a:pt x="19217" y="1218"/>
                  </a:cubicBezTo>
                  <a:cubicBezTo>
                    <a:pt x="19474" y="1641"/>
                    <a:pt x="19736" y="2065"/>
                    <a:pt x="19977" y="2276"/>
                  </a:cubicBezTo>
                  <a:cubicBezTo>
                    <a:pt x="20218" y="2488"/>
                    <a:pt x="20437" y="2488"/>
                    <a:pt x="20659" y="2488"/>
                  </a:cubicBezTo>
                  <a:cubicBezTo>
                    <a:pt x="20881" y="2488"/>
                    <a:pt x="21106" y="2488"/>
                    <a:pt x="21253" y="2700"/>
                  </a:cubicBezTo>
                  <a:cubicBezTo>
                    <a:pt x="21400" y="2912"/>
                    <a:pt x="21469" y="3335"/>
                    <a:pt x="21519" y="3759"/>
                  </a:cubicBezTo>
                  <a:cubicBezTo>
                    <a:pt x="21569" y="4182"/>
                    <a:pt x="21600" y="4606"/>
                    <a:pt x="21594" y="5453"/>
                  </a:cubicBezTo>
                  <a:cubicBezTo>
                    <a:pt x="21587" y="6300"/>
                    <a:pt x="21544" y="7571"/>
                    <a:pt x="21500" y="884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3544" y="0"/>
            <a:ext cx="12176967" cy="13699088"/>
            <a:chOff x="9144000" y="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3197" y="1143000"/>
              <a:ext cx="6496049" cy="7962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6857" rIns="0" bIns="0" rtlCol="0">
            <a:spAutoFit/>
          </a:bodyPr>
          <a:lstStyle/>
          <a:p>
            <a:pPr marL="900595">
              <a:lnSpc>
                <a:spcPct val="100000"/>
              </a:lnSpc>
              <a:spcBef>
                <a:spcPts val="166"/>
              </a:spcBef>
            </a:pPr>
            <a:r>
              <a:rPr sz="5460" spc="80" dirty="0">
                <a:solidFill>
                  <a:srgbClr val="000000"/>
                </a:solidFill>
              </a:rPr>
              <a:t>Electron</a:t>
            </a:r>
            <a:r>
              <a:rPr sz="5460" spc="-100" dirty="0">
                <a:solidFill>
                  <a:srgbClr val="000000"/>
                </a:solidFill>
              </a:rPr>
              <a:t> </a:t>
            </a:r>
            <a:r>
              <a:rPr sz="5460" spc="87" dirty="0">
                <a:solidFill>
                  <a:srgbClr val="000000"/>
                </a:solidFill>
              </a:rPr>
              <a:t>Transport</a:t>
            </a:r>
            <a:r>
              <a:rPr sz="5460" spc="33" dirty="0">
                <a:solidFill>
                  <a:srgbClr val="000000"/>
                </a:solidFill>
              </a:rPr>
              <a:t> </a:t>
            </a:r>
            <a:r>
              <a:rPr sz="5460" spc="193" dirty="0">
                <a:solidFill>
                  <a:srgbClr val="000000"/>
                </a:solidFill>
              </a:rPr>
              <a:t>Chain</a:t>
            </a:r>
            <a:endParaRPr sz="5460"/>
          </a:p>
        </p:txBody>
      </p:sp>
      <p:sp>
        <p:nvSpPr>
          <p:cNvPr id="6" name="object 6"/>
          <p:cNvSpPr txBox="1"/>
          <p:nvPr/>
        </p:nvSpPr>
        <p:spPr>
          <a:xfrm>
            <a:off x="1915289" y="4330005"/>
            <a:ext cx="8408026" cy="531051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6913" marR="74415">
              <a:lnSpc>
                <a:spcPct val="117900"/>
              </a:lnSpc>
              <a:spcBef>
                <a:spcPts val="100"/>
              </a:spcBef>
            </a:pPr>
            <a:r>
              <a:rPr sz="3263" dirty="0">
                <a:latin typeface="Verdana"/>
                <a:cs typeface="Verdana"/>
              </a:rPr>
              <a:t>The</a:t>
            </a:r>
            <a:r>
              <a:rPr sz="3263" spc="-260" dirty="0">
                <a:latin typeface="Verdana"/>
                <a:cs typeface="Verdana"/>
              </a:rPr>
              <a:t> </a:t>
            </a:r>
            <a:r>
              <a:rPr sz="3263" b="1" spc="107" dirty="0">
                <a:latin typeface="Tahoma"/>
                <a:cs typeface="Tahoma"/>
              </a:rPr>
              <a:t>electron</a:t>
            </a:r>
            <a:r>
              <a:rPr sz="3263" b="1" spc="7" dirty="0">
                <a:latin typeface="Tahoma"/>
                <a:cs typeface="Tahoma"/>
              </a:rPr>
              <a:t> </a:t>
            </a:r>
            <a:r>
              <a:rPr sz="3263" b="1" spc="93" dirty="0">
                <a:latin typeface="Tahoma"/>
                <a:cs typeface="Tahoma"/>
              </a:rPr>
              <a:t>transport</a:t>
            </a:r>
            <a:r>
              <a:rPr sz="3263" b="1" dirty="0">
                <a:latin typeface="Tahoma"/>
                <a:cs typeface="Tahoma"/>
              </a:rPr>
              <a:t> </a:t>
            </a:r>
            <a:r>
              <a:rPr sz="3263" b="1" spc="133" dirty="0">
                <a:latin typeface="Tahoma"/>
                <a:cs typeface="Tahoma"/>
              </a:rPr>
              <a:t>chain</a:t>
            </a:r>
            <a:r>
              <a:rPr sz="3263" b="1" spc="-67" dirty="0">
                <a:latin typeface="Tahoma"/>
                <a:cs typeface="Tahoma"/>
              </a:rPr>
              <a:t> </a:t>
            </a:r>
            <a:r>
              <a:rPr sz="3263" spc="-67" dirty="0">
                <a:latin typeface="Verdana"/>
                <a:cs typeface="Verdana"/>
              </a:rPr>
              <a:t>is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a</a:t>
            </a:r>
            <a:r>
              <a:rPr sz="3263" spc="-260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series </a:t>
            </a:r>
            <a:r>
              <a:rPr sz="3263" dirty="0">
                <a:latin typeface="Verdana"/>
                <a:cs typeface="Verdana"/>
              </a:rPr>
              <a:t>of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protein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complexes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embedded</a:t>
            </a:r>
            <a:r>
              <a:rPr sz="3263" spc="-133" dirty="0">
                <a:latin typeface="Verdana"/>
                <a:cs typeface="Verdana"/>
              </a:rPr>
              <a:t> </a:t>
            </a:r>
            <a:r>
              <a:rPr sz="3263" spc="73" dirty="0">
                <a:latin typeface="Verdana"/>
                <a:cs typeface="Verdana"/>
              </a:rPr>
              <a:t>in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the </a:t>
            </a:r>
            <a:r>
              <a:rPr sz="3263" dirty="0">
                <a:latin typeface="Verdana"/>
                <a:cs typeface="Verdana"/>
              </a:rPr>
              <a:t>inner</a:t>
            </a:r>
            <a:r>
              <a:rPr sz="3263" spc="-47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mitochondrial</a:t>
            </a:r>
            <a:r>
              <a:rPr sz="3263" spc="-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membrane.</a:t>
            </a:r>
            <a:r>
              <a:rPr sz="3263" spc="-40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It </a:t>
            </a:r>
            <a:r>
              <a:rPr sz="3263" spc="-13" dirty="0">
                <a:latin typeface="Verdana"/>
                <a:cs typeface="Verdana"/>
              </a:rPr>
              <a:t>facilitates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transfer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of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electrons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87" dirty="0">
                <a:latin typeface="Verdana"/>
                <a:cs typeface="Verdana"/>
              </a:rPr>
              <a:t>from </a:t>
            </a:r>
            <a:r>
              <a:rPr sz="3263" dirty="0">
                <a:latin typeface="Verdana"/>
                <a:cs typeface="Verdana"/>
              </a:rPr>
              <a:t>electron</a:t>
            </a:r>
            <a:r>
              <a:rPr sz="3263" spc="7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donors</a:t>
            </a:r>
            <a:r>
              <a:rPr sz="3263" spc="7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to</a:t>
            </a:r>
            <a:r>
              <a:rPr sz="3263" spc="7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electron</a:t>
            </a:r>
            <a:r>
              <a:rPr sz="3263" spc="7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acceptors, </a:t>
            </a:r>
            <a:r>
              <a:rPr sz="3263" dirty="0">
                <a:latin typeface="Verdana"/>
                <a:cs typeface="Verdana"/>
              </a:rPr>
              <a:t>creating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an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electrochemical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gradient.</a:t>
            </a:r>
            <a:endParaRPr sz="3263">
              <a:latin typeface="Verdana"/>
              <a:cs typeface="Verdana"/>
            </a:endParaRPr>
          </a:p>
          <a:p>
            <a:pPr marL="16913" marR="6765">
              <a:lnSpc>
                <a:spcPct val="117300"/>
              </a:lnSpc>
              <a:spcBef>
                <a:spcPts val="7"/>
              </a:spcBef>
            </a:pPr>
            <a:r>
              <a:rPr sz="3263" spc="-33" dirty="0">
                <a:latin typeface="Verdana"/>
                <a:cs typeface="Verdana"/>
              </a:rPr>
              <a:t>This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gradient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67" dirty="0">
                <a:latin typeface="Verdana"/>
                <a:cs typeface="Verdana"/>
              </a:rPr>
              <a:t>is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used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by</a:t>
            </a:r>
            <a:r>
              <a:rPr sz="3263" spc="-260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synthase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to </a:t>
            </a:r>
            <a:r>
              <a:rPr sz="3263" dirty="0">
                <a:latin typeface="Verdana"/>
                <a:cs typeface="Verdana"/>
              </a:rPr>
              <a:t>generate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through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a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process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called</a:t>
            </a:r>
            <a:endParaRPr sz="3263">
              <a:latin typeface="Verdana"/>
              <a:cs typeface="Verdana"/>
            </a:endParaRPr>
          </a:p>
          <a:p>
            <a:pPr marL="16913">
              <a:lnSpc>
                <a:spcPct val="100000"/>
              </a:lnSpc>
              <a:spcBef>
                <a:spcPts val="779"/>
              </a:spcBef>
            </a:pPr>
            <a:r>
              <a:rPr sz="3263" b="1" spc="80" dirty="0">
                <a:latin typeface="Tahoma"/>
                <a:cs typeface="Tahoma"/>
              </a:rPr>
              <a:t>chemiosmosis</a:t>
            </a:r>
            <a:r>
              <a:rPr sz="3263" spc="80" dirty="0">
                <a:latin typeface="Verdana"/>
                <a:cs typeface="Verdana"/>
              </a:rPr>
              <a:t>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7433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/>
          <a:p>
            <a:pPr marR="37208" algn="ctr">
              <a:lnSpc>
                <a:spcPct val="100000"/>
              </a:lnSpc>
              <a:spcBef>
                <a:spcPts val="4428"/>
              </a:spcBef>
            </a:pPr>
            <a:r>
              <a:rPr sz="6192" dirty="0"/>
              <a:t>Proton </a:t>
            </a:r>
            <a:r>
              <a:rPr sz="6192" spc="-13" dirty="0"/>
              <a:t>Gradient</a:t>
            </a:r>
            <a:endParaRPr sz="6192"/>
          </a:p>
        </p:txBody>
      </p:sp>
      <p:sp>
        <p:nvSpPr>
          <p:cNvPr id="4" name="object 4"/>
          <p:cNvSpPr txBox="1"/>
          <p:nvPr/>
        </p:nvSpPr>
        <p:spPr>
          <a:xfrm>
            <a:off x="12514458" y="4518630"/>
            <a:ext cx="10095044" cy="4714346"/>
          </a:xfrm>
          <a:prstGeom prst="rect">
            <a:avLst/>
          </a:prstGeom>
        </p:spPr>
        <p:txBody>
          <a:bodyPr vert="horz" wrap="square" lIns="0" tIns="14376" rIns="0" bIns="0" rtlCol="0">
            <a:spAutoFit/>
          </a:bodyPr>
          <a:lstStyle/>
          <a:p>
            <a:pPr marL="16913" marR="6765" algn="ctr">
              <a:lnSpc>
                <a:spcPct val="117700"/>
              </a:lnSpc>
              <a:spcBef>
                <a:spcPts val="113"/>
              </a:spcBef>
            </a:pPr>
            <a:r>
              <a:rPr sz="3263" dirty="0">
                <a:latin typeface="Verdana"/>
                <a:cs typeface="Verdana"/>
              </a:rPr>
              <a:t>The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electron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transport</a:t>
            </a:r>
            <a:r>
              <a:rPr sz="3263" spc="-13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chain</a:t>
            </a:r>
            <a:r>
              <a:rPr sz="3263" spc="-140" dirty="0">
                <a:latin typeface="Verdana"/>
                <a:cs typeface="Verdana"/>
              </a:rPr>
              <a:t> </a:t>
            </a:r>
            <a:r>
              <a:rPr sz="3263" spc="152" dirty="0">
                <a:latin typeface="Verdana"/>
                <a:cs typeface="Verdana"/>
              </a:rPr>
              <a:t>pumps</a:t>
            </a:r>
            <a:r>
              <a:rPr sz="3263" spc="-133" dirty="0">
                <a:latin typeface="Verdana"/>
                <a:cs typeface="Verdana"/>
              </a:rPr>
              <a:t> </a:t>
            </a:r>
            <a:r>
              <a:rPr sz="3263" b="1" spc="93" dirty="0">
                <a:latin typeface="Tahoma"/>
                <a:cs typeface="Tahoma"/>
              </a:rPr>
              <a:t>protons </a:t>
            </a:r>
            <a:r>
              <a:rPr sz="3263" spc="-33" dirty="0">
                <a:latin typeface="Verdana"/>
                <a:cs typeface="Verdana"/>
              </a:rPr>
              <a:t>across</a:t>
            </a:r>
            <a:r>
              <a:rPr sz="3263" spc="-18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inner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mitochondrial</a:t>
            </a:r>
            <a:r>
              <a:rPr sz="3263" spc="-18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membrane, </a:t>
            </a:r>
            <a:r>
              <a:rPr sz="3263" dirty="0">
                <a:latin typeface="Verdana"/>
                <a:cs typeface="Verdana"/>
              </a:rPr>
              <a:t>creating</a:t>
            </a:r>
            <a:r>
              <a:rPr sz="3263" spc="-133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a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b="1" spc="113" dirty="0">
                <a:latin typeface="Tahoma"/>
                <a:cs typeface="Tahoma"/>
              </a:rPr>
              <a:t>proton</a:t>
            </a:r>
            <a:r>
              <a:rPr sz="3263" b="1" spc="146" dirty="0">
                <a:latin typeface="Tahoma"/>
                <a:cs typeface="Tahoma"/>
              </a:rPr>
              <a:t> </a:t>
            </a:r>
            <a:r>
              <a:rPr sz="3263" b="1" dirty="0">
                <a:latin typeface="Tahoma"/>
                <a:cs typeface="Tahoma"/>
              </a:rPr>
              <a:t>gradient</a:t>
            </a:r>
            <a:r>
              <a:rPr sz="3263" dirty="0">
                <a:latin typeface="Verdana"/>
                <a:cs typeface="Verdana"/>
              </a:rPr>
              <a:t>.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This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gradient</a:t>
            </a:r>
            <a:r>
              <a:rPr sz="3263" spc="-127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serves </a:t>
            </a:r>
            <a:r>
              <a:rPr sz="3263" spc="-73" dirty="0">
                <a:latin typeface="Verdana"/>
                <a:cs typeface="Verdana"/>
              </a:rPr>
              <a:t>as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-27" dirty="0">
                <a:latin typeface="Verdana"/>
                <a:cs typeface="Verdana"/>
              </a:rPr>
              <a:t>a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source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of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potential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-67" dirty="0">
                <a:latin typeface="Verdana"/>
                <a:cs typeface="Verdana"/>
              </a:rPr>
              <a:t>energy,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127" dirty="0">
                <a:latin typeface="Verdana"/>
                <a:cs typeface="Verdana"/>
              </a:rPr>
              <a:t>which</a:t>
            </a:r>
            <a:r>
              <a:rPr sz="3263" spc="-200" dirty="0">
                <a:latin typeface="Verdana"/>
                <a:cs typeface="Verdana"/>
              </a:rPr>
              <a:t> </a:t>
            </a:r>
            <a:r>
              <a:rPr sz="3263" spc="-67" dirty="0">
                <a:latin typeface="Verdana"/>
                <a:cs typeface="Verdana"/>
              </a:rPr>
              <a:t>is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used</a:t>
            </a:r>
            <a:r>
              <a:rPr sz="3263" spc="-193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by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26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synthase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to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produce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spc="-93" dirty="0">
                <a:latin typeface="Verdana"/>
                <a:cs typeface="Verdana"/>
              </a:rPr>
              <a:t>ATP.</a:t>
            </a:r>
            <a:r>
              <a:rPr sz="3263" spc="-26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The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movement</a:t>
            </a:r>
            <a:r>
              <a:rPr sz="3263" spc="-253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of </a:t>
            </a:r>
            <a:r>
              <a:rPr sz="3263" dirty="0">
                <a:latin typeface="Verdana"/>
                <a:cs typeface="Verdana"/>
              </a:rPr>
              <a:t>protons</a:t>
            </a:r>
            <a:r>
              <a:rPr sz="3263" spc="-17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back</a:t>
            </a:r>
            <a:r>
              <a:rPr sz="3263" spc="-17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into</a:t>
            </a:r>
            <a:r>
              <a:rPr sz="3263" spc="-16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173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mitochondrial</a:t>
            </a:r>
            <a:r>
              <a:rPr sz="3263" spc="-173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matrix </a:t>
            </a:r>
            <a:r>
              <a:rPr sz="3263" spc="93" dirty="0">
                <a:latin typeface="Verdana"/>
                <a:cs typeface="Verdana"/>
              </a:rPr>
              <a:t>through</a:t>
            </a:r>
            <a:r>
              <a:rPr sz="3263" spc="-272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synthase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40" dirty="0">
                <a:latin typeface="Verdana"/>
                <a:cs typeface="Verdana"/>
              </a:rPr>
              <a:t>drives</a:t>
            </a:r>
            <a:r>
              <a:rPr sz="3263" spc="-272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synthesis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of </a:t>
            </a:r>
            <a:r>
              <a:rPr sz="3263" spc="-27" dirty="0">
                <a:latin typeface="Verdana"/>
                <a:cs typeface="Verdana"/>
              </a:rPr>
              <a:t>ATP.</a:t>
            </a:r>
            <a:endParaRPr sz="3263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73903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60149" y="2230803"/>
            <a:ext cx="5124473" cy="100798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392" dirty="0">
                <a:solidFill>
                  <a:srgbClr val="000000"/>
                </a:solidFill>
              </a:rPr>
              <a:t>ATP</a:t>
            </a:r>
            <a:r>
              <a:rPr sz="6392" spc="-133" dirty="0">
                <a:solidFill>
                  <a:srgbClr val="000000"/>
                </a:solidFill>
              </a:rPr>
              <a:t> </a:t>
            </a:r>
            <a:r>
              <a:rPr sz="6392" spc="-13" dirty="0">
                <a:solidFill>
                  <a:srgbClr val="000000"/>
                </a:solidFill>
              </a:rPr>
              <a:t>Synthase</a:t>
            </a:r>
            <a:endParaRPr sz="6392"/>
          </a:p>
        </p:txBody>
      </p:sp>
      <p:sp>
        <p:nvSpPr>
          <p:cNvPr id="6" name="object 6"/>
          <p:cNvSpPr txBox="1"/>
          <p:nvPr/>
        </p:nvSpPr>
        <p:spPr>
          <a:xfrm>
            <a:off x="14060148" y="3814951"/>
            <a:ext cx="8016503" cy="4607798"/>
          </a:xfrm>
          <a:prstGeom prst="rect">
            <a:avLst/>
          </a:prstGeom>
        </p:spPr>
        <p:txBody>
          <a:bodyPr vert="horz" wrap="square" lIns="0" tIns="9302" rIns="0" bIns="0" rtlCol="0">
            <a:spAutoFit/>
          </a:bodyPr>
          <a:lstStyle/>
          <a:p>
            <a:pPr marL="16913" marR="6765">
              <a:lnSpc>
                <a:spcPct val="102400"/>
              </a:lnSpc>
              <a:spcBef>
                <a:spcPts val="73"/>
              </a:spcBef>
            </a:pPr>
            <a:r>
              <a:rPr sz="3263" b="1" spc="146" dirty="0">
                <a:latin typeface="Tahoma"/>
                <a:cs typeface="Tahoma"/>
              </a:rPr>
              <a:t>ATP</a:t>
            </a:r>
            <a:r>
              <a:rPr sz="3263" b="1" spc="40" dirty="0">
                <a:latin typeface="Tahoma"/>
                <a:cs typeface="Tahoma"/>
              </a:rPr>
              <a:t> </a:t>
            </a:r>
            <a:r>
              <a:rPr sz="3263" b="1" spc="100" dirty="0">
                <a:latin typeface="Tahoma"/>
                <a:cs typeface="Tahoma"/>
              </a:rPr>
              <a:t>synthase</a:t>
            </a:r>
            <a:r>
              <a:rPr sz="3263" b="1" spc="-33" dirty="0">
                <a:latin typeface="Tahoma"/>
                <a:cs typeface="Tahoma"/>
              </a:rPr>
              <a:t> </a:t>
            </a:r>
            <a:r>
              <a:rPr sz="3263" spc="-67" dirty="0">
                <a:latin typeface="Verdana"/>
                <a:cs typeface="Verdana"/>
              </a:rPr>
              <a:t>is</a:t>
            </a:r>
            <a:r>
              <a:rPr sz="3263" spc="-220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an</a:t>
            </a:r>
            <a:r>
              <a:rPr sz="3263" spc="-22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enzyme</a:t>
            </a:r>
            <a:r>
              <a:rPr sz="3263" spc="-226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located</a:t>
            </a:r>
            <a:r>
              <a:rPr sz="3263" spc="-220" dirty="0">
                <a:latin typeface="Verdana"/>
                <a:cs typeface="Verdana"/>
              </a:rPr>
              <a:t> </a:t>
            </a:r>
            <a:r>
              <a:rPr sz="3263" spc="40" dirty="0">
                <a:latin typeface="Verdana"/>
                <a:cs typeface="Verdana"/>
              </a:rPr>
              <a:t>in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10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inner</a:t>
            </a:r>
            <a:r>
              <a:rPr sz="3263" spc="-100" dirty="0">
                <a:latin typeface="Verdana"/>
                <a:cs typeface="Verdana"/>
              </a:rPr>
              <a:t> </a:t>
            </a:r>
            <a:r>
              <a:rPr sz="3263" spc="67" dirty="0">
                <a:latin typeface="Verdana"/>
                <a:cs typeface="Verdana"/>
              </a:rPr>
              <a:t>mitochondrial</a:t>
            </a:r>
            <a:r>
              <a:rPr sz="3263" spc="-10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membrane.</a:t>
            </a:r>
            <a:r>
              <a:rPr sz="3263" spc="-100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It </a:t>
            </a:r>
            <a:r>
              <a:rPr sz="3263" dirty="0">
                <a:latin typeface="Verdana"/>
                <a:cs typeface="Verdana"/>
              </a:rPr>
              <a:t>utilizes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22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energy</a:t>
            </a:r>
            <a:r>
              <a:rPr sz="3263" spc="-226" dirty="0">
                <a:latin typeface="Verdana"/>
                <a:cs typeface="Verdana"/>
              </a:rPr>
              <a:t> </a:t>
            </a:r>
            <a:r>
              <a:rPr sz="3263" spc="113" dirty="0">
                <a:latin typeface="Verdana"/>
                <a:cs typeface="Verdana"/>
              </a:rPr>
              <a:t>from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spc="47" dirty="0">
                <a:latin typeface="Verdana"/>
                <a:cs typeface="Verdana"/>
              </a:rPr>
              <a:t>the </a:t>
            </a:r>
            <a:r>
              <a:rPr sz="3263" spc="60" dirty="0">
                <a:latin typeface="Verdana"/>
                <a:cs typeface="Verdana"/>
              </a:rPr>
              <a:t>electrochemical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spc="60" dirty="0">
                <a:latin typeface="Verdana"/>
                <a:cs typeface="Verdana"/>
              </a:rPr>
              <a:t>gradient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to</a:t>
            </a:r>
            <a:r>
              <a:rPr sz="3263" spc="-240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catalyze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272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synthesis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of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272" dirty="0">
                <a:latin typeface="Verdana"/>
                <a:cs typeface="Verdana"/>
              </a:rPr>
              <a:t> </a:t>
            </a:r>
            <a:r>
              <a:rPr sz="3263" spc="113" dirty="0">
                <a:latin typeface="Verdana"/>
                <a:cs typeface="Verdana"/>
              </a:rPr>
              <a:t>from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233" dirty="0">
                <a:latin typeface="Verdana"/>
                <a:cs typeface="Verdana"/>
              </a:rPr>
              <a:t>ADP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and </a:t>
            </a:r>
            <a:r>
              <a:rPr sz="3263" spc="60" dirty="0">
                <a:latin typeface="Verdana"/>
                <a:cs typeface="Verdana"/>
              </a:rPr>
              <a:t>inorganic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phosphate.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This</a:t>
            </a:r>
            <a:r>
              <a:rPr sz="3263" spc="-180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process, </a:t>
            </a:r>
            <a:r>
              <a:rPr sz="3263" spc="113" dirty="0">
                <a:latin typeface="Verdana"/>
                <a:cs typeface="Verdana"/>
              </a:rPr>
              <a:t>known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spc="-73" dirty="0">
                <a:latin typeface="Verdana"/>
                <a:cs typeface="Verdana"/>
              </a:rPr>
              <a:t>as</a:t>
            </a:r>
            <a:r>
              <a:rPr sz="3263" spc="-266" dirty="0">
                <a:latin typeface="Verdana"/>
                <a:cs typeface="Verdana"/>
              </a:rPr>
              <a:t> </a:t>
            </a:r>
            <a:r>
              <a:rPr sz="3263" b="1" spc="67" dirty="0">
                <a:latin typeface="Tahoma"/>
                <a:cs typeface="Tahoma"/>
              </a:rPr>
              <a:t>oxidative</a:t>
            </a:r>
            <a:r>
              <a:rPr sz="3263" b="1" spc="-7" dirty="0">
                <a:latin typeface="Tahoma"/>
                <a:cs typeface="Tahoma"/>
              </a:rPr>
              <a:t> </a:t>
            </a:r>
            <a:r>
              <a:rPr sz="3263" b="1" spc="67" dirty="0">
                <a:latin typeface="Tahoma"/>
                <a:cs typeface="Tahoma"/>
              </a:rPr>
              <a:t>phosphorylation</a:t>
            </a:r>
            <a:r>
              <a:rPr sz="3263" spc="67" dirty="0">
                <a:latin typeface="Verdana"/>
                <a:cs typeface="Verdana"/>
              </a:rPr>
              <a:t>, </a:t>
            </a:r>
            <a:r>
              <a:rPr sz="3263" spc="-67" dirty="0">
                <a:latin typeface="Verdana"/>
                <a:cs typeface="Verdana"/>
              </a:rPr>
              <a:t>is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final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step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73" dirty="0">
                <a:latin typeface="Verdana"/>
                <a:cs typeface="Verdana"/>
              </a:rPr>
              <a:t>in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80" dirty="0">
                <a:latin typeface="Verdana"/>
                <a:cs typeface="Verdana"/>
              </a:rPr>
              <a:t>the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93" dirty="0">
                <a:latin typeface="Verdana"/>
                <a:cs typeface="Verdana"/>
              </a:rPr>
              <a:t>production</a:t>
            </a:r>
            <a:r>
              <a:rPr sz="3263" spc="-213" dirty="0">
                <a:latin typeface="Verdana"/>
                <a:cs typeface="Verdana"/>
              </a:rPr>
              <a:t> </a:t>
            </a:r>
            <a:r>
              <a:rPr sz="3263" spc="-33" dirty="0">
                <a:latin typeface="Verdana"/>
                <a:cs typeface="Verdana"/>
              </a:rPr>
              <a:t>of </a:t>
            </a:r>
            <a:r>
              <a:rPr sz="3263" spc="80" dirty="0">
                <a:latin typeface="Verdana"/>
                <a:cs typeface="Verdana"/>
              </a:rPr>
              <a:t>ATP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spc="100" dirty="0">
                <a:latin typeface="Verdana"/>
                <a:cs typeface="Verdana"/>
              </a:rPr>
              <a:t>during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dirty="0">
                <a:latin typeface="Verdana"/>
                <a:cs typeface="Verdana"/>
              </a:rPr>
              <a:t>cellular</a:t>
            </a:r>
            <a:r>
              <a:rPr sz="3263" spc="-233" dirty="0">
                <a:latin typeface="Verdana"/>
                <a:cs typeface="Verdana"/>
              </a:rPr>
              <a:t> </a:t>
            </a:r>
            <a:r>
              <a:rPr sz="3263" spc="-13" dirty="0">
                <a:latin typeface="Verdana"/>
                <a:cs typeface="Verdana"/>
              </a:rPr>
              <a:t>respiration.</a:t>
            </a:r>
            <a:endParaRPr sz="3263" dirty="0">
              <a:latin typeface="Verdana"/>
              <a:cs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BE7AD-9AC8-4E3E-68E1-AEC70711B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83" y="2063750"/>
            <a:ext cx="7892073" cy="95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27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7" y="0"/>
            <a:ext cx="24353933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193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38375" y="2876817"/>
            <a:ext cx="7343387" cy="96823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sz="6126" dirty="0">
                <a:solidFill>
                  <a:srgbClr val="FFFFFF"/>
                </a:solidFill>
              </a:rPr>
              <a:t>Fosforilasi </a:t>
            </a:r>
            <a:r>
              <a:rPr sz="6126" spc="47" dirty="0">
                <a:solidFill>
                  <a:srgbClr val="FFFFFF"/>
                </a:solidFill>
              </a:rPr>
              <a:t>Oksidatif</a:t>
            </a:r>
            <a:endParaRPr sz="6126"/>
          </a:p>
        </p:txBody>
      </p:sp>
      <p:sp>
        <p:nvSpPr>
          <p:cNvPr id="4" name="object 4"/>
          <p:cNvSpPr txBox="1"/>
          <p:nvPr/>
        </p:nvSpPr>
        <p:spPr>
          <a:xfrm>
            <a:off x="14737993" y="4263939"/>
            <a:ext cx="7358609" cy="6431806"/>
          </a:xfrm>
          <a:prstGeom prst="rect">
            <a:avLst/>
          </a:prstGeom>
        </p:spPr>
        <p:txBody>
          <a:bodyPr vert="horz" wrap="square" lIns="0" tIns="10993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>
              <a:lnSpc>
                <a:spcPct val="101200"/>
              </a:lnSpc>
              <a:spcBef>
                <a:spcPts val="87"/>
              </a:spcBef>
            </a:pPr>
            <a:r>
              <a:rPr sz="3196" spc="12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20" dirty="0">
                <a:solidFill>
                  <a:srgbClr val="FFFFFF"/>
                </a:solidFill>
                <a:latin typeface="Verdana"/>
                <a:cs typeface="Verdana"/>
              </a:rPr>
              <a:t>p  </a:t>
            </a:r>
            <a:r>
              <a:rPr sz="3196" spc="7" dirty="0">
                <a:solidFill>
                  <a:srgbClr val="FFFFFF"/>
                </a:solidFill>
                <a:latin typeface="Verdana"/>
                <a:cs typeface="Verdana"/>
              </a:rPr>
              <a:t>akhir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metabolisme 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karbohidrat </a:t>
            </a:r>
            <a:r>
              <a:rPr sz="3196" spc="73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3196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366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3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200" dirty="0">
                <a:solidFill>
                  <a:srgbClr val="FFFFFF"/>
                </a:solidFill>
                <a:latin typeface="Verdana"/>
                <a:cs typeface="Verdana"/>
              </a:rPr>
              <a:t>ﬁ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479" dirty="0">
                <a:solidFill>
                  <a:srgbClr val="FFFFFF"/>
                </a:solidFill>
                <a:latin typeface="Verdana"/>
                <a:cs typeface="Verdana"/>
              </a:rPr>
              <a:t>.  </a:t>
            </a:r>
            <a:r>
              <a:rPr sz="3196" spc="286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87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26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86" dirty="0">
                <a:solidFill>
                  <a:srgbClr val="FFFFFF"/>
                </a:solidFill>
                <a:latin typeface="Verdana"/>
                <a:cs typeface="Verdana"/>
              </a:rPr>
              <a:t>m  m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-486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2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f 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3196" spc="16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87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93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0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3196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196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486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196">
              <a:latin typeface="Verdana"/>
              <a:cs typeface="Verdana"/>
            </a:endParaRPr>
          </a:p>
          <a:p>
            <a:pPr marL="16913" marR="77797">
              <a:lnSpc>
                <a:spcPct val="100899"/>
              </a:lnSpc>
              <a:spcBef>
                <a:spcPts val="27"/>
              </a:spcBef>
            </a:pPr>
            <a:r>
              <a:rPr sz="3196" spc="107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107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13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486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366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  li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260" dirty="0">
                <a:solidFill>
                  <a:srgbClr val="FFFFFF"/>
                </a:solidFill>
                <a:latin typeface="Verdana"/>
                <a:cs typeface="Verdana"/>
              </a:rPr>
              <a:t>P  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486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12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8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11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2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47" dirty="0">
                <a:solidFill>
                  <a:srgbClr val="FFFFFF"/>
                </a:solidFill>
                <a:latin typeface="Verdana"/>
                <a:cs typeface="Verdana"/>
              </a:rPr>
              <a:t>f  </a:t>
            </a:r>
            <a:r>
              <a:rPr sz="3196" spc="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20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13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96" spc="20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213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ng  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96" spc="173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3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96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7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3196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196" spc="-28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196" spc="-10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196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196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96" spc="-486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196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" y="1"/>
            <a:ext cx="12176965" cy="136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1E60-8A68-1ACF-BB33-DC165F32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9875C-DE94-4424-ABC4-D3C82EB3ED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46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4899" y="953188"/>
            <a:ext cx="1181227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spc="-90" dirty="0"/>
              <a:t>Metabolisme</a:t>
            </a:r>
            <a:r>
              <a:rPr sz="8400" spc="-220" dirty="0"/>
              <a:t> </a:t>
            </a:r>
            <a:r>
              <a:rPr sz="8400" dirty="0"/>
              <a:t>Glikogen</a:t>
            </a:r>
            <a:endParaRPr sz="8400"/>
          </a:p>
        </p:txBody>
      </p:sp>
      <p:sp>
        <p:nvSpPr>
          <p:cNvPr id="11" name="object 11"/>
          <p:cNvSpPr txBox="1"/>
          <p:nvPr/>
        </p:nvSpPr>
        <p:spPr>
          <a:xfrm>
            <a:off x="4860879" y="4089592"/>
            <a:ext cx="12952730" cy="815094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marR="10160" indent="-687070">
              <a:lnSpc>
                <a:spcPts val="4760"/>
              </a:lnSpc>
              <a:spcBef>
                <a:spcPts val="780"/>
              </a:spcBef>
              <a:tabLst>
                <a:tab pos="70993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 merupakan</a:t>
            </a:r>
            <a:r>
              <a:rPr sz="4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bentuk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utama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penyimpanan </a:t>
            </a:r>
            <a:r>
              <a:rPr sz="4400" spc="-1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karbohidrat</a:t>
            </a:r>
            <a:r>
              <a:rPr sz="4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tubuh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akibat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kelebihan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glukosa.</a:t>
            </a:r>
            <a:endParaRPr sz="4400">
              <a:latin typeface="Arial MT"/>
              <a:cs typeface="Arial MT"/>
            </a:endParaRPr>
          </a:p>
          <a:p>
            <a:pPr marL="711200" marR="1527810" indent="-685800">
              <a:lnSpc>
                <a:spcPts val="4760"/>
              </a:lnSpc>
              <a:spcBef>
                <a:spcPts val="2000"/>
              </a:spcBef>
              <a:tabLst>
                <a:tab pos="70993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Proses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pembentukan</a:t>
            </a:r>
            <a:r>
              <a:rPr sz="4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dari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glukosa </a:t>
            </a:r>
            <a:r>
              <a:rPr sz="4400" spc="-1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disebut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glikogenesis</a:t>
            </a:r>
            <a:endParaRPr sz="44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1390"/>
              </a:spcBef>
              <a:tabLst>
                <a:tab pos="70993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disimpan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hati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dan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otot.</a:t>
            </a:r>
            <a:endParaRPr sz="4400">
              <a:latin typeface="Arial MT"/>
              <a:cs typeface="Arial MT"/>
            </a:endParaRPr>
          </a:p>
          <a:p>
            <a:pPr marL="711200" marR="969010" indent="-685800">
              <a:lnSpc>
                <a:spcPts val="4760"/>
              </a:lnSpc>
              <a:spcBef>
                <a:spcPts val="2050"/>
              </a:spcBef>
              <a:tabLst>
                <a:tab pos="709930" algn="l"/>
                <a:tab pos="322834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	hati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berfungsi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untuk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menjaga</a:t>
            </a:r>
            <a:r>
              <a:rPr sz="44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kadar </a:t>
            </a:r>
            <a:r>
              <a:rPr sz="4400" spc="-1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glukosa</a:t>
            </a:r>
            <a:r>
              <a:rPr sz="4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dalam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darah</a:t>
            </a:r>
            <a:r>
              <a:rPr sz="44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pada</a:t>
            </a:r>
            <a:r>
              <a:rPr sz="44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keadaan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puasa</a:t>
            </a:r>
            <a:endParaRPr sz="4400">
              <a:latin typeface="Arial MT"/>
              <a:cs typeface="Arial MT"/>
            </a:endParaRPr>
          </a:p>
          <a:p>
            <a:pPr marL="711200" marR="722630" indent="-685800">
              <a:lnSpc>
                <a:spcPts val="4760"/>
              </a:lnSpc>
              <a:spcBef>
                <a:spcPts val="2000"/>
              </a:spcBef>
              <a:tabLst>
                <a:tab pos="70993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otot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berfungsi</a:t>
            </a:r>
            <a:r>
              <a:rPr sz="44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sebagai penyedia 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glukosa 1-phosphate</a:t>
            </a:r>
            <a:r>
              <a:rPr sz="44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untuk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glikolisis</a:t>
            </a:r>
            <a:r>
              <a:rPr sz="4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sel</a:t>
            </a:r>
            <a:r>
              <a:rPr sz="44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otot</a:t>
            </a:r>
            <a:endParaRPr sz="4400">
              <a:latin typeface="Arial MT"/>
              <a:cs typeface="Arial MT"/>
            </a:endParaRPr>
          </a:p>
          <a:p>
            <a:pPr marL="711200" marR="970280" indent="-685800">
              <a:lnSpc>
                <a:spcPts val="4760"/>
              </a:lnSpc>
              <a:spcBef>
                <a:spcPts val="1980"/>
              </a:spcBef>
              <a:tabLst>
                <a:tab pos="709930" algn="l"/>
              </a:tabLst>
            </a:pPr>
            <a:r>
              <a:rPr sz="35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Proses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pemecahan</a:t>
            </a:r>
            <a:r>
              <a:rPr sz="4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glikogen</a:t>
            </a:r>
            <a:r>
              <a:rPr sz="4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menjadi</a:t>
            </a:r>
            <a:r>
              <a:rPr sz="4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glukosa </a:t>
            </a:r>
            <a:r>
              <a:rPr sz="4400" spc="-1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Arial MT"/>
                <a:cs typeface="Arial MT"/>
              </a:rPr>
              <a:t>disebut</a:t>
            </a: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glikogenolisis</a:t>
            </a:r>
            <a:endParaRPr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2631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Metabo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Metabolism</a:t>
            </a:r>
          </a:p>
        </p:txBody>
      </p:sp>
      <p:sp>
        <p:nvSpPr>
          <p:cNvPr id="560" name="Where it’s started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Where it’s started?</a:t>
            </a:r>
          </a:p>
        </p:txBody>
      </p:sp>
      <p:pic>
        <p:nvPicPr>
          <p:cNvPr id="561" name="IMG_0176.jpeg" descr="IMG_01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5" y="1845837"/>
            <a:ext cx="5070235" cy="483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G_0177.jpeg" descr="IMG_01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56" y="9113425"/>
            <a:ext cx="3428353" cy="2283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G_0178.jpeg" descr="IMG_017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58" y="6896140"/>
            <a:ext cx="3305202" cy="248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G_0179.jpeg" descr="IMG_017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36" y="10550166"/>
            <a:ext cx="2454947" cy="245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G_0180.jpeg" descr="IMG_018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113" y="3675843"/>
            <a:ext cx="3064408" cy="172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G_0181.jpeg" descr="IMG_0181.jpeg"/>
          <p:cNvPicPr>
            <a:picLocks noChangeAspect="1"/>
          </p:cNvPicPr>
          <p:nvPr/>
        </p:nvPicPr>
        <p:blipFill>
          <a:blip r:embed="rId7"/>
          <a:srcRect b="9228"/>
          <a:stretch>
            <a:fillRect/>
          </a:stretch>
        </p:blipFill>
        <p:spPr>
          <a:xfrm>
            <a:off x="8806756" y="5766757"/>
            <a:ext cx="3007306" cy="181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182.jpeg" descr="IMG_0182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7912" y="8818671"/>
            <a:ext cx="5110325" cy="2872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0183.jpeg" descr="IMG_0183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5967" y="2485136"/>
            <a:ext cx="6135925" cy="410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0185.jpeg" descr="IMG_0185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4386" y="7288900"/>
            <a:ext cx="4639086" cy="20373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Drawing"/>
          <p:cNvGrpSpPr/>
          <p:nvPr/>
        </p:nvGrpSpPr>
        <p:grpSpPr>
          <a:xfrm>
            <a:off x="17155067" y="10241611"/>
            <a:ext cx="4003252" cy="2591732"/>
            <a:chOff x="0" y="0"/>
            <a:chExt cx="4003250" cy="2591730"/>
          </a:xfrm>
        </p:grpSpPr>
        <p:sp>
          <p:nvSpPr>
            <p:cNvPr id="570" name="Line"/>
            <p:cNvSpPr/>
            <p:nvPr/>
          </p:nvSpPr>
          <p:spPr>
            <a:xfrm>
              <a:off x="0" y="469787"/>
              <a:ext cx="214034" cy="4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18" y="7201"/>
                    <a:pt x="3235" y="14401"/>
                    <a:pt x="7077" y="18002"/>
                  </a:cubicBezTo>
                  <a:cubicBezTo>
                    <a:pt x="10612" y="21314"/>
                    <a:pt x="16031" y="215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" name="Line"/>
            <p:cNvSpPr/>
            <p:nvPr/>
          </p:nvSpPr>
          <p:spPr>
            <a:xfrm>
              <a:off x="463245" y="-1"/>
              <a:ext cx="318171" cy="55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380" extrusionOk="0">
                  <a:moveTo>
                    <a:pt x="14773" y="3713"/>
                  </a:moveTo>
                  <a:cubicBezTo>
                    <a:pt x="14773" y="2947"/>
                    <a:pt x="14773" y="2181"/>
                    <a:pt x="14373" y="1492"/>
                  </a:cubicBezTo>
                  <a:cubicBezTo>
                    <a:pt x="13973" y="802"/>
                    <a:pt x="13173" y="189"/>
                    <a:pt x="11973" y="36"/>
                  </a:cubicBezTo>
                  <a:cubicBezTo>
                    <a:pt x="10773" y="-117"/>
                    <a:pt x="9173" y="189"/>
                    <a:pt x="7040" y="1568"/>
                  </a:cubicBezTo>
                  <a:cubicBezTo>
                    <a:pt x="4906" y="2947"/>
                    <a:pt x="2240" y="5398"/>
                    <a:pt x="906" y="7926"/>
                  </a:cubicBezTo>
                  <a:cubicBezTo>
                    <a:pt x="-427" y="10453"/>
                    <a:pt x="-427" y="13057"/>
                    <a:pt x="1840" y="15279"/>
                  </a:cubicBezTo>
                  <a:cubicBezTo>
                    <a:pt x="4106" y="17500"/>
                    <a:pt x="8640" y="19338"/>
                    <a:pt x="11706" y="20334"/>
                  </a:cubicBezTo>
                  <a:cubicBezTo>
                    <a:pt x="14773" y="21330"/>
                    <a:pt x="16373" y="21483"/>
                    <a:pt x="17706" y="21330"/>
                  </a:cubicBezTo>
                  <a:cubicBezTo>
                    <a:pt x="19040" y="21177"/>
                    <a:pt x="20106" y="20717"/>
                    <a:pt x="21173" y="202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" name="Line"/>
            <p:cNvSpPr/>
            <p:nvPr/>
          </p:nvSpPr>
          <p:spPr>
            <a:xfrm>
              <a:off x="810978" y="300416"/>
              <a:ext cx="427266" cy="263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212" extrusionOk="0">
                  <a:moveTo>
                    <a:pt x="5778" y="1053"/>
                  </a:moveTo>
                  <a:cubicBezTo>
                    <a:pt x="4769" y="408"/>
                    <a:pt x="3760" y="-237"/>
                    <a:pt x="2952" y="85"/>
                  </a:cubicBezTo>
                  <a:cubicBezTo>
                    <a:pt x="2145" y="408"/>
                    <a:pt x="1539" y="1697"/>
                    <a:pt x="1034" y="4276"/>
                  </a:cubicBezTo>
                  <a:cubicBezTo>
                    <a:pt x="530" y="6856"/>
                    <a:pt x="126" y="10724"/>
                    <a:pt x="25" y="13465"/>
                  </a:cubicBezTo>
                  <a:cubicBezTo>
                    <a:pt x="-76" y="16205"/>
                    <a:pt x="126" y="17817"/>
                    <a:pt x="731" y="18945"/>
                  </a:cubicBezTo>
                  <a:cubicBezTo>
                    <a:pt x="1337" y="20073"/>
                    <a:pt x="2346" y="20718"/>
                    <a:pt x="3457" y="19751"/>
                  </a:cubicBezTo>
                  <a:cubicBezTo>
                    <a:pt x="4567" y="18784"/>
                    <a:pt x="5778" y="16205"/>
                    <a:pt x="6485" y="13142"/>
                  </a:cubicBezTo>
                  <a:cubicBezTo>
                    <a:pt x="7191" y="10079"/>
                    <a:pt x="7393" y="6533"/>
                    <a:pt x="7191" y="4115"/>
                  </a:cubicBezTo>
                  <a:cubicBezTo>
                    <a:pt x="6989" y="1697"/>
                    <a:pt x="6384" y="408"/>
                    <a:pt x="6182" y="891"/>
                  </a:cubicBezTo>
                  <a:cubicBezTo>
                    <a:pt x="5980" y="1375"/>
                    <a:pt x="6182" y="3632"/>
                    <a:pt x="6586" y="6372"/>
                  </a:cubicBezTo>
                  <a:cubicBezTo>
                    <a:pt x="6989" y="9112"/>
                    <a:pt x="7595" y="12336"/>
                    <a:pt x="8100" y="14754"/>
                  </a:cubicBezTo>
                  <a:cubicBezTo>
                    <a:pt x="8604" y="17172"/>
                    <a:pt x="9008" y="18784"/>
                    <a:pt x="9513" y="18945"/>
                  </a:cubicBezTo>
                  <a:cubicBezTo>
                    <a:pt x="10017" y="19106"/>
                    <a:pt x="10623" y="17817"/>
                    <a:pt x="11027" y="15560"/>
                  </a:cubicBezTo>
                  <a:cubicBezTo>
                    <a:pt x="11431" y="13303"/>
                    <a:pt x="11632" y="10079"/>
                    <a:pt x="11935" y="7339"/>
                  </a:cubicBezTo>
                  <a:cubicBezTo>
                    <a:pt x="12238" y="4599"/>
                    <a:pt x="12642" y="2342"/>
                    <a:pt x="13045" y="2020"/>
                  </a:cubicBezTo>
                  <a:cubicBezTo>
                    <a:pt x="13449" y="1697"/>
                    <a:pt x="13853" y="3309"/>
                    <a:pt x="14459" y="6050"/>
                  </a:cubicBezTo>
                  <a:cubicBezTo>
                    <a:pt x="15064" y="8790"/>
                    <a:pt x="15872" y="12659"/>
                    <a:pt x="16578" y="15721"/>
                  </a:cubicBezTo>
                  <a:cubicBezTo>
                    <a:pt x="17285" y="18784"/>
                    <a:pt x="17890" y="21041"/>
                    <a:pt x="17991" y="21202"/>
                  </a:cubicBezTo>
                  <a:cubicBezTo>
                    <a:pt x="18092" y="21363"/>
                    <a:pt x="17688" y="19429"/>
                    <a:pt x="17386" y="16850"/>
                  </a:cubicBezTo>
                  <a:cubicBezTo>
                    <a:pt x="17083" y="14270"/>
                    <a:pt x="16881" y="11047"/>
                    <a:pt x="16780" y="8629"/>
                  </a:cubicBezTo>
                  <a:cubicBezTo>
                    <a:pt x="16679" y="6211"/>
                    <a:pt x="16679" y="4599"/>
                    <a:pt x="17487" y="3632"/>
                  </a:cubicBezTo>
                  <a:cubicBezTo>
                    <a:pt x="18294" y="2664"/>
                    <a:pt x="19909" y="2342"/>
                    <a:pt x="21524" y="202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" name="Line"/>
            <p:cNvSpPr/>
            <p:nvPr/>
          </p:nvSpPr>
          <p:spPr>
            <a:xfrm>
              <a:off x="1370482" y="24981"/>
              <a:ext cx="226912" cy="52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extrusionOk="0">
                  <a:moveTo>
                    <a:pt x="0" y="0"/>
                  </a:moveTo>
                  <a:cubicBezTo>
                    <a:pt x="758" y="3600"/>
                    <a:pt x="1516" y="7200"/>
                    <a:pt x="2842" y="10064"/>
                  </a:cubicBezTo>
                  <a:cubicBezTo>
                    <a:pt x="4168" y="12927"/>
                    <a:pt x="6063" y="15055"/>
                    <a:pt x="7390" y="16527"/>
                  </a:cubicBezTo>
                  <a:cubicBezTo>
                    <a:pt x="8716" y="18000"/>
                    <a:pt x="9474" y="18818"/>
                    <a:pt x="9663" y="18818"/>
                  </a:cubicBezTo>
                  <a:cubicBezTo>
                    <a:pt x="9853" y="18818"/>
                    <a:pt x="9474" y="18000"/>
                    <a:pt x="9284" y="17182"/>
                  </a:cubicBezTo>
                  <a:cubicBezTo>
                    <a:pt x="9095" y="16364"/>
                    <a:pt x="9095" y="15545"/>
                    <a:pt x="9284" y="14482"/>
                  </a:cubicBezTo>
                  <a:cubicBezTo>
                    <a:pt x="9474" y="13418"/>
                    <a:pt x="9853" y="12109"/>
                    <a:pt x="11368" y="11373"/>
                  </a:cubicBezTo>
                  <a:cubicBezTo>
                    <a:pt x="12884" y="10636"/>
                    <a:pt x="15537" y="10473"/>
                    <a:pt x="17432" y="10800"/>
                  </a:cubicBezTo>
                  <a:cubicBezTo>
                    <a:pt x="19326" y="11127"/>
                    <a:pt x="20463" y="11945"/>
                    <a:pt x="21032" y="13173"/>
                  </a:cubicBezTo>
                  <a:cubicBezTo>
                    <a:pt x="21600" y="14400"/>
                    <a:pt x="21600" y="16036"/>
                    <a:pt x="21032" y="17427"/>
                  </a:cubicBezTo>
                  <a:cubicBezTo>
                    <a:pt x="20463" y="18818"/>
                    <a:pt x="19326" y="19964"/>
                    <a:pt x="17810" y="20618"/>
                  </a:cubicBezTo>
                  <a:cubicBezTo>
                    <a:pt x="16295" y="21273"/>
                    <a:pt x="14400" y="21436"/>
                    <a:pt x="12505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" name="Line"/>
            <p:cNvSpPr/>
            <p:nvPr/>
          </p:nvSpPr>
          <p:spPr>
            <a:xfrm>
              <a:off x="1638968" y="272811"/>
              <a:ext cx="142397" cy="252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0970" extrusionOk="0">
                  <a:moveTo>
                    <a:pt x="4800" y="4371"/>
                  </a:moveTo>
                  <a:cubicBezTo>
                    <a:pt x="2400" y="8359"/>
                    <a:pt x="0" y="12347"/>
                    <a:pt x="0" y="15171"/>
                  </a:cubicBezTo>
                  <a:cubicBezTo>
                    <a:pt x="0" y="17996"/>
                    <a:pt x="2400" y="19657"/>
                    <a:pt x="5100" y="20488"/>
                  </a:cubicBezTo>
                  <a:cubicBezTo>
                    <a:pt x="7800" y="21319"/>
                    <a:pt x="10800" y="21319"/>
                    <a:pt x="14100" y="18494"/>
                  </a:cubicBezTo>
                  <a:cubicBezTo>
                    <a:pt x="17400" y="15670"/>
                    <a:pt x="21000" y="10021"/>
                    <a:pt x="21300" y="6365"/>
                  </a:cubicBezTo>
                  <a:cubicBezTo>
                    <a:pt x="21600" y="2710"/>
                    <a:pt x="18600" y="1048"/>
                    <a:pt x="14700" y="384"/>
                  </a:cubicBezTo>
                  <a:cubicBezTo>
                    <a:pt x="10800" y="-281"/>
                    <a:pt x="6000" y="51"/>
                    <a:pt x="1200" y="3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" name="Line"/>
            <p:cNvSpPr/>
            <p:nvPr/>
          </p:nvSpPr>
          <p:spPr>
            <a:xfrm>
              <a:off x="1887418" y="24981"/>
              <a:ext cx="360655" cy="470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extrusionOk="0">
                  <a:moveTo>
                    <a:pt x="0" y="0"/>
                  </a:moveTo>
                  <a:cubicBezTo>
                    <a:pt x="1440" y="4942"/>
                    <a:pt x="2880" y="9885"/>
                    <a:pt x="3840" y="13180"/>
                  </a:cubicBezTo>
                  <a:cubicBezTo>
                    <a:pt x="4800" y="16475"/>
                    <a:pt x="5280" y="18122"/>
                    <a:pt x="5640" y="19403"/>
                  </a:cubicBezTo>
                  <a:cubicBezTo>
                    <a:pt x="6000" y="20685"/>
                    <a:pt x="6240" y="21600"/>
                    <a:pt x="6480" y="21508"/>
                  </a:cubicBezTo>
                  <a:cubicBezTo>
                    <a:pt x="6720" y="21417"/>
                    <a:pt x="6960" y="20319"/>
                    <a:pt x="7920" y="18305"/>
                  </a:cubicBezTo>
                  <a:cubicBezTo>
                    <a:pt x="8880" y="16292"/>
                    <a:pt x="10560" y="13363"/>
                    <a:pt x="11880" y="11624"/>
                  </a:cubicBezTo>
                  <a:cubicBezTo>
                    <a:pt x="13200" y="9885"/>
                    <a:pt x="14160" y="9336"/>
                    <a:pt x="15000" y="9427"/>
                  </a:cubicBezTo>
                  <a:cubicBezTo>
                    <a:pt x="15840" y="9519"/>
                    <a:pt x="16560" y="10251"/>
                    <a:pt x="17160" y="11807"/>
                  </a:cubicBezTo>
                  <a:cubicBezTo>
                    <a:pt x="17760" y="13363"/>
                    <a:pt x="18240" y="15742"/>
                    <a:pt x="18960" y="17298"/>
                  </a:cubicBezTo>
                  <a:cubicBezTo>
                    <a:pt x="19680" y="18854"/>
                    <a:pt x="20640" y="19586"/>
                    <a:pt x="21600" y="203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" name="Line"/>
            <p:cNvSpPr/>
            <p:nvPr/>
          </p:nvSpPr>
          <p:spPr>
            <a:xfrm>
              <a:off x="2296159" y="242365"/>
              <a:ext cx="203316" cy="53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00" extrusionOk="0">
                  <a:moveTo>
                    <a:pt x="0" y="1880"/>
                  </a:moveTo>
                  <a:cubicBezTo>
                    <a:pt x="424" y="2680"/>
                    <a:pt x="847" y="3480"/>
                    <a:pt x="1271" y="4280"/>
                  </a:cubicBezTo>
                  <a:cubicBezTo>
                    <a:pt x="1694" y="5080"/>
                    <a:pt x="2118" y="5880"/>
                    <a:pt x="3388" y="6360"/>
                  </a:cubicBezTo>
                  <a:cubicBezTo>
                    <a:pt x="4659" y="6840"/>
                    <a:pt x="6776" y="7000"/>
                    <a:pt x="8471" y="6360"/>
                  </a:cubicBezTo>
                  <a:cubicBezTo>
                    <a:pt x="10165" y="5720"/>
                    <a:pt x="11435" y="4280"/>
                    <a:pt x="12282" y="2920"/>
                  </a:cubicBezTo>
                  <a:cubicBezTo>
                    <a:pt x="13129" y="1560"/>
                    <a:pt x="13553" y="280"/>
                    <a:pt x="13976" y="40"/>
                  </a:cubicBezTo>
                  <a:cubicBezTo>
                    <a:pt x="14400" y="-200"/>
                    <a:pt x="14824" y="600"/>
                    <a:pt x="15882" y="3240"/>
                  </a:cubicBezTo>
                  <a:cubicBezTo>
                    <a:pt x="16941" y="5880"/>
                    <a:pt x="18635" y="10360"/>
                    <a:pt x="19694" y="13160"/>
                  </a:cubicBezTo>
                  <a:cubicBezTo>
                    <a:pt x="20753" y="15960"/>
                    <a:pt x="21176" y="17080"/>
                    <a:pt x="21388" y="18120"/>
                  </a:cubicBezTo>
                  <a:cubicBezTo>
                    <a:pt x="21600" y="19160"/>
                    <a:pt x="21600" y="20120"/>
                    <a:pt x="20118" y="20680"/>
                  </a:cubicBezTo>
                  <a:cubicBezTo>
                    <a:pt x="18635" y="21240"/>
                    <a:pt x="15671" y="21400"/>
                    <a:pt x="12494" y="21400"/>
                  </a:cubicBezTo>
                  <a:cubicBezTo>
                    <a:pt x="9318" y="21400"/>
                    <a:pt x="5929" y="21240"/>
                    <a:pt x="2541" y="2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7" name="Line"/>
            <p:cNvSpPr/>
            <p:nvPr/>
          </p:nvSpPr>
          <p:spPr>
            <a:xfrm>
              <a:off x="2585637" y="69061"/>
              <a:ext cx="443850" cy="43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229" extrusionOk="0">
                  <a:moveTo>
                    <a:pt x="3457" y="12567"/>
                  </a:moveTo>
                  <a:cubicBezTo>
                    <a:pt x="2873" y="11782"/>
                    <a:pt x="2289" y="10996"/>
                    <a:pt x="1803" y="11095"/>
                  </a:cubicBezTo>
                  <a:cubicBezTo>
                    <a:pt x="1316" y="11193"/>
                    <a:pt x="927" y="12175"/>
                    <a:pt x="635" y="13255"/>
                  </a:cubicBezTo>
                  <a:cubicBezTo>
                    <a:pt x="343" y="14335"/>
                    <a:pt x="149" y="15513"/>
                    <a:pt x="51" y="16985"/>
                  </a:cubicBezTo>
                  <a:cubicBezTo>
                    <a:pt x="-46" y="18458"/>
                    <a:pt x="-46" y="20225"/>
                    <a:pt x="440" y="20913"/>
                  </a:cubicBezTo>
                  <a:cubicBezTo>
                    <a:pt x="927" y="21600"/>
                    <a:pt x="1900" y="21207"/>
                    <a:pt x="2873" y="19342"/>
                  </a:cubicBezTo>
                  <a:cubicBezTo>
                    <a:pt x="3846" y="17476"/>
                    <a:pt x="4819" y="14138"/>
                    <a:pt x="5305" y="10996"/>
                  </a:cubicBezTo>
                  <a:cubicBezTo>
                    <a:pt x="5792" y="7855"/>
                    <a:pt x="5792" y="4909"/>
                    <a:pt x="5695" y="2945"/>
                  </a:cubicBezTo>
                  <a:cubicBezTo>
                    <a:pt x="5597" y="982"/>
                    <a:pt x="5403" y="0"/>
                    <a:pt x="5305" y="0"/>
                  </a:cubicBezTo>
                  <a:cubicBezTo>
                    <a:pt x="5208" y="0"/>
                    <a:pt x="5208" y="982"/>
                    <a:pt x="5500" y="4124"/>
                  </a:cubicBezTo>
                  <a:cubicBezTo>
                    <a:pt x="5792" y="7265"/>
                    <a:pt x="6376" y="12567"/>
                    <a:pt x="6862" y="15709"/>
                  </a:cubicBezTo>
                  <a:cubicBezTo>
                    <a:pt x="7349" y="18851"/>
                    <a:pt x="7738" y="19833"/>
                    <a:pt x="8322" y="19735"/>
                  </a:cubicBezTo>
                  <a:cubicBezTo>
                    <a:pt x="8905" y="19636"/>
                    <a:pt x="9684" y="18458"/>
                    <a:pt x="10170" y="17182"/>
                  </a:cubicBezTo>
                  <a:cubicBezTo>
                    <a:pt x="10657" y="15905"/>
                    <a:pt x="10851" y="14531"/>
                    <a:pt x="11046" y="13353"/>
                  </a:cubicBezTo>
                  <a:cubicBezTo>
                    <a:pt x="11241" y="12175"/>
                    <a:pt x="11435" y="11193"/>
                    <a:pt x="11824" y="11095"/>
                  </a:cubicBezTo>
                  <a:cubicBezTo>
                    <a:pt x="12214" y="10996"/>
                    <a:pt x="12797" y="11782"/>
                    <a:pt x="13381" y="13156"/>
                  </a:cubicBezTo>
                  <a:cubicBezTo>
                    <a:pt x="13965" y="14531"/>
                    <a:pt x="14549" y="16495"/>
                    <a:pt x="14938" y="17967"/>
                  </a:cubicBezTo>
                  <a:cubicBezTo>
                    <a:pt x="15327" y="19440"/>
                    <a:pt x="15522" y="20422"/>
                    <a:pt x="15716" y="20029"/>
                  </a:cubicBezTo>
                  <a:cubicBezTo>
                    <a:pt x="15911" y="19636"/>
                    <a:pt x="16105" y="17869"/>
                    <a:pt x="16203" y="16004"/>
                  </a:cubicBezTo>
                  <a:cubicBezTo>
                    <a:pt x="16300" y="14138"/>
                    <a:pt x="16300" y="12175"/>
                    <a:pt x="16397" y="10702"/>
                  </a:cubicBezTo>
                  <a:cubicBezTo>
                    <a:pt x="16495" y="9229"/>
                    <a:pt x="16689" y="8247"/>
                    <a:pt x="17565" y="7658"/>
                  </a:cubicBezTo>
                  <a:cubicBezTo>
                    <a:pt x="18440" y="7069"/>
                    <a:pt x="19997" y="6873"/>
                    <a:pt x="21554" y="667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8" name="Line"/>
            <p:cNvSpPr/>
            <p:nvPr/>
          </p:nvSpPr>
          <p:spPr>
            <a:xfrm>
              <a:off x="3048702" y="222426"/>
              <a:ext cx="221221" cy="25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895" extrusionOk="0">
                  <a:moveTo>
                    <a:pt x="5093" y="4562"/>
                  </a:moveTo>
                  <a:cubicBezTo>
                    <a:pt x="3550" y="5559"/>
                    <a:pt x="2007" y="6555"/>
                    <a:pt x="1043" y="8715"/>
                  </a:cubicBezTo>
                  <a:cubicBezTo>
                    <a:pt x="79" y="10875"/>
                    <a:pt x="-307" y="14198"/>
                    <a:pt x="272" y="16525"/>
                  </a:cubicBezTo>
                  <a:cubicBezTo>
                    <a:pt x="850" y="18851"/>
                    <a:pt x="2393" y="20180"/>
                    <a:pt x="4129" y="20679"/>
                  </a:cubicBezTo>
                  <a:cubicBezTo>
                    <a:pt x="5864" y="21177"/>
                    <a:pt x="7793" y="20845"/>
                    <a:pt x="9914" y="18352"/>
                  </a:cubicBezTo>
                  <a:cubicBezTo>
                    <a:pt x="12036" y="15860"/>
                    <a:pt x="14350" y="11208"/>
                    <a:pt x="15314" y="7386"/>
                  </a:cubicBezTo>
                  <a:cubicBezTo>
                    <a:pt x="16279" y="3565"/>
                    <a:pt x="15893" y="574"/>
                    <a:pt x="15507" y="75"/>
                  </a:cubicBezTo>
                  <a:cubicBezTo>
                    <a:pt x="15122" y="-423"/>
                    <a:pt x="14736" y="1571"/>
                    <a:pt x="14543" y="5060"/>
                  </a:cubicBezTo>
                  <a:cubicBezTo>
                    <a:pt x="14350" y="8549"/>
                    <a:pt x="14350" y="13534"/>
                    <a:pt x="14929" y="16691"/>
                  </a:cubicBezTo>
                  <a:cubicBezTo>
                    <a:pt x="15507" y="19848"/>
                    <a:pt x="16664" y="21177"/>
                    <a:pt x="17822" y="20845"/>
                  </a:cubicBezTo>
                  <a:cubicBezTo>
                    <a:pt x="18979" y="20512"/>
                    <a:pt x="20136" y="18519"/>
                    <a:pt x="21293" y="1652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9" name="Line"/>
            <p:cNvSpPr/>
            <p:nvPr/>
          </p:nvSpPr>
          <p:spPr>
            <a:xfrm>
              <a:off x="3438227" y="20974"/>
              <a:ext cx="144262" cy="42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6" extrusionOk="0">
                  <a:moveTo>
                    <a:pt x="0" y="2038"/>
                  </a:moveTo>
                  <a:cubicBezTo>
                    <a:pt x="0" y="1019"/>
                    <a:pt x="0" y="0"/>
                    <a:pt x="300" y="0"/>
                  </a:cubicBezTo>
                  <a:cubicBezTo>
                    <a:pt x="600" y="0"/>
                    <a:pt x="1200" y="1019"/>
                    <a:pt x="3600" y="4381"/>
                  </a:cubicBezTo>
                  <a:cubicBezTo>
                    <a:pt x="6000" y="7743"/>
                    <a:pt x="10200" y="13449"/>
                    <a:pt x="13200" y="16811"/>
                  </a:cubicBezTo>
                  <a:cubicBezTo>
                    <a:pt x="16200" y="20174"/>
                    <a:pt x="18000" y="21192"/>
                    <a:pt x="19200" y="21396"/>
                  </a:cubicBezTo>
                  <a:cubicBezTo>
                    <a:pt x="20400" y="21600"/>
                    <a:pt x="21000" y="20989"/>
                    <a:pt x="21600" y="2037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3390140" y="181264"/>
              <a:ext cx="324589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1" name="Line"/>
            <p:cNvSpPr/>
            <p:nvPr/>
          </p:nvSpPr>
          <p:spPr>
            <a:xfrm>
              <a:off x="3736678" y="27321"/>
              <a:ext cx="266573" cy="36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0983" extrusionOk="0">
                  <a:moveTo>
                    <a:pt x="168" y="10316"/>
                  </a:moveTo>
                  <a:cubicBezTo>
                    <a:pt x="3715" y="9387"/>
                    <a:pt x="7261" y="8458"/>
                    <a:pt x="9679" y="7529"/>
                  </a:cubicBezTo>
                  <a:cubicBezTo>
                    <a:pt x="12097" y="6600"/>
                    <a:pt x="13386" y="5670"/>
                    <a:pt x="14192" y="4625"/>
                  </a:cubicBezTo>
                  <a:cubicBezTo>
                    <a:pt x="14998" y="3580"/>
                    <a:pt x="15321" y="2419"/>
                    <a:pt x="14676" y="1606"/>
                  </a:cubicBezTo>
                  <a:cubicBezTo>
                    <a:pt x="14031" y="793"/>
                    <a:pt x="12419" y="329"/>
                    <a:pt x="10807" y="96"/>
                  </a:cubicBezTo>
                  <a:cubicBezTo>
                    <a:pt x="9195" y="-136"/>
                    <a:pt x="7583" y="-136"/>
                    <a:pt x="5327" y="2303"/>
                  </a:cubicBezTo>
                  <a:cubicBezTo>
                    <a:pt x="3070" y="4741"/>
                    <a:pt x="168" y="9619"/>
                    <a:pt x="7" y="13335"/>
                  </a:cubicBezTo>
                  <a:cubicBezTo>
                    <a:pt x="-154" y="17051"/>
                    <a:pt x="2425" y="19606"/>
                    <a:pt x="6455" y="20535"/>
                  </a:cubicBezTo>
                  <a:cubicBezTo>
                    <a:pt x="10485" y="21464"/>
                    <a:pt x="15965" y="20767"/>
                    <a:pt x="21446" y="2007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2" name="Line"/>
            <p:cNvSpPr/>
            <p:nvPr/>
          </p:nvSpPr>
          <p:spPr>
            <a:xfrm>
              <a:off x="24043" y="1347376"/>
              <a:ext cx="288524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3" name="Line"/>
            <p:cNvSpPr/>
            <p:nvPr/>
          </p:nvSpPr>
          <p:spPr>
            <a:xfrm>
              <a:off x="703617" y="926614"/>
              <a:ext cx="390365" cy="55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452" extrusionOk="0">
                  <a:moveTo>
                    <a:pt x="312" y="0"/>
                  </a:moveTo>
                  <a:cubicBezTo>
                    <a:pt x="91" y="4474"/>
                    <a:pt x="-129" y="8949"/>
                    <a:pt x="91" y="12111"/>
                  </a:cubicBezTo>
                  <a:cubicBezTo>
                    <a:pt x="312" y="15274"/>
                    <a:pt x="973" y="17126"/>
                    <a:pt x="1634" y="18437"/>
                  </a:cubicBezTo>
                  <a:cubicBezTo>
                    <a:pt x="2296" y="19749"/>
                    <a:pt x="2957" y="20520"/>
                    <a:pt x="3838" y="20983"/>
                  </a:cubicBezTo>
                  <a:cubicBezTo>
                    <a:pt x="4720" y="21446"/>
                    <a:pt x="5822" y="21600"/>
                    <a:pt x="7365" y="21291"/>
                  </a:cubicBezTo>
                  <a:cubicBezTo>
                    <a:pt x="8908" y="20983"/>
                    <a:pt x="10891" y="20211"/>
                    <a:pt x="13206" y="18591"/>
                  </a:cubicBezTo>
                  <a:cubicBezTo>
                    <a:pt x="15520" y="16971"/>
                    <a:pt x="18165" y="14503"/>
                    <a:pt x="19598" y="12883"/>
                  </a:cubicBezTo>
                  <a:cubicBezTo>
                    <a:pt x="21030" y="11263"/>
                    <a:pt x="21251" y="10491"/>
                    <a:pt x="21471" y="972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4" name="Line"/>
            <p:cNvSpPr/>
            <p:nvPr/>
          </p:nvSpPr>
          <p:spPr>
            <a:xfrm>
              <a:off x="1093981" y="1155027"/>
              <a:ext cx="96175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5" name="Line"/>
            <p:cNvSpPr/>
            <p:nvPr/>
          </p:nvSpPr>
          <p:spPr>
            <a:xfrm>
              <a:off x="1106003" y="950658"/>
              <a:ext cx="24045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6" name="Line"/>
            <p:cNvSpPr/>
            <p:nvPr/>
          </p:nvSpPr>
          <p:spPr>
            <a:xfrm>
              <a:off x="1310374" y="1167049"/>
              <a:ext cx="312607" cy="62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36" extrusionOk="0">
                  <a:moveTo>
                    <a:pt x="0" y="0"/>
                  </a:moveTo>
                  <a:cubicBezTo>
                    <a:pt x="2461" y="2476"/>
                    <a:pt x="4921" y="4953"/>
                    <a:pt x="7109" y="8324"/>
                  </a:cubicBezTo>
                  <a:cubicBezTo>
                    <a:pt x="9296" y="11694"/>
                    <a:pt x="11210" y="15959"/>
                    <a:pt x="12440" y="18436"/>
                  </a:cubicBezTo>
                  <a:cubicBezTo>
                    <a:pt x="13671" y="20912"/>
                    <a:pt x="14218" y="21600"/>
                    <a:pt x="14218" y="21531"/>
                  </a:cubicBezTo>
                  <a:cubicBezTo>
                    <a:pt x="14218" y="21462"/>
                    <a:pt x="13671" y="20637"/>
                    <a:pt x="12440" y="17885"/>
                  </a:cubicBezTo>
                  <a:cubicBezTo>
                    <a:pt x="11210" y="15134"/>
                    <a:pt x="9296" y="10456"/>
                    <a:pt x="8476" y="7429"/>
                  </a:cubicBezTo>
                  <a:cubicBezTo>
                    <a:pt x="7656" y="4403"/>
                    <a:pt x="7929" y="3027"/>
                    <a:pt x="8476" y="2064"/>
                  </a:cubicBezTo>
                  <a:cubicBezTo>
                    <a:pt x="9023" y="1101"/>
                    <a:pt x="9843" y="550"/>
                    <a:pt x="11347" y="275"/>
                  </a:cubicBezTo>
                  <a:cubicBezTo>
                    <a:pt x="12851" y="0"/>
                    <a:pt x="15038" y="0"/>
                    <a:pt x="16678" y="206"/>
                  </a:cubicBezTo>
                  <a:cubicBezTo>
                    <a:pt x="18319" y="413"/>
                    <a:pt x="19413" y="825"/>
                    <a:pt x="20233" y="1995"/>
                  </a:cubicBezTo>
                  <a:cubicBezTo>
                    <a:pt x="21053" y="3164"/>
                    <a:pt x="21600" y="5090"/>
                    <a:pt x="21190" y="6604"/>
                  </a:cubicBezTo>
                  <a:cubicBezTo>
                    <a:pt x="20780" y="8117"/>
                    <a:pt x="19413" y="9218"/>
                    <a:pt x="18046" y="9837"/>
                  </a:cubicBezTo>
                  <a:cubicBezTo>
                    <a:pt x="16678" y="10456"/>
                    <a:pt x="15311" y="10594"/>
                    <a:pt x="14901" y="10318"/>
                  </a:cubicBezTo>
                  <a:cubicBezTo>
                    <a:pt x="14491" y="10043"/>
                    <a:pt x="15038" y="9355"/>
                    <a:pt x="15585" y="866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7" name="Line"/>
            <p:cNvSpPr/>
            <p:nvPr/>
          </p:nvSpPr>
          <p:spPr>
            <a:xfrm>
              <a:off x="1743157" y="1130984"/>
              <a:ext cx="84154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5600"/>
                    <a:pt x="8228" y="11200"/>
                    <a:pt x="11828" y="14800"/>
                  </a:cubicBezTo>
                  <a:cubicBezTo>
                    <a:pt x="15428" y="18400"/>
                    <a:pt x="18514" y="20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8" name="Line"/>
            <p:cNvSpPr/>
            <p:nvPr/>
          </p:nvSpPr>
          <p:spPr>
            <a:xfrm>
              <a:off x="1755179" y="1024675"/>
              <a:ext cx="84153" cy="5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2" extrusionOk="0">
                  <a:moveTo>
                    <a:pt x="0" y="16602"/>
                  </a:moveTo>
                  <a:cubicBezTo>
                    <a:pt x="2057" y="7962"/>
                    <a:pt x="4114" y="-678"/>
                    <a:pt x="7714" y="42"/>
                  </a:cubicBezTo>
                  <a:cubicBezTo>
                    <a:pt x="11314" y="762"/>
                    <a:pt x="16457" y="10842"/>
                    <a:pt x="21600" y="2092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2050746" y="831363"/>
              <a:ext cx="233391" cy="58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255" extrusionOk="0">
                  <a:moveTo>
                    <a:pt x="8142" y="10912"/>
                  </a:moveTo>
                  <a:cubicBezTo>
                    <a:pt x="6312" y="10912"/>
                    <a:pt x="4481" y="10912"/>
                    <a:pt x="3200" y="11350"/>
                  </a:cubicBezTo>
                  <a:cubicBezTo>
                    <a:pt x="1919" y="11788"/>
                    <a:pt x="1186" y="12663"/>
                    <a:pt x="637" y="14269"/>
                  </a:cubicBezTo>
                  <a:cubicBezTo>
                    <a:pt x="88" y="15874"/>
                    <a:pt x="-278" y="18209"/>
                    <a:pt x="271" y="19596"/>
                  </a:cubicBezTo>
                  <a:cubicBezTo>
                    <a:pt x="820" y="20982"/>
                    <a:pt x="2285" y="21420"/>
                    <a:pt x="4664" y="21201"/>
                  </a:cubicBezTo>
                  <a:cubicBezTo>
                    <a:pt x="7044" y="20982"/>
                    <a:pt x="10339" y="20106"/>
                    <a:pt x="12536" y="17115"/>
                  </a:cubicBezTo>
                  <a:cubicBezTo>
                    <a:pt x="14732" y="14123"/>
                    <a:pt x="15830" y="9015"/>
                    <a:pt x="16014" y="6023"/>
                  </a:cubicBezTo>
                  <a:cubicBezTo>
                    <a:pt x="16197" y="3031"/>
                    <a:pt x="15464" y="2155"/>
                    <a:pt x="15098" y="1352"/>
                  </a:cubicBezTo>
                  <a:cubicBezTo>
                    <a:pt x="14732" y="550"/>
                    <a:pt x="14732" y="-180"/>
                    <a:pt x="14915" y="39"/>
                  </a:cubicBezTo>
                  <a:cubicBezTo>
                    <a:pt x="15098" y="258"/>
                    <a:pt x="15464" y="1425"/>
                    <a:pt x="16563" y="4636"/>
                  </a:cubicBezTo>
                  <a:cubicBezTo>
                    <a:pt x="17661" y="7847"/>
                    <a:pt x="19492" y="13101"/>
                    <a:pt x="20407" y="16166"/>
                  </a:cubicBezTo>
                  <a:cubicBezTo>
                    <a:pt x="21322" y="19231"/>
                    <a:pt x="21322" y="20106"/>
                    <a:pt x="21322" y="2098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132239" y="2429336"/>
              <a:ext cx="420763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37" y="21600"/>
                    <a:pt x="9874" y="21600"/>
                    <a:pt x="12857" y="21600"/>
                  </a:cubicBezTo>
                  <a:cubicBezTo>
                    <a:pt x="15840" y="21600"/>
                    <a:pt x="16869" y="21600"/>
                    <a:pt x="18000" y="18000"/>
                  </a:cubicBezTo>
                  <a:cubicBezTo>
                    <a:pt x="19131" y="14400"/>
                    <a:pt x="20366" y="7200"/>
                    <a:pt x="20983" y="360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1" name="Line"/>
            <p:cNvSpPr/>
            <p:nvPr/>
          </p:nvSpPr>
          <p:spPr>
            <a:xfrm>
              <a:off x="876524" y="2070569"/>
              <a:ext cx="217458" cy="5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44" extrusionOk="0">
                  <a:moveTo>
                    <a:pt x="3639" y="4374"/>
                  </a:moveTo>
                  <a:cubicBezTo>
                    <a:pt x="2854" y="3549"/>
                    <a:pt x="2068" y="2725"/>
                    <a:pt x="1283" y="1818"/>
                  </a:cubicBezTo>
                  <a:cubicBezTo>
                    <a:pt x="497" y="911"/>
                    <a:pt x="-288" y="-78"/>
                    <a:pt x="105" y="4"/>
                  </a:cubicBezTo>
                  <a:cubicBezTo>
                    <a:pt x="497" y="87"/>
                    <a:pt x="2068" y="1241"/>
                    <a:pt x="4621" y="3714"/>
                  </a:cubicBezTo>
                  <a:cubicBezTo>
                    <a:pt x="7174" y="6188"/>
                    <a:pt x="10708" y="9980"/>
                    <a:pt x="13065" y="12701"/>
                  </a:cubicBezTo>
                  <a:cubicBezTo>
                    <a:pt x="15421" y="15421"/>
                    <a:pt x="16599" y="17070"/>
                    <a:pt x="17777" y="18554"/>
                  </a:cubicBezTo>
                  <a:cubicBezTo>
                    <a:pt x="18956" y="20038"/>
                    <a:pt x="20134" y="21357"/>
                    <a:pt x="20723" y="21440"/>
                  </a:cubicBezTo>
                  <a:cubicBezTo>
                    <a:pt x="21312" y="21522"/>
                    <a:pt x="21312" y="20368"/>
                    <a:pt x="21312" y="1921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877074" y="1803707"/>
              <a:ext cx="259700" cy="40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416" extrusionOk="0">
                  <a:moveTo>
                    <a:pt x="2900" y="14496"/>
                  </a:moveTo>
                  <a:cubicBezTo>
                    <a:pt x="1311" y="10721"/>
                    <a:pt x="-277" y="6946"/>
                    <a:pt x="41" y="4325"/>
                  </a:cubicBezTo>
                  <a:cubicBezTo>
                    <a:pt x="358" y="1703"/>
                    <a:pt x="2582" y="235"/>
                    <a:pt x="6235" y="26"/>
                  </a:cubicBezTo>
                  <a:cubicBezTo>
                    <a:pt x="9888" y="-184"/>
                    <a:pt x="14970" y="865"/>
                    <a:pt x="17829" y="3591"/>
                  </a:cubicBezTo>
                  <a:cubicBezTo>
                    <a:pt x="20688" y="6317"/>
                    <a:pt x="21323" y="10721"/>
                    <a:pt x="19735" y="13971"/>
                  </a:cubicBezTo>
                  <a:cubicBezTo>
                    <a:pt x="18147" y="17222"/>
                    <a:pt x="14335" y="19319"/>
                    <a:pt x="10523" y="2141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1262287" y="2163751"/>
              <a:ext cx="300544" cy="31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2" extrusionOk="0">
                  <a:moveTo>
                    <a:pt x="0" y="8073"/>
                  </a:moveTo>
                  <a:cubicBezTo>
                    <a:pt x="1728" y="10473"/>
                    <a:pt x="3456" y="12873"/>
                    <a:pt x="4896" y="15273"/>
                  </a:cubicBezTo>
                  <a:cubicBezTo>
                    <a:pt x="6336" y="17673"/>
                    <a:pt x="7488" y="20073"/>
                    <a:pt x="7920" y="20607"/>
                  </a:cubicBezTo>
                  <a:cubicBezTo>
                    <a:pt x="8352" y="21140"/>
                    <a:pt x="8064" y="19807"/>
                    <a:pt x="7344" y="17007"/>
                  </a:cubicBezTo>
                  <a:cubicBezTo>
                    <a:pt x="6624" y="14207"/>
                    <a:pt x="5472" y="9940"/>
                    <a:pt x="4896" y="6607"/>
                  </a:cubicBezTo>
                  <a:cubicBezTo>
                    <a:pt x="4320" y="3273"/>
                    <a:pt x="4320" y="873"/>
                    <a:pt x="7200" y="207"/>
                  </a:cubicBezTo>
                  <a:cubicBezTo>
                    <a:pt x="10080" y="-460"/>
                    <a:pt x="15840" y="607"/>
                    <a:pt x="21600" y="16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1542075" y="2100812"/>
              <a:ext cx="203948" cy="28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2" h="21043" extrusionOk="0">
                  <a:moveTo>
                    <a:pt x="5779" y="3789"/>
                  </a:moveTo>
                  <a:cubicBezTo>
                    <a:pt x="3741" y="4665"/>
                    <a:pt x="1704" y="5541"/>
                    <a:pt x="685" y="7584"/>
                  </a:cubicBezTo>
                  <a:cubicBezTo>
                    <a:pt x="-334" y="9627"/>
                    <a:pt x="-334" y="12838"/>
                    <a:pt x="1500" y="15611"/>
                  </a:cubicBezTo>
                  <a:cubicBezTo>
                    <a:pt x="3334" y="18384"/>
                    <a:pt x="7002" y="20719"/>
                    <a:pt x="10466" y="21011"/>
                  </a:cubicBezTo>
                  <a:cubicBezTo>
                    <a:pt x="13930" y="21303"/>
                    <a:pt x="17190" y="19552"/>
                    <a:pt x="19024" y="16925"/>
                  </a:cubicBezTo>
                  <a:cubicBezTo>
                    <a:pt x="20858" y="14298"/>
                    <a:pt x="21266" y="10795"/>
                    <a:pt x="20043" y="7876"/>
                  </a:cubicBezTo>
                  <a:cubicBezTo>
                    <a:pt x="18821" y="4957"/>
                    <a:pt x="15968" y="2622"/>
                    <a:pt x="13523" y="1308"/>
                  </a:cubicBezTo>
                  <a:cubicBezTo>
                    <a:pt x="11077" y="-5"/>
                    <a:pt x="9040" y="-297"/>
                    <a:pt x="7613" y="287"/>
                  </a:cubicBezTo>
                  <a:cubicBezTo>
                    <a:pt x="6187" y="871"/>
                    <a:pt x="5372" y="2330"/>
                    <a:pt x="4964" y="3935"/>
                  </a:cubicBezTo>
                  <a:cubicBezTo>
                    <a:pt x="4557" y="5541"/>
                    <a:pt x="4557" y="7292"/>
                    <a:pt x="4557" y="90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1947527" y="1946325"/>
              <a:ext cx="180328" cy="446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0" y="2417"/>
                  </a:moveTo>
                  <a:cubicBezTo>
                    <a:pt x="0" y="1260"/>
                    <a:pt x="0" y="103"/>
                    <a:pt x="960" y="6"/>
                  </a:cubicBezTo>
                  <a:cubicBezTo>
                    <a:pt x="1920" y="-90"/>
                    <a:pt x="3840" y="874"/>
                    <a:pt x="6000" y="3381"/>
                  </a:cubicBezTo>
                  <a:cubicBezTo>
                    <a:pt x="8160" y="5889"/>
                    <a:pt x="10560" y="9939"/>
                    <a:pt x="13200" y="13217"/>
                  </a:cubicBezTo>
                  <a:cubicBezTo>
                    <a:pt x="15840" y="16496"/>
                    <a:pt x="18720" y="19003"/>
                    <a:pt x="21600" y="2151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>
              <a:off x="1919199" y="2200922"/>
              <a:ext cx="244721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373" y="21600"/>
                  </a:moveTo>
                  <a:cubicBezTo>
                    <a:pt x="24" y="14400"/>
                    <a:pt x="-324" y="7200"/>
                    <a:pt x="547" y="3600"/>
                  </a:cubicBezTo>
                  <a:cubicBezTo>
                    <a:pt x="1418" y="0"/>
                    <a:pt x="3508" y="0"/>
                    <a:pt x="7166" y="0"/>
                  </a:cubicBezTo>
                  <a:cubicBezTo>
                    <a:pt x="10824" y="0"/>
                    <a:pt x="16050" y="0"/>
                    <a:pt x="2127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>
              <a:off x="2236049" y="2015830"/>
              <a:ext cx="408742" cy="37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5" extrusionOk="0">
                  <a:moveTo>
                    <a:pt x="0" y="11621"/>
                  </a:moveTo>
                  <a:cubicBezTo>
                    <a:pt x="1059" y="11844"/>
                    <a:pt x="2118" y="12066"/>
                    <a:pt x="2965" y="11732"/>
                  </a:cubicBezTo>
                  <a:cubicBezTo>
                    <a:pt x="3812" y="11398"/>
                    <a:pt x="4447" y="10508"/>
                    <a:pt x="5294" y="9060"/>
                  </a:cubicBezTo>
                  <a:cubicBezTo>
                    <a:pt x="6141" y="7613"/>
                    <a:pt x="7200" y="5609"/>
                    <a:pt x="7729" y="4050"/>
                  </a:cubicBezTo>
                  <a:cubicBezTo>
                    <a:pt x="8259" y="2491"/>
                    <a:pt x="8259" y="1378"/>
                    <a:pt x="7412" y="710"/>
                  </a:cubicBezTo>
                  <a:cubicBezTo>
                    <a:pt x="6565" y="42"/>
                    <a:pt x="4871" y="-181"/>
                    <a:pt x="3706" y="153"/>
                  </a:cubicBezTo>
                  <a:cubicBezTo>
                    <a:pt x="2541" y="487"/>
                    <a:pt x="1906" y="1378"/>
                    <a:pt x="1588" y="4273"/>
                  </a:cubicBezTo>
                  <a:cubicBezTo>
                    <a:pt x="1271" y="7167"/>
                    <a:pt x="1271" y="12066"/>
                    <a:pt x="2118" y="15407"/>
                  </a:cubicBezTo>
                  <a:cubicBezTo>
                    <a:pt x="2965" y="18747"/>
                    <a:pt x="4659" y="20528"/>
                    <a:pt x="6565" y="20974"/>
                  </a:cubicBezTo>
                  <a:cubicBezTo>
                    <a:pt x="8471" y="21419"/>
                    <a:pt x="10588" y="20528"/>
                    <a:pt x="12176" y="18301"/>
                  </a:cubicBezTo>
                  <a:cubicBezTo>
                    <a:pt x="13765" y="16075"/>
                    <a:pt x="14824" y="12512"/>
                    <a:pt x="15247" y="9617"/>
                  </a:cubicBezTo>
                  <a:cubicBezTo>
                    <a:pt x="15671" y="6722"/>
                    <a:pt x="15459" y="4495"/>
                    <a:pt x="15565" y="4050"/>
                  </a:cubicBezTo>
                  <a:cubicBezTo>
                    <a:pt x="15671" y="3605"/>
                    <a:pt x="16094" y="4941"/>
                    <a:pt x="17153" y="7613"/>
                  </a:cubicBezTo>
                  <a:cubicBezTo>
                    <a:pt x="18212" y="10285"/>
                    <a:pt x="19906" y="14293"/>
                    <a:pt x="21600" y="1830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>
              <a:off x="2540601" y="1891586"/>
              <a:ext cx="68124" cy="8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1" extrusionOk="0">
                  <a:moveTo>
                    <a:pt x="10165" y="11514"/>
                  </a:moveTo>
                  <a:cubicBezTo>
                    <a:pt x="5082" y="6371"/>
                    <a:pt x="0" y="1228"/>
                    <a:pt x="0" y="200"/>
                  </a:cubicBezTo>
                  <a:cubicBezTo>
                    <a:pt x="0" y="-829"/>
                    <a:pt x="5082" y="2257"/>
                    <a:pt x="9529" y="6371"/>
                  </a:cubicBezTo>
                  <a:cubicBezTo>
                    <a:pt x="13977" y="10485"/>
                    <a:pt x="17788" y="15628"/>
                    <a:pt x="21600" y="2077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>
              <a:off x="2740964" y="2082499"/>
              <a:ext cx="432785" cy="25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extrusionOk="0">
                  <a:moveTo>
                    <a:pt x="0" y="875"/>
                  </a:moveTo>
                  <a:cubicBezTo>
                    <a:pt x="800" y="6360"/>
                    <a:pt x="1600" y="11846"/>
                    <a:pt x="2300" y="15446"/>
                  </a:cubicBezTo>
                  <a:cubicBezTo>
                    <a:pt x="3000" y="19046"/>
                    <a:pt x="3600" y="20760"/>
                    <a:pt x="4100" y="20760"/>
                  </a:cubicBezTo>
                  <a:cubicBezTo>
                    <a:pt x="4600" y="20760"/>
                    <a:pt x="5000" y="19046"/>
                    <a:pt x="5700" y="15789"/>
                  </a:cubicBezTo>
                  <a:cubicBezTo>
                    <a:pt x="6400" y="12532"/>
                    <a:pt x="7400" y="7732"/>
                    <a:pt x="8200" y="4646"/>
                  </a:cubicBezTo>
                  <a:cubicBezTo>
                    <a:pt x="9000" y="1560"/>
                    <a:pt x="9600" y="189"/>
                    <a:pt x="10400" y="17"/>
                  </a:cubicBezTo>
                  <a:cubicBezTo>
                    <a:pt x="11200" y="-154"/>
                    <a:pt x="12200" y="875"/>
                    <a:pt x="14100" y="4646"/>
                  </a:cubicBezTo>
                  <a:cubicBezTo>
                    <a:pt x="16000" y="8417"/>
                    <a:pt x="18800" y="14932"/>
                    <a:pt x="21600" y="2144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4899" y="947092"/>
            <a:ext cx="8482330" cy="26111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10160">
              <a:lnSpc>
                <a:spcPct val="100000"/>
              </a:lnSpc>
              <a:spcBef>
                <a:spcPts val="200"/>
              </a:spcBef>
            </a:pPr>
            <a:r>
              <a:rPr sz="8400" b="0" spc="-1110" dirty="0">
                <a:latin typeface="Verdana"/>
                <a:cs typeface="Verdana"/>
              </a:rPr>
              <a:t>Si</a:t>
            </a:r>
            <a:r>
              <a:rPr sz="8400" b="0" spc="-220" dirty="0">
                <a:latin typeface="Verdana"/>
                <a:cs typeface="Verdana"/>
              </a:rPr>
              <a:t>n</a:t>
            </a:r>
            <a:r>
              <a:rPr sz="8400" b="0" spc="-470" dirty="0">
                <a:latin typeface="Verdana"/>
                <a:cs typeface="Verdana"/>
              </a:rPr>
              <a:t>t</a:t>
            </a:r>
            <a:r>
              <a:rPr sz="8400" b="0" spc="-370" dirty="0">
                <a:latin typeface="Verdana"/>
                <a:cs typeface="Verdana"/>
              </a:rPr>
              <a:t>e</a:t>
            </a:r>
            <a:r>
              <a:rPr sz="8400" b="0" spc="-310" dirty="0">
                <a:latin typeface="Verdana"/>
                <a:cs typeface="Verdana"/>
              </a:rPr>
              <a:t>s</a:t>
            </a:r>
            <a:r>
              <a:rPr sz="8400" b="0" spc="-640" dirty="0">
                <a:latin typeface="Verdana"/>
                <a:cs typeface="Verdana"/>
              </a:rPr>
              <a:t>i</a:t>
            </a:r>
            <a:r>
              <a:rPr sz="8400" b="0" spc="-1120" dirty="0">
                <a:latin typeface="Verdana"/>
                <a:cs typeface="Verdana"/>
              </a:rPr>
              <a:t>s</a:t>
            </a:r>
            <a:r>
              <a:rPr sz="8400" b="0" spc="-650" dirty="0">
                <a:latin typeface="Verdana"/>
                <a:cs typeface="Verdana"/>
              </a:rPr>
              <a:t> </a:t>
            </a:r>
            <a:r>
              <a:rPr sz="8400" b="0" spc="80" dirty="0">
                <a:latin typeface="Verdana"/>
                <a:cs typeface="Verdana"/>
              </a:rPr>
              <a:t>Gl</a:t>
            </a:r>
            <a:r>
              <a:rPr sz="8400" b="0" spc="-640" dirty="0">
                <a:latin typeface="Verdana"/>
                <a:cs typeface="Verdana"/>
              </a:rPr>
              <a:t>i</a:t>
            </a:r>
            <a:r>
              <a:rPr sz="8400" b="0" spc="-760" dirty="0">
                <a:latin typeface="Verdana"/>
                <a:cs typeface="Verdana"/>
              </a:rPr>
              <a:t>k</a:t>
            </a:r>
            <a:r>
              <a:rPr sz="8400" b="0" spc="390" dirty="0">
                <a:latin typeface="Verdana"/>
                <a:cs typeface="Verdana"/>
              </a:rPr>
              <a:t>og</a:t>
            </a:r>
            <a:r>
              <a:rPr sz="8400" b="0" spc="90" dirty="0">
                <a:latin typeface="Verdana"/>
                <a:cs typeface="Verdana"/>
              </a:rPr>
              <a:t>en  </a:t>
            </a:r>
            <a:r>
              <a:rPr sz="8400" b="0" spc="-300" dirty="0">
                <a:latin typeface="Verdana"/>
                <a:cs typeface="Verdana"/>
              </a:rPr>
              <a:t>(Glikogenesis)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0878" y="4159697"/>
            <a:ext cx="12809220" cy="604901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marR="1501140" indent="-687070">
              <a:lnSpc>
                <a:spcPct val="100000"/>
              </a:lnSpc>
              <a:spcBef>
                <a:spcPts val="2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12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5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5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45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og</a:t>
            </a:r>
            <a:r>
              <a:rPr sz="4000" spc="2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120" dirty="0">
                <a:solidFill>
                  <a:srgbClr val="FFFFFF"/>
                </a:solidFill>
                <a:latin typeface="Tahoma"/>
                <a:cs typeface="Tahoma"/>
              </a:rPr>
              <a:t>gli</a:t>
            </a:r>
            <a:r>
              <a:rPr sz="4000" b="1" spc="-15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4000" b="1" spc="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000" b="1" spc="150" dirty="0">
                <a:solidFill>
                  <a:srgbClr val="FFFFFF"/>
                </a:solidFill>
                <a:latin typeface="Tahoma"/>
                <a:cs typeface="Tahoma"/>
              </a:rPr>
              <a:t>ge</a:t>
            </a:r>
            <a:r>
              <a:rPr sz="4000" b="1" spc="-220" dirty="0">
                <a:solidFill>
                  <a:srgbClr val="FFFFFF"/>
                </a:solidFill>
                <a:latin typeface="Tahoma"/>
                <a:cs typeface="Tahoma"/>
              </a:rPr>
              <a:t>ni</a:t>
            </a:r>
            <a:r>
              <a:rPr sz="4000" b="1" spc="-16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4000">
              <a:latin typeface="Tahoma"/>
              <a:cs typeface="Tahoma"/>
            </a:endParaRPr>
          </a:p>
          <a:p>
            <a:pPr marL="711200" marR="10160" indent="-685800">
              <a:lnSpc>
                <a:spcPct val="99900"/>
              </a:lnSpc>
              <a:spcBef>
                <a:spcPts val="202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b="1" spc="-40" dirty="0">
                <a:solidFill>
                  <a:srgbClr val="FFFFFF"/>
                </a:solidFill>
                <a:latin typeface="Tahoma"/>
                <a:cs typeface="Tahoma"/>
              </a:rPr>
              <a:t>Glikogenin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mengkatalisis 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pemindahan </a:t>
            </a: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residu 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7 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4000" spc="-4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1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508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5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) 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membentuk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Glikogen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00" dirty="0">
                <a:solidFill>
                  <a:srgbClr val="FFFFFF"/>
                </a:solidFill>
                <a:latin typeface="Verdana"/>
                <a:cs typeface="Verdana"/>
              </a:rPr>
              <a:t>primer,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10" dirty="0">
                <a:solidFill>
                  <a:srgbClr val="FFFFFF"/>
                </a:solidFill>
                <a:latin typeface="Verdana"/>
                <a:cs typeface="Verdana"/>
              </a:rPr>
              <a:t>yaitu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00" dirty="0">
                <a:solidFill>
                  <a:srgbClr val="FFFFFF"/>
                </a:solidFill>
                <a:latin typeface="Verdana"/>
                <a:cs typeface="Verdana"/>
              </a:rPr>
              <a:t>substrat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untuk </a:t>
            </a:r>
            <a:r>
              <a:rPr sz="4000" spc="-1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pe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be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45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og</a:t>
            </a:r>
            <a:r>
              <a:rPr sz="4000" spc="2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000">
              <a:latin typeface="Verdana"/>
              <a:cs typeface="Verdana"/>
            </a:endParaRPr>
          </a:p>
          <a:p>
            <a:pPr marL="709930" marR="48260" indent="-685800">
              <a:lnSpc>
                <a:spcPct val="100000"/>
              </a:lnSpc>
              <a:spcBef>
                <a:spcPts val="20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4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42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2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pe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be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ikatan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10" dirty="0">
                <a:solidFill>
                  <a:srgbClr val="FFFFFF"/>
                </a:solidFill>
                <a:latin typeface="Verdana"/>
                <a:cs typeface="Verdana"/>
              </a:rPr>
              <a:t>glikoside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antara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C-1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glukosa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60" dirty="0">
                <a:solidFill>
                  <a:srgbClr val="FFFFFF"/>
                </a:solidFill>
                <a:latin typeface="Verdana"/>
                <a:cs typeface="Verdana"/>
              </a:rPr>
              <a:t>dari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UDP-GLc </a:t>
            </a:r>
            <a:r>
              <a:rPr sz="4000" spc="-1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C-4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residu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glukosa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terminal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60" dirty="0">
                <a:solidFill>
                  <a:srgbClr val="FFFFFF"/>
                </a:solidFill>
                <a:latin typeface="Verdana"/>
                <a:cs typeface="Verdana"/>
              </a:rPr>
              <a:t>dari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glycogen.</a:t>
            </a:r>
            <a:endParaRPr sz="4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6838102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0896" y="4648201"/>
            <a:ext cx="14332700" cy="78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2850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4898" y="953189"/>
            <a:ext cx="11181080" cy="10274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6400" b="0" spc="110" dirty="0">
                <a:latin typeface="Verdana"/>
                <a:cs typeface="Verdana"/>
              </a:rPr>
              <a:t>G</a:t>
            </a:r>
            <a:r>
              <a:rPr sz="6400" b="0" spc="10" dirty="0">
                <a:latin typeface="Verdana"/>
                <a:cs typeface="Verdana"/>
              </a:rPr>
              <a:t>l</a:t>
            </a:r>
            <a:r>
              <a:rPr sz="6400" b="0" spc="-500" dirty="0">
                <a:latin typeface="Verdana"/>
                <a:cs typeface="Verdana"/>
              </a:rPr>
              <a:t>i</a:t>
            </a:r>
            <a:r>
              <a:rPr sz="6400" b="0" spc="-590" dirty="0">
                <a:latin typeface="Verdana"/>
                <a:cs typeface="Verdana"/>
              </a:rPr>
              <a:t>k</a:t>
            </a:r>
            <a:r>
              <a:rPr sz="6400" b="0" spc="310" dirty="0">
                <a:latin typeface="Verdana"/>
                <a:cs typeface="Verdana"/>
              </a:rPr>
              <a:t>o</a:t>
            </a:r>
            <a:r>
              <a:rPr sz="6400" b="0" spc="340" dirty="0">
                <a:latin typeface="Verdana"/>
                <a:cs typeface="Verdana"/>
              </a:rPr>
              <a:t>ge</a:t>
            </a:r>
            <a:r>
              <a:rPr sz="6400" b="0" spc="-150" dirty="0">
                <a:latin typeface="Verdana"/>
                <a:cs typeface="Verdana"/>
              </a:rPr>
              <a:t>n</a:t>
            </a:r>
            <a:r>
              <a:rPr sz="6400" b="0" spc="330" dirty="0">
                <a:latin typeface="Verdana"/>
                <a:cs typeface="Verdana"/>
              </a:rPr>
              <a:t>e</a:t>
            </a:r>
            <a:r>
              <a:rPr sz="6400" b="0" spc="-868" dirty="0">
                <a:latin typeface="Verdana"/>
                <a:cs typeface="Verdana"/>
              </a:rPr>
              <a:t>s</a:t>
            </a:r>
            <a:r>
              <a:rPr sz="6400" b="0" spc="-480" dirty="0">
                <a:latin typeface="Verdana"/>
                <a:cs typeface="Verdana"/>
              </a:rPr>
              <a:t>i</a:t>
            </a:r>
            <a:r>
              <a:rPr sz="6400" b="0" spc="-850" dirty="0">
                <a:latin typeface="Verdana"/>
                <a:cs typeface="Verdana"/>
              </a:rPr>
              <a:t>s</a:t>
            </a:r>
            <a:r>
              <a:rPr sz="6400" b="0" spc="-560" dirty="0">
                <a:latin typeface="Verdana"/>
                <a:cs typeface="Verdana"/>
              </a:rPr>
              <a:t> </a:t>
            </a:r>
            <a:r>
              <a:rPr sz="6400" b="0" spc="190" dirty="0">
                <a:latin typeface="Verdana"/>
                <a:cs typeface="Verdana"/>
              </a:rPr>
              <a:t>&amp;</a:t>
            </a:r>
            <a:r>
              <a:rPr sz="6400" b="0" spc="-480" dirty="0">
                <a:latin typeface="Verdana"/>
                <a:cs typeface="Verdana"/>
              </a:rPr>
              <a:t> </a:t>
            </a:r>
            <a:r>
              <a:rPr sz="6400" b="0" spc="110" dirty="0">
                <a:latin typeface="Verdana"/>
                <a:cs typeface="Verdana"/>
              </a:rPr>
              <a:t>G</a:t>
            </a:r>
            <a:r>
              <a:rPr sz="6400" b="0" spc="20" dirty="0">
                <a:latin typeface="Verdana"/>
                <a:cs typeface="Verdana"/>
              </a:rPr>
              <a:t>l</a:t>
            </a:r>
            <a:r>
              <a:rPr sz="6400" b="0" spc="-500" dirty="0">
                <a:latin typeface="Verdana"/>
                <a:cs typeface="Verdana"/>
              </a:rPr>
              <a:t>i</a:t>
            </a:r>
            <a:r>
              <a:rPr sz="6400" b="0" spc="-590" dirty="0">
                <a:latin typeface="Verdana"/>
                <a:cs typeface="Verdana"/>
              </a:rPr>
              <a:t>k</a:t>
            </a:r>
            <a:r>
              <a:rPr sz="6400" b="0" spc="310" dirty="0">
                <a:latin typeface="Verdana"/>
                <a:cs typeface="Verdana"/>
              </a:rPr>
              <a:t>o</a:t>
            </a:r>
            <a:r>
              <a:rPr sz="6400" b="0" spc="340" dirty="0">
                <a:latin typeface="Verdana"/>
                <a:cs typeface="Verdana"/>
              </a:rPr>
              <a:t>ge</a:t>
            </a:r>
            <a:r>
              <a:rPr sz="6400" b="0" spc="-150" dirty="0">
                <a:latin typeface="Verdana"/>
                <a:cs typeface="Verdana"/>
              </a:rPr>
              <a:t>n</a:t>
            </a:r>
            <a:r>
              <a:rPr sz="6400" b="0" spc="310" dirty="0">
                <a:latin typeface="Verdana"/>
                <a:cs typeface="Verdana"/>
              </a:rPr>
              <a:t>o</a:t>
            </a:r>
            <a:r>
              <a:rPr sz="6400" b="0" spc="-500" dirty="0">
                <a:latin typeface="Verdana"/>
                <a:cs typeface="Verdana"/>
              </a:rPr>
              <a:t>li</a:t>
            </a:r>
            <a:r>
              <a:rPr sz="6400" b="0" spc="-868" dirty="0">
                <a:latin typeface="Verdana"/>
                <a:cs typeface="Verdana"/>
              </a:rPr>
              <a:t>s</a:t>
            </a:r>
            <a:r>
              <a:rPr sz="6400" b="0" spc="-480" dirty="0">
                <a:latin typeface="Verdana"/>
                <a:cs typeface="Verdana"/>
              </a:rPr>
              <a:t>i</a:t>
            </a:r>
            <a:r>
              <a:rPr sz="6400" b="0" spc="-850" dirty="0">
                <a:latin typeface="Verdana"/>
                <a:cs typeface="Verdana"/>
              </a:rPr>
              <a:t>s</a:t>
            </a:r>
            <a:endParaRPr sz="64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2438400"/>
            <a:ext cx="1281216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9845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10160">
              <a:lnSpc>
                <a:spcPct val="100000"/>
              </a:lnSpc>
              <a:spcBef>
                <a:spcPts val="200"/>
              </a:spcBef>
            </a:pPr>
            <a:r>
              <a:rPr spc="100" dirty="0"/>
              <a:t>Pemecahan</a:t>
            </a:r>
            <a:r>
              <a:rPr spc="-200" dirty="0"/>
              <a:t> </a:t>
            </a:r>
            <a:r>
              <a:rPr spc="-40" dirty="0"/>
              <a:t>Glikogenmenjadi </a:t>
            </a:r>
            <a:r>
              <a:rPr spc="-2080" dirty="0"/>
              <a:t> </a:t>
            </a:r>
            <a:r>
              <a:rPr spc="-30" dirty="0"/>
              <a:t>Glukosa</a:t>
            </a:r>
            <a:r>
              <a:rPr spc="-120" dirty="0"/>
              <a:t> </a:t>
            </a:r>
            <a:r>
              <a:rPr spc="-210" dirty="0"/>
              <a:t>(Glikogenolisis)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62353" y="4321049"/>
            <a:ext cx="12805410" cy="81292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930" marR="10160" indent="-685800">
              <a:lnSpc>
                <a:spcPct val="100000"/>
              </a:lnSpc>
              <a:spcBef>
                <a:spcPts val="2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Glikogen 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mengalami 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phosphorilasi 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menjadi 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40" dirty="0">
                <a:solidFill>
                  <a:srgbClr val="FFFFFF"/>
                </a:solidFill>
                <a:latin typeface="Verdana"/>
                <a:cs typeface="Verdana"/>
              </a:rPr>
              <a:t>lu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4000" spc="-50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m 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4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4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n  phosphorylase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memerlukan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piridoksal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phosphate </a:t>
            </a:r>
            <a:r>
              <a:rPr sz="4000" spc="-1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000" spc="260" dirty="0">
                <a:solidFill>
                  <a:srgbClr val="FFFFFF"/>
                </a:solidFill>
                <a:latin typeface="Verdana"/>
                <a:cs typeface="Verdana"/>
              </a:rPr>
              <a:t>ag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3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000">
              <a:latin typeface="Verdana"/>
              <a:cs typeface="Verdana"/>
            </a:endParaRPr>
          </a:p>
          <a:p>
            <a:pPr marL="711200" marR="15240" indent="-687070">
              <a:lnSpc>
                <a:spcPct val="100000"/>
              </a:lnSpc>
              <a:spcBef>
                <a:spcPts val="199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50" dirty="0">
                <a:solidFill>
                  <a:srgbClr val="FFFFFF"/>
                </a:solidFill>
                <a:latin typeface="Verdana"/>
                <a:cs typeface="Verdana"/>
              </a:rPr>
              <a:t>Glucose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1-phosphate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Verdana"/>
                <a:cs typeface="Verdana"/>
              </a:rPr>
              <a:t>diubah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menjadi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glucose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6- </a:t>
            </a:r>
            <a:r>
              <a:rPr sz="4000" spc="-1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m  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phosphoglucomutase.</a:t>
            </a:r>
            <a:endParaRPr sz="4000">
              <a:latin typeface="Verdana"/>
              <a:cs typeface="Verdana"/>
            </a:endParaRPr>
          </a:p>
          <a:p>
            <a:pPr marL="711200" marR="222250" indent="-687070">
              <a:lnSpc>
                <a:spcPct val="100000"/>
              </a:lnSpc>
              <a:spcBef>
                <a:spcPts val="20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-1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1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4000" spc="-508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nj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i 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40" dirty="0">
                <a:solidFill>
                  <a:srgbClr val="FFFFFF"/>
                </a:solidFill>
                <a:latin typeface="Verdana"/>
                <a:cs typeface="Verdana"/>
              </a:rPr>
              <a:t>lu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40" dirty="0">
                <a:solidFill>
                  <a:srgbClr val="FFFFFF"/>
                </a:solidFill>
                <a:latin typeface="Verdana"/>
                <a:cs typeface="Verdana"/>
              </a:rPr>
              <a:t>lu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6</a:t>
            </a:r>
            <a:r>
              <a:rPr sz="4000" spc="-420" dirty="0">
                <a:solidFill>
                  <a:srgbClr val="FFFFFF"/>
                </a:solidFill>
                <a:latin typeface="Verdana"/>
                <a:cs typeface="Verdana"/>
              </a:rPr>
              <a:t>-  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phosphatase.</a:t>
            </a:r>
            <a:endParaRPr sz="4000">
              <a:latin typeface="Verdana"/>
              <a:cs typeface="Verdana"/>
            </a:endParaRPr>
          </a:p>
          <a:p>
            <a:pPr marL="25400">
              <a:lnSpc>
                <a:spcPct val="100000"/>
              </a:lnSpc>
              <a:spcBef>
                <a:spcPts val="1988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Glukosa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dilepaskan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oleh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00" dirty="0">
                <a:solidFill>
                  <a:srgbClr val="FFFFFF"/>
                </a:solidFill>
                <a:latin typeface="Verdana"/>
                <a:cs typeface="Verdana"/>
              </a:rPr>
              <a:t>sel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hati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70" dirty="0">
                <a:solidFill>
                  <a:srgbClr val="FFFFFF"/>
                </a:solidFill>
                <a:latin typeface="Verdana"/>
                <a:cs typeface="Verdana"/>
              </a:rPr>
              <a:t>ke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Verdana"/>
                <a:cs typeface="Verdana"/>
              </a:rPr>
              <a:t>darah</a:t>
            </a:r>
            <a:endParaRPr sz="4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659056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4899" y="947092"/>
            <a:ext cx="906145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b="0" spc="10" dirty="0">
                <a:latin typeface="Verdana"/>
                <a:cs typeface="Verdana"/>
              </a:rPr>
              <a:t>Gluconeogenesis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2352" y="3011943"/>
            <a:ext cx="12547600" cy="8787130"/>
          </a:xfrm>
          <a:prstGeom prst="rect">
            <a:avLst/>
          </a:prstGeom>
        </p:spPr>
        <p:txBody>
          <a:bodyPr vert="horz" wrap="square" lIns="0" tIns="27813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19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Pembentukan</a:t>
            </a:r>
            <a:r>
              <a:rPr sz="4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glukosa</a:t>
            </a:r>
            <a:r>
              <a:rPr sz="4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dari</a:t>
            </a:r>
            <a:r>
              <a:rPr sz="4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sumber</a:t>
            </a:r>
            <a:r>
              <a:rPr sz="4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non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KH</a:t>
            </a:r>
            <a:endParaRPr sz="4000">
              <a:latin typeface="Arial MT"/>
              <a:cs typeface="Arial MT"/>
            </a:endParaRPr>
          </a:p>
          <a:p>
            <a:pPr marL="25400">
              <a:lnSpc>
                <a:spcPct val="100000"/>
              </a:lnSpc>
              <a:spcBef>
                <a:spcPts val="1988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Sumber</a:t>
            </a:r>
            <a:r>
              <a:rPr sz="4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non</a:t>
            </a:r>
            <a:r>
              <a:rPr sz="4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KH</a:t>
            </a:r>
            <a:r>
              <a:rPr sz="4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tersebut</a:t>
            </a:r>
            <a:r>
              <a:rPr sz="40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4000">
              <a:latin typeface="Arial MT"/>
              <a:cs typeface="Arial MT"/>
            </a:endParaRPr>
          </a:p>
          <a:p>
            <a:pPr marL="1512570" indent="-574040">
              <a:lnSpc>
                <a:spcPct val="100000"/>
              </a:lnSpc>
              <a:spcBef>
                <a:spcPts val="2020"/>
              </a:spcBef>
              <a:buClr>
                <a:srgbClr val="89D0D5"/>
              </a:buClr>
              <a:buSzPct val="80000"/>
              <a:buFont typeface="Wingdings"/>
              <a:buChar char=""/>
              <a:tabLst>
                <a:tab pos="1513840" algn="l"/>
              </a:tabLst>
            </a:pP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Glycerol</a:t>
            </a:r>
            <a:endParaRPr sz="4000">
              <a:latin typeface="Arial MT"/>
              <a:cs typeface="Arial MT"/>
            </a:endParaRPr>
          </a:p>
          <a:p>
            <a:pPr marL="1512570" indent="-574040">
              <a:lnSpc>
                <a:spcPct val="100000"/>
              </a:lnSpc>
              <a:spcBef>
                <a:spcPts val="1988"/>
              </a:spcBef>
              <a:buClr>
                <a:srgbClr val="89D0D5"/>
              </a:buClr>
              <a:buSzPct val="80000"/>
              <a:buFont typeface="Wingdings"/>
              <a:buChar char=""/>
              <a:tabLst>
                <a:tab pos="1513840" algn="l"/>
              </a:tabLst>
            </a:pP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Lactat</a:t>
            </a:r>
            <a:endParaRPr sz="4000">
              <a:latin typeface="Arial MT"/>
              <a:cs typeface="Arial MT"/>
            </a:endParaRPr>
          </a:p>
          <a:p>
            <a:pPr marL="1511300" marR="140970" indent="-572770">
              <a:lnSpc>
                <a:spcPct val="100000"/>
              </a:lnSpc>
              <a:spcBef>
                <a:spcPts val="1988"/>
              </a:spcBef>
              <a:buClr>
                <a:srgbClr val="89D0D5"/>
              </a:buClr>
              <a:buSzPct val="80000"/>
              <a:buFont typeface="Wingdings"/>
              <a:buChar char=""/>
              <a:tabLst>
                <a:tab pos="1513840" algn="l"/>
              </a:tabLst>
            </a:pP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Asam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amino</a:t>
            </a:r>
            <a:r>
              <a:rPr sz="4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(semua</a:t>
            </a:r>
            <a:r>
              <a:rPr sz="40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asam</a:t>
            </a:r>
            <a:r>
              <a:rPr sz="4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amino</a:t>
            </a:r>
            <a:r>
              <a:rPr sz="4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kecuali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Arial MT"/>
                <a:cs typeface="Arial MT"/>
              </a:rPr>
              <a:t>Lysine </a:t>
            </a:r>
            <a:r>
              <a:rPr sz="4000" spc="-10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dan</a:t>
            </a:r>
            <a:r>
              <a:rPr sz="4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Leusin)</a:t>
            </a:r>
            <a:endParaRPr sz="4000">
              <a:latin typeface="Arial MT"/>
              <a:cs typeface="Arial MT"/>
            </a:endParaRPr>
          </a:p>
          <a:p>
            <a:pPr marL="1512570" indent="-574040">
              <a:lnSpc>
                <a:spcPct val="100000"/>
              </a:lnSpc>
              <a:spcBef>
                <a:spcPts val="2020"/>
              </a:spcBef>
              <a:buClr>
                <a:srgbClr val="89D0D5"/>
              </a:buClr>
              <a:buSzPct val="80000"/>
              <a:buFont typeface="Wingdings"/>
              <a:buChar char=""/>
              <a:tabLst>
                <a:tab pos="1513840" algn="l"/>
              </a:tabLst>
            </a:pP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Asam</a:t>
            </a:r>
            <a:r>
              <a:rPr sz="40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Lemak</a:t>
            </a:r>
            <a:endParaRPr sz="4000">
              <a:latin typeface="Arial MT"/>
              <a:cs typeface="Arial MT"/>
            </a:endParaRPr>
          </a:p>
          <a:p>
            <a:pPr marL="709930" marR="1225550" indent="-685800">
              <a:lnSpc>
                <a:spcPct val="100000"/>
              </a:lnSpc>
              <a:spcBef>
                <a:spcPts val="1988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-30" dirty="0">
                <a:solidFill>
                  <a:srgbClr val="FFFFFF"/>
                </a:solidFill>
                <a:latin typeface="Arial MT"/>
                <a:cs typeface="Arial MT"/>
              </a:rPr>
              <a:t>Tujuan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gluconeogenesis adalah menjaga </a:t>
            </a:r>
            <a:r>
              <a:rPr sz="4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keberlangsungan</a:t>
            </a:r>
            <a:r>
              <a:rPr sz="4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keberadaan</a:t>
            </a:r>
            <a:r>
              <a:rPr sz="40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glukosa</a:t>
            </a:r>
            <a:r>
              <a:rPr sz="4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4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darah</a:t>
            </a:r>
            <a:endParaRPr sz="4000">
              <a:latin typeface="Arial MT"/>
              <a:cs typeface="Arial MT"/>
            </a:endParaRPr>
          </a:p>
          <a:p>
            <a:pPr marL="709930" marR="10160" indent="-685800">
              <a:lnSpc>
                <a:spcPct val="100000"/>
              </a:lnSpc>
              <a:spcBef>
                <a:spcPts val="1988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Jalur</a:t>
            </a:r>
            <a:r>
              <a:rPr sz="4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 MT"/>
                <a:cs typeface="Arial MT"/>
              </a:rPr>
              <a:t>yang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digunakan</a:t>
            </a:r>
            <a:r>
              <a:rPr sz="40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sebagian</a:t>
            </a:r>
            <a:r>
              <a:rPr sz="4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besar</a:t>
            </a:r>
            <a:r>
              <a:rPr sz="4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menggunakan </a:t>
            </a:r>
            <a:r>
              <a:rPr sz="4000" spc="-10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 MT"/>
                <a:cs typeface="Arial MT"/>
              </a:rPr>
              <a:t>jalur</a:t>
            </a:r>
            <a:r>
              <a:rPr sz="40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TCA</a:t>
            </a:r>
            <a:r>
              <a:rPr sz="4000" spc="-2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cycle.</a:t>
            </a:r>
            <a:endParaRPr sz="40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3681181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3538726" y="359662"/>
            <a:ext cx="14823440" cy="2357120"/>
            <a:chOff x="245363" y="179831"/>
            <a:chExt cx="7411720" cy="11785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363" y="179831"/>
              <a:ext cx="1882139" cy="11780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8864" y="179831"/>
              <a:ext cx="4040123" cy="11780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0996" y="179831"/>
              <a:ext cx="2735579" cy="117805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174898" y="657352"/>
            <a:ext cx="1347724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spc="-150" dirty="0"/>
              <a:t>Fase</a:t>
            </a:r>
            <a:r>
              <a:rPr sz="8400" spc="-170" dirty="0"/>
              <a:t> </a:t>
            </a:r>
            <a:r>
              <a:rPr sz="8400" spc="-240" dirty="0"/>
              <a:t>homeostasis</a:t>
            </a:r>
            <a:r>
              <a:rPr sz="8400" spc="-110" dirty="0"/>
              <a:t> </a:t>
            </a:r>
            <a:r>
              <a:rPr sz="8400" spc="-120" dirty="0"/>
              <a:t>glukosa</a:t>
            </a:r>
            <a:endParaRPr sz="8400"/>
          </a:p>
        </p:txBody>
      </p:sp>
      <p:grpSp>
        <p:nvGrpSpPr>
          <p:cNvPr id="15" name="object 15"/>
          <p:cNvGrpSpPr/>
          <p:nvPr/>
        </p:nvGrpSpPr>
        <p:grpSpPr>
          <a:xfrm>
            <a:off x="3001774" y="2032000"/>
            <a:ext cx="17843500" cy="11430000"/>
            <a:chOff x="0" y="1143000"/>
            <a:chExt cx="8921750" cy="57150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5939" y="1551772"/>
              <a:ext cx="134315" cy="19151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43000"/>
              <a:ext cx="8921749" cy="571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59578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9726168" y="0"/>
            <a:ext cx="11142980" cy="13716000"/>
            <a:chOff x="3339084" y="0"/>
            <a:chExt cx="5571490" cy="685800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939" y="1551772"/>
              <a:ext cx="134315" cy="19151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9084" y="0"/>
              <a:ext cx="5571020" cy="6858000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34155" y="2592322"/>
            <a:ext cx="5154930" cy="1388842"/>
          </a:xfrm>
          <a:prstGeom prst="rect">
            <a:avLst/>
          </a:prstGeom>
          <a:ln w="19812">
            <a:solidFill>
              <a:srgbClr val="800B0A"/>
            </a:solidFill>
          </a:ln>
        </p:spPr>
        <p:txBody>
          <a:bodyPr vert="horz" wrap="square" lIns="0" tIns="27813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3890" marR="633730" indent="1002030">
              <a:lnSpc>
                <a:spcPct val="100000"/>
              </a:lnSpc>
              <a:spcBef>
                <a:spcPts val="2190"/>
              </a:spcBef>
            </a:pPr>
            <a:r>
              <a:rPr sz="3600" spc="-130" dirty="0">
                <a:solidFill>
                  <a:srgbClr val="FFFFFF"/>
                </a:solidFill>
              </a:rPr>
              <a:t>Regulasi </a:t>
            </a:r>
            <a:r>
              <a:rPr sz="3600" spc="-120" dirty="0">
                <a:solidFill>
                  <a:srgbClr val="FFFFFF"/>
                </a:solidFill>
              </a:rPr>
              <a:t> </a:t>
            </a:r>
            <a:r>
              <a:rPr sz="3600" spc="-30" dirty="0">
                <a:solidFill>
                  <a:srgbClr val="FFFFFF"/>
                </a:solidFill>
              </a:rPr>
              <a:t>Glukoneogenesis</a:t>
            </a:r>
            <a:endParaRPr sz="3600" dirty="0"/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105911" y="0"/>
            <a:ext cx="18012410" cy="13716000"/>
            <a:chOff x="28955" y="0"/>
            <a:chExt cx="9006205" cy="685800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5938" y="1551772"/>
              <a:ext cx="134315" cy="19151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955" y="0"/>
              <a:ext cx="9005836" cy="68580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4898" y="953188"/>
            <a:ext cx="1243076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spc="-90" dirty="0"/>
              <a:t>Metabolisme</a:t>
            </a:r>
            <a:r>
              <a:rPr sz="8400" spc="-240" dirty="0"/>
              <a:t> </a:t>
            </a:r>
            <a:r>
              <a:rPr sz="8400" spc="20" dirty="0"/>
              <a:t>Galaktosa</a:t>
            </a:r>
            <a:endParaRPr sz="8400"/>
          </a:p>
        </p:txBody>
      </p:sp>
      <p:sp>
        <p:nvSpPr>
          <p:cNvPr id="11" name="object 11"/>
          <p:cNvSpPr txBox="1"/>
          <p:nvPr/>
        </p:nvSpPr>
        <p:spPr>
          <a:xfrm>
            <a:off x="4860879" y="4159696"/>
            <a:ext cx="12937490" cy="42189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930" marR="1383030" indent="-685800">
              <a:lnSpc>
                <a:spcPct val="100000"/>
              </a:lnSpc>
              <a:spcBef>
                <a:spcPts val="2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28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228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5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sn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5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1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1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20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og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8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4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-20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21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endParaRPr sz="4000">
              <a:latin typeface="Verdana"/>
              <a:cs typeface="Verdana"/>
            </a:endParaRPr>
          </a:p>
          <a:p>
            <a:pPr marL="709930" marR="1235710" indent="-685800">
              <a:lnSpc>
                <a:spcPct val="100000"/>
              </a:lnSpc>
              <a:spcBef>
                <a:spcPts val="1988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8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4000" spc="-5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kt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140" dirty="0">
                <a:solidFill>
                  <a:srgbClr val="FFFFFF"/>
                </a:solidFill>
                <a:latin typeface="Verdana"/>
                <a:cs typeface="Verdana"/>
              </a:rPr>
              <a:t>g  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6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48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000">
              <a:latin typeface="Verdana"/>
              <a:cs typeface="Verdana"/>
            </a:endParaRPr>
          </a:p>
          <a:p>
            <a:pPr marL="711200" marR="10160" indent="-687070">
              <a:lnSpc>
                <a:spcPct val="100000"/>
              </a:lnSpc>
              <a:spcBef>
                <a:spcPts val="2010"/>
              </a:spcBef>
              <a:tabLst>
                <a:tab pos="709930" algn="l"/>
              </a:tabLst>
            </a:pPr>
            <a:r>
              <a:rPr sz="3200" spc="-320" dirty="0">
                <a:solidFill>
                  <a:srgbClr val="89D0D5"/>
                </a:solidFill>
                <a:latin typeface="Lucida Sans Unicode"/>
                <a:cs typeface="Lucida Sans Unicode"/>
              </a:rPr>
              <a:t>▶	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100" dirty="0">
                <a:solidFill>
                  <a:srgbClr val="FFFFFF"/>
                </a:solidFill>
                <a:latin typeface="Verdana"/>
                <a:cs typeface="Verdana"/>
              </a:rPr>
              <a:t>nj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3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i 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serangkaian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peristiwa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reaksi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biokimiawi.</a:t>
            </a:r>
            <a:endParaRPr sz="4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3779871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860878" y="4159697"/>
            <a:ext cx="12697460" cy="69100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9800" marR="623570" indent="-914400">
              <a:lnSpc>
                <a:spcPct val="100000"/>
              </a:lnSpc>
              <a:spcBef>
                <a:spcPts val="210"/>
              </a:spcBef>
              <a:buClr>
                <a:srgbClr val="89D0D5"/>
              </a:buClr>
              <a:buSzPct val="80000"/>
              <a:buFont typeface="Verdana"/>
              <a:buAutoNum type="arabicPeriod"/>
              <a:tabLst>
                <a:tab pos="938530" algn="l"/>
                <a:tab pos="939800" algn="l"/>
              </a:tabLst>
            </a:pP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Phosphorilasi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galaktosa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menjadi</a:t>
            </a:r>
            <a:r>
              <a:rPr sz="40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90" dirty="0">
                <a:solidFill>
                  <a:srgbClr val="FFFFFF"/>
                </a:solidFill>
                <a:latin typeface="Verdana"/>
                <a:cs typeface="Verdana"/>
              </a:rPr>
              <a:t>galactosa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8" dirty="0">
                <a:solidFill>
                  <a:srgbClr val="FFFFFF"/>
                </a:solidFill>
                <a:latin typeface="Verdana"/>
                <a:cs typeface="Verdana"/>
              </a:rPr>
              <a:t>1- </a:t>
            </a:r>
            <a:r>
              <a:rPr sz="4000" spc="-1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4000">
              <a:latin typeface="Verdana"/>
              <a:cs typeface="Verdana"/>
            </a:endParaRPr>
          </a:p>
          <a:p>
            <a:pPr marL="938530" marR="119380" indent="-914400">
              <a:lnSpc>
                <a:spcPct val="100000"/>
              </a:lnSpc>
              <a:spcBef>
                <a:spcPts val="1988"/>
              </a:spcBef>
              <a:buClr>
                <a:srgbClr val="89D0D5"/>
              </a:buClr>
              <a:buSzPct val="80000"/>
              <a:buAutoNum type="arabicPeriod"/>
              <a:tabLst>
                <a:tab pos="938530" algn="l"/>
                <a:tab pos="939800" algn="l"/>
              </a:tabLst>
            </a:pP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Galactosa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1-phosphate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Verdana"/>
                <a:cs typeface="Verdana"/>
              </a:rPr>
              <a:t>akan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bereaksi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Verdana"/>
                <a:cs typeface="Verdana"/>
              </a:rPr>
              <a:t>dengan </a:t>
            </a:r>
            <a:r>
              <a:rPr sz="4000" spc="-1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60" dirty="0">
                <a:solidFill>
                  <a:srgbClr val="FFFFFF"/>
                </a:solidFill>
                <a:latin typeface="Verdana"/>
                <a:cs typeface="Verdana"/>
              </a:rPr>
              <a:t>UDP-Glc 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membentuk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uridine 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diphosphate </a:t>
            </a:r>
            <a:r>
              <a:rPr sz="40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90" dirty="0">
                <a:solidFill>
                  <a:srgbClr val="FFFFFF"/>
                </a:solidFill>
                <a:latin typeface="Verdana"/>
                <a:cs typeface="Verdana"/>
              </a:rPr>
              <a:t>galactosa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10" dirty="0">
                <a:solidFill>
                  <a:srgbClr val="FFFFFF"/>
                </a:solidFill>
                <a:latin typeface="Verdana"/>
                <a:cs typeface="Verdana"/>
              </a:rPr>
              <a:t>(UDPGal)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glucose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Verdana"/>
                <a:cs typeface="Verdana"/>
              </a:rPr>
              <a:t>1-phosphate. </a:t>
            </a:r>
            <a:r>
              <a:rPr sz="4000" spc="-1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ksi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i 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36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4000" spc="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4000" spc="-420" dirty="0">
                <a:solidFill>
                  <a:srgbClr val="FFFFFF"/>
                </a:solidFill>
                <a:latin typeface="Verdana"/>
                <a:cs typeface="Verdana"/>
              </a:rPr>
              <a:t>-  </a:t>
            </a:r>
            <a:r>
              <a:rPr sz="4000" spc="110" dirty="0">
                <a:solidFill>
                  <a:srgbClr val="FFFFFF"/>
                </a:solidFill>
                <a:latin typeface="Verdana"/>
                <a:cs typeface="Verdana"/>
              </a:rPr>
              <a:t>ph</a:t>
            </a:r>
            <a:r>
              <a:rPr sz="40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10" dirty="0">
                <a:solidFill>
                  <a:srgbClr val="FFFFFF"/>
                </a:solidFill>
                <a:latin typeface="Verdana"/>
                <a:cs typeface="Verdana"/>
              </a:rPr>
              <a:t>sph</a:t>
            </a: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2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38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ns</a:t>
            </a:r>
            <a:r>
              <a:rPr sz="4000" spc="-19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5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3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endParaRPr sz="4000">
              <a:latin typeface="Verdana"/>
              <a:cs typeface="Verdana"/>
            </a:endParaRPr>
          </a:p>
          <a:p>
            <a:pPr marL="939800" marR="539750" indent="-915668">
              <a:lnSpc>
                <a:spcPct val="100000"/>
              </a:lnSpc>
              <a:spcBef>
                <a:spcPts val="2010"/>
              </a:spcBef>
              <a:buClr>
                <a:srgbClr val="89D0D5"/>
              </a:buClr>
              <a:buSzPct val="80000"/>
              <a:buAutoNum type="arabicPeriod"/>
              <a:tabLst>
                <a:tab pos="938530" algn="l"/>
                <a:tab pos="939800" algn="l"/>
              </a:tabLst>
            </a:pPr>
            <a:r>
              <a:rPr sz="4000" spc="-20" dirty="0">
                <a:solidFill>
                  <a:srgbClr val="FFFFFF"/>
                </a:solidFill>
                <a:latin typeface="Verdana"/>
                <a:cs typeface="Verdana"/>
              </a:rPr>
              <a:t>UDPGal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dikonversi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menjadi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Verdana"/>
                <a:cs typeface="Verdana"/>
              </a:rPr>
              <a:t>UDPGlc,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80" dirty="0">
                <a:solidFill>
                  <a:srgbClr val="FFFFFF"/>
                </a:solidFill>
                <a:latin typeface="Verdana"/>
                <a:cs typeface="Verdana"/>
              </a:rPr>
              <a:t>dikatalisis </a:t>
            </a:r>
            <a:r>
              <a:rPr sz="4000" spc="-1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4000" spc="-3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4000" spc="-2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000" spc="-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000" spc="39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3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4</a:t>
            </a:r>
            <a:r>
              <a:rPr sz="4000" spc="-508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4000" spc="228" dirty="0">
                <a:solidFill>
                  <a:srgbClr val="FFFFFF"/>
                </a:solidFill>
                <a:latin typeface="Verdana"/>
                <a:cs typeface="Verdana"/>
              </a:rPr>
              <a:t>ep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000" spc="3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000" spc="-5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4000" spc="-60" dirty="0">
                <a:solidFill>
                  <a:srgbClr val="FFFFFF"/>
                </a:solidFill>
                <a:latin typeface="Verdana"/>
                <a:cs typeface="Verdana"/>
              </a:rPr>
              <a:t>e.</a:t>
            </a:r>
            <a:endParaRPr sz="4000">
              <a:latin typeface="Verdana"/>
              <a:cs typeface="Verdana"/>
            </a:endParaRPr>
          </a:p>
          <a:p>
            <a:pPr marL="939800" indent="-914400">
              <a:lnSpc>
                <a:spcPct val="100000"/>
              </a:lnSpc>
              <a:spcBef>
                <a:spcPts val="2000"/>
              </a:spcBef>
              <a:buClr>
                <a:srgbClr val="89D0D5"/>
              </a:buClr>
              <a:buSzPct val="80000"/>
              <a:buAutoNum type="arabicPeriod"/>
              <a:tabLst>
                <a:tab pos="938530" algn="l"/>
                <a:tab pos="939800" algn="l"/>
              </a:tabLst>
            </a:pP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UDP</a:t>
            </a:r>
            <a:r>
              <a:rPr sz="4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200" dirty="0">
                <a:solidFill>
                  <a:srgbClr val="FFFFFF"/>
                </a:solidFill>
                <a:latin typeface="Verdana"/>
                <a:cs typeface="Verdana"/>
              </a:rPr>
              <a:t>Glc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Verdana"/>
                <a:cs typeface="Verdana"/>
              </a:rPr>
              <a:t>akan</a:t>
            </a:r>
            <a:r>
              <a:rPr sz="40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0" dirty="0">
                <a:solidFill>
                  <a:srgbClr val="FFFFFF"/>
                </a:solidFill>
                <a:latin typeface="Verdana"/>
                <a:cs typeface="Verdana"/>
              </a:rPr>
              <a:t>digunakan</a:t>
            </a:r>
            <a:r>
              <a:rPr sz="4000" spc="-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70" dirty="0">
                <a:solidFill>
                  <a:srgbClr val="FFFFFF"/>
                </a:solidFill>
                <a:latin typeface="Verdana"/>
                <a:cs typeface="Verdana"/>
              </a:rPr>
              <a:t>untuk</a:t>
            </a:r>
            <a:r>
              <a:rPr sz="40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90" dirty="0">
                <a:solidFill>
                  <a:srgbClr val="FFFFFF"/>
                </a:solidFill>
                <a:latin typeface="Verdana"/>
                <a:cs typeface="Verdana"/>
              </a:rPr>
              <a:t>sintesis</a:t>
            </a:r>
            <a:r>
              <a:rPr sz="4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Verdana"/>
                <a:cs typeface="Verdana"/>
              </a:rPr>
              <a:t>glikogen</a:t>
            </a:r>
            <a:endParaRPr sz="4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384062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TP"/>
          <p:cNvSpPr txBox="1">
            <a:spLocks noGrp="1"/>
          </p:cNvSpPr>
          <p:nvPr>
            <p:ph type="title"/>
          </p:nvPr>
        </p:nvSpPr>
        <p:spPr>
          <a:xfrm>
            <a:off x="885303" y="380016"/>
            <a:ext cx="5638652" cy="1557437"/>
          </a:xfrm>
          <a:prstGeom prst="rect">
            <a:avLst/>
          </a:prstGeom>
        </p:spPr>
        <p:txBody>
          <a:bodyPr/>
          <a:lstStyle/>
          <a:p>
            <a:r>
              <a:t>ATP</a:t>
            </a:r>
          </a:p>
        </p:txBody>
      </p:sp>
      <p:pic>
        <p:nvPicPr>
          <p:cNvPr id="603" name="IMG_0174.png" descr="IMG_0174.png"/>
          <p:cNvPicPr>
            <a:picLocks noChangeAspect="1"/>
          </p:cNvPicPr>
          <p:nvPr/>
        </p:nvPicPr>
        <p:blipFill>
          <a:blip r:embed="rId2"/>
          <a:srcRect l="21182" t="12796" r="20386" b="4294"/>
          <a:stretch>
            <a:fillRect/>
          </a:stretch>
        </p:blipFill>
        <p:spPr>
          <a:xfrm>
            <a:off x="15543027" y="5636422"/>
            <a:ext cx="7679019" cy="7610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3" name="Drawing"/>
          <p:cNvGrpSpPr/>
          <p:nvPr/>
        </p:nvGrpSpPr>
        <p:grpSpPr>
          <a:xfrm>
            <a:off x="590281" y="301045"/>
            <a:ext cx="13075789" cy="12361442"/>
            <a:chOff x="0" y="0"/>
            <a:chExt cx="13075787" cy="12361441"/>
          </a:xfrm>
        </p:grpSpPr>
        <p:sp>
          <p:nvSpPr>
            <p:cNvPr id="604" name="Line"/>
            <p:cNvSpPr/>
            <p:nvPr/>
          </p:nvSpPr>
          <p:spPr>
            <a:xfrm>
              <a:off x="170569" y="9566813"/>
              <a:ext cx="125055" cy="52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391" y="0"/>
                  </a:moveTo>
                  <a:cubicBezTo>
                    <a:pt x="20823" y="275"/>
                    <a:pt x="20254" y="550"/>
                    <a:pt x="17128" y="3439"/>
                  </a:cubicBezTo>
                  <a:cubicBezTo>
                    <a:pt x="14002" y="6329"/>
                    <a:pt x="8317" y="11832"/>
                    <a:pt x="5191" y="15065"/>
                  </a:cubicBezTo>
                  <a:cubicBezTo>
                    <a:pt x="2065" y="18298"/>
                    <a:pt x="1496" y="19261"/>
                    <a:pt x="928" y="20087"/>
                  </a:cubicBezTo>
                  <a:cubicBezTo>
                    <a:pt x="359" y="20912"/>
                    <a:pt x="-209" y="21600"/>
                    <a:pt x="75" y="21600"/>
                  </a:cubicBezTo>
                  <a:cubicBezTo>
                    <a:pt x="359" y="21600"/>
                    <a:pt x="1496" y="20912"/>
                    <a:pt x="2349" y="19949"/>
                  </a:cubicBezTo>
                  <a:cubicBezTo>
                    <a:pt x="3202" y="18986"/>
                    <a:pt x="3770" y="17748"/>
                    <a:pt x="4338" y="1651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5" name="Line"/>
            <p:cNvSpPr/>
            <p:nvPr/>
          </p:nvSpPr>
          <p:spPr>
            <a:xfrm>
              <a:off x="275685" y="9536906"/>
              <a:ext cx="169473" cy="46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59" y="5055"/>
                    <a:pt x="9318" y="10111"/>
                    <a:pt x="12918" y="13711"/>
                  </a:cubicBezTo>
                  <a:cubicBezTo>
                    <a:pt x="16518" y="17311"/>
                    <a:pt x="19059" y="1945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6" name="Line"/>
            <p:cNvSpPr/>
            <p:nvPr/>
          </p:nvSpPr>
          <p:spPr>
            <a:xfrm>
              <a:off x="225840" y="9875850"/>
              <a:ext cx="239255" cy="9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7280"/>
                    <a:pt x="7200" y="12960"/>
                    <a:pt x="10800" y="9360"/>
                  </a:cubicBezTo>
                  <a:cubicBezTo>
                    <a:pt x="14400" y="5760"/>
                    <a:pt x="18000" y="288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7" name="Line"/>
            <p:cNvSpPr/>
            <p:nvPr/>
          </p:nvSpPr>
          <p:spPr>
            <a:xfrm>
              <a:off x="495001" y="9656533"/>
              <a:ext cx="149535" cy="31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720" y="6075"/>
                    <a:pt x="13440" y="12150"/>
                    <a:pt x="17040" y="15750"/>
                  </a:cubicBezTo>
                  <a:cubicBezTo>
                    <a:pt x="20640" y="19350"/>
                    <a:pt x="21120" y="2047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8" name="Line"/>
            <p:cNvSpPr/>
            <p:nvPr/>
          </p:nvSpPr>
          <p:spPr>
            <a:xfrm>
              <a:off x="390186" y="9646564"/>
              <a:ext cx="294226" cy="11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1831" y="21600"/>
                  </a:moveTo>
                  <a:cubicBezTo>
                    <a:pt x="860" y="19200"/>
                    <a:pt x="-111" y="16800"/>
                    <a:pt x="10" y="15000"/>
                  </a:cubicBezTo>
                  <a:cubicBezTo>
                    <a:pt x="132" y="13200"/>
                    <a:pt x="1345" y="12000"/>
                    <a:pt x="4743" y="9900"/>
                  </a:cubicBezTo>
                  <a:cubicBezTo>
                    <a:pt x="8141" y="7800"/>
                    <a:pt x="13723" y="4800"/>
                    <a:pt x="16878" y="3000"/>
                  </a:cubicBezTo>
                  <a:cubicBezTo>
                    <a:pt x="20033" y="1200"/>
                    <a:pt x="20761" y="600"/>
                    <a:pt x="21489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9" name="Line"/>
            <p:cNvSpPr/>
            <p:nvPr/>
          </p:nvSpPr>
          <p:spPr>
            <a:xfrm>
              <a:off x="764162" y="9646564"/>
              <a:ext cx="169473" cy="25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3323"/>
                    <a:pt x="5082" y="6646"/>
                    <a:pt x="8682" y="10246"/>
                  </a:cubicBezTo>
                  <a:cubicBezTo>
                    <a:pt x="12282" y="13846"/>
                    <a:pt x="16941" y="17723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0" name="Line"/>
            <p:cNvSpPr/>
            <p:nvPr/>
          </p:nvSpPr>
          <p:spPr>
            <a:xfrm>
              <a:off x="790746" y="9583428"/>
              <a:ext cx="116305" cy="24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18049"/>
                  </a:moveTo>
                  <a:cubicBezTo>
                    <a:pt x="3086" y="14794"/>
                    <a:pt x="0" y="11540"/>
                    <a:pt x="0" y="8729"/>
                  </a:cubicBezTo>
                  <a:cubicBezTo>
                    <a:pt x="0" y="5918"/>
                    <a:pt x="3086" y="3551"/>
                    <a:pt x="6171" y="2071"/>
                  </a:cubicBezTo>
                  <a:cubicBezTo>
                    <a:pt x="9257" y="592"/>
                    <a:pt x="12343" y="0"/>
                    <a:pt x="15429" y="0"/>
                  </a:cubicBezTo>
                  <a:cubicBezTo>
                    <a:pt x="18514" y="0"/>
                    <a:pt x="21600" y="592"/>
                    <a:pt x="21600" y="4290"/>
                  </a:cubicBezTo>
                  <a:cubicBezTo>
                    <a:pt x="21600" y="7989"/>
                    <a:pt x="18514" y="14795"/>
                    <a:pt x="15429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1" name="Line"/>
            <p:cNvSpPr/>
            <p:nvPr/>
          </p:nvSpPr>
          <p:spPr>
            <a:xfrm>
              <a:off x="1412143" y="9588317"/>
              <a:ext cx="159503" cy="41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extrusionOk="0">
                  <a:moveTo>
                    <a:pt x="0" y="2490"/>
                  </a:moveTo>
                  <a:cubicBezTo>
                    <a:pt x="450" y="1290"/>
                    <a:pt x="900" y="90"/>
                    <a:pt x="1350" y="5"/>
                  </a:cubicBezTo>
                  <a:cubicBezTo>
                    <a:pt x="1800" y="-81"/>
                    <a:pt x="2250" y="948"/>
                    <a:pt x="4050" y="3348"/>
                  </a:cubicBezTo>
                  <a:cubicBezTo>
                    <a:pt x="5850" y="5748"/>
                    <a:pt x="9000" y="9519"/>
                    <a:pt x="12150" y="12776"/>
                  </a:cubicBezTo>
                  <a:cubicBezTo>
                    <a:pt x="15300" y="16033"/>
                    <a:pt x="18450" y="18776"/>
                    <a:pt x="21600" y="21519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2" name="Line"/>
            <p:cNvSpPr/>
            <p:nvPr/>
          </p:nvSpPr>
          <p:spPr>
            <a:xfrm>
              <a:off x="1408590" y="9756222"/>
              <a:ext cx="272715" cy="8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278" y="21600"/>
                  </a:moveTo>
                  <a:cubicBezTo>
                    <a:pt x="18" y="16800"/>
                    <a:pt x="-242" y="12000"/>
                    <a:pt x="409" y="9200"/>
                  </a:cubicBezTo>
                  <a:cubicBezTo>
                    <a:pt x="1059" y="6400"/>
                    <a:pt x="2621" y="5600"/>
                    <a:pt x="5353" y="4800"/>
                  </a:cubicBezTo>
                  <a:cubicBezTo>
                    <a:pt x="8086" y="4000"/>
                    <a:pt x="11989" y="3200"/>
                    <a:pt x="14852" y="2400"/>
                  </a:cubicBezTo>
                  <a:cubicBezTo>
                    <a:pt x="17715" y="1600"/>
                    <a:pt x="19536" y="800"/>
                    <a:pt x="21358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3" name="Line"/>
            <p:cNvSpPr/>
            <p:nvPr/>
          </p:nvSpPr>
          <p:spPr>
            <a:xfrm>
              <a:off x="1860744" y="9468691"/>
              <a:ext cx="219318" cy="4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0" y="2164"/>
                  </a:moveTo>
                  <a:cubicBezTo>
                    <a:pt x="327" y="1122"/>
                    <a:pt x="655" y="79"/>
                    <a:pt x="982" y="4"/>
                  </a:cubicBezTo>
                  <a:cubicBezTo>
                    <a:pt x="1309" y="-70"/>
                    <a:pt x="1636" y="824"/>
                    <a:pt x="3273" y="3878"/>
                  </a:cubicBezTo>
                  <a:cubicBezTo>
                    <a:pt x="4909" y="6931"/>
                    <a:pt x="7855" y="12145"/>
                    <a:pt x="9655" y="15199"/>
                  </a:cubicBezTo>
                  <a:cubicBezTo>
                    <a:pt x="11455" y="18253"/>
                    <a:pt x="12109" y="19147"/>
                    <a:pt x="13255" y="19966"/>
                  </a:cubicBezTo>
                  <a:cubicBezTo>
                    <a:pt x="14400" y="20785"/>
                    <a:pt x="16036" y="21530"/>
                    <a:pt x="17509" y="21530"/>
                  </a:cubicBezTo>
                  <a:cubicBezTo>
                    <a:pt x="18982" y="21530"/>
                    <a:pt x="20291" y="20785"/>
                    <a:pt x="21600" y="2004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4" name="Line"/>
            <p:cNvSpPr/>
            <p:nvPr/>
          </p:nvSpPr>
          <p:spPr>
            <a:xfrm>
              <a:off x="1960434" y="9736284"/>
              <a:ext cx="199379" cy="4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5" name="Line"/>
            <p:cNvSpPr/>
            <p:nvPr/>
          </p:nvSpPr>
          <p:spPr>
            <a:xfrm>
              <a:off x="2104842" y="9502373"/>
              <a:ext cx="164629" cy="39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311" extrusionOk="0">
                  <a:moveTo>
                    <a:pt x="3258" y="1871"/>
                  </a:moveTo>
                  <a:cubicBezTo>
                    <a:pt x="1530" y="791"/>
                    <a:pt x="-198" y="-289"/>
                    <a:pt x="18" y="71"/>
                  </a:cubicBezTo>
                  <a:cubicBezTo>
                    <a:pt x="234" y="431"/>
                    <a:pt x="2394" y="2231"/>
                    <a:pt x="4770" y="5111"/>
                  </a:cubicBezTo>
                  <a:cubicBezTo>
                    <a:pt x="7146" y="7991"/>
                    <a:pt x="9738" y="11951"/>
                    <a:pt x="12546" y="14831"/>
                  </a:cubicBezTo>
                  <a:cubicBezTo>
                    <a:pt x="15354" y="17711"/>
                    <a:pt x="18378" y="19511"/>
                    <a:pt x="21402" y="2131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6" name="Line"/>
            <p:cNvSpPr/>
            <p:nvPr/>
          </p:nvSpPr>
          <p:spPr>
            <a:xfrm>
              <a:off x="2372818" y="9728756"/>
              <a:ext cx="235597" cy="28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134" extrusionOk="0">
                  <a:moveTo>
                    <a:pt x="1470" y="7831"/>
                  </a:moveTo>
                  <a:cubicBezTo>
                    <a:pt x="570" y="6860"/>
                    <a:pt x="-330" y="5889"/>
                    <a:pt x="120" y="4555"/>
                  </a:cubicBezTo>
                  <a:cubicBezTo>
                    <a:pt x="570" y="3220"/>
                    <a:pt x="2370" y="1521"/>
                    <a:pt x="4020" y="671"/>
                  </a:cubicBezTo>
                  <a:cubicBezTo>
                    <a:pt x="5670" y="-178"/>
                    <a:pt x="7170" y="-178"/>
                    <a:pt x="8370" y="429"/>
                  </a:cubicBezTo>
                  <a:cubicBezTo>
                    <a:pt x="9570" y="1035"/>
                    <a:pt x="10470" y="2249"/>
                    <a:pt x="10920" y="5161"/>
                  </a:cubicBezTo>
                  <a:cubicBezTo>
                    <a:pt x="11370" y="8074"/>
                    <a:pt x="11370" y="12685"/>
                    <a:pt x="10920" y="15840"/>
                  </a:cubicBezTo>
                  <a:cubicBezTo>
                    <a:pt x="10470" y="18995"/>
                    <a:pt x="9570" y="20694"/>
                    <a:pt x="9720" y="21058"/>
                  </a:cubicBezTo>
                  <a:cubicBezTo>
                    <a:pt x="9870" y="21422"/>
                    <a:pt x="11070" y="20451"/>
                    <a:pt x="13170" y="18874"/>
                  </a:cubicBezTo>
                  <a:cubicBezTo>
                    <a:pt x="15270" y="17296"/>
                    <a:pt x="18270" y="15112"/>
                    <a:pt x="21270" y="1292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7" name="Line"/>
            <p:cNvSpPr/>
            <p:nvPr/>
          </p:nvSpPr>
          <p:spPr>
            <a:xfrm>
              <a:off x="2528662" y="9487903"/>
              <a:ext cx="244724" cy="422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0949" extrusionOk="0">
                  <a:moveTo>
                    <a:pt x="8526" y="4904"/>
                  </a:moveTo>
                  <a:cubicBezTo>
                    <a:pt x="7674" y="4245"/>
                    <a:pt x="6821" y="3585"/>
                    <a:pt x="6111" y="3997"/>
                  </a:cubicBezTo>
                  <a:cubicBezTo>
                    <a:pt x="5400" y="4410"/>
                    <a:pt x="4832" y="5894"/>
                    <a:pt x="4974" y="8367"/>
                  </a:cubicBezTo>
                  <a:cubicBezTo>
                    <a:pt x="5116" y="10840"/>
                    <a:pt x="5968" y="14303"/>
                    <a:pt x="7105" y="16694"/>
                  </a:cubicBezTo>
                  <a:cubicBezTo>
                    <a:pt x="8242" y="19084"/>
                    <a:pt x="9663" y="20404"/>
                    <a:pt x="11653" y="20816"/>
                  </a:cubicBezTo>
                  <a:cubicBezTo>
                    <a:pt x="13642" y="21228"/>
                    <a:pt x="16200" y="20733"/>
                    <a:pt x="18189" y="18590"/>
                  </a:cubicBezTo>
                  <a:cubicBezTo>
                    <a:pt x="20179" y="16446"/>
                    <a:pt x="21600" y="12654"/>
                    <a:pt x="20605" y="9274"/>
                  </a:cubicBezTo>
                  <a:cubicBezTo>
                    <a:pt x="19611" y="5894"/>
                    <a:pt x="16200" y="2926"/>
                    <a:pt x="13642" y="1359"/>
                  </a:cubicBezTo>
                  <a:cubicBezTo>
                    <a:pt x="11084" y="-207"/>
                    <a:pt x="9379" y="-372"/>
                    <a:pt x="7247" y="617"/>
                  </a:cubicBezTo>
                  <a:cubicBezTo>
                    <a:pt x="5116" y="1607"/>
                    <a:pt x="2558" y="3750"/>
                    <a:pt x="0" y="589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8" name="Line"/>
            <p:cNvSpPr/>
            <p:nvPr/>
          </p:nvSpPr>
          <p:spPr>
            <a:xfrm>
              <a:off x="3226487" y="9706378"/>
              <a:ext cx="1152738" cy="59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extrusionOk="0">
                  <a:moveTo>
                    <a:pt x="0" y="21600"/>
                  </a:moveTo>
                  <a:cubicBezTo>
                    <a:pt x="2172" y="16800"/>
                    <a:pt x="4345" y="12000"/>
                    <a:pt x="6517" y="8400"/>
                  </a:cubicBezTo>
                  <a:cubicBezTo>
                    <a:pt x="8690" y="4800"/>
                    <a:pt x="10862" y="2400"/>
                    <a:pt x="12879" y="1200"/>
                  </a:cubicBezTo>
                  <a:cubicBezTo>
                    <a:pt x="14897" y="0"/>
                    <a:pt x="16759" y="0"/>
                    <a:pt x="18031" y="0"/>
                  </a:cubicBezTo>
                  <a:cubicBezTo>
                    <a:pt x="19303" y="0"/>
                    <a:pt x="19986" y="0"/>
                    <a:pt x="20514" y="0"/>
                  </a:cubicBezTo>
                  <a:cubicBezTo>
                    <a:pt x="21041" y="0"/>
                    <a:pt x="21414" y="0"/>
                    <a:pt x="21507" y="3000"/>
                  </a:cubicBezTo>
                  <a:cubicBezTo>
                    <a:pt x="21600" y="6000"/>
                    <a:pt x="21414" y="12000"/>
                    <a:pt x="21228" y="180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9" name="Line"/>
            <p:cNvSpPr/>
            <p:nvPr/>
          </p:nvSpPr>
          <p:spPr>
            <a:xfrm>
              <a:off x="4314664" y="9506125"/>
              <a:ext cx="284465" cy="37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62" extrusionOk="0">
                  <a:moveTo>
                    <a:pt x="2862" y="1740"/>
                  </a:moveTo>
                  <a:cubicBezTo>
                    <a:pt x="1373" y="989"/>
                    <a:pt x="-117" y="238"/>
                    <a:pt x="7" y="50"/>
                  </a:cubicBezTo>
                  <a:cubicBezTo>
                    <a:pt x="131" y="-138"/>
                    <a:pt x="1869" y="238"/>
                    <a:pt x="4973" y="707"/>
                  </a:cubicBezTo>
                  <a:cubicBezTo>
                    <a:pt x="8076" y="1177"/>
                    <a:pt x="12545" y="1740"/>
                    <a:pt x="15897" y="2492"/>
                  </a:cubicBezTo>
                  <a:cubicBezTo>
                    <a:pt x="19249" y="3243"/>
                    <a:pt x="21483" y="4182"/>
                    <a:pt x="21235" y="6436"/>
                  </a:cubicBezTo>
                  <a:cubicBezTo>
                    <a:pt x="20986" y="8690"/>
                    <a:pt x="18255" y="12259"/>
                    <a:pt x="16021" y="14982"/>
                  </a:cubicBezTo>
                  <a:cubicBezTo>
                    <a:pt x="13786" y="17705"/>
                    <a:pt x="12049" y="19584"/>
                    <a:pt x="10311" y="21462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0" name="Line"/>
            <p:cNvSpPr/>
            <p:nvPr/>
          </p:nvSpPr>
          <p:spPr>
            <a:xfrm>
              <a:off x="4996360" y="9329381"/>
              <a:ext cx="134193" cy="535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33" extrusionOk="0">
                  <a:moveTo>
                    <a:pt x="21275" y="3089"/>
                  </a:moveTo>
                  <a:cubicBezTo>
                    <a:pt x="21275" y="2430"/>
                    <a:pt x="21275" y="1772"/>
                    <a:pt x="21012" y="1113"/>
                  </a:cubicBezTo>
                  <a:cubicBezTo>
                    <a:pt x="20748" y="455"/>
                    <a:pt x="20221" y="-204"/>
                    <a:pt x="19431" y="59"/>
                  </a:cubicBezTo>
                  <a:cubicBezTo>
                    <a:pt x="18641" y="323"/>
                    <a:pt x="17587" y="1508"/>
                    <a:pt x="15480" y="4011"/>
                  </a:cubicBezTo>
                  <a:cubicBezTo>
                    <a:pt x="13373" y="6513"/>
                    <a:pt x="10212" y="10333"/>
                    <a:pt x="7577" y="13033"/>
                  </a:cubicBezTo>
                  <a:cubicBezTo>
                    <a:pt x="4943" y="15733"/>
                    <a:pt x="2836" y="17313"/>
                    <a:pt x="1519" y="18630"/>
                  </a:cubicBezTo>
                  <a:cubicBezTo>
                    <a:pt x="202" y="19947"/>
                    <a:pt x="-325" y="21001"/>
                    <a:pt x="202" y="21198"/>
                  </a:cubicBezTo>
                  <a:cubicBezTo>
                    <a:pt x="729" y="21396"/>
                    <a:pt x="2309" y="20737"/>
                    <a:pt x="4680" y="19618"/>
                  </a:cubicBezTo>
                  <a:cubicBezTo>
                    <a:pt x="7051" y="18498"/>
                    <a:pt x="10212" y="16918"/>
                    <a:pt x="13372" y="15337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1" name="Line"/>
            <p:cNvSpPr/>
            <p:nvPr/>
          </p:nvSpPr>
          <p:spPr>
            <a:xfrm>
              <a:off x="5089793" y="9352346"/>
              <a:ext cx="253949" cy="43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307" extrusionOk="0">
                  <a:moveTo>
                    <a:pt x="905" y="1725"/>
                  </a:moveTo>
                  <a:cubicBezTo>
                    <a:pt x="351" y="907"/>
                    <a:pt x="-203" y="89"/>
                    <a:pt x="74" y="7"/>
                  </a:cubicBezTo>
                  <a:cubicBezTo>
                    <a:pt x="351" y="-75"/>
                    <a:pt x="1459" y="580"/>
                    <a:pt x="4366" y="3198"/>
                  </a:cubicBezTo>
                  <a:cubicBezTo>
                    <a:pt x="7274" y="5816"/>
                    <a:pt x="11982" y="10398"/>
                    <a:pt x="14751" y="13261"/>
                  </a:cubicBezTo>
                  <a:cubicBezTo>
                    <a:pt x="17520" y="16125"/>
                    <a:pt x="18351" y="17270"/>
                    <a:pt x="19320" y="18416"/>
                  </a:cubicBezTo>
                  <a:cubicBezTo>
                    <a:pt x="20289" y="19561"/>
                    <a:pt x="21397" y="20707"/>
                    <a:pt x="21120" y="21116"/>
                  </a:cubicBezTo>
                  <a:cubicBezTo>
                    <a:pt x="20843" y="21525"/>
                    <a:pt x="19182" y="21198"/>
                    <a:pt x="17520" y="2087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2" name="Line"/>
            <p:cNvSpPr/>
            <p:nvPr/>
          </p:nvSpPr>
          <p:spPr>
            <a:xfrm>
              <a:off x="5039055" y="9606689"/>
              <a:ext cx="340721" cy="11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999" y="21600"/>
                  </a:moveTo>
                  <a:cubicBezTo>
                    <a:pt x="951" y="20400"/>
                    <a:pt x="-98" y="19200"/>
                    <a:pt x="7" y="18000"/>
                  </a:cubicBezTo>
                  <a:cubicBezTo>
                    <a:pt x="112" y="16800"/>
                    <a:pt x="1370" y="15600"/>
                    <a:pt x="5145" y="12600"/>
                  </a:cubicBezTo>
                  <a:cubicBezTo>
                    <a:pt x="8919" y="9600"/>
                    <a:pt x="15211" y="4800"/>
                    <a:pt x="21502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3" name="Line"/>
            <p:cNvSpPr/>
            <p:nvPr/>
          </p:nvSpPr>
          <p:spPr>
            <a:xfrm>
              <a:off x="5385615" y="9401248"/>
              <a:ext cx="207712" cy="37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0928" extrusionOk="0">
                  <a:moveTo>
                    <a:pt x="1410" y="891"/>
                  </a:moveTo>
                  <a:cubicBezTo>
                    <a:pt x="413" y="152"/>
                    <a:pt x="-584" y="-586"/>
                    <a:pt x="413" y="706"/>
                  </a:cubicBezTo>
                  <a:cubicBezTo>
                    <a:pt x="1410" y="1999"/>
                    <a:pt x="4401" y="5322"/>
                    <a:pt x="7558" y="8737"/>
                  </a:cubicBezTo>
                  <a:cubicBezTo>
                    <a:pt x="10714" y="12152"/>
                    <a:pt x="14038" y="15660"/>
                    <a:pt x="16364" y="17876"/>
                  </a:cubicBezTo>
                  <a:cubicBezTo>
                    <a:pt x="18690" y="20091"/>
                    <a:pt x="20019" y="21014"/>
                    <a:pt x="20518" y="20922"/>
                  </a:cubicBezTo>
                  <a:cubicBezTo>
                    <a:pt x="21016" y="20829"/>
                    <a:pt x="20684" y="19722"/>
                    <a:pt x="20351" y="1861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5405869" y="9353312"/>
              <a:ext cx="354179" cy="50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219" extrusionOk="0">
                  <a:moveTo>
                    <a:pt x="2605" y="5988"/>
                  </a:moveTo>
                  <a:cubicBezTo>
                    <a:pt x="1416" y="5157"/>
                    <a:pt x="227" y="4327"/>
                    <a:pt x="29" y="3357"/>
                  </a:cubicBezTo>
                  <a:cubicBezTo>
                    <a:pt x="-169" y="2388"/>
                    <a:pt x="624" y="1281"/>
                    <a:pt x="2903" y="588"/>
                  </a:cubicBezTo>
                  <a:cubicBezTo>
                    <a:pt x="5181" y="-104"/>
                    <a:pt x="8947" y="-381"/>
                    <a:pt x="12216" y="865"/>
                  </a:cubicBezTo>
                  <a:cubicBezTo>
                    <a:pt x="15486" y="2111"/>
                    <a:pt x="18260" y="4881"/>
                    <a:pt x="19747" y="7581"/>
                  </a:cubicBezTo>
                  <a:cubicBezTo>
                    <a:pt x="21233" y="10281"/>
                    <a:pt x="21431" y="12911"/>
                    <a:pt x="20737" y="14988"/>
                  </a:cubicBezTo>
                  <a:cubicBezTo>
                    <a:pt x="20044" y="17065"/>
                    <a:pt x="18459" y="18588"/>
                    <a:pt x="16675" y="19627"/>
                  </a:cubicBezTo>
                  <a:cubicBezTo>
                    <a:pt x="14892" y="20665"/>
                    <a:pt x="12910" y="21219"/>
                    <a:pt x="11622" y="21219"/>
                  </a:cubicBezTo>
                  <a:cubicBezTo>
                    <a:pt x="10334" y="21219"/>
                    <a:pt x="9739" y="20665"/>
                    <a:pt x="9145" y="2011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5" name="Line"/>
            <p:cNvSpPr/>
            <p:nvPr/>
          </p:nvSpPr>
          <p:spPr>
            <a:xfrm>
              <a:off x="5828377" y="9333905"/>
              <a:ext cx="217832" cy="44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320" extrusionOk="0">
                  <a:moveTo>
                    <a:pt x="1964" y="2555"/>
                  </a:moveTo>
                  <a:cubicBezTo>
                    <a:pt x="982" y="1920"/>
                    <a:pt x="0" y="1284"/>
                    <a:pt x="0" y="1284"/>
                  </a:cubicBezTo>
                  <a:cubicBezTo>
                    <a:pt x="0" y="1284"/>
                    <a:pt x="982" y="1920"/>
                    <a:pt x="3927" y="4620"/>
                  </a:cubicBezTo>
                  <a:cubicBezTo>
                    <a:pt x="6873" y="7320"/>
                    <a:pt x="11782" y="12084"/>
                    <a:pt x="14564" y="14864"/>
                  </a:cubicBezTo>
                  <a:cubicBezTo>
                    <a:pt x="17345" y="17643"/>
                    <a:pt x="18000" y="18437"/>
                    <a:pt x="18982" y="19311"/>
                  </a:cubicBezTo>
                  <a:cubicBezTo>
                    <a:pt x="19964" y="20184"/>
                    <a:pt x="21273" y="21137"/>
                    <a:pt x="21436" y="21296"/>
                  </a:cubicBezTo>
                  <a:cubicBezTo>
                    <a:pt x="21600" y="21455"/>
                    <a:pt x="20618" y="20820"/>
                    <a:pt x="18000" y="18596"/>
                  </a:cubicBezTo>
                  <a:cubicBezTo>
                    <a:pt x="15382" y="16373"/>
                    <a:pt x="11127" y="12561"/>
                    <a:pt x="9000" y="9464"/>
                  </a:cubicBezTo>
                  <a:cubicBezTo>
                    <a:pt x="6873" y="6367"/>
                    <a:pt x="6873" y="3984"/>
                    <a:pt x="7527" y="2555"/>
                  </a:cubicBezTo>
                  <a:cubicBezTo>
                    <a:pt x="8182" y="1126"/>
                    <a:pt x="9491" y="649"/>
                    <a:pt x="11291" y="331"/>
                  </a:cubicBezTo>
                  <a:cubicBezTo>
                    <a:pt x="13091" y="14"/>
                    <a:pt x="15382" y="-145"/>
                    <a:pt x="17182" y="173"/>
                  </a:cubicBezTo>
                  <a:cubicBezTo>
                    <a:pt x="18982" y="490"/>
                    <a:pt x="20291" y="1284"/>
                    <a:pt x="18982" y="3190"/>
                  </a:cubicBezTo>
                  <a:cubicBezTo>
                    <a:pt x="17673" y="5096"/>
                    <a:pt x="13745" y="8114"/>
                    <a:pt x="9818" y="1113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6" name="Line"/>
            <p:cNvSpPr/>
            <p:nvPr/>
          </p:nvSpPr>
          <p:spPr>
            <a:xfrm>
              <a:off x="6662048" y="9374080"/>
              <a:ext cx="163223" cy="422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600" extrusionOk="0">
                  <a:moveTo>
                    <a:pt x="4372" y="1701"/>
                  </a:moveTo>
                  <a:cubicBezTo>
                    <a:pt x="2644" y="850"/>
                    <a:pt x="916" y="0"/>
                    <a:pt x="268" y="0"/>
                  </a:cubicBezTo>
                  <a:cubicBezTo>
                    <a:pt x="-380" y="0"/>
                    <a:pt x="52" y="850"/>
                    <a:pt x="2644" y="3657"/>
                  </a:cubicBezTo>
                  <a:cubicBezTo>
                    <a:pt x="5236" y="6463"/>
                    <a:pt x="9988" y="11225"/>
                    <a:pt x="13444" y="14542"/>
                  </a:cubicBezTo>
                  <a:cubicBezTo>
                    <a:pt x="16900" y="17858"/>
                    <a:pt x="19060" y="19729"/>
                    <a:pt x="2122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7" name="Line"/>
            <p:cNvSpPr/>
            <p:nvPr/>
          </p:nvSpPr>
          <p:spPr>
            <a:xfrm>
              <a:off x="6536171" y="9556844"/>
              <a:ext cx="338944" cy="59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35" y="16800"/>
                    <a:pt x="1271" y="12000"/>
                    <a:pt x="4871" y="8400"/>
                  </a:cubicBezTo>
                  <a:cubicBezTo>
                    <a:pt x="8471" y="4800"/>
                    <a:pt x="15035" y="24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8" name="Line"/>
            <p:cNvSpPr/>
            <p:nvPr/>
          </p:nvSpPr>
          <p:spPr>
            <a:xfrm>
              <a:off x="7074493" y="9227870"/>
              <a:ext cx="239256" cy="43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764"/>
                    <a:pt x="7200" y="7527"/>
                    <a:pt x="10050" y="10964"/>
                  </a:cubicBezTo>
                  <a:cubicBezTo>
                    <a:pt x="12900" y="14400"/>
                    <a:pt x="15000" y="17509"/>
                    <a:pt x="16800" y="19227"/>
                  </a:cubicBezTo>
                  <a:cubicBezTo>
                    <a:pt x="18600" y="20945"/>
                    <a:pt x="20100" y="21273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9" name="Line"/>
            <p:cNvSpPr/>
            <p:nvPr/>
          </p:nvSpPr>
          <p:spPr>
            <a:xfrm>
              <a:off x="7058076" y="9145705"/>
              <a:ext cx="239645" cy="311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088" extrusionOk="0">
                  <a:moveTo>
                    <a:pt x="552" y="10963"/>
                  </a:moveTo>
                  <a:cubicBezTo>
                    <a:pt x="-17" y="9388"/>
                    <a:pt x="-585" y="7813"/>
                    <a:pt x="1262" y="5788"/>
                  </a:cubicBezTo>
                  <a:cubicBezTo>
                    <a:pt x="3110" y="3763"/>
                    <a:pt x="7373" y="1288"/>
                    <a:pt x="10783" y="388"/>
                  </a:cubicBezTo>
                  <a:cubicBezTo>
                    <a:pt x="14194" y="-512"/>
                    <a:pt x="16752" y="163"/>
                    <a:pt x="18457" y="2301"/>
                  </a:cubicBezTo>
                  <a:cubicBezTo>
                    <a:pt x="20162" y="4438"/>
                    <a:pt x="21015" y="8038"/>
                    <a:pt x="20162" y="11413"/>
                  </a:cubicBezTo>
                  <a:cubicBezTo>
                    <a:pt x="19310" y="14788"/>
                    <a:pt x="16752" y="17938"/>
                    <a:pt x="14194" y="2108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0" name="Line"/>
            <p:cNvSpPr/>
            <p:nvPr/>
          </p:nvSpPr>
          <p:spPr>
            <a:xfrm>
              <a:off x="7443344" y="9516968"/>
              <a:ext cx="89721" cy="11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cubicBezTo>
                    <a:pt x="1600" y="3600"/>
                    <a:pt x="3200" y="0"/>
                    <a:pt x="5200" y="0"/>
                  </a:cubicBezTo>
                  <a:cubicBezTo>
                    <a:pt x="7200" y="0"/>
                    <a:pt x="9600" y="3600"/>
                    <a:pt x="12400" y="7800"/>
                  </a:cubicBezTo>
                  <a:cubicBezTo>
                    <a:pt x="15200" y="12000"/>
                    <a:pt x="18400" y="168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1" name="Line"/>
            <p:cNvSpPr/>
            <p:nvPr/>
          </p:nvSpPr>
          <p:spPr>
            <a:xfrm>
              <a:off x="7403468" y="9427248"/>
              <a:ext cx="19939" cy="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2" name="Line"/>
            <p:cNvSpPr/>
            <p:nvPr/>
          </p:nvSpPr>
          <p:spPr>
            <a:xfrm>
              <a:off x="8061417" y="9378967"/>
              <a:ext cx="69783" cy="24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4" extrusionOk="0">
                  <a:moveTo>
                    <a:pt x="6171" y="3320"/>
                  </a:moveTo>
                  <a:cubicBezTo>
                    <a:pt x="3086" y="1592"/>
                    <a:pt x="0" y="-136"/>
                    <a:pt x="0" y="8"/>
                  </a:cubicBezTo>
                  <a:cubicBezTo>
                    <a:pt x="0" y="152"/>
                    <a:pt x="3086" y="2168"/>
                    <a:pt x="7200" y="6056"/>
                  </a:cubicBezTo>
                  <a:cubicBezTo>
                    <a:pt x="11314" y="9944"/>
                    <a:pt x="16457" y="15704"/>
                    <a:pt x="21600" y="2146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3" name="Line"/>
            <p:cNvSpPr/>
            <p:nvPr/>
          </p:nvSpPr>
          <p:spPr>
            <a:xfrm>
              <a:off x="7971697" y="9497030"/>
              <a:ext cx="259193" cy="6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4" name="Line"/>
            <p:cNvSpPr/>
            <p:nvPr/>
          </p:nvSpPr>
          <p:spPr>
            <a:xfrm>
              <a:off x="8470143" y="9178024"/>
              <a:ext cx="119629" cy="50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094"/>
                    <a:pt x="7200" y="8188"/>
                    <a:pt x="10800" y="11788"/>
                  </a:cubicBezTo>
                  <a:cubicBezTo>
                    <a:pt x="14400" y="15388"/>
                    <a:pt x="18000" y="18494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5" name="Line"/>
            <p:cNvSpPr/>
            <p:nvPr/>
          </p:nvSpPr>
          <p:spPr>
            <a:xfrm>
              <a:off x="8387880" y="9084981"/>
              <a:ext cx="311549" cy="14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2" y="21600"/>
                  </a:moveTo>
                  <a:cubicBezTo>
                    <a:pt x="-56" y="18084"/>
                    <a:pt x="-283" y="14567"/>
                    <a:pt x="1081" y="11302"/>
                  </a:cubicBezTo>
                  <a:cubicBezTo>
                    <a:pt x="2445" y="8037"/>
                    <a:pt x="5401" y="5023"/>
                    <a:pt x="8357" y="3014"/>
                  </a:cubicBezTo>
                  <a:cubicBezTo>
                    <a:pt x="11313" y="1005"/>
                    <a:pt x="14269" y="0"/>
                    <a:pt x="16315" y="0"/>
                  </a:cubicBezTo>
                  <a:cubicBezTo>
                    <a:pt x="18361" y="0"/>
                    <a:pt x="19498" y="1005"/>
                    <a:pt x="20180" y="2763"/>
                  </a:cubicBezTo>
                  <a:cubicBezTo>
                    <a:pt x="20862" y="4521"/>
                    <a:pt x="21090" y="7033"/>
                    <a:pt x="21317" y="954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6" name="Line"/>
            <p:cNvSpPr/>
            <p:nvPr/>
          </p:nvSpPr>
          <p:spPr>
            <a:xfrm>
              <a:off x="8490081" y="9359479"/>
              <a:ext cx="269162" cy="11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6" extrusionOk="0">
                  <a:moveTo>
                    <a:pt x="0" y="21236"/>
                  </a:moveTo>
                  <a:cubicBezTo>
                    <a:pt x="1600" y="16436"/>
                    <a:pt x="3200" y="11636"/>
                    <a:pt x="5733" y="8036"/>
                  </a:cubicBezTo>
                  <a:cubicBezTo>
                    <a:pt x="8267" y="4436"/>
                    <a:pt x="11733" y="2036"/>
                    <a:pt x="14133" y="836"/>
                  </a:cubicBezTo>
                  <a:cubicBezTo>
                    <a:pt x="16533" y="-364"/>
                    <a:pt x="17867" y="-364"/>
                    <a:pt x="18933" y="1436"/>
                  </a:cubicBezTo>
                  <a:cubicBezTo>
                    <a:pt x="20000" y="3236"/>
                    <a:pt x="20800" y="6836"/>
                    <a:pt x="21600" y="10436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7" name="Line"/>
            <p:cNvSpPr/>
            <p:nvPr/>
          </p:nvSpPr>
          <p:spPr>
            <a:xfrm>
              <a:off x="8579801" y="9616657"/>
              <a:ext cx="269163" cy="8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67" y="16000"/>
                    <a:pt x="6933" y="10400"/>
                    <a:pt x="10533" y="6800"/>
                  </a:cubicBezTo>
                  <a:cubicBezTo>
                    <a:pt x="14133" y="3200"/>
                    <a:pt x="17867" y="16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8" name="Line"/>
            <p:cNvSpPr/>
            <p:nvPr/>
          </p:nvSpPr>
          <p:spPr>
            <a:xfrm>
              <a:off x="8888838" y="9397341"/>
              <a:ext cx="219317" cy="29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0" y="0"/>
                  </a:moveTo>
                  <a:cubicBezTo>
                    <a:pt x="1309" y="3927"/>
                    <a:pt x="2618" y="7855"/>
                    <a:pt x="3764" y="10923"/>
                  </a:cubicBezTo>
                  <a:cubicBezTo>
                    <a:pt x="4909" y="13991"/>
                    <a:pt x="5891" y="16200"/>
                    <a:pt x="7036" y="18041"/>
                  </a:cubicBezTo>
                  <a:cubicBezTo>
                    <a:pt x="8182" y="19882"/>
                    <a:pt x="9491" y="21355"/>
                    <a:pt x="9818" y="21477"/>
                  </a:cubicBezTo>
                  <a:cubicBezTo>
                    <a:pt x="10145" y="21600"/>
                    <a:pt x="9491" y="20373"/>
                    <a:pt x="8836" y="17673"/>
                  </a:cubicBezTo>
                  <a:cubicBezTo>
                    <a:pt x="8182" y="14973"/>
                    <a:pt x="7527" y="10800"/>
                    <a:pt x="7200" y="8100"/>
                  </a:cubicBezTo>
                  <a:cubicBezTo>
                    <a:pt x="6873" y="5400"/>
                    <a:pt x="6873" y="4173"/>
                    <a:pt x="7527" y="3068"/>
                  </a:cubicBezTo>
                  <a:cubicBezTo>
                    <a:pt x="8182" y="1964"/>
                    <a:pt x="9491" y="982"/>
                    <a:pt x="10800" y="1105"/>
                  </a:cubicBezTo>
                  <a:cubicBezTo>
                    <a:pt x="12109" y="1227"/>
                    <a:pt x="13418" y="2455"/>
                    <a:pt x="15218" y="5891"/>
                  </a:cubicBezTo>
                  <a:cubicBezTo>
                    <a:pt x="17018" y="9327"/>
                    <a:pt x="19309" y="14973"/>
                    <a:pt x="21600" y="2061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9" name="Line"/>
            <p:cNvSpPr/>
            <p:nvPr/>
          </p:nvSpPr>
          <p:spPr>
            <a:xfrm>
              <a:off x="9108154" y="9403774"/>
              <a:ext cx="378820" cy="257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9" extrusionOk="0">
                  <a:moveTo>
                    <a:pt x="0" y="10134"/>
                  </a:moveTo>
                  <a:cubicBezTo>
                    <a:pt x="947" y="9860"/>
                    <a:pt x="1895" y="9587"/>
                    <a:pt x="2842" y="9450"/>
                  </a:cubicBezTo>
                  <a:cubicBezTo>
                    <a:pt x="3789" y="9314"/>
                    <a:pt x="4737" y="9314"/>
                    <a:pt x="5400" y="8357"/>
                  </a:cubicBezTo>
                  <a:cubicBezTo>
                    <a:pt x="6063" y="7400"/>
                    <a:pt x="6442" y="5486"/>
                    <a:pt x="6347" y="3982"/>
                  </a:cubicBezTo>
                  <a:cubicBezTo>
                    <a:pt x="6253" y="2478"/>
                    <a:pt x="5684" y="1385"/>
                    <a:pt x="4926" y="701"/>
                  </a:cubicBezTo>
                  <a:cubicBezTo>
                    <a:pt x="4168" y="17"/>
                    <a:pt x="3221" y="-256"/>
                    <a:pt x="2653" y="291"/>
                  </a:cubicBezTo>
                  <a:cubicBezTo>
                    <a:pt x="2084" y="838"/>
                    <a:pt x="1895" y="2205"/>
                    <a:pt x="2084" y="5349"/>
                  </a:cubicBezTo>
                  <a:cubicBezTo>
                    <a:pt x="2274" y="8493"/>
                    <a:pt x="2842" y="13415"/>
                    <a:pt x="3505" y="16559"/>
                  </a:cubicBezTo>
                  <a:cubicBezTo>
                    <a:pt x="4168" y="19703"/>
                    <a:pt x="4926" y="21071"/>
                    <a:pt x="6253" y="21207"/>
                  </a:cubicBezTo>
                  <a:cubicBezTo>
                    <a:pt x="7579" y="21344"/>
                    <a:pt x="9474" y="20250"/>
                    <a:pt x="10611" y="17243"/>
                  </a:cubicBezTo>
                  <a:cubicBezTo>
                    <a:pt x="11747" y="14235"/>
                    <a:pt x="12126" y="9314"/>
                    <a:pt x="12505" y="8357"/>
                  </a:cubicBezTo>
                  <a:cubicBezTo>
                    <a:pt x="12884" y="7400"/>
                    <a:pt x="13263" y="10407"/>
                    <a:pt x="13737" y="13415"/>
                  </a:cubicBezTo>
                  <a:cubicBezTo>
                    <a:pt x="14211" y="16422"/>
                    <a:pt x="14779" y="19430"/>
                    <a:pt x="14968" y="19840"/>
                  </a:cubicBezTo>
                  <a:cubicBezTo>
                    <a:pt x="15158" y="20250"/>
                    <a:pt x="14968" y="18063"/>
                    <a:pt x="14874" y="15192"/>
                  </a:cubicBezTo>
                  <a:cubicBezTo>
                    <a:pt x="14779" y="12321"/>
                    <a:pt x="14779" y="8767"/>
                    <a:pt x="15063" y="6169"/>
                  </a:cubicBezTo>
                  <a:cubicBezTo>
                    <a:pt x="15347" y="3572"/>
                    <a:pt x="15916" y="1931"/>
                    <a:pt x="16674" y="1385"/>
                  </a:cubicBezTo>
                  <a:cubicBezTo>
                    <a:pt x="17432" y="838"/>
                    <a:pt x="18379" y="1385"/>
                    <a:pt x="19232" y="2478"/>
                  </a:cubicBezTo>
                  <a:cubicBezTo>
                    <a:pt x="20084" y="3572"/>
                    <a:pt x="20842" y="5212"/>
                    <a:pt x="21600" y="6853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0" name="Line"/>
            <p:cNvSpPr/>
            <p:nvPr/>
          </p:nvSpPr>
          <p:spPr>
            <a:xfrm>
              <a:off x="9517711" y="9404046"/>
              <a:ext cx="188579" cy="46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66" extrusionOk="0">
                  <a:moveTo>
                    <a:pt x="9000" y="1975"/>
                  </a:moveTo>
                  <a:cubicBezTo>
                    <a:pt x="8621" y="1214"/>
                    <a:pt x="8242" y="453"/>
                    <a:pt x="7105" y="149"/>
                  </a:cubicBezTo>
                  <a:cubicBezTo>
                    <a:pt x="5968" y="-155"/>
                    <a:pt x="4073" y="-3"/>
                    <a:pt x="2747" y="682"/>
                  </a:cubicBezTo>
                  <a:cubicBezTo>
                    <a:pt x="1421" y="1366"/>
                    <a:pt x="663" y="2583"/>
                    <a:pt x="284" y="3800"/>
                  </a:cubicBezTo>
                  <a:cubicBezTo>
                    <a:pt x="-95" y="5017"/>
                    <a:pt x="-95" y="6234"/>
                    <a:pt x="284" y="7222"/>
                  </a:cubicBezTo>
                  <a:cubicBezTo>
                    <a:pt x="663" y="8211"/>
                    <a:pt x="1421" y="8972"/>
                    <a:pt x="2558" y="9124"/>
                  </a:cubicBezTo>
                  <a:cubicBezTo>
                    <a:pt x="3694" y="9276"/>
                    <a:pt x="5210" y="8820"/>
                    <a:pt x="6158" y="8135"/>
                  </a:cubicBezTo>
                  <a:cubicBezTo>
                    <a:pt x="7105" y="7451"/>
                    <a:pt x="7484" y="6538"/>
                    <a:pt x="8242" y="5397"/>
                  </a:cubicBezTo>
                  <a:cubicBezTo>
                    <a:pt x="9000" y="4256"/>
                    <a:pt x="10137" y="2887"/>
                    <a:pt x="11273" y="2583"/>
                  </a:cubicBezTo>
                  <a:cubicBezTo>
                    <a:pt x="12410" y="2279"/>
                    <a:pt x="13547" y="3039"/>
                    <a:pt x="15252" y="5549"/>
                  </a:cubicBezTo>
                  <a:cubicBezTo>
                    <a:pt x="16958" y="8059"/>
                    <a:pt x="19231" y="12318"/>
                    <a:pt x="20368" y="14828"/>
                  </a:cubicBezTo>
                  <a:cubicBezTo>
                    <a:pt x="21505" y="17338"/>
                    <a:pt x="21505" y="18099"/>
                    <a:pt x="21505" y="18859"/>
                  </a:cubicBezTo>
                  <a:cubicBezTo>
                    <a:pt x="21505" y="19620"/>
                    <a:pt x="21505" y="20380"/>
                    <a:pt x="20558" y="20837"/>
                  </a:cubicBezTo>
                  <a:cubicBezTo>
                    <a:pt x="19610" y="21293"/>
                    <a:pt x="17716" y="21445"/>
                    <a:pt x="14494" y="20152"/>
                  </a:cubicBezTo>
                  <a:cubicBezTo>
                    <a:pt x="11273" y="18859"/>
                    <a:pt x="6726" y="16121"/>
                    <a:pt x="2179" y="13383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1" name="Line"/>
            <p:cNvSpPr/>
            <p:nvPr/>
          </p:nvSpPr>
          <p:spPr>
            <a:xfrm>
              <a:off x="9686352" y="9394018"/>
              <a:ext cx="181349" cy="422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0" y="1701"/>
                  </a:moveTo>
                  <a:cubicBezTo>
                    <a:pt x="0" y="850"/>
                    <a:pt x="0" y="0"/>
                    <a:pt x="196" y="0"/>
                  </a:cubicBezTo>
                  <a:cubicBezTo>
                    <a:pt x="393" y="0"/>
                    <a:pt x="785" y="850"/>
                    <a:pt x="1571" y="2126"/>
                  </a:cubicBezTo>
                  <a:cubicBezTo>
                    <a:pt x="2356" y="3402"/>
                    <a:pt x="3535" y="5102"/>
                    <a:pt x="4909" y="6378"/>
                  </a:cubicBezTo>
                  <a:cubicBezTo>
                    <a:pt x="6284" y="7654"/>
                    <a:pt x="7855" y="8504"/>
                    <a:pt x="9229" y="8589"/>
                  </a:cubicBezTo>
                  <a:cubicBezTo>
                    <a:pt x="10604" y="8674"/>
                    <a:pt x="11782" y="7994"/>
                    <a:pt x="12371" y="7228"/>
                  </a:cubicBezTo>
                  <a:cubicBezTo>
                    <a:pt x="12960" y="6463"/>
                    <a:pt x="12960" y="5613"/>
                    <a:pt x="13353" y="4507"/>
                  </a:cubicBezTo>
                  <a:cubicBezTo>
                    <a:pt x="13745" y="3402"/>
                    <a:pt x="14531" y="2041"/>
                    <a:pt x="15513" y="1956"/>
                  </a:cubicBezTo>
                  <a:cubicBezTo>
                    <a:pt x="16495" y="1871"/>
                    <a:pt x="17673" y="3061"/>
                    <a:pt x="18851" y="5528"/>
                  </a:cubicBezTo>
                  <a:cubicBezTo>
                    <a:pt x="20029" y="7994"/>
                    <a:pt x="21207" y="11735"/>
                    <a:pt x="21404" y="14457"/>
                  </a:cubicBezTo>
                  <a:cubicBezTo>
                    <a:pt x="21600" y="17178"/>
                    <a:pt x="20815" y="18879"/>
                    <a:pt x="18655" y="19899"/>
                  </a:cubicBezTo>
                  <a:cubicBezTo>
                    <a:pt x="16495" y="20920"/>
                    <a:pt x="12960" y="21260"/>
                    <a:pt x="9425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2" name="Line"/>
            <p:cNvSpPr/>
            <p:nvPr/>
          </p:nvSpPr>
          <p:spPr>
            <a:xfrm>
              <a:off x="1543321" y="8320268"/>
              <a:ext cx="237673" cy="444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261" extrusionOk="0">
                  <a:moveTo>
                    <a:pt x="5257" y="3356"/>
                  </a:moveTo>
                  <a:cubicBezTo>
                    <a:pt x="4357" y="2721"/>
                    <a:pt x="3457" y="2086"/>
                    <a:pt x="2557" y="1371"/>
                  </a:cubicBezTo>
                  <a:cubicBezTo>
                    <a:pt x="1657" y="656"/>
                    <a:pt x="757" y="-138"/>
                    <a:pt x="307" y="21"/>
                  </a:cubicBezTo>
                  <a:cubicBezTo>
                    <a:pt x="-143" y="180"/>
                    <a:pt x="-143" y="1291"/>
                    <a:pt x="607" y="4468"/>
                  </a:cubicBezTo>
                  <a:cubicBezTo>
                    <a:pt x="1357" y="7644"/>
                    <a:pt x="2857" y="12886"/>
                    <a:pt x="3907" y="16221"/>
                  </a:cubicBezTo>
                  <a:cubicBezTo>
                    <a:pt x="4957" y="19556"/>
                    <a:pt x="5557" y="20986"/>
                    <a:pt x="6157" y="21224"/>
                  </a:cubicBezTo>
                  <a:cubicBezTo>
                    <a:pt x="6757" y="21462"/>
                    <a:pt x="7357" y="20509"/>
                    <a:pt x="7807" y="19636"/>
                  </a:cubicBezTo>
                  <a:cubicBezTo>
                    <a:pt x="8257" y="18762"/>
                    <a:pt x="8557" y="17968"/>
                    <a:pt x="8557" y="17174"/>
                  </a:cubicBezTo>
                  <a:cubicBezTo>
                    <a:pt x="8557" y="16380"/>
                    <a:pt x="8257" y="15586"/>
                    <a:pt x="7057" y="15109"/>
                  </a:cubicBezTo>
                  <a:cubicBezTo>
                    <a:pt x="5857" y="14633"/>
                    <a:pt x="3757" y="14474"/>
                    <a:pt x="3757" y="14394"/>
                  </a:cubicBezTo>
                  <a:cubicBezTo>
                    <a:pt x="3757" y="14315"/>
                    <a:pt x="5857" y="14315"/>
                    <a:pt x="9157" y="13600"/>
                  </a:cubicBezTo>
                  <a:cubicBezTo>
                    <a:pt x="12457" y="12886"/>
                    <a:pt x="16957" y="11456"/>
                    <a:pt x="21457" y="10027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3" name="Line"/>
            <p:cNvSpPr/>
            <p:nvPr/>
          </p:nvSpPr>
          <p:spPr>
            <a:xfrm>
              <a:off x="1731718" y="8370542"/>
              <a:ext cx="109089" cy="396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455" extrusionOk="0">
                  <a:moveTo>
                    <a:pt x="1797" y="0"/>
                  </a:moveTo>
                  <a:cubicBezTo>
                    <a:pt x="527" y="2340"/>
                    <a:pt x="-744" y="4680"/>
                    <a:pt x="527" y="7920"/>
                  </a:cubicBezTo>
                  <a:cubicBezTo>
                    <a:pt x="1797" y="11160"/>
                    <a:pt x="5609" y="15300"/>
                    <a:pt x="7832" y="17820"/>
                  </a:cubicBezTo>
                  <a:cubicBezTo>
                    <a:pt x="10056" y="20340"/>
                    <a:pt x="10691" y="21240"/>
                    <a:pt x="12597" y="21420"/>
                  </a:cubicBezTo>
                  <a:cubicBezTo>
                    <a:pt x="14503" y="21600"/>
                    <a:pt x="17680" y="21060"/>
                    <a:pt x="20856" y="2052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4" name="Line"/>
            <p:cNvSpPr/>
            <p:nvPr/>
          </p:nvSpPr>
          <p:spPr>
            <a:xfrm>
              <a:off x="1910589" y="8612764"/>
              <a:ext cx="211469" cy="33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411" extrusionOk="0">
                  <a:moveTo>
                    <a:pt x="0" y="446"/>
                  </a:moveTo>
                  <a:cubicBezTo>
                    <a:pt x="332" y="1505"/>
                    <a:pt x="665" y="2564"/>
                    <a:pt x="1495" y="3411"/>
                  </a:cubicBezTo>
                  <a:cubicBezTo>
                    <a:pt x="2326" y="4258"/>
                    <a:pt x="3655" y="4893"/>
                    <a:pt x="5151" y="4893"/>
                  </a:cubicBezTo>
                  <a:cubicBezTo>
                    <a:pt x="6646" y="4893"/>
                    <a:pt x="8308" y="4258"/>
                    <a:pt x="9471" y="3093"/>
                  </a:cubicBezTo>
                  <a:cubicBezTo>
                    <a:pt x="10634" y="1929"/>
                    <a:pt x="11298" y="235"/>
                    <a:pt x="12129" y="23"/>
                  </a:cubicBezTo>
                  <a:cubicBezTo>
                    <a:pt x="12960" y="-189"/>
                    <a:pt x="13957" y="1082"/>
                    <a:pt x="15618" y="4046"/>
                  </a:cubicBezTo>
                  <a:cubicBezTo>
                    <a:pt x="17280" y="7011"/>
                    <a:pt x="19606" y="11670"/>
                    <a:pt x="20603" y="14846"/>
                  </a:cubicBezTo>
                  <a:cubicBezTo>
                    <a:pt x="21600" y="18023"/>
                    <a:pt x="21268" y="19717"/>
                    <a:pt x="19274" y="20564"/>
                  </a:cubicBezTo>
                  <a:cubicBezTo>
                    <a:pt x="17280" y="21411"/>
                    <a:pt x="13625" y="21411"/>
                    <a:pt x="9969" y="21411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5" name="Line"/>
            <p:cNvSpPr/>
            <p:nvPr/>
          </p:nvSpPr>
          <p:spPr>
            <a:xfrm>
              <a:off x="2190859" y="8397125"/>
              <a:ext cx="553798" cy="38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2672" y="11815"/>
                  </a:moveTo>
                  <a:cubicBezTo>
                    <a:pt x="2025" y="11815"/>
                    <a:pt x="1379" y="11815"/>
                    <a:pt x="926" y="12554"/>
                  </a:cubicBezTo>
                  <a:cubicBezTo>
                    <a:pt x="473" y="13292"/>
                    <a:pt x="215" y="14769"/>
                    <a:pt x="85" y="16154"/>
                  </a:cubicBezTo>
                  <a:cubicBezTo>
                    <a:pt x="-44" y="17538"/>
                    <a:pt x="-44" y="18831"/>
                    <a:pt x="215" y="19846"/>
                  </a:cubicBezTo>
                  <a:cubicBezTo>
                    <a:pt x="473" y="20862"/>
                    <a:pt x="991" y="21600"/>
                    <a:pt x="1443" y="21600"/>
                  </a:cubicBezTo>
                  <a:cubicBezTo>
                    <a:pt x="1896" y="21600"/>
                    <a:pt x="2284" y="20862"/>
                    <a:pt x="2672" y="18092"/>
                  </a:cubicBezTo>
                  <a:cubicBezTo>
                    <a:pt x="3060" y="15323"/>
                    <a:pt x="3448" y="10523"/>
                    <a:pt x="3513" y="7477"/>
                  </a:cubicBezTo>
                  <a:cubicBezTo>
                    <a:pt x="3578" y="4431"/>
                    <a:pt x="3319" y="3138"/>
                    <a:pt x="3190" y="2031"/>
                  </a:cubicBezTo>
                  <a:cubicBezTo>
                    <a:pt x="3060" y="923"/>
                    <a:pt x="3060" y="0"/>
                    <a:pt x="3060" y="0"/>
                  </a:cubicBezTo>
                  <a:cubicBezTo>
                    <a:pt x="3060" y="0"/>
                    <a:pt x="3060" y="923"/>
                    <a:pt x="3319" y="3508"/>
                  </a:cubicBezTo>
                  <a:cubicBezTo>
                    <a:pt x="3578" y="6092"/>
                    <a:pt x="4095" y="10338"/>
                    <a:pt x="4548" y="13385"/>
                  </a:cubicBezTo>
                  <a:cubicBezTo>
                    <a:pt x="5000" y="16431"/>
                    <a:pt x="5388" y="18277"/>
                    <a:pt x="5906" y="19385"/>
                  </a:cubicBezTo>
                  <a:cubicBezTo>
                    <a:pt x="6423" y="20492"/>
                    <a:pt x="7070" y="20862"/>
                    <a:pt x="7781" y="19938"/>
                  </a:cubicBezTo>
                  <a:cubicBezTo>
                    <a:pt x="8493" y="19015"/>
                    <a:pt x="9269" y="16800"/>
                    <a:pt x="9721" y="15231"/>
                  </a:cubicBezTo>
                  <a:cubicBezTo>
                    <a:pt x="10174" y="13662"/>
                    <a:pt x="10303" y="12738"/>
                    <a:pt x="10174" y="11631"/>
                  </a:cubicBezTo>
                  <a:cubicBezTo>
                    <a:pt x="10045" y="10523"/>
                    <a:pt x="9657" y="9231"/>
                    <a:pt x="9463" y="9138"/>
                  </a:cubicBezTo>
                  <a:cubicBezTo>
                    <a:pt x="9269" y="9046"/>
                    <a:pt x="9269" y="10154"/>
                    <a:pt x="9527" y="11723"/>
                  </a:cubicBezTo>
                  <a:cubicBezTo>
                    <a:pt x="9786" y="13292"/>
                    <a:pt x="10303" y="15323"/>
                    <a:pt x="10756" y="16708"/>
                  </a:cubicBezTo>
                  <a:cubicBezTo>
                    <a:pt x="11209" y="18092"/>
                    <a:pt x="11597" y="18831"/>
                    <a:pt x="11726" y="18646"/>
                  </a:cubicBezTo>
                  <a:cubicBezTo>
                    <a:pt x="11855" y="18462"/>
                    <a:pt x="11726" y="17354"/>
                    <a:pt x="11532" y="15600"/>
                  </a:cubicBezTo>
                  <a:cubicBezTo>
                    <a:pt x="11338" y="13846"/>
                    <a:pt x="11079" y="11446"/>
                    <a:pt x="11209" y="9969"/>
                  </a:cubicBezTo>
                  <a:cubicBezTo>
                    <a:pt x="11338" y="8492"/>
                    <a:pt x="11855" y="7938"/>
                    <a:pt x="12761" y="7662"/>
                  </a:cubicBezTo>
                  <a:cubicBezTo>
                    <a:pt x="13666" y="7385"/>
                    <a:pt x="14960" y="7385"/>
                    <a:pt x="15930" y="7385"/>
                  </a:cubicBezTo>
                  <a:cubicBezTo>
                    <a:pt x="16900" y="7385"/>
                    <a:pt x="17546" y="7385"/>
                    <a:pt x="18193" y="7385"/>
                  </a:cubicBezTo>
                  <a:cubicBezTo>
                    <a:pt x="18840" y="7385"/>
                    <a:pt x="19487" y="7385"/>
                    <a:pt x="19487" y="7662"/>
                  </a:cubicBezTo>
                  <a:cubicBezTo>
                    <a:pt x="19487" y="7938"/>
                    <a:pt x="18840" y="8492"/>
                    <a:pt x="18258" y="9046"/>
                  </a:cubicBezTo>
                  <a:cubicBezTo>
                    <a:pt x="17676" y="9600"/>
                    <a:pt x="17158" y="10154"/>
                    <a:pt x="16835" y="10985"/>
                  </a:cubicBezTo>
                  <a:cubicBezTo>
                    <a:pt x="16512" y="11815"/>
                    <a:pt x="16382" y="12923"/>
                    <a:pt x="16382" y="13938"/>
                  </a:cubicBezTo>
                  <a:cubicBezTo>
                    <a:pt x="16382" y="14954"/>
                    <a:pt x="16512" y="15877"/>
                    <a:pt x="16900" y="16523"/>
                  </a:cubicBezTo>
                  <a:cubicBezTo>
                    <a:pt x="17288" y="17169"/>
                    <a:pt x="17934" y="17538"/>
                    <a:pt x="18581" y="17538"/>
                  </a:cubicBezTo>
                  <a:cubicBezTo>
                    <a:pt x="19228" y="17538"/>
                    <a:pt x="19875" y="17169"/>
                    <a:pt x="20457" y="15969"/>
                  </a:cubicBezTo>
                  <a:cubicBezTo>
                    <a:pt x="21039" y="14769"/>
                    <a:pt x="21556" y="12738"/>
                    <a:pt x="21556" y="10800"/>
                  </a:cubicBezTo>
                  <a:cubicBezTo>
                    <a:pt x="21556" y="8862"/>
                    <a:pt x="21039" y="7015"/>
                    <a:pt x="20457" y="6000"/>
                  </a:cubicBezTo>
                  <a:cubicBezTo>
                    <a:pt x="19875" y="4985"/>
                    <a:pt x="19228" y="4800"/>
                    <a:pt x="18775" y="5538"/>
                  </a:cubicBezTo>
                  <a:cubicBezTo>
                    <a:pt x="18322" y="6277"/>
                    <a:pt x="18064" y="7938"/>
                    <a:pt x="17805" y="9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>
              <a:off x="2807792" y="8300477"/>
              <a:ext cx="189411" cy="42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2526"/>
                  </a:moveTo>
                  <a:cubicBezTo>
                    <a:pt x="0" y="1187"/>
                    <a:pt x="0" y="-153"/>
                    <a:pt x="758" y="14"/>
                  </a:cubicBezTo>
                  <a:cubicBezTo>
                    <a:pt x="1516" y="182"/>
                    <a:pt x="3032" y="1856"/>
                    <a:pt x="4926" y="5205"/>
                  </a:cubicBezTo>
                  <a:cubicBezTo>
                    <a:pt x="6821" y="8554"/>
                    <a:pt x="9095" y="13577"/>
                    <a:pt x="10989" y="16591"/>
                  </a:cubicBezTo>
                  <a:cubicBezTo>
                    <a:pt x="12884" y="19605"/>
                    <a:pt x="14400" y="20610"/>
                    <a:pt x="16105" y="21028"/>
                  </a:cubicBezTo>
                  <a:cubicBezTo>
                    <a:pt x="17811" y="21447"/>
                    <a:pt x="19705" y="21280"/>
                    <a:pt x="21600" y="2111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ne"/>
            <p:cNvSpPr/>
            <p:nvPr/>
          </p:nvSpPr>
          <p:spPr>
            <a:xfrm>
              <a:off x="3017140" y="8549571"/>
              <a:ext cx="157793" cy="324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25" extrusionOk="0">
                  <a:moveTo>
                    <a:pt x="0" y="27"/>
                  </a:moveTo>
                  <a:cubicBezTo>
                    <a:pt x="2250" y="1991"/>
                    <a:pt x="4500" y="3954"/>
                    <a:pt x="6750" y="5154"/>
                  </a:cubicBezTo>
                  <a:cubicBezTo>
                    <a:pt x="9000" y="6354"/>
                    <a:pt x="11250" y="6791"/>
                    <a:pt x="12600" y="6354"/>
                  </a:cubicBezTo>
                  <a:cubicBezTo>
                    <a:pt x="13950" y="5918"/>
                    <a:pt x="14400" y="4609"/>
                    <a:pt x="14850" y="3191"/>
                  </a:cubicBezTo>
                  <a:cubicBezTo>
                    <a:pt x="15300" y="1773"/>
                    <a:pt x="15750" y="245"/>
                    <a:pt x="16200" y="27"/>
                  </a:cubicBezTo>
                  <a:cubicBezTo>
                    <a:pt x="16650" y="-191"/>
                    <a:pt x="17100" y="900"/>
                    <a:pt x="18000" y="3736"/>
                  </a:cubicBezTo>
                  <a:cubicBezTo>
                    <a:pt x="18900" y="6573"/>
                    <a:pt x="20250" y="11154"/>
                    <a:pt x="20925" y="14318"/>
                  </a:cubicBezTo>
                  <a:cubicBezTo>
                    <a:pt x="21600" y="17482"/>
                    <a:pt x="21600" y="19227"/>
                    <a:pt x="20250" y="20209"/>
                  </a:cubicBezTo>
                  <a:cubicBezTo>
                    <a:pt x="18900" y="21191"/>
                    <a:pt x="16200" y="21409"/>
                    <a:pt x="13725" y="21300"/>
                  </a:cubicBezTo>
                  <a:cubicBezTo>
                    <a:pt x="11250" y="21191"/>
                    <a:pt x="9000" y="20754"/>
                    <a:pt x="7875" y="20100"/>
                  </a:cubicBezTo>
                  <a:cubicBezTo>
                    <a:pt x="6750" y="19445"/>
                    <a:pt x="6750" y="18573"/>
                    <a:pt x="6750" y="177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>
              <a:off x="3209043" y="8502824"/>
              <a:ext cx="216824" cy="24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238" extrusionOk="0">
                  <a:moveTo>
                    <a:pt x="3681" y="3223"/>
                  </a:moveTo>
                  <a:cubicBezTo>
                    <a:pt x="3681" y="1783"/>
                    <a:pt x="3681" y="343"/>
                    <a:pt x="3027" y="55"/>
                  </a:cubicBezTo>
                  <a:cubicBezTo>
                    <a:pt x="2372" y="-233"/>
                    <a:pt x="1063" y="631"/>
                    <a:pt x="409" y="2071"/>
                  </a:cubicBezTo>
                  <a:cubicBezTo>
                    <a:pt x="-246" y="3511"/>
                    <a:pt x="-246" y="5527"/>
                    <a:pt x="1390" y="8407"/>
                  </a:cubicBezTo>
                  <a:cubicBezTo>
                    <a:pt x="3027" y="11287"/>
                    <a:pt x="6299" y="15031"/>
                    <a:pt x="8427" y="17479"/>
                  </a:cubicBezTo>
                  <a:cubicBezTo>
                    <a:pt x="10554" y="19927"/>
                    <a:pt x="11536" y="21079"/>
                    <a:pt x="11372" y="21223"/>
                  </a:cubicBezTo>
                  <a:cubicBezTo>
                    <a:pt x="11209" y="21367"/>
                    <a:pt x="9899" y="20503"/>
                    <a:pt x="9736" y="17911"/>
                  </a:cubicBezTo>
                  <a:cubicBezTo>
                    <a:pt x="9572" y="15319"/>
                    <a:pt x="10554" y="10999"/>
                    <a:pt x="11536" y="8263"/>
                  </a:cubicBezTo>
                  <a:cubicBezTo>
                    <a:pt x="12518" y="5527"/>
                    <a:pt x="13499" y="4375"/>
                    <a:pt x="14645" y="3367"/>
                  </a:cubicBezTo>
                  <a:cubicBezTo>
                    <a:pt x="15790" y="2359"/>
                    <a:pt x="17099" y="1495"/>
                    <a:pt x="17918" y="1783"/>
                  </a:cubicBezTo>
                  <a:cubicBezTo>
                    <a:pt x="18736" y="2071"/>
                    <a:pt x="19063" y="3511"/>
                    <a:pt x="19554" y="6103"/>
                  </a:cubicBezTo>
                  <a:cubicBezTo>
                    <a:pt x="20045" y="8695"/>
                    <a:pt x="20699" y="12439"/>
                    <a:pt x="21354" y="16183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3335718" y="8426803"/>
              <a:ext cx="50273" cy="53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0417" extrusionOk="0">
                  <a:moveTo>
                    <a:pt x="12324" y="1358"/>
                  </a:moveTo>
                  <a:cubicBezTo>
                    <a:pt x="5574" y="88"/>
                    <a:pt x="-1176" y="-1183"/>
                    <a:pt x="174" y="1993"/>
                  </a:cubicBezTo>
                  <a:cubicBezTo>
                    <a:pt x="1524" y="5170"/>
                    <a:pt x="10974" y="12793"/>
                    <a:pt x="20424" y="20417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>
              <a:off x="3512263" y="8510106"/>
              <a:ext cx="60450" cy="23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6" h="21600" extrusionOk="0">
                  <a:moveTo>
                    <a:pt x="1080" y="0"/>
                  </a:moveTo>
                  <a:cubicBezTo>
                    <a:pt x="0" y="1500"/>
                    <a:pt x="-1080" y="3000"/>
                    <a:pt x="2160" y="5100"/>
                  </a:cubicBezTo>
                  <a:cubicBezTo>
                    <a:pt x="5400" y="7200"/>
                    <a:pt x="12960" y="9900"/>
                    <a:pt x="16740" y="12300"/>
                  </a:cubicBezTo>
                  <a:cubicBezTo>
                    <a:pt x="20520" y="14700"/>
                    <a:pt x="20520" y="16800"/>
                    <a:pt x="17280" y="18300"/>
                  </a:cubicBezTo>
                  <a:cubicBezTo>
                    <a:pt x="14040" y="19800"/>
                    <a:pt x="7560" y="20700"/>
                    <a:pt x="1080" y="21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1" name="Line"/>
            <p:cNvSpPr/>
            <p:nvPr/>
          </p:nvSpPr>
          <p:spPr>
            <a:xfrm>
              <a:off x="4080263" y="8471711"/>
              <a:ext cx="205297" cy="154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496" extrusionOk="0">
                  <a:moveTo>
                    <a:pt x="10486" y="3771"/>
                  </a:moveTo>
                  <a:cubicBezTo>
                    <a:pt x="9474" y="2008"/>
                    <a:pt x="8461" y="245"/>
                    <a:pt x="7280" y="24"/>
                  </a:cubicBezTo>
                  <a:cubicBezTo>
                    <a:pt x="6099" y="-196"/>
                    <a:pt x="4749" y="1126"/>
                    <a:pt x="3905" y="2890"/>
                  </a:cubicBezTo>
                  <a:cubicBezTo>
                    <a:pt x="3061" y="4653"/>
                    <a:pt x="2724" y="6857"/>
                    <a:pt x="3061" y="9943"/>
                  </a:cubicBezTo>
                  <a:cubicBezTo>
                    <a:pt x="3399" y="13028"/>
                    <a:pt x="4411" y="16996"/>
                    <a:pt x="6605" y="18979"/>
                  </a:cubicBezTo>
                  <a:cubicBezTo>
                    <a:pt x="8799" y="20963"/>
                    <a:pt x="12173" y="20963"/>
                    <a:pt x="14873" y="19200"/>
                  </a:cubicBezTo>
                  <a:cubicBezTo>
                    <a:pt x="17573" y="17436"/>
                    <a:pt x="19598" y="13910"/>
                    <a:pt x="20442" y="11045"/>
                  </a:cubicBezTo>
                  <a:cubicBezTo>
                    <a:pt x="21286" y="8179"/>
                    <a:pt x="20949" y="5975"/>
                    <a:pt x="18249" y="3771"/>
                  </a:cubicBezTo>
                  <a:cubicBezTo>
                    <a:pt x="15549" y="1567"/>
                    <a:pt x="10486" y="-637"/>
                    <a:pt x="6942" y="245"/>
                  </a:cubicBezTo>
                  <a:cubicBezTo>
                    <a:pt x="3399" y="1126"/>
                    <a:pt x="1374" y="5094"/>
                    <a:pt x="530" y="8400"/>
                  </a:cubicBezTo>
                  <a:cubicBezTo>
                    <a:pt x="-314" y="11706"/>
                    <a:pt x="23" y="14351"/>
                    <a:pt x="361" y="16996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2" name="Line"/>
            <p:cNvSpPr/>
            <p:nvPr/>
          </p:nvSpPr>
          <p:spPr>
            <a:xfrm>
              <a:off x="4380586" y="8092242"/>
              <a:ext cx="185061" cy="697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298" extrusionOk="0">
                  <a:moveTo>
                    <a:pt x="18451" y="3321"/>
                  </a:moveTo>
                  <a:cubicBezTo>
                    <a:pt x="15799" y="2307"/>
                    <a:pt x="13146" y="1293"/>
                    <a:pt x="10683" y="684"/>
                  </a:cubicBezTo>
                  <a:cubicBezTo>
                    <a:pt x="8220" y="76"/>
                    <a:pt x="5946" y="-127"/>
                    <a:pt x="4241" y="76"/>
                  </a:cubicBezTo>
                  <a:cubicBezTo>
                    <a:pt x="2536" y="279"/>
                    <a:pt x="1399" y="887"/>
                    <a:pt x="641" y="2104"/>
                  </a:cubicBezTo>
                  <a:cubicBezTo>
                    <a:pt x="-117" y="3321"/>
                    <a:pt x="-496" y="5146"/>
                    <a:pt x="1209" y="7580"/>
                  </a:cubicBezTo>
                  <a:cubicBezTo>
                    <a:pt x="2915" y="10014"/>
                    <a:pt x="6704" y="13056"/>
                    <a:pt x="9736" y="15084"/>
                  </a:cubicBezTo>
                  <a:cubicBezTo>
                    <a:pt x="12767" y="17112"/>
                    <a:pt x="15041" y="18127"/>
                    <a:pt x="17125" y="19090"/>
                  </a:cubicBezTo>
                  <a:cubicBezTo>
                    <a:pt x="19209" y="20053"/>
                    <a:pt x="21104" y="20966"/>
                    <a:pt x="21104" y="21219"/>
                  </a:cubicBezTo>
                  <a:cubicBezTo>
                    <a:pt x="21104" y="21473"/>
                    <a:pt x="19209" y="21067"/>
                    <a:pt x="17315" y="2066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3" name="Line"/>
            <p:cNvSpPr/>
            <p:nvPr/>
          </p:nvSpPr>
          <p:spPr>
            <a:xfrm>
              <a:off x="4381999" y="8549982"/>
              <a:ext cx="270046" cy="14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extrusionOk="0">
                  <a:moveTo>
                    <a:pt x="861" y="21600"/>
                  </a:moveTo>
                  <a:cubicBezTo>
                    <a:pt x="334" y="17280"/>
                    <a:pt x="-193" y="12960"/>
                    <a:pt x="70" y="10080"/>
                  </a:cubicBezTo>
                  <a:cubicBezTo>
                    <a:pt x="334" y="7200"/>
                    <a:pt x="1388" y="5760"/>
                    <a:pt x="5075" y="4320"/>
                  </a:cubicBezTo>
                  <a:cubicBezTo>
                    <a:pt x="8763" y="2880"/>
                    <a:pt x="15085" y="1440"/>
                    <a:pt x="21407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4" name="Line"/>
            <p:cNvSpPr/>
            <p:nvPr/>
          </p:nvSpPr>
          <p:spPr>
            <a:xfrm>
              <a:off x="4959155" y="8119545"/>
              <a:ext cx="194959" cy="43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273" extrusionOk="0">
                  <a:moveTo>
                    <a:pt x="6689" y="2021"/>
                  </a:moveTo>
                  <a:cubicBezTo>
                    <a:pt x="6329" y="1053"/>
                    <a:pt x="5969" y="86"/>
                    <a:pt x="5609" y="6"/>
                  </a:cubicBezTo>
                  <a:cubicBezTo>
                    <a:pt x="5249" y="-75"/>
                    <a:pt x="4889" y="731"/>
                    <a:pt x="4349" y="3229"/>
                  </a:cubicBezTo>
                  <a:cubicBezTo>
                    <a:pt x="3809" y="5728"/>
                    <a:pt x="3089" y="9919"/>
                    <a:pt x="2549" y="12982"/>
                  </a:cubicBezTo>
                  <a:cubicBezTo>
                    <a:pt x="2009" y="16044"/>
                    <a:pt x="1649" y="17979"/>
                    <a:pt x="1289" y="19349"/>
                  </a:cubicBezTo>
                  <a:cubicBezTo>
                    <a:pt x="929" y="20719"/>
                    <a:pt x="569" y="21525"/>
                    <a:pt x="389" y="21203"/>
                  </a:cubicBezTo>
                  <a:cubicBezTo>
                    <a:pt x="209" y="20880"/>
                    <a:pt x="209" y="19429"/>
                    <a:pt x="389" y="16528"/>
                  </a:cubicBezTo>
                  <a:cubicBezTo>
                    <a:pt x="569" y="13626"/>
                    <a:pt x="929" y="9274"/>
                    <a:pt x="749" y="6212"/>
                  </a:cubicBezTo>
                  <a:cubicBezTo>
                    <a:pt x="569" y="3149"/>
                    <a:pt x="-151" y="1376"/>
                    <a:pt x="29" y="892"/>
                  </a:cubicBezTo>
                  <a:cubicBezTo>
                    <a:pt x="209" y="409"/>
                    <a:pt x="1289" y="1215"/>
                    <a:pt x="4349" y="3552"/>
                  </a:cubicBezTo>
                  <a:cubicBezTo>
                    <a:pt x="7409" y="5889"/>
                    <a:pt x="12449" y="9758"/>
                    <a:pt x="15509" y="12579"/>
                  </a:cubicBezTo>
                  <a:cubicBezTo>
                    <a:pt x="18569" y="15400"/>
                    <a:pt x="19649" y="17173"/>
                    <a:pt x="20369" y="18462"/>
                  </a:cubicBezTo>
                  <a:cubicBezTo>
                    <a:pt x="21089" y="19752"/>
                    <a:pt x="21449" y="20558"/>
                    <a:pt x="20729" y="20800"/>
                  </a:cubicBezTo>
                  <a:cubicBezTo>
                    <a:pt x="20009" y="21041"/>
                    <a:pt x="18209" y="20719"/>
                    <a:pt x="16409" y="20397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5" name="Line"/>
            <p:cNvSpPr/>
            <p:nvPr/>
          </p:nvSpPr>
          <p:spPr>
            <a:xfrm>
              <a:off x="4964739" y="8400448"/>
              <a:ext cx="195721" cy="8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600" extrusionOk="0">
                  <a:moveTo>
                    <a:pt x="1764" y="21600"/>
                  </a:moveTo>
                  <a:cubicBezTo>
                    <a:pt x="684" y="18400"/>
                    <a:pt x="-396" y="15200"/>
                    <a:pt x="144" y="12400"/>
                  </a:cubicBezTo>
                  <a:cubicBezTo>
                    <a:pt x="684" y="9600"/>
                    <a:pt x="2844" y="7200"/>
                    <a:pt x="6624" y="5200"/>
                  </a:cubicBezTo>
                  <a:cubicBezTo>
                    <a:pt x="10404" y="3200"/>
                    <a:pt x="15804" y="1600"/>
                    <a:pt x="21204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>
              <a:off x="5250179" y="8181132"/>
              <a:ext cx="119628" cy="3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cubicBezTo>
                    <a:pt x="0" y="1350"/>
                    <a:pt x="0" y="0"/>
                    <a:pt x="600" y="0"/>
                  </a:cubicBezTo>
                  <a:cubicBezTo>
                    <a:pt x="1200" y="0"/>
                    <a:pt x="2400" y="1350"/>
                    <a:pt x="6000" y="5175"/>
                  </a:cubicBezTo>
                  <a:cubicBezTo>
                    <a:pt x="9600" y="9000"/>
                    <a:pt x="15600" y="153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>
              <a:off x="5150490" y="8227139"/>
              <a:ext cx="279131" cy="4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0" y="20296"/>
                  </a:moveTo>
                  <a:cubicBezTo>
                    <a:pt x="771" y="12582"/>
                    <a:pt x="1543" y="4867"/>
                    <a:pt x="5143" y="1782"/>
                  </a:cubicBezTo>
                  <a:cubicBezTo>
                    <a:pt x="8743" y="-1304"/>
                    <a:pt x="15171" y="239"/>
                    <a:pt x="21600" y="178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>
              <a:off x="5490916" y="8111349"/>
              <a:ext cx="118146" cy="3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376" extrusionOk="0">
                  <a:moveTo>
                    <a:pt x="5132" y="0"/>
                  </a:moveTo>
                  <a:cubicBezTo>
                    <a:pt x="2732" y="919"/>
                    <a:pt x="332" y="1838"/>
                    <a:pt x="32" y="2987"/>
                  </a:cubicBezTo>
                  <a:cubicBezTo>
                    <a:pt x="-268" y="4136"/>
                    <a:pt x="1532" y="5515"/>
                    <a:pt x="4532" y="8157"/>
                  </a:cubicBezTo>
                  <a:cubicBezTo>
                    <a:pt x="7532" y="10800"/>
                    <a:pt x="11732" y="14706"/>
                    <a:pt x="14732" y="17234"/>
                  </a:cubicBezTo>
                  <a:cubicBezTo>
                    <a:pt x="17732" y="19762"/>
                    <a:pt x="19532" y="20911"/>
                    <a:pt x="20432" y="21255"/>
                  </a:cubicBezTo>
                  <a:cubicBezTo>
                    <a:pt x="21332" y="21600"/>
                    <a:pt x="21332" y="21140"/>
                    <a:pt x="21332" y="20681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>
              <a:off x="5487514" y="8072433"/>
              <a:ext cx="138389" cy="218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4" h="21506" extrusionOk="0">
                  <a:moveTo>
                    <a:pt x="1757" y="10706"/>
                  </a:moveTo>
                  <a:cubicBezTo>
                    <a:pt x="775" y="9070"/>
                    <a:pt x="-207" y="7433"/>
                    <a:pt x="38" y="5797"/>
                  </a:cubicBezTo>
                  <a:cubicBezTo>
                    <a:pt x="284" y="4161"/>
                    <a:pt x="1757" y="2524"/>
                    <a:pt x="3720" y="1542"/>
                  </a:cubicBezTo>
                  <a:cubicBezTo>
                    <a:pt x="5684" y="561"/>
                    <a:pt x="8138" y="233"/>
                    <a:pt x="10838" y="70"/>
                  </a:cubicBezTo>
                  <a:cubicBezTo>
                    <a:pt x="13538" y="-94"/>
                    <a:pt x="16484" y="-94"/>
                    <a:pt x="18448" y="1542"/>
                  </a:cubicBezTo>
                  <a:cubicBezTo>
                    <a:pt x="20411" y="3179"/>
                    <a:pt x="21393" y="6451"/>
                    <a:pt x="19184" y="10051"/>
                  </a:cubicBezTo>
                  <a:cubicBezTo>
                    <a:pt x="16975" y="13651"/>
                    <a:pt x="11575" y="17579"/>
                    <a:pt x="6175" y="21506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0" name="Line"/>
            <p:cNvSpPr/>
            <p:nvPr/>
          </p:nvSpPr>
          <p:spPr>
            <a:xfrm>
              <a:off x="1461987" y="8619765"/>
              <a:ext cx="4206888" cy="49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2" y="20736"/>
                    <a:pt x="785" y="19872"/>
                    <a:pt x="1305" y="19152"/>
                  </a:cubicBezTo>
                  <a:cubicBezTo>
                    <a:pt x="1826" y="18432"/>
                    <a:pt x="2474" y="17856"/>
                    <a:pt x="3088" y="17496"/>
                  </a:cubicBezTo>
                  <a:cubicBezTo>
                    <a:pt x="3702" y="17136"/>
                    <a:pt x="4282" y="16992"/>
                    <a:pt x="4803" y="16776"/>
                  </a:cubicBezTo>
                  <a:cubicBezTo>
                    <a:pt x="5323" y="16560"/>
                    <a:pt x="5784" y="16272"/>
                    <a:pt x="6296" y="15840"/>
                  </a:cubicBezTo>
                  <a:cubicBezTo>
                    <a:pt x="6808" y="15408"/>
                    <a:pt x="7371" y="14832"/>
                    <a:pt x="7959" y="14472"/>
                  </a:cubicBezTo>
                  <a:cubicBezTo>
                    <a:pt x="8548" y="14112"/>
                    <a:pt x="9162" y="13968"/>
                    <a:pt x="9674" y="13752"/>
                  </a:cubicBezTo>
                  <a:cubicBezTo>
                    <a:pt x="10186" y="13536"/>
                    <a:pt x="10595" y="13248"/>
                    <a:pt x="11039" y="13032"/>
                  </a:cubicBezTo>
                  <a:cubicBezTo>
                    <a:pt x="11482" y="12816"/>
                    <a:pt x="11960" y="12672"/>
                    <a:pt x="12387" y="12384"/>
                  </a:cubicBezTo>
                  <a:cubicBezTo>
                    <a:pt x="12813" y="12096"/>
                    <a:pt x="13189" y="11664"/>
                    <a:pt x="13538" y="11232"/>
                  </a:cubicBezTo>
                  <a:cubicBezTo>
                    <a:pt x="13888" y="10800"/>
                    <a:pt x="14212" y="10368"/>
                    <a:pt x="14528" y="9864"/>
                  </a:cubicBezTo>
                  <a:cubicBezTo>
                    <a:pt x="14844" y="9360"/>
                    <a:pt x="15151" y="8784"/>
                    <a:pt x="15577" y="8064"/>
                  </a:cubicBezTo>
                  <a:cubicBezTo>
                    <a:pt x="16004" y="7344"/>
                    <a:pt x="16550" y="6480"/>
                    <a:pt x="17104" y="5832"/>
                  </a:cubicBezTo>
                  <a:cubicBezTo>
                    <a:pt x="17659" y="5184"/>
                    <a:pt x="18222" y="4752"/>
                    <a:pt x="18768" y="4032"/>
                  </a:cubicBezTo>
                  <a:cubicBezTo>
                    <a:pt x="19314" y="3312"/>
                    <a:pt x="19843" y="2304"/>
                    <a:pt x="20312" y="1584"/>
                  </a:cubicBezTo>
                  <a:cubicBezTo>
                    <a:pt x="20781" y="864"/>
                    <a:pt x="21191" y="432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1" name="Line"/>
            <p:cNvSpPr/>
            <p:nvPr/>
          </p:nvSpPr>
          <p:spPr>
            <a:xfrm>
              <a:off x="8878944" y="9992154"/>
              <a:ext cx="290802" cy="31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8004" y="2298"/>
                  </a:moveTo>
                  <a:cubicBezTo>
                    <a:pt x="8004" y="1149"/>
                    <a:pt x="8004" y="0"/>
                    <a:pt x="8004" y="0"/>
                  </a:cubicBezTo>
                  <a:cubicBezTo>
                    <a:pt x="8004" y="0"/>
                    <a:pt x="8004" y="1149"/>
                    <a:pt x="6790" y="4021"/>
                  </a:cubicBezTo>
                  <a:cubicBezTo>
                    <a:pt x="5577" y="6894"/>
                    <a:pt x="3150" y="11489"/>
                    <a:pt x="1694" y="14477"/>
                  </a:cubicBezTo>
                  <a:cubicBezTo>
                    <a:pt x="237" y="17464"/>
                    <a:pt x="-248" y="18843"/>
                    <a:pt x="116" y="19302"/>
                  </a:cubicBezTo>
                  <a:cubicBezTo>
                    <a:pt x="480" y="19762"/>
                    <a:pt x="1694" y="19302"/>
                    <a:pt x="4242" y="19187"/>
                  </a:cubicBezTo>
                  <a:cubicBezTo>
                    <a:pt x="6790" y="19072"/>
                    <a:pt x="10673" y="19302"/>
                    <a:pt x="13222" y="19532"/>
                  </a:cubicBezTo>
                  <a:cubicBezTo>
                    <a:pt x="15770" y="19762"/>
                    <a:pt x="16983" y="19991"/>
                    <a:pt x="18318" y="20221"/>
                  </a:cubicBezTo>
                  <a:cubicBezTo>
                    <a:pt x="19653" y="20451"/>
                    <a:pt x="21109" y="20681"/>
                    <a:pt x="21231" y="20911"/>
                  </a:cubicBezTo>
                  <a:cubicBezTo>
                    <a:pt x="21352" y="21140"/>
                    <a:pt x="20139" y="21370"/>
                    <a:pt x="19410" y="21485"/>
                  </a:cubicBezTo>
                  <a:cubicBezTo>
                    <a:pt x="18682" y="21600"/>
                    <a:pt x="18440" y="21600"/>
                    <a:pt x="18197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2" name="Line"/>
            <p:cNvSpPr/>
            <p:nvPr/>
          </p:nvSpPr>
          <p:spPr>
            <a:xfrm>
              <a:off x="9018434" y="10025383"/>
              <a:ext cx="169473" cy="219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965" y="2945"/>
                    <a:pt x="5929" y="5891"/>
                    <a:pt x="9529" y="9491"/>
                  </a:cubicBezTo>
                  <a:cubicBezTo>
                    <a:pt x="13129" y="13091"/>
                    <a:pt x="17365" y="1734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3" name="Line"/>
            <p:cNvSpPr/>
            <p:nvPr/>
          </p:nvSpPr>
          <p:spPr>
            <a:xfrm>
              <a:off x="9254421" y="9991525"/>
              <a:ext cx="256313" cy="30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118" extrusionOk="0">
                  <a:moveTo>
                    <a:pt x="7651" y="3720"/>
                  </a:moveTo>
                  <a:cubicBezTo>
                    <a:pt x="7378" y="2571"/>
                    <a:pt x="7104" y="1423"/>
                    <a:pt x="6284" y="733"/>
                  </a:cubicBezTo>
                  <a:cubicBezTo>
                    <a:pt x="5464" y="44"/>
                    <a:pt x="4097" y="-186"/>
                    <a:pt x="3003" y="159"/>
                  </a:cubicBezTo>
                  <a:cubicBezTo>
                    <a:pt x="1909" y="503"/>
                    <a:pt x="1089" y="1423"/>
                    <a:pt x="542" y="4065"/>
                  </a:cubicBezTo>
                  <a:cubicBezTo>
                    <a:pt x="-5" y="6708"/>
                    <a:pt x="-278" y="11074"/>
                    <a:pt x="406" y="14176"/>
                  </a:cubicBezTo>
                  <a:cubicBezTo>
                    <a:pt x="1089" y="17278"/>
                    <a:pt x="2730" y="19116"/>
                    <a:pt x="5190" y="20150"/>
                  </a:cubicBezTo>
                  <a:cubicBezTo>
                    <a:pt x="7651" y="21184"/>
                    <a:pt x="10932" y="21414"/>
                    <a:pt x="13666" y="20725"/>
                  </a:cubicBezTo>
                  <a:cubicBezTo>
                    <a:pt x="16400" y="20035"/>
                    <a:pt x="18588" y="18427"/>
                    <a:pt x="19818" y="17048"/>
                  </a:cubicBezTo>
                  <a:cubicBezTo>
                    <a:pt x="21049" y="15669"/>
                    <a:pt x="21322" y="14520"/>
                    <a:pt x="20912" y="14291"/>
                  </a:cubicBezTo>
                  <a:cubicBezTo>
                    <a:pt x="20502" y="14061"/>
                    <a:pt x="19408" y="14750"/>
                    <a:pt x="18314" y="1544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4" name="Line"/>
            <p:cNvSpPr/>
            <p:nvPr/>
          </p:nvSpPr>
          <p:spPr>
            <a:xfrm>
              <a:off x="9457067" y="10164949"/>
              <a:ext cx="59815" cy="12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>
              <a:off x="9370018" y="10145011"/>
              <a:ext cx="136895" cy="59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1600" extrusionOk="0">
                  <a:moveTo>
                    <a:pt x="2673" y="21600"/>
                  </a:moveTo>
                  <a:cubicBezTo>
                    <a:pt x="1130" y="16800"/>
                    <a:pt x="-413" y="12000"/>
                    <a:pt x="101" y="8400"/>
                  </a:cubicBezTo>
                  <a:cubicBezTo>
                    <a:pt x="616" y="4800"/>
                    <a:pt x="3187" y="2400"/>
                    <a:pt x="7044" y="1200"/>
                  </a:cubicBezTo>
                  <a:cubicBezTo>
                    <a:pt x="10901" y="0"/>
                    <a:pt x="16044" y="0"/>
                    <a:pt x="21187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>
              <a:off x="9746165" y="10125073"/>
              <a:ext cx="89722" cy="19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>
              <a:off x="9756135" y="10204824"/>
              <a:ext cx="129597" cy="3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>
              <a:off x="10055202" y="10095165"/>
              <a:ext cx="229287" cy="49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>
              <a:off x="10384177" y="9883913"/>
              <a:ext cx="200244" cy="3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322" extrusionOk="0">
                  <a:moveTo>
                    <a:pt x="0" y="4198"/>
                  </a:moveTo>
                  <a:cubicBezTo>
                    <a:pt x="354" y="3225"/>
                    <a:pt x="708" y="2252"/>
                    <a:pt x="1593" y="1474"/>
                  </a:cubicBezTo>
                  <a:cubicBezTo>
                    <a:pt x="2479" y="695"/>
                    <a:pt x="3895" y="112"/>
                    <a:pt x="5489" y="14"/>
                  </a:cubicBezTo>
                  <a:cubicBezTo>
                    <a:pt x="7082" y="-83"/>
                    <a:pt x="8852" y="306"/>
                    <a:pt x="9738" y="1474"/>
                  </a:cubicBezTo>
                  <a:cubicBezTo>
                    <a:pt x="10623" y="2641"/>
                    <a:pt x="10623" y="4587"/>
                    <a:pt x="10092" y="6047"/>
                  </a:cubicBezTo>
                  <a:cubicBezTo>
                    <a:pt x="9561" y="7506"/>
                    <a:pt x="8498" y="8479"/>
                    <a:pt x="8852" y="8868"/>
                  </a:cubicBezTo>
                  <a:cubicBezTo>
                    <a:pt x="9207" y="9258"/>
                    <a:pt x="10977" y="9063"/>
                    <a:pt x="12748" y="8966"/>
                  </a:cubicBezTo>
                  <a:cubicBezTo>
                    <a:pt x="14518" y="8868"/>
                    <a:pt x="16289" y="8868"/>
                    <a:pt x="17882" y="9160"/>
                  </a:cubicBezTo>
                  <a:cubicBezTo>
                    <a:pt x="19475" y="9452"/>
                    <a:pt x="20892" y="10036"/>
                    <a:pt x="21246" y="11398"/>
                  </a:cubicBezTo>
                  <a:cubicBezTo>
                    <a:pt x="21600" y="12760"/>
                    <a:pt x="20892" y="14901"/>
                    <a:pt x="19830" y="16652"/>
                  </a:cubicBezTo>
                  <a:cubicBezTo>
                    <a:pt x="18767" y="18403"/>
                    <a:pt x="17351" y="19766"/>
                    <a:pt x="15580" y="20544"/>
                  </a:cubicBezTo>
                  <a:cubicBezTo>
                    <a:pt x="13810" y="21322"/>
                    <a:pt x="11685" y="21517"/>
                    <a:pt x="10977" y="21128"/>
                  </a:cubicBezTo>
                  <a:cubicBezTo>
                    <a:pt x="10269" y="20739"/>
                    <a:pt x="10977" y="19766"/>
                    <a:pt x="11685" y="19182"/>
                  </a:cubicBezTo>
                  <a:cubicBezTo>
                    <a:pt x="12393" y="18598"/>
                    <a:pt x="13102" y="18403"/>
                    <a:pt x="13810" y="18209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>
              <a:off x="10643369" y="9957082"/>
              <a:ext cx="156807" cy="20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0777" extrusionOk="0">
                  <a:moveTo>
                    <a:pt x="8100" y="3961"/>
                  </a:moveTo>
                  <a:cubicBezTo>
                    <a:pt x="8550" y="2247"/>
                    <a:pt x="9000" y="533"/>
                    <a:pt x="8325" y="190"/>
                  </a:cubicBezTo>
                  <a:cubicBezTo>
                    <a:pt x="7650" y="-153"/>
                    <a:pt x="5850" y="876"/>
                    <a:pt x="4725" y="3447"/>
                  </a:cubicBezTo>
                  <a:cubicBezTo>
                    <a:pt x="3600" y="6018"/>
                    <a:pt x="3150" y="10133"/>
                    <a:pt x="3150" y="13047"/>
                  </a:cubicBezTo>
                  <a:cubicBezTo>
                    <a:pt x="3150" y="15961"/>
                    <a:pt x="3600" y="17676"/>
                    <a:pt x="5850" y="19047"/>
                  </a:cubicBezTo>
                  <a:cubicBezTo>
                    <a:pt x="8100" y="20418"/>
                    <a:pt x="12150" y="21447"/>
                    <a:pt x="15300" y="20247"/>
                  </a:cubicBezTo>
                  <a:cubicBezTo>
                    <a:pt x="18450" y="19047"/>
                    <a:pt x="20700" y="15618"/>
                    <a:pt x="21150" y="12361"/>
                  </a:cubicBezTo>
                  <a:cubicBezTo>
                    <a:pt x="21600" y="9104"/>
                    <a:pt x="20250" y="6018"/>
                    <a:pt x="17325" y="3790"/>
                  </a:cubicBezTo>
                  <a:cubicBezTo>
                    <a:pt x="14400" y="1561"/>
                    <a:pt x="9900" y="190"/>
                    <a:pt x="6750" y="18"/>
                  </a:cubicBezTo>
                  <a:cubicBezTo>
                    <a:pt x="3600" y="-153"/>
                    <a:pt x="1800" y="876"/>
                    <a:pt x="900" y="2590"/>
                  </a:cubicBezTo>
                  <a:cubicBezTo>
                    <a:pt x="0" y="4304"/>
                    <a:pt x="0" y="6704"/>
                    <a:pt x="0" y="9104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Line"/>
            <p:cNvSpPr/>
            <p:nvPr/>
          </p:nvSpPr>
          <p:spPr>
            <a:xfrm>
              <a:off x="10942436" y="10135042"/>
              <a:ext cx="9971" cy="1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2" name="Line"/>
            <p:cNvSpPr/>
            <p:nvPr/>
          </p:nvSpPr>
          <p:spPr>
            <a:xfrm>
              <a:off x="11022188" y="9895787"/>
              <a:ext cx="99690" cy="29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3" name="Line"/>
            <p:cNvSpPr/>
            <p:nvPr/>
          </p:nvSpPr>
          <p:spPr>
            <a:xfrm>
              <a:off x="11012220" y="9925694"/>
              <a:ext cx="150997" cy="24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extrusionOk="0">
                  <a:moveTo>
                    <a:pt x="0" y="0"/>
                  </a:moveTo>
                  <a:cubicBezTo>
                    <a:pt x="460" y="2880"/>
                    <a:pt x="919" y="5760"/>
                    <a:pt x="1838" y="7776"/>
                  </a:cubicBezTo>
                  <a:cubicBezTo>
                    <a:pt x="2757" y="9792"/>
                    <a:pt x="4136" y="10944"/>
                    <a:pt x="5974" y="11520"/>
                  </a:cubicBezTo>
                  <a:cubicBezTo>
                    <a:pt x="7813" y="12096"/>
                    <a:pt x="10111" y="12096"/>
                    <a:pt x="12638" y="12384"/>
                  </a:cubicBezTo>
                  <a:cubicBezTo>
                    <a:pt x="15166" y="12672"/>
                    <a:pt x="17923" y="13248"/>
                    <a:pt x="19532" y="14256"/>
                  </a:cubicBezTo>
                  <a:cubicBezTo>
                    <a:pt x="21140" y="15264"/>
                    <a:pt x="21600" y="16704"/>
                    <a:pt x="19302" y="18000"/>
                  </a:cubicBezTo>
                  <a:cubicBezTo>
                    <a:pt x="17004" y="19296"/>
                    <a:pt x="11949" y="20448"/>
                    <a:pt x="6894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4" name="Line"/>
            <p:cNvSpPr/>
            <p:nvPr/>
          </p:nvSpPr>
          <p:spPr>
            <a:xfrm>
              <a:off x="12094237" y="9694632"/>
              <a:ext cx="43332" cy="48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9" h="21171" extrusionOk="0">
                  <a:moveTo>
                    <a:pt x="11391" y="1373"/>
                  </a:moveTo>
                  <a:cubicBezTo>
                    <a:pt x="14477" y="653"/>
                    <a:pt x="17562" y="-67"/>
                    <a:pt x="19105" y="5"/>
                  </a:cubicBezTo>
                  <a:cubicBezTo>
                    <a:pt x="20648" y="77"/>
                    <a:pt x="20648" y="941"/>
                    <a:pt x="17562" y="3821"/>
                  </a:cubicBezTo>
                  <a:cubicBezTo>
                    <a:pt x="14477" y="6701"/>
                    <a:pt x="8305" y="11597"/>
                    <a:pt x="4448" y="14981"/>
                  </a:cubicBezTo>
                  <a:cubicBezTo>
                    <a:pt x="591" y="18365"/>
                    <a:pt x="-952" y="20237"/>
                    <a:pt x="591" y="20885"/>
                  </a:cubicBezTo>
                  <a:cubicBezTo>
                    <a:pt x="2134" y="21533"/>
                    <a:pt x="6762" y="20957"/>
                    <a:pt x="11391" y="20381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5" name="Line"/>
            <p:cNvSpPr/>
            <p:nvPr/>
          </p:nvSpPr>
          <p:spPr>
            <a:xfrm>
              <a:off x="11311287" y="9902433"/>
              <a:ext cx="219318" cy="21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23"/>
                  </a:moveTo>
                  <a:cubicBezTo>
                    <a:pt x="327" y="1662"/>
                    <a:pt x="655" y="0"/>
                    <a:pt x="982" y="0"/>
                  </a:cubicBezTo>
                  <a:cubicBezTo>
                    <a:pt x="1309" y="0"/>
                    <a:pt x="1636" y="1662"/>
                    <a:pt x="2782" y="4985"/>
                  </a:cubicBezTo>
                  <a:cubicBezTo>
                    <a:pt x="3927" y="8308"/>
                    <a:pt x="5891" y="13292"/>
                    <a:pt x="7200" y="16615"/>
                  </a:cubicBezTo>
                  <a:cubicBezTo>
                    <a:pt x="8509" y="19938"/>
                    <a:pt x="9164" y="21600"/>
                    <a:pt x="9491" y="21600"/>
                  </a:cubicBezTo>
                  <a:cubicBezTo>
                    <a:pt x="9818" y="21600"/>
                    <a:pt x="9818" y="19938"/>
                    <a:pt x="10145" y="18277"/>
                  </a:cubicBezTo>
                  <a:cubicBezTo>
                    <a:pt x="10473" y="16615"/>
                    <a:pt x="11127" y="14954"/>
                    <a:pt x="11291" y="15452"/>
                  </a:cubicBezTo>
                  <a:cubicBezTo>
                    <a:pt x="11454" y="15951"/>
                    <a:pt x="11127" y="18609"/>
                    <a:pt x="11945" y="19938"/>
                  </a:cubicBezTo>
                  <a:cubicBezTo>
                    <a:pt x="12764" y="21268"/>
                    <a:pt x="14727" y="21268"/>
                    <a:pt x="16527" y="20935"/>
                  </a:cubicBezTo>
                  <a:cubicBezTo>
                    <a:pt x="18327" y="20603"/>
                    <a:pt x="19964" y="19938"/>
                    <a:pt x="21600" y="19274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6" name="Line"/>
            <p:cNvSpPr/>
            <p:nvPr/>
          </p:nvSpPr>
          <p:spPr>
            <a:xfrm>
              <a:off x="11401008" y="9995477"/>
              <a:ext cx="79752" cy="9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7" name="Line"/>
            <p:cNvSpPr/>
            <p:nvPr/>
          </p:nvSpPr>
          <p:spPr>
            <a:xfrm>
              <a:off x="11510666" y="9761746"/>
              <a:ext cx="181257" cy="373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100" extrusionOk="0">
                  <a:moveTo>
                    <a:pt x="0" y="1942"/>
                  </a:moveTo>
                  <a:cubicBezTo>
                    <a:pt x="1543" y="1378"/>
                    <a:pt x="3086" y="815"/>
                    <a:pt x="5207" y="345"/>
                  </a:cubicBezTo>
                  <a:cubicBezTo>
                    <a:pt x="7329" y="-124"/>
                    <a:pt x="10029" y="-500"/>
                    <a:pt x="12729" y="1942"/>
                  </a:cubicBezTo>
                  <a:cubicBezTo>
                    <a:pt x="15429" y="4383"/>
                    <a:pt x="18129" y="9643"/>
                    <a:pt x="19671" y="13117"/>
                  </a:cubicBezTo>
                  <a:cubicBezTo>
                    <a:pt x="21214" y="16592"/>
                    <a:pt x="21600" y="18283"/>
                    <a:pt x="20057" y="19128"/>
                  </a:cubicBezTo>
                  <a:cubicBezTo>
                    <a:pt x="18514" y="19973"/>
                    <a:pt x="15043" y="19973"/>
                    <a:pt x="12343" y="20161"/>
                  </a:cubicBezTo>
                  <a:cubicBezTo>
                    <a:pt x="9643" y="20349"/>
                    <a:pt x="7714" y="20724"/>
                    <a:pt x="5786" y="211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8" name="Line"/>
            <p:cNvSpPr/>
            <p:nvPr/>
          </p:nvSpPr>
          <p:spPr>
            <a:xfrm>
              <a:off x="12298210" y="9908453"/>
              <a:ext cx="319007" cy="18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2" extrusionOk="0">
                  <a:moveTo>
                    <a:pt x="0" y="1966"/>
                  </a:moveTo>
                  <a:cubicBezTo>
                    <a:pt x="1125" y="5755"/>
                    <a:pt x="2250" y="9545"/>
                    <a:pt x="2925" y="12387"/>
                  </a:cubicBezTo>
                  <a:cubicBezTo>
                    <a:pt x="3600" y="15229"/>
                    <a:pt x="3825" y="17124"/>
                    <a:pt x="3825" y="17124"/>
                  </a:cubicBezTo>
                  <a:cubicBezTo>
                    <a:pt x="3825" y="17124"/>
                    <a:pt x="3600" y="15229"/>
                    <a:pt x="3488" y="12766"/>
                  </a:cubicBezTo>
                  <a:cubicBezTo>
                    <a:pt x="3375" y="10303"/>
                    <a:pt x="3375" y="7271"/>
                    <a:pt x="3488" y="4808"/>
                  </a:cubicBezTo>
                  <a:cubicBezTo>
                    <a:pt x="3600" y="2345"/>
                    <a:pt x="3825" y="450"/>
                    <a:pt x="4388" y="71"/>
                  </a:cubicBezTo>
                  <a:cubicBezTo>
                    <a:pt x="4950" y="-308"/>
                    <a:pt x="5850" y="829"/>
                    <a:pt x="6525" y="3292"/>
                  </a:cubicBezTo>
                  <a:cubicBezTo>
                    <a:pt x="7200" y="5755"/>
                    <a:pt x="7650" y="9545"/>
                    <a:pt x="7988" y="12387"/>
                  </a:cubicBezTo>
                  <a:cubicBezTo>
                    <a:pt x="8325" y="15229"/>
                    <a:pt x="8550" y="17124"/>
                    <a:pt x="8888" y="16934"/>
                  </a:cubicBezTo>
                  <a:cubicBezTo>
                    <a:pt x="9225" y="16745"/>
                    <a:pt x="9675" y="14471"/>
                    <a:pt x="10125" y="12197"/>
                  </a:cubicBezTo>
                  <a:cubicBezTo>
                    <a:pt x="10575" y="9924"/>
                    <a:pt x="11025" y="7650"/>
                    <a:pt x="11588" y="5566"/>
                  </a:cubicBezTo>
                  <a:cubicBezTo>
                    <a:pt x="12150" y="3481"/>
                    <a:pt x="12825" y="1587"/>
                    <a:pt x="13613" y="1208"/>
                  </a:cubicBezTo>
                  <a:cubicBezTo>
                    <a:pt x="14400" y="829"/>
                    <a:pt x="15300" y="1966"/>
                    <a:pt x="15863" y="3671"/>
                  </a:cubicBezTo>
                  <a:cubicBezTo>
                    <a:pt x="16425" y="5376"/>
                    <a:pt x="16650" y="7650"/>
                    <a:pt x="17550" y="10681"/>
                  </a:cubicBezTo>
                  <a:cubicBezTo>
                    <a:pt x="18450" y="13713"/>
                    <a:pt x="20025" y="17503"/>
                    <a:pt x="21600" y="21292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9" name="Line"/>
            <p:cNvSpPr/>
            <p:nvPr/>
          </p:nvSpPr>
          <p:spPr>
            <a:xfrm>
              <a:off x="12647123" y="9874312"/>
              <a:ext cx="134142" cy="19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0748" extrusionOk="0">
                  <a:moveTo>
                    <a:pt x="7902" y="3296"/>
                  </a:moveTo>
                  <a:cubicBezTo>
                    <a:pt x="5795" y="4341"/>
                    <a:pt x="3688" y="5387"/>
                    <a:pt x="2634" y="6780"/>
                  </a:cubicBezTo>
                  <a:cubicBezTo>
                    <a:pt x="1581" y="8174"/>
                    <a:pt x="1581" y="9916"/>
                    <a:pt x="3161" y="12354"/>
                  </a:cubicBezTo>
                  <a:cubicBezTo>
                    <a:pt x="4742" y="14793"/>
                    <a:pt x="7902" y="17929"/>
                    <a:pt x="11063" y="19496"/>
                  </a:cubicBezTo>
                  <a:cubicBezTo>
                    <a:pt x="14224" y="21064"/>
                    <a:pt x="17385" y="21064"/>
                    <a:pt x="19229" y="20019"/>
                  </a:cubicBezTo>
                  <a:cubicBezTo>
                    <a:pt x="21073" y="18974"/>
                    <a:pt x="21600" y="16883"/>
                    <a:pt x="21073" y="14096"/>
                  </a:cubicBezTo>
                  <a:cubicBezTo>
                    <a:pt x="20546" y="11309"/>
                    <a:pt x="18966" y="7825"/>
                    <a:pt x="17385" y="5387"/>
                  </a:cubicBezTo>
                  <a:cubicBezTo>
                    <a:pt x="15805" y="2948"/>
                    <a:pt x="14224" y="1554"/>
                    <a:pt x="12117" y="683"/>
                  </a:cubicBezTo>
                  <a:cubicBezTo>
                    <a:pt x="10010" y="-188"/>
                    <a:pt x="7376" y="-536"/>
                    <a:pt x="5268" y="1554"/>
                  </a:cubicBezTo>
                  <a:cubicBezTo>
                    <a:pt x="3161" y="3645"/>
                    <a:pt x="1581" y="8174"/>
                    <a:pt x="0" y="12703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0" name="Line"/>
            <p:cNvSpPr/>
            <p:nvPr/>
          </p:nvSpPr>
          <p:spPr>
            <a:xfrm>
              <a:off x="12836532" y="9786129"/>
              <a:ext cx="239256" cy="26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0" y="0"/>
                  </a:moveTo>
                  <a:cubicBezTo>
                    <a:pt x="0" y="4320"/>
                    <a:pt x="0" y="8640"/>
                    <a:pt x="750" y="12150"/>
                  </a:cubicBezTo>
                  <a:cubicBezTo>
                    <a:pt x="1500" y="15660"/>
                    <a:pt x="3000" y="18360"/>
                    <a:pt x="4500" y="19845"/>
                  </a:cubicBezTo>
                  <a:cubicBezTo>
                    <a:pt x="6000" y="21330"/>
                    <a:pt x="7500" y="21600"/>
                    <a:pt x="10350" y="21060"/>
                  </a:cubicBezTo>
                  <a:cubicBezTo>
                    <a:pt x="13200" y="20520"/>
                    <a:pt x="17400" y="19170"/>
                    <a:pt x="21600" y="1782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1" name="Line"/>
            <p:cNvSpPr/>
            <p:nvPr/>
          </p:nvSpPr>
          <p:spPr>
            <a:xfrm>
              <a:off x="9602137" y="10419384"/>
              <a:ext cx="243719" cy="463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360" extrusionOk="0">
                  <a:moveTo>
                    <a:pt x="6521" y="679"/>
                  </a:moveTo>
                  <a:cubicBezTo>
                    <a:pt x="5062" y="220"/>
                    <a:pt x="3603" y="-240"/>
                    <a:pt x="2435" y="143"/>
                  </a:cubicBezTo>
                  <a:cubicBezTo>
                    <a:pt x="1267" y="526"/>
                    <a:pt x="392" y="1752"/>
                    <a:pt x="100" y="4049"/>
                  </a:cubicBezTo>
                  <a:cubicBezTo>
                    <a:pt x="-192" y="6347"/>
                    <a:pt x="100" y="9717"/>
                    <a:pt x="1705" y="12628"/>
                  </a:cubicBezTo>
                  <a:cubicBezTo>
                    <a:pt x="3311" y="15539"/>
                    <a:pt x="6230" y="17990"/>
                    <a:pt x="9732" y="19369"/>
                  </a:cubicBezTo>
                  <a:cubicBezTo>
                    <a:pt x="13235" y="20747"/>
                    <a:pt x="17322" y="21054"/>
                    <a:pt x="21408" y="2136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Line"/>
            <p:cNvSpPr/>
            <p:nvPr/>
          </p:nvSpPr>
          <p:spPr>
            <a:xfrm>
              <a:off x="9865793" y="10543768"/>
              <a:ext cx="119628" cy="26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0" y="3200"/>
                    <a:pt x="6000" y="6400"/>
                    <a:pt x="9600" y="10000"/>
                  </a:cubicBezTo>
                  <a:cubicBezTo>
                    <a:pt x="13200" y="13600"/>
                    <a:pt x="17400" y="176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Line"/>
            <p:cNvSpPr/>
            <p:nvPr/>
          </p:nvSpPr>
          <p:spPr>
            <a:xfrm>
              <a:off x="9855824" y="10513861"/>
              <a:ext cx="189410" cy="6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58" y="16457"/>
                    <a:pt x="1516" y="11314"/>
                    <a:pt x="5116" y="7714"/>
                  </a:cubicBezTo>
                  <a:cubicBezTo>
                    <a:pt x="8716" y="4114"/>
                    <a:pt x="15158" y="2057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4" name="Line"/>
            <p:cNvSpPr/>
            <p:nvPr/>
          </p:nvSpPr>
          <p:spPr>
            <a:xfrm>
              <a:off x="9905669" y="10653426"/>
              <a:ext cx="209348" cy="3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5" name="Line"/>
            <p:cNvSpPr/>
            <p:nvPr/>
          </p:nvSpPr>
          <p:spPr>
            <a:xfrm>
              <a:off x="9975450" y="10792991"/>
              <a:ext cx="149536" cy="29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6" name="Line"/>
            <p:cNvSpPr/>
            <p:nvPr/>
          </p:nvSpPr>
          <p:spPr>
            <a:xfrm>
              <a:off x="10180961" y="10613550"/>
              <a:ext cx="163341" cy="20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305" extrusionOk="0">
                  <a:moveTo>
                    <a:pt x="10867" y="0"/>
                  </a:moveTo>
                  <a:cubicBezTo>
                    <a:pt x="9139" y="5400"/>
                    <a:pt x="7411" y="10800"/>
                    <a:pt x="5899" y="14681"/>
                  </a:cubicBezTo>
                  <a:cubicBezTo>
                    <a:pt x="4387" y="18563"/>
                    <a:pt x="3091" y="20925"/>
                    <a:pt x="2443" y="21263"/>
                  </a:cubicBezTo>
                  <a:cubicBezTo>
                    <a:pt x="1795" y="21600"/>
                    <a:pt x="1795" y="19913"/>
                    <a:pt x="1579" y="17381"/>
                  </a:cubicBezTo>
                  <a:cubicBezTo>
                    <a:pt x="1363" y="14850"/>
                    <a:pt x="931" y="11475"/>
                    <a:pt x="499" y="8944"/>
                  </a:cubicBezTo>
                  <a:cubicBezTo>
                    <a:pt x="67" y="6412"/>
                    <a:pt x="-365" y="4725"/>
                    <a:pt x="499" y="4219"/>
                  </a:cubicBezTo>
                  <a:cubicBezTo>
                    <a:pt x="1363" y="3712"/>
                    <a:pt x="3523" y="4387"/>
                    <a:pt x="7195" y="6244"/>
                  </a:cubicBezTo>
                  <a:cubicBezTo>
                    <a:pt x="10867" y="8100"/>
                    <a:pt x="16051" y="11138"/>
                    <a:pt x="21235" y="14175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7" name="Line"/>
            <p:cNvSpPr/>
            <p:nvPr/>
          </p:nvSpPr>
          <p:spPr>
            <a:xfrm>
              <a:off x="10344301" y="10543768"/>
              <a:ext cx="309037" cy="21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8" extrusionOk="0">
                  <a:moveTo>
                    <a:pt x="0" y="15475"/>
                  </a:moveTo>
                  <a:cubicBezTo>
                    <a:pt x="1161" y="14830"/>
                    <a:pt x="2323" y="14185"/>
                    <a:pt x="3716" y="12895"/>
                  </a:cubicBezTo>
                  <a:cubicBezTo>
                    <a:pt x="5110" y="11606"/>
                    <a:pt x="6735" y="9672"/>
                    <a:pt x="7432" y="7898"/>
                  </a:cubicBezTo>
                  <a:cubicBezTo>
                    <a:pt x="8129" y="6125"/>
                    <a:pt x="7897" y="4513"/>
                    <a:pt x="7200" y="3546"/>
                  </a:cubicBezTo>
                  <a:cubicBezTo>
                    <a:pt x="6503" y="2579"/>
                    <a:pt x="5342" y="2257"/>
                    <a:pt x="4413" y="2740"/>
                  </a:cubicBezTo>
                  <a:cubicBezTo>
                    <a:pt x="3484" y="3224"/>
                    <a:pt x="2787" y="4513"/>
                    <a:pt x="2206" y="7254"/>
                  </a:cubicBezTo>
                  <a:cubicBezTo>
                    <a:pt x="1626" y="9994"/>
                    <a:pt x="1161" y="14185"/>
                    <a:pt x="1394" y="17087"/>
                  </a:cubicBezTo>
                  <a:cubicBezTo>
                    <a:pt x="1626" y="19988"/>
                    <a:pt x="2555" y="21600"/>
                    <a:pt x="4761" y="21278"/>
                  </a:cubicBezTo>
                  <a:cubicBezTo>
                    <a:pt x="6968" y="20955"/>
                    <a:pt x="10452" y="18698"/>
                    <a:pt x="12426" y="16764"/>
                  </a:cubicBezTo>
                  <a:cubicBezTo>
                    <a:pt x="14400" y="14830"/>
                    <a:pt x="14865" y="13218"/>
                    <a:pt x="15213" y="11606"/>
                  </a:cubicBezTo>
                  <a:cubicBezTo>
                    <a:pt x="15561" y="9994"/>
                    <a:pt x="15794" y="8382"/>
                    <a:pt x="16026" y="8382"/>
                  </a:cubicBezTo>
                  <a:cubicBezTo>
                    <a:pt x="16258" y="8382"/>
                    <a:pt x="16490" y="9994"/>
                    <a:pt x="17071" y="11445"/>
                  </a:cubicBezTo>
                  <a:cubicBezTo>
                    <a:pt x="17652" y="12895"/>
                    <a:pt x="18581" y="14185"/>
                    <a:pt x="18697" y="13863"/>
                  </a:cubicBezTo>
                  <a:cubicBezTo>
                    <a:pt x="18813" y="13540"/>
                    <a:pt x="18116" y="11606"/>
                    <a:pt x="17652" y="9510"/>
                  </a:cubicBezTo>
                  <a:cubicBezTo>
                    <a:pt x="17187" y="7415"/>
                    <a:pt x="16955" y="5158"/>
                    <a:pt x="17652" y="3546"/>
                  </a:cubicBezTo>
                  <a:cubicBezTo>
                    <a:pt x="18348" y="1934"/>
                    <a:pt x="19974" y="967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8" name="Line"/>
            <p:cNvSpPr/>
            <p:nvPr/>
          </p:nvSpPr>
          <p:spPr>
            <a:xfrm>
              <a:off x="10729766" y="10525364"/>
              <a:ext cx="251484" cy="35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96" extrusionOk="0">
                  <a:moveTo>
                    <a:pt x="10516" y="4108"/>
                  </a:moveTo>
                  <a:cubicBezTo>
                    <a:pt x="10800" y="3108"/>
                    <a:pt x="11084" y="2108"/>
                    <a:pt x="10516" y="1408"/>
                  </a:cubicBezTo>
                  <a:cubicBezTo>
                    <a:pt x="9947" y="708"/>
                    <a:pt x="8526" y="308"/>
                    <a:pt x="7105" y="108"/>
                  </a:cubicBezTo>
                  <a:cubicBezTo>
                    <a:pt x="5684" y="-92"/>
                    <a:pt x="4263" y="-92"/>
                    <a:pt x="2842" y="808"/>
                  </a:cubicBezTo>
                  <a:cubicBezTo>
                    <a:pt x="1421" y="1708"/>
                    <a:pt x="0" y="3508"/>
                    <a:pt x="0" y="5308"/>
                  </a:cubicBezTo>
                  <a:cubicBezTo>
                    <a:pt x="0" y="7108"/>
                    <a:pt x="1421" y="8908"/>
                    <a:pt x="2842" y="9808"/>
                  </a:cubicBezTo>
                  <a:cubicBezTo>
                    <a:pt x="4263" y="10708"/>
                    <a:pt x="5684" y="10708"/>
                    <a:pt x="6821" y="10308"/>
                  </a:cubicBezTo>
                  <a:cubicBezTo>
                    <a:pt x="7958" y="9908"/>
                    <a:pt x="8811" y="9108"/>
                    <a:pt x="9379" y="7808"/>
                  </a:cubicBezTo>
                  <a:cubicBezTo>
                    <a:pt x="9947" y="6508"/>
                    <a:pt x="10232" y="4708"/>
                    <a:pt x="10942" y="4208"/>
                  </a:cubicBezTo>
                  <a:cubicBezTo>
                    <a:pt x="11653" y="3708"/>
                    <a:pt x="12790" y="4508"/>
                    <a:pt x="14495" y="6608"/>
                  </a:cubicBezTo>
                  <a:cubicBezTo>
                    <a:pt x="16200" y="8708"/>
                    <a:pt x="18474" y="12108"/>
                    <a:pt x="19753" y="14308"/>
                  </a:cubicBezTo>
                  <a:cubicBezTo>
                    <a:pt x="21032" y="16508"/>
                    <a:pt x="21316" y="17508"/>
                    <a:pt x="21458" y="18508"/>
                  </a:cubicBezTo>
                  <a:cubicBezTo>
                    <a:pt x="21600" y="19508"/>
                    <a:pt x="21600" y="20508"/>
                    <a:pt x="19326" y="21008"/>
                  </a:cubicBezTo>
                  <a:cubicBezTo>
                    <a:pt x="17053" y="21508"/>
                    <a:pt x="12505" y="21508"/>
                    <a:pt x="9805" y="21108"/>
                  </a:cubicBezTo>
                  <a:cubicBezTo>
                    <a:pt x="7105" y="20708"/>
                    <a:pt x="6253" y="19908"/>
                    <a:pt x="6111" y="19008"/>
                  </a:cubicBezTo>
                  <a:cubicBezTo>
                    <a:pt x="5968" y="18108"/>
                    <a:pt x="6537" y="17108"/>
                    <a:pt x="7105" y="16108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9" name="Line"/>
            <p:cNvSpPr/>
            <p:nvPr/>
          </p:nvSpPr>
          <p:spPr>
            <a:xfrm>
              <a:off x="10963621" y="10553736"/>
              <a:ext cx="125488" cy="13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359" extrusionOk="0">
                  <a:moveTo>
                    <a:pt x="11423" y="0"/>
                  </a:moveTo>
                  <a:cubicBezTo>
                    <a:pt x="8654" y="0"/>
                    <a:pt x="5884" y="0"/>
                    <a:pt x="3946" y="1317"/>
                  </a:cubicBezTo>
                  <a:cubicBezTo>
                    <a:pt x="2007" y="2634"/>
                    <a:pt x="900" y="5268"/>
                    <a:pt x="346" y="7902"/>
                  </a:cubicBezTo>
                  <a:cubicBezTo>
                    <a:pt x="-208" y="10537"/>
                    <a:pt x="-208" y="13171"/>
                    <a:pt x="1177" y="15805"/>
                  </a:cubicBezTo>
                  <a:cubicBezTo>
                    <a:pt x="2561" y="18439"/>
                    <a:pt x="5331" y="21073"/>
                    <a:pt x="8931" y="21337"/>
                  </a:cubicBezTo>
                  <a:cubicBezTo>
                    <a:pt x="12531" y="21600"/>
                    <a:pt x="16961" y="19493"/>
                    <a:pt x="19177" y="16859"/>
                  </a:cubicBezTo>
                  <a:cubicBezTo>
                    <a:pt x="21392" y="14224"/>
                    <a:pt x="21392" y="11063"/>
                    <a:pt x="19730" y="8166"/>
                  </a:cubicBezTo>
                  <a:cubicBezTo>
                    <a:pt x="18069" y="5268"/>
                    <a:pt x="14746" y="2634"/>
                    <a:pt x="11700" y="1317"/>
                  </a:cubicBezTo>
                  <a:cubicBezTo>
                    <a:pt x="8654" y="0"/>
                    <a:pt x="5884" y="0"/>
                    <a:pt x="4223" y="2634"/>
                  </a:cubicBezTo>
                  <a:cubicBezTo>
                    <a:pt x="2561" y="5268"/>
                    <a:pt x="2007" y="10537"/>
                    <a:pt x="1454" y="15805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0" name="Line"/>
            <p:cNvSpPr/>
            <p:nvPr/>
          </p:nvSpPr>
          <p:spPr>
            <a:xfrm>
              <a:off x="11141815" y="10523830"/>
              <a:ext cx="328977" cy="11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6600"/>
                    <a:pt x="0" y="9600"/>
                    <a:pt x="218" y="12600"/>
                  </a:cubicBezTo>
                  <a:cubicBezTo>
                    <a:pt x="436" y="15600"/>
                    <a:pt x="873" y="18600"/>
                    <a:pt x="1418" y="18600"/>
                  </a:cubicBezTo>
                  <a:cubicBezTo>
                    <a:pt x="1964" y="18600"/>
                    <a:pt x="2618" y="15600"/>
                    <a:pt x="3164" y="12600"/>
                  </a:cubicBezTo>
                  <a:cubicBezTo>
                    <a:pt x="3709" y="9600"/>
                    <a:pt x="4145" y="6600"/>
                    <a:pt x="4909" y="4800"/>
                  </a:cubicBezTo>
                  <a:cubicBezTo>
                    <a:pt x="5673" y="3000"/>
                    <a:pt x="6764" y="2400"/>
                    <a:pt x="7636" y="3300"/>
                  </a:cubicBezTo>
                  <a:cubicBezTo>
                    <a:pt x="8509" y="4200"/>
                    <a:pt x="9164" y="6600"/>
                    <a:pt x="9600" y="9300"/>
                  </a:cubicBezTo>
                  <a:cubicBezTo>
                    <a:pt x="10036" y="12000"/>
                    <a:pt x="10255" y="15000"/>
                    <a:pt x="10909" y="16200"/>
                  </a:cubicBezTo>
                  <a:cubicBezTo>
                    <a:pt x="11564" y="17400"/>
                    <a:pt x="12655" y="16800"/>
                    <a:pt x="13418" y="15000"/>
                  </a:cubicBezTo>
                  <a:cubicBezTo>
                    <a:pt x="14182" y="13200"/>
                    <a:pt x="14618" y="10200"/>
                    <a:pt x="15054" y="6900"/>
                  </a:cubicBezTo>
                  <a:cubicBezTo>
                    <a:pt x="15491" y="3600"/>
                    <a:pt x="15927" y="0"/>
                    <a:pt x="16254" y="0"/>
                  </a:cubicBezTo>
                  <a:cubicBezTo>
                    <a:pt x="16582" y="0"/>
                    <a:pt x="16800" y="3600"/>
                    <a:pt x="17018" y="6900"/>
                  </a:cubicBezTo>
                  <a:cubicBezTo>
                    <a:pt x="17236" y="10200"/>
                    <a:pt x="17454" y="13200"/>
                    <a:pt x="18218" y="15600"/>
                  </a:cubicBezTo>
                  <a:cubicBezTo>
                    <a:pt x="18982" y="18000"/>
                    <a:pt x="20291" y="198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1" name="Line"/>
            <p:cNvSpPr/>
            <p:nvPr/>
          </p:nvSpPr>
          <p:spPr>
            <a:xfrm>
              <a:off x="11391038" y="10414171"/>
              <a:ext cx="29909" cy="1"/>
            </a:xfrm>
            <a:prstGeom prst="ellips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2" name="Line"/>
            <p:cNvSpPr/>
            <p:nvPr/>
          </p:nvSpPr>
          <p:spPr>
            <a:xfrm>
              <a:off x="11511334" y="10404885"/>
              <a:ext cx="218649" cy="220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082" extrusionOk="0">
                  <a:moveTo>
                    <a:pt x="8770" y="5652"/>
                  </a:moveTo>
                  <a:cubicBezTo>
                    <a:pt x="8770" y="4064"/>
                    <a:pt x="8770" y="2476"/>
                    <a:pt x="7788" y="1364"/>
                  </a:cubicBezTo>
                  <a:cubicBezTo>
                    <a:pt x="6807" y="252"/>
                    <a:pt x="4843" y="-383"/>
                    <a:pt x="3370" y="252"/>
                  </a:cubicBezTo>
                  <a:cubicBezTo>
                    <a:pt x="1898" y="888"/>
                    <a:pt x="916" y="2794"/>
                    <a:pt x="425" y="5494"/>
                  </a:cubicBezTo>
                  <a:cubicBezTo>
                    <a:pt x="-66" y="8194"/>
                    <a:pt x="-66" y="11688"/>
                    <a:pt x="98" y="14229"/>
                  </a:cubicBezTo>
                  <a:cubicBezTo>
                    <a:pt x="261" y="16770"/>
                    <a:pt x="589" y="18358"/>
                    <a:pt x="3370" y="19470"/>
                  </a:cubicBezTo>
                  <a:cubicBezTo>
                    <a:pt x="6152" y="20582"/>
                    <a:pt x="11388" y="21217"/>
                    <a:pt x="14825" y="21058"/>
                  </a:cubicBezTo>
                  <a:cubicBezTo>
                    <a:pt x="18261" y="20899"/>
                    <a:pt x="19898" y="19946"/>
                    <a:pt x="21534" y="18993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3" name="Line"/>
            <p:cNvSpPr/>
            <p:nvPr/>
          </p:nvSpPr>
          <p:spPr>
            <a:xfrm>
              <a:off x="11739950" y="10314482"/>
              <a:ext cx="127645" cy="35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0" y="0"/>
                  </a:moveTo>
                  <a:cubicBezTo>
                    <a:pt x="2700" y="0"/>
                    <a:pt x="5400" y="0"/>
                    <a:pt x="9180" y="1400"/>
                  </a:cubicBezTo>
                  <a:cubicBezTo>
                    <a:pt x="12960" y="2800"/>
                    <a:pt x="17820" y="5600"/>
                    <a:pt x="19710" y="9200"/>
                  </a:cubicBezTo>
                  <a:cubicBezTo>
                    <a:pt x="21600" y="12800"/>
                    <a:pt x="20520" y="17200"/>
                    <a:pt x="1944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4" name="Line"/>
            <p:cNvSpPr/>
            <p:nvPr/>
          </p:nvSpPr>
          <p:spPr>
            <a:xfrm>
              <a:off x="802674" y="7706829"/>
              <a:ext cx="3039808" cy="158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25" extrusionOk="0">
                  <a:moveTo>
                    <a:pt x="19485" y="6184"/>
                  </a:moveTo>
                  <a:cubicBezTo>
                    <a:pt x="19428" y="5639"/>
                    <a:pt x="19372" y="5095"/>
                    <a:pt x="19060" y="4415"/>
                  </a:cubicBezTo>
                  <a:cubicBezTo>
                    <a:pt x="18748" y="3735"/>
                    <a:pt x="18181" y="2919"/>
                    <a:pt x="17515" y="2212"/>
                  </a:cubicBezTo>
                  <a:cubicBezTo>
                    <a:pt x="16849" y="1504"/>
                    <a:pt x="16083" y="906"/>
                    <a:pt x="15148" y="552"/>
                  </a:cubicBezTo>
                  <a:cubicBezTo>
                    <a:pt x="14213" y="199"/>
                    <a:pt x="13107" y="90"/>
                    <a:pt x="11959" y="35"/>
                  </a:cubicBezTo>
                  <a:cubicBezTo>
                    <a:pt x="10811" y="-19"/>
                    <a:pt x="9620" y="-19"/>
                    <a:pt x="8529" y="90"/>
                  </a:cubicBezTo>
                  <a:cubicBezTo>
                    <a:pt x="7438" y="199"/>
                    <a:pt x="6446" y="416"/>
                    <a:pt x="5680" y="661"/>
                  </a:cubicBezTo>
                  <a:cubicBezTo>
                    <a:pt x="4915" y="906"/>
                    <a:pt x="4376" y="1178"/>
                    <a:pt x="3710" y="1749"/>
                  </a:cubicBezTo>
                  <a:cubicBezTo>
                    <a:pt x="3044" y="2321"/>
                    <a:pt x="2250" y="3191"/>
                    <a:pt x="1627" y="4252"/>
                  </a:cubicBezTo>
                  <a:cubicBezTo>
                    <a:pt x="1003" y="5313"/>
                    <a:pt x="550" y="6564"/>
                    <a:pt x="280" y="7843"/>
                  </a:cubicBezTo>
                  <a:cubicBezTo>
                    <a:pt x="11" y="9122"/>
                    <a:pt x="-74" y="10427"/>
                    <a:pt x="68" y="11597"/>
                  </a:cubicBezTo>
                  <a:cubicBezTo>
                    <a:pt x="209" y="12767"/>
                    <a:pt x="578" y="13801"/>
                    <a:pt x="1131" y="14753"/>
                  </a:cubicBezTo>
                  <a:cubicBezTo>
                    <a:pt x="1683" y="15705"/>
                    <a:pt x="2420" y="16575"/>
                    <a:pt x="3243" y="17337"/>
                  </a:cubicBezTo>
                  <a:cubicBezTo>
                    <a:pt x="4065" y="18099"/>
                    <a:pt x="4972" y="18752"/>
                    <a:pt x="5865" y="19405"/>
                  </a:cubicBezTo>
                  <a:cubicBezTo>
                    <a:pt x="6757" y="20058"/>
                    <a:pt x="7636" y="20710"/>
                    <a:pt x="8515" y="21091"/>
                  </a:cubicBezTo>
                  <a:cubicBezTo>
                    <a:pt x="9394" y="21472"/>
                    <a:pt x="10272" y="21581"/>
                    <a:pt x="11180" y="21499"/>
                  </a:cubicBezTo>
                  <a:cubicBezTo>
                    <a:pt x="12087" y="21418"/>
                    <a:pt x="13022" y="21146"/>
                    <a:pt x="13915" y="20765"/>
                  </a:cubicBezTo>
                  <a:cubicBezTo>
                    <a:pt x="14808" y="20384"/>
                    <a:pt x="15658" y="19894"/>
                    <a:pt x="16438" y="19296"/>
                  </a:cubicBezTo>
                  <a:cubicBezTo>
                    <a:pt x="17217" y="18697"/>
                    <a:pt x="17926" y="17990"/>
                    <a:pt x="18521" y="17310"/>
                  </a:cubicBezTo>
                  <a:cubicBezTo>
                    <a:pt x="19117" y="16630"/>
                    <a:pt x="19598" y="15977"/>
                    <a:pt x="20052" y="15161"/>
                  </a:cubicBezTo>
                  <a:cubicBezTo>
                    <a:pt x="20506" y="14345"/>
                    <a:pt x="20931" y="13365"/>
                    <a:pt x="21186" y="12549"/>
                  </a:cubicBezTo>
                  <a:cubicBezTo>
                    <a:pt x="21441" y="11733"/>
                    <a:pt x="21526" y="11080"/>
                    <a:pt x="21498" y="10373"/>
                  </a:cubicBezTo>
                  <a:cubicBezTo>
                    <a:pt x="21469" y="9666"/>
                    <a:pt x="21328" y="8904"/>
                    <a:pt x="21016" y="7925"/>
                  </a:cubicBezTo>
                  <a:cubicBezTo>
                    <a:pt x="20704" y="6945"/>
                    <a:pt x="20222" y="5748"/>
                    <a:pt x="19683" y="4796"/>
                  </a:cubicBezTo>
                  <a:cubicBezTo>
                    <a:pt x="19145" y="3844"/>
                    <a:pt x="18550" y="3137"/>
                    <a:pt x="17954" y="24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5" name="Line"/>
            <p:cNvSpPr/>
            <p:nvPr/>
          </p:nvSpPr>
          <p:spPr>
            <a:xfrm>
              <a:off x="1645768" y="7328203"/>
              <a:ext cx="190557" cy="413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22" extrusionOk="0">
                  <a:moveTo>
                    <a:pt x="0" y="21422"/>
                  </a:moveTo>
                  <a:cubicBezTo>
                    <a:pt x="6300" y="14776"/>
                    <a:pt x="12600" y="8130"/>
                    <a:pt x="16425" y="4391"/>
                  </a:cubicBezTo>
                  <a:cubicBezTo>
                    <a:pt x="20250" y="653"/>
                    <a:pt x="21600" y="-178"/>
                    <a:pt x="21375" y="30"/>
                  </a:cubicBezTo>
                  <a:cubicBezTo>
                    <a:pt x="21150" y="237"/>
                    <a:pt x="19350" y="1484"/>
                    <a:pt x="17550" y="273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6" name="Line"/>
            <p:cNvSpPr/>
            <p:nvPr/>
          </p:nvSpPr>
          <p:spPr>
            <a:xfrm>
              <a:off x="1650276" y="7086163"/>
              <a:ext cx="368168" cy="33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481" extrusionOk="0">
                  <a:moveTo>
                    <a:pt x="3223" y="10551"/>
                  </a:moveTo>
                  <a:cubicBezTo>
                    <a:pt x="1829" y="8729"/>
                    <a:pt x="436" y="6908"/>
                    <a:pt x="87" y="5476"/>
                  </a:cubicBezTo>
                  <a:cubicBezTo>
                    <a:pt x="-261" y="4045"/>
                    <a:pt x="436" y="3004"/>
                    <a:pt x="2178" y="1963"/>
                  </a:cubicBezTo>
                  <a:cubicBezTo>
                    <a:pt x="3920" y="922"/>
                    <a:pt x="6707" y="-119"/>
                    <a:pt x="9029" y="11"/>
                  </a:cubicBezTo>
                  <a:cubicBezTo>
                    <a:pt x="11352" y="141"/>
                    <a:pt x="13210" y="1442"/>
                    <a:pt x="14371" y="4565"/>
                  </a:cubicBezTo>
                  <a:cubicBezTo>
                    <a:pt x="15533" y="7688"/>
                    <a:pt x="15997" y="12633"/>
                    <a:pt x="16462" y="15756"/>
                  </a:cubicBezTo>
                  <a:cubicBezTo>
                    <a:pt x="16926" y="18879"/>
                    <a:pt x="17391" y="20180"/>
                    <a:pt x="18204" y="20830"/>
                  </a:cubicBezTo>
                  <a:cubicBezTo>
                    <a:pt x="19016" y="21481"/>
                    <a:pt x="20178" y="21481"/>
                    <a:pt x="21339" y="214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7" name="Line"/>
            <p:cNvSpPr/>
            <p:nvPr/>
          </p:nvSpPr>
          <p:spPr>
            <a:xfrm>
              <a:off x="58894" y="6270856"/>
              <a:ext cx="408741" cy="26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8" extrusionOk="0">
                  <a:moveTo>
                    <a:pt x="0" y="9994"/>
                  </a:moveTo>
                  <a:cubicBezTo>
                    <a:pt x="424" y="8382"/>
                    <a:pt x="847" y="6770"/>
                    <a:pt x="1165" y="6770"/>
                  </a:cubicBezTo>
                  <a:cubicBezTo>
                    <a:pt x="1482" y="6770"/>
                    <a:pt x="1694" y="8382"/>
                    <a:pt x="2435" y="10800"/>
                  </a:cubicBezTo>
                  <a:cubicBezTo>
                    <a:pt x="3176" y="13218"/>
                    <a:pt x="4447" y="16442"/>
                    <a:pt x="5718" y="18376"/>
                  </a:cubicBezTo>
                  <a:cubicBezTo>
                    <a:pt x="6988" y="20310"/>
                    <a:pt x="8259" y="20955"/>
                    <a:pt x="9000" y="20472"/>
                  </a:cubicBezTo>
                  <a:cubicBezTo>
                    <a:pt x="9741" y="19988"/>
                    <a:pt x="9953" y="18376"/>
                    <a:pt x="10059" y="15958"/>
                  </a:cubicBezTo>
                  <a:cubicBezTo>
                    <a:pt x="10165" y="13540"/>
                    <a:pt x="10165" y="10316"/>
                    <a:pt x="10059" y="7899"/>
                  </a:cubicBezTo>
                  <a:cubicBezTo>
                    <a:pt x="9953" y="5481"/>
                    <a:pt x="9741" y="3869"/>
                    <a:pt x="9847" y="4352"/>
                  </a:cubicBezTo>
                  <a:cubicBezTo>
                    <a:pt x="9953" y="4836"/>
                    <a:pt x="10376" y="7415"/>
                    <a:pt x="11224" y="10316"/>
                  </a:cubicBezTo>
                  <a:cubicBezTo>
                    <a:pt x="12071" y="13218"/>
                    <a:pt x="13341" y="16442"/>
                    <a:pt x="14506" y="18537"/>
                  </a:cubicBezTo>
                  <a:cubicBezTo>
                    <a:pt x="15671" y="20633"/>
                    <a:pt x="16729" y="21600"/>
                    <a:pt x="17471" y="21278"/>
                  </a:cubicBezTo>
                  <a:cubicBezTo>
                    <a:pt x="18212" y="20955"/>
                    <a:pt x="18635" y="19343"/>
                    <a:pt x="18953" y="16119"/>
                  </a:cubicBezTo>
                  <a:cubicBezTo>
                    <a:pt x="19271" y="12896"/>
                    <a:pt x="19482" y="8060"/>
                    <a:pt x="19588" y="4836"/>
                  </a:cubicBezTo>
                  <a:cubicBezTo>
                    <a:pt x="19694" y="1612"/>
                    <a:pt x="19694" y="0"/>
                    <a:pt x="19694" y="0"/>
                  </a:cubicBezTo>
                  <a:cubicBezTo>
                    <a:pt x="19694" y="0"/>
                    <a:pt x="19694" y="1612"/>
                    <a:pt x="20012" y="3385"/>
                  </a:cubicBezTo>
                  <a:cubicBezTo>
                    <a:pt x="20329" y="5158"/>
                    <a:pt x="20965" y="7093"/>
                    <a:pt x="21600" y="90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8" name="Line"/>
            <p:cNvSpPr/>
            <p:nvPr/>
          </p:nvSpPr>
          <p:spPr>
            <a:xfrm>
              <a:off x="577205" y="6160556"/>
              <a:ext cx="443432" cy="33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479" extrusionOk="0">
                  <a:moveTo>
                    <a:pt x="4019" y="11060"/>
                  </a:moveTo>
                  <a:cubicBezTo>
                    <a:pt x="3047" y="10806"/>
                    <a:pt x="2074" y="10552"/>
                    <a:pt x="1392" y="11060"/>
                  </a:cubicBezTo>
                  <a:cubicBezTo>
                    <a:pt x="711" y="11568"/>
                    <a:pt x="322" y="12839"/>
                    <a:pt x="128" y="14364"/>
                  </a:cubicBezTo>
                  <a:cubicBezTo>
                    <a:pt x="-67" y="15888"/>
                    <a:pt x="-67" y="17667"/>
                    <a:pt x="322" y="19065"/>
                  </a:cubicBezTo>
                  <a:cubicBezTo>
                    <a:pt x="711" y="20463"/>
                    <a:pt x="1490" y="21479"/>
                    <a:pt x="2171" y="21479"/>
                  </a:cubicBezTo>
                  <a:cubicBezTo>
                    <a:pt x="2852" y="21479"/>
                    <a:pt x="3436" y="20463"/>
                    <a:pt x="3825" y="18048"/>
                  </a:cubicBezTo>
                  <a:cubicBezTo>
                    <a:pt x="4214" y="15634"/>
                    <a:pt x="4409" y="11823"/>
                    <a:pt x="4506" y="10679"/>
                  </a:cubicBezTo>
                  <a:cubicBezTo>
                    <a:pt x="4603" y="9535"/>
                    <a:pt x="4603" y="11060"/>
                    <a:pt x="5674" y="12458"/>
                  </a:cubicBezTo>
                  <a:cubicBezTo>
                    <a:pt x="6744" y="13855"/>
                    <a:pt x="8884" y="15126"/>
                    <a:pt x="10247" y="15253"/>
                  </a:cubicBezTo>
                  <a:cubicBezTo>
                    <a:pt x="11609" y="15380"/>
                    <a:pt x="12192" y="14364"/>
                    <a:pt x="12582" y="12331"/>
                  </a:cubicBezTo>
                  <a:cubicBezTo>
                    <a:pt x="12971" y="10298"/>
                    <a:pt x="13165" y="7248"/>
                    <a:pt x="13068" y="4707"/>
                  </a:cubicBezTo>
                  <a:cubicBezTo>
                    <a:pt x="12971" y="2166"/>
                    <a:pt x="12582" y="133"/>
                    <a:pt x="12582" y="6"/>
                  </a:cubicBezTo>
                  <a:cubicBezTo>
                    <a:pt x="12582" y="-121"/>
                    <a:pt x="12971" y="1658"/>
                    <a:pt x="13944" y="4453"/>
                  </a:cubicBezTo>
                  <a:cubicBezTo>
                    <a:pt x="14917" y="7248"/>
                    <a:pt x="16474" y="11060"/>
                    <a:pt x="17836" y="13728"/>
                  </a:cubicBezTo>
                  <a:cubicBezTo>
                    <a:pt x="19198" y="16397"/>
                    <a:pt x="20365" y="17921"/>
                    <a:pt x="21533" y="194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9" name="Line"/>
            <p:cNvSpPr/>
            <p:nvPr/>
          </p:nvSpPr>
          <p:spPr>
            <a:xfrm>
              <a:off x="813849" y="6226776"/>
              <a:ext cx="242853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extrusionOk="0">
                  <a:moveTo>
                    <a:pt x="210" y="21600"/>
                  </a:moveTo>
                  <a:cubicBezTo>
                    <a:pt x="-139" y="18000"/>
                    <a:pt x="-487" y="14400"/>
                    <a:pt x="2997" y="10800"/>
                  </a:cubicBezTo>
                  <a:cubicBezTo>
                    <a:pt x="6481" y="7200"/>
                    <a:pt x="13797" y="3600"/>
                    <a:pt x="21113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0" name="Line"/>
            <p:cNvSpPr/>
            <p:nvPr/>
          </p:nvSpPr>
          <p:spPr>
            <a:xfrm>
              <a:off x="1032657" y="6106559"/>
              <a:ext cx="480872" cy="2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7" extrusionOk="0">
                  <a:moveTo>
                    <a:pt x="0" y="14727"/>
                  </a:moveTo>
                  <a:cubicBezTo>
                    <a:pt x="900" y="14400"/>
                    <a:pt x="1800" y="14073"/>
                    <a:pt x="2520" y="13255"/>
                  </a:cubicBezTo>
                  <a:cubicBezTo>
                    <a:pt x="3240" y="12436"/>
                    <a:pt x="3780" y="11127"/>
                    <a:pt x="4050" y="9655"/>
                  </a:cubicBezTo>
                  <a:cubicBezTo>
                    <a:pt x="4320" y="8182"/>
                    <a:pt x="4320" y="6545"/>
                    <a:pt x="3870" y="5564"/>
                  </a:cubicBezTo>
                  <a:cubicBezTo>
                    <a:pt x="3420" y="4582"/>
                    <a:pt x="2520" y="4255"/>
                    <a:pt x="1890" y="4909"/>
                  </a:cubicBezTo>
                  <a:cubicBezTo>
                    <a:pt x="1260" y="5564"/>
                    <a:pt x="900" y="7200"/>
                    <a:pt x="900" y="9818"/>
                  </a:cubicBezTo>
                  <a:cubicBezTo>
                    <a:pt x="900" y="12436"/>
                    <a:pt x="1260" y="16036"/>
                    <a:pt x="1800" y="18327"/>
                  </a:cubicBezTo>
                  <a:cubicBezTo>
                    <a:pt x="2340" y="20618"/>
                    <a:pt x="3060" y="21600"/>
                    <a:pt x="4500" y="20782"/>
                  </a:cubicBezTo>
                  <a:cubicBezTo>
                    <a:pt x="5940" y="19964"/>
                    <a:pt x="8100" y="17345"/>
                    <a:pt x="9270" y="15218"/>
                  </a:cubicBezTo>
                  <a:cubicBezTo>
                    <a:pt x="10440" y="13091"/>
                    <a:pt x="10620" y="11455"/>
                    <a:pt x="10620" y="9818"/>
                  </a:cubicBezTo>
                  <a:cubicBezTo>
                    <a:pt x="10620" y="8182"/>
                    <a:pt x="10440" y="6545"/>
                    <a:pt x="10710" y="6382"/>
                  </a:cubicBezTo>
                  <a:cubicBezTo>
                    <a:pt x="10980" y="6218"/>
                    <a:pt x="11700" y="7527"/>
                    <a:pt x="12420" y="8673"/>
                  </a:cubicBezTo>
                  <a:cubicBezTo>
                    <a:pt x="13140" y="9818"/>
                    <a:pt x="13860" y="10800"/>
                    <a:pt x="14580" y="11945"/>
                  </a:cubicBezTo>
                  <a:cubicBezTo>
                    <a:pt x="15300" y="13091"/>
                    <a:pt x="16020" y="14400"/>
                    <a:pt x="16110" y="14073"/>
                  </a:cubicBezTo>
                  <a:cubicBezTo>
                    <a:pt x="16200" y="13745"/>
                    <a:pt x="15660" y="11782"/>
                    <a:pt x="15390" y="9327"/>
                  </a:cubicBezTo>
                  <a:cubicBezTo>
                    <a:pt x="15120" y="6873"/>
                    <a:pt x="15120" y="3927"/>
                    <a:pt x="15570" y="2291"/>
                  </a:cubicBezTo>
                  <a:cubicBezTo>
                    <a:pt x="16020" y="655"/>
                    <a:pt x="16920" y="327"/>
                    <a:pt x="18000" y="164"/>
                  </a:cubicBezTo>
                  <a:cubicBezTo>
                    <a:pt x="19080" y="0"/>
                    <a:pt x="203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1" name="Line"/>
            <p:cNvSpPr/>
            <p:nvPr/>
          </p:nvSpPr>
          <p:spPr>
            <a:xfrm>
              <a:off x="1729920" y="6142624"/>
              <a:ext cx="60110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2" name="Line"/>
            <p:cNvSpPr/>
            <p:nvPr/>
          </p:nvSpPr>
          <p:spPr>
            <a:xfrm>
              <a:off x="1916601" y="5962282"/>
              <a:ext cx="366322" cy="248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258" extrusionOk="0">
                  <a:moveTo>
                    <a:pt x="332" y="6172"/>
                  </a:moveTo>
                  <a:cubicBezTo>
                    <a:pt x="97" y="4458"/>
                    <a:pt x="-138" y="2744"/>
                    <a:pt x="97" y="2744"/>
                  </a:cubicBezTo>
                  <a:cubicBezTo>
                    <a:pt x="332" y="2744"/>
                    <a:pt x="1036" y="4458"/>
                    <a:pt x="1858" y="7029"/>
                  </a:cubicBezTo>
                  <a:cubicBezTo>
                    <a:pt x="2679" y="9601"/>
                    <a:pt x="3619" y="13029"/>
                    <a:pt x="4558" y="15944"/>
                  </a:cubicBezTo>
                  <a:cubicBezTo>
                    <a:pt x="5497" y="18858"/>
                    <a:pt x="6436" y="21258"/>
                    <a:pt x="6553" y="21258"/>
                  </a:cubicBezTo>
                  <a:cubicBezTo>
                    <a:pt x="6671" y="21258"/>
                    <a:pt x="5966" y="18858"/>
                    <a:pt x="5379" y="15944"/>
                  </a:cubicBezTo>
                  <a:cubicBezTo>
                    <a:pt x="4792" y="13029"/>
                    <a:pt x="4323" y="9601"/>
                    <a:pt x="4088" y="7029"/>
                  </a:cubicBezTo>
                  <a:cubicBezTo>
                    <a:pt x="3853" y="4458"/>
                    <a:pt x="3853" y="2744"/>
                    <a:pt x="4440" y="1544"/>
                  </a:cubicBezTo>
                  <a:cubicBezTo>
                    <a:pt x="5027" y="344"/>
                    <a:pt x="6201" y="-342"/>
                    <a:pt x="7140" y="172"/>
                  </a:cubicBezTo>
                  <a:cubicBezTo>
                    <a:pt x="8079" y="687"/>
                    <a:pt x="8784" y="2401"/>
                    <a:pt x="9371" y="4115"/>
                  </a:cubicBezTo>
                  <a:cubicBezTo>
                    <a:pt x="9958" y="5829"/>
                    <a:pt x="10427" y="7544"/>
                    <a:pt x="10779" y="9258"/>
                  </a:cubicBezTo>
                  <a:cubicBezTo>
                    <a:pt x="11132" y="10972"/>
                    <a:pt x="11366" y="12687"/>
                    <a:pt x="11484" y="12515"/>
                  </a:cubicBezTo>
                  <a:cubicBezTo>
                    <a:pt x="11601" y="12344"/>
                    <a:pt x="11601" y="10287"/>
                    <a:pt x="11719" y="8401"/>
                  </a:cubicBezTo>
                  <a:cubicBezTo>
                    <a:pt x="11836" y="6515"/>
                    <a:pt x="12071" y="4801"/>
                    <a:pt x="12658" y="3429"/>
                  </a:cubicBezTo>
                  <a:cubicBezTo>
                    <a:pt x="13245" y="2058"/>
                    <a:pt x="14184" y="1029"/>
                    <a:pt x="15005" y="1715"/>
                  </a:cubicBezTo>
                  <a:cubicBezTo>
                    <a:pt x="15827" y="2401"/>
                    <a:pt x="16532" y="4801"/>
                    <a:pt x="17588" y="7544"/>
                  </a:cubicBezTo>
                  <a:cubicBezTo>
                    <a:pt x="18645" y="10287"/>
                    <a:pt x="20053" y="13372"/>
                    <a:pt x="21462" y="164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3" name="Line"/>
            <p:cNvSpPr/>
            <p:nvPr/>
          </p:nvSpPr>
          <p:spPr>
            <a:xfrm>
              <a:off x="2294943" y="5935946"/>
              <a:ext cx="276502" cy="23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1" extrusionOk="0">
                  <a:moveTo>
                    <a:pt x="0" y="9927"/>
                  </a:moveTo>
                  <a:cubicBezTo>
                    <a:pt x="1565" y="9207"/>
                    <a:pt x="3130" y="8487"/>
                    <a:pt x="4696" y="7947"/>
                  </a:cubicBezTo>
                  <a:cubicBezTo>
                    <a:pt x="6261" y="7407"/>
                    <a:pt x="7826" y="7047"/>
                    <a:pt x="8765" y="5967"/>
                  </a:cubicBezTo>
                  <a:cubicBezTo>
                    <a:pt x="9704" y="4887"/>
                    <a:pt x="10017" y="3087"/>
                    <a:pt x="9235" y="1827"/>
                  </a:cubicBezTo>
                  <a:cubicBezTo>
                    <a:pt x="8452" y="567"/>
                    <a:pt x="6574" y="-153"/>
                    <a:pt x="5009" y="27"/>
                  </a:cubicBezTo>
                  <a:cubicBezTo>
                    <a:pt x="3443" y="207"/>
                    <a:pt x="2191" y="1287"/>
                    <a:pt x="1409" y="3627"/>
                  </a:cubicBezTo>
                  <a:cubicBezTo>
                    <a:pt x="626" y="5967"/>
                    <a:pt x="313" y="9567"/>
                    <a:pt x="1409" y="13167"/>
                  </a:cubicBezTo>
                  <a:cubicBezTo>
                    <a:pt x="2504" y="16767"/>
                    <a:pt x="5009" y="20367"/>
                    <a:pt x="8609" y="20907"/>
                  </a:cubicBezTo>
                  <a:cubicBezTo>
                    <a:pt x="12209" y="21447"/>
                    <a:pt x="16904" y="18927"/>
                    <a:pt x="21600" y="1640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4" name="Line"/>
            <p:cNvSpPr/>
            <p:nvPr/>
          </p:nvSpPr>
          <p:spPr>
            <a:xfrm>
              <a:off x="2495307" y="5787815"/>
              <a:ext cx="400726" cy="34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4104" y="9320"/>
                  </a:moveTo>
                  <a:cubicBezTo>
                    <a:pt x="3024" y="8824"/>
                    <a:pt x="1944" y="8327"/>
                    <a:pt x="1188" y="8824"/>
                  </a:cubicBezTo>
                  <a:cubicBezTo>
                    <a:pt x="432" y="9320"/>
                    <a:pt x="0" y="10810"/>
                    <a:pt x="0" y="12796"/>
                  </a:cubicBezTo>
                  <a:cubicBezTo>
                    <a:pt x="0" y="14783"/>
                    <a:pt x="432" y="17265"/>
                    <a:pt x="1080" y="18879"/>
                  </a:cubicBezTo>
                  <a:cubicBezTo>
                    <a:pt x="1728" y="20493"/>
                    <a:pt x="2592" y="21238"/>
                    <a:pt x="3564" y="21362"/>
                  </a:cubicBezTo>
                  <a:cubicBezTo>
                    <a:pt x="4536" y="21486"/>
                    <a:pt x="5616" y="20989"/>
                    <a:pt x="6372" y="19376"/>
                  </a:cubicBezTo>
                  <a:cubicBezTo>
                    <a:pt x="7128" y="17762"/>
                    <a:pt x="7560" y="15031"/>
                    <a:pt x="7344" y="11927"/>
                  </a:cubicBezTo>
                  <a:cubicBezTo>
                    <a:pt x="7128" y="8824"/>
                    <a:pt x="6264" y="5348"/>
                    <a:pt x="5508" y="3114"/>
                  </a:cubicBezTo>
                  <a:cubicBezTo>
                    <a:pt x="4752" y="879"/>
                    <a:pt x="4104" y="-114"/>
                    <a:pt x="3996" y="10"/>
                  </a:cubicBezTo>
                  <a:cubicBezTo>
                    <a:pt x="3888" y="134"/>
                    <a:pt x="4320" y="1376"/>
                    <a:pt x="5724" y="4727"/>
                  </a:cubicBezTo>
                  <a:cubicBezTo>
                    <a:pt x="7128" y="8079"/>
                    <a:pt x="9504" y="13541"/>
                    <a:pt x="11124" y="16893"/>
                  </a:cubicBezTo>
                  <a:cubicBezTo>
                    <a:pt x="12744" y="20245"/>
                    <a:pt x="13608" y="21486"/>
                    <a:pt x="14040" y="21486"/>
                  </a:cubicBezTo>
                  <a:cubicBezTo>
                    <a:pt x="14472" y="21486"/>
                    <a:pt x="14472" y="20245"/>
                    <a:pt x="14364" y="18134"/>
                  </a:cubicBezTo>
                  <a:cubicBezTo>
                    <a:pt x="14256" y="16024"/>
                    <a:pt x="14040" y="13045"/>
                    <a:pt x="13824" y="10934"/>
                  </a:cubicBezTo>
                  <a:cubicBezTo>
                    <a:pt x="13608" y="8824"/>
                    <a:pt x="13392" y="7583"/>
                    <a:pt x="13608" y="7458"/>
                  </a:cubicBezTo>
                  <a:cubicBezTo>
                    <a:pt x="13824" y="7334"/>
                    <a:pt x="14472" y="8327"/>
                    <a:pt x="15336" y="10189"/>
                  </a:cubicBezTo>
                  <a:cubicBezTo>
                    <a:pt x="16200" y="12052"/>
                    <a:pt x="17280" y="14783"/>
                    <a:pt x="18360" y="16272"/>
                  </a:cubicBezTo>
                  <a:cubicBezTo>
                    <a:pt x="19440" y="17762"/>
                    <a:pt x="20520" y="18010"/>
                    <a:pt x="21600" y="182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5" name="Line"/>
            <p:cNvSpPr/>
            <p:nvPr/>
          </p:nvSpPr>
          <p:spPr>
            <a:xfrm>
              <a:off x="2751771" y="5793993"/>
              <a:ext cx="96175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6" name="Line"/>
            <p:cNvSpPr/>
            <p:nvPr/>
          </p:nvSpPr>
          <p:spPr>
            <a:xfrm>
              <a:off x="2903289" y="5891086"/>
              <a:ext cx="281266" cy="16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502" extrusionOk="0">
                  <a:moveTo>
                    <a:pt x="7663" y="1360"/>
                  </a:moveTo>
                  <a:cubicBezTo>
                    <a:pt x="6142" y="1360"/>
                    <a:pt x="4621" y="1360"/>
                    <a:pt x="3252" y="2096"/>
                  </a:cubicBezTo>
                  <a:cubicBezTo>
                    <a:pt x="1883" y="2832"/>
                    <a:pt x="666" y="4305"/>
                    <a:pt x="209" y="6514"/>
                  </a:cubicBezTo>
                  <a:cubicBezTo>
                    <a:pt x="-247" y="8723"/>
                    <a:pt x="57" y="11669"/>
                    <a:pt x="970" y="13632"/>
                  </a:cubicBezTo>
                  <a:cubicBezTo>
                    <a:pt x="1883" y="15596"/>
                    <a:pt x="3404" y="16578"/>
                    <a:pt x="4621" y="16087"/>
                  </a:cubicBezTo>
                  <a:cubicBezTo>
                    <a:pt x="5837" y="15596"/>
                    <a:pt x="6750" y="13632"/>
                    <a:pt x="7359" y="11423"/>
                  </a:cubicBezTo>
                  <a:cubicBezTo>
                    <a:pt x="7967" y="9214"/>
                    <a:pt x="8271" y="6760"/>
                    <a:pt x="8423" y="4305"/>
                  </a:cubicBezTo>
                  <a:cubicBezTo>
                    <a:pt x="8576" y="1851"/>
                    <a:pt x="8576" y="-604"/>
                    <a:pt x="9032" y="132"/>
                  </a:cubicBezTo>
                  <a:cubicBezTo>
                    <a:pt x="9488" y="869"/>
                    <a:pt x="10401" y="4796"/>
                    <a:pt x="11618" y="8478"/>
                  </a:cubicBezTo>
                  <a:cubicBezTo>
                    <a:pt x="12835" y="12160"/>
                    <a:pt x="14356" y="15596"/>
                    <a:pt x="15877" y="17805"/>
                  </a:cubicBezTo>
                  <a:cubicBezTo>
                    <a:pt x="17398" y="20014"/>
                    <a:pt x="18919" y="20996"/>
                    <a:pt x="19832" y="20260"/>
                  </a:cubicBezTo>
                  <a:cubicBezTo>
                    <a:pt x="20745" y="19523"/>
                    <a:pt x="21049" y="17069"/>
                    <a:pt x="21353" y="1461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7" name="Line"/>
            <p:cNvSpPr/>
            <p:nvPr/>
          </p:nvSpPr>
          <p:spPr>
            <a:xfrm>
              <a:off x="3136467" y="5733884"/>
              <a:ext cx="216393" cy="37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4645"/>
                    <a:pt x="8000" y="9290"/>
                    <a:pt x="11600" y="12890"/>
                  </a:cubicBezTo>
                  <a:cubicBezTo>
                    <a:pt x="15200" y="16490"/>
                    <a:pt x="18400" y="1904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8" name="Line"/>
            <p:cNvSpPr/>
            <p:nvPr/>
          </p:nvSpPr>
          <p:spPr>
            <a:xfrm>
              <a:off x="3184554" y="5878145"/>
              <a:ext cx="228415" cy="8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79" y="16457"/>
                    <a:pt x="758" y="11314"/>
                    <a:pt x="3411" y="7714"/>
                  </a:cubicBezTo>
                  <a:cubicBezTo>
                    <a:pt x="6063" y="4114"/>
                    <a:pt x="10989" y="2057"/>
                    <a:pt x="14400" y="1029"/>
                  </a:cubicBezTo>
                  <a:cubicBezTo>
                    <a:pt x="17811" y="0"/>
                    <a:pt x="19705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9" name="Line"/>
            <p:cNvSpPr/>
            <p:nvPr/>
          </p:nvSpPr>
          <p:spPr>
            <a:xfrm>
              <a:off x="3446305" y="5802078"/>
              <a:ext cx="195078" cy="25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0831" extrusionOk="0">
                  <a:moveTo>
                    <a:pt x="1590" y="11122"/>
                  </a:moveTo>
                  <a:cubicBezTo>
                    <a:pt x="3318" y="10140"/>
                    <a:pt x="5046" y="9158"/>
                    <a:pt x="6342" y="7358"/>
                  </a:cubicBezTo>
                  <a:cubicBezTo>
                    <a:pt x="7638" y="5558"/>
                    <a:pt x="8502" y="2940"/>
                    <a:pt x="7854" y="1467"/>
                  </a:cubicBezTo>
                  <a:cubicBezTo>
                    <a:pt x="7206" y="-6"/>
                    <a:pt x="5046" y="-333"/>
                    <a:pt x="3534" y="322"/>
                  </a:cubicBezTo>
                  <a:cubicBezTo>
                    <a:pt x="2022" y="976"/>
                    <a:pt x="1158" y="2612"/>
                    <a:pt x="510" y="5231"/>
                  </a:cubicBezTo>
                  <a:cubicBezTo>
                    <a:pt x="-138" y="7849"/>
                    <a:pt x="-570" y="11449"/>
                    <a:pt x="1806" y="14394"/>
                  </a:cubicBezTo>
                  <a:cubicBezTo>
                    <a:pt x="4182" y="17340"/>
                    <a:pt x="9366" y="19631"/>
                    <a:pt x="13038" y="20449"/>
                  </a:cubicBezTo>
                  <a:cubicBezTo>
                    <a:pt x="16710" y="21267"/>
                    <a:pt x="18870" y="20612"/>
                    <a:pt x="21030" y="199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0" name="Line"/>
            <p:cNvSpPr/>
            <p:nvPr/>
          </p:nvSpPr>
          <p:spPr>
            <a:xfrm>
              <a:off x="3708002" y="5620200"/>
              <a:ext cx="257969" cy="45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291" extrusionOk="0">
                  <a:moveTo>
                    <a:pt x="2450" y="9923"/>
                  </a:moveTo>
                  <a:cubicBezTo>
                    <a:pt x="1454" y="11817"/>
                    <a:pt x="457" y="13712"/>
                    <a:pt x="124" y="15133"/>
                  </a:cubicBezTo>
                  <a:cubicBezTo>
                    <a:pt x="-208" y="16554"/>
                    <a:pt x="124" y="17502"/>
                    <a:pt x="1121" y="18070"/>
                  </a:cubicBezTo>
                  <a:cubicBezTo>
                    <a:pt x="2118" y="18638"/>
                    <a:pt x="3780" y="18828"/>
                    <a:pt x="5109" y="18544"/>
                  </a:cubicBezTo>
                  <a:cubicBezTo>
                    <a:pt x="6438" y="18259"/>
                    <a:pt x="7435" y="17502"/>
                    <a:pt x="7601" y="15038"/>
                  </a:cubicBezTo>
                  <a:cubicBezTo>
                    <a:pt x="7767" y="12575"/>
                    <a:pt x="7103" y="8407"/>
                    <a:pt x="5940" y="5375"/>
                  </a:cubicBezTo>
                  <a:cubicBezTo>
                    <a:pt x="4777" y="2344"/>
                    <a:pt x="3115" y="449"/>
                    <a:pt x="2617" y="70"/>
                  </a:cubicBezTo>
                  <a:cubicBezTo>
                    <a:pt x="2118" y="-309"/>
                    <a:pt x="2783" y="828"/>
                    <a:pt x="5275" y="4049"/>
                  </a:cubicBezTo>
                  <a:cubicBezTo>
                    <a:pt x="7767" y="7270"/>
                    <a:pt x="12087" y="12575"/>
                    <a:pt x="15078" y="15796"/>
                  </a:cubicBezTo>
                  <a:cubicBezTo>
                    <a:pt x="18069" y="19017"/>
                    <a:pt x="19730" y="20154"/>
                    <a:pt x="21392" y="212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1" name="Line"/>
            <p:cNvSpPr/>
            <p:nvPr/>
          </p:nvSpPr>
          <p:spPr>
            <a:xfrm>
              <a:off x="2114617" y="6489113"/>
              <a:ext cx="204371" cy="32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2511"/>
                  </a:moveTo>
                  <a:cubicBezTo>
                    <a:pt x="424" y="1194"/>
                    <a:pt x="847" y="-123"/>
                    <a:pt x="1694" y="9"/>
                  </a:cubicBezTo>
                  <a:cubicBezTo>
                    <a:pt x="2541" y="140"/>
                    <a:pt x="3812" y="1721"/>
                    <a:pt x="6353" y="4882"/>
                  </a:cubicBezTo>
                  <a:cubicBezTo>
                    <a:pt x="8894" y="8043"/>
                    <a:pt x="12706" y="12784"/>
                    <a:pt x="15459" y="15682"/>
                  </a:cubicBezTo>
                  <a:cubicBezTo>
                    <a:pt x="18212" y="18579"/>
                    <a:pt x="19906" y="19633"/>
                    <a:pt x="20753" y="20292"/>
                  </a:cubicBezTo>
                  <a:cubicBezTo>
                    <a:pt x="21600" y="20950"/>
                    <a:pt x="21600" y="21214"/>
                    <a:pt x="21600" y="214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2" name="Line"/>
            <p:cNvSpPr/>
            <p:nvPr/>
          </p:nvSpPr>
          <p:spPr>
            <a:xfrm>
              <a:off x="2087504" y="6473053"/>
              <a:ext cx="385534" cy="31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476" extrusionOk="0">
                  <a:moveTo>
                    <a:pt x="1491" y="10946"/>
                  </a:moveTo>
                  <a:cubicBezTo>
                    <a:pt x="1050" y="9596"/>
                    <a:pt x="610" y="8246"/>
                    <a:pt x="279" y="6896"/>
                  </a:cubicBezTo>
                  <a:cubicBezTo>
                    <a:pt x="-52" y="5546"/>
                    <a:pt x="-272" y="4196"/>
                    <a:pt x="720" y="2846"/>
                  </a:cubicBezTo>
                  <a:cubicBezTo>
                    <a:pt x="1712" y="1496"/>
                    <a:pt x="3916" y="146"/>
                    <a:pt x="5899" y="11"/>
                  </a:cubicBezTo>
                  <a:cubicBezTo>
                    <a:pt x="7883" y="-124"/>
                    <a:pt x="9646" y="956"/>
                    <a:pt x="10308" y="2171"/>
                  </a:cubicBezTo>
                  <a:cubicBezTo>
                    <a:pt x="10969" y="3386"/>
                    <a:pt x="10528" y="4736"/>
                    <a:pt x="9977" y="5951"/>
                  </a:cubicBezTo>
                  <a:cubicBezTo>
                    <a:pt x="9426" y="7166"/>
                    <a:pt x="8765" y="8246"/>
                    <a:pt x="8214" y="9461"/>
                  </a:cubicBezTo>
                  <a:cubicBezTo>
                    <a:pt x="7663" y="10676"/>
                    <a:pt x="7222" y="12026"/>
                    <a:pt x="8104" y="12701"/>
                  </a:cubicBezTo>
                  <a:cubicBezTo>
                    <a:pt x="8985" y="13376"/>
                    <a:pt x="11189" y="13376"/>
                    <a:pt x="13063" y="13376"/>
                  </a:cubicBezTo>
                  <a:cubicBezTo>
                    <a:pt x="14936" y="13376"/>
                    <a:pt x="16479" y="13376"/>
                    <a:pt x="17801" y="13376"/>
                  </a:cubicBezTo>
                  <a:cubicBezTo>
                    <a:pt x="19124" y="13376"/>
                    <a:pt x="20226" y="13376"/>
                    <a:pt x="20777" y="14051"/>
                  </a:cubicBezTo>
                  <a:cubicBezTo>
                    <a:pt x="21328" y="14726"/>
                    <a:pt x="21328" y="16076"/>
                    <a:pt x="20887" y="17156"/>
                  </a:cubicBezTo>
                  <a:cubicBezTo>
                    <a:pt x="20446" y="18236"/>
                    <a:pt x="19565" y="19046"/>
                    <a:pt x="18242" y="19721"/>
                  </a:cubicBezTo>
                  <a:cubicBezTo>
                    <a:pt x="16920" y="20396"/>
                    <a:pt x="15157" y="20936"/>
                    <a:pt x="13393" y="2147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3" name="Line"/>
            <p:cNvSpPr/>
            <p:nvPr/>
          </p:nvSpPr>
          <p:spPr>
            <a:xfrm>
              <a:off x="2511335" y="6515299"/>
              <a:ext cx="180328" cy="22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5" extrusionOk="0">
                  <a:moveTo>
                    <a:pt x="0" y="6821"/>
                  </a:moveTo>
                  <a:cubicBezTo>
                    <a:pt x="2880" y="9853"/>
                    <a:pt x="5760" y="12884"/>
                    <a:pt x="8160" y="15537"/>
                  </a:cubicBezTo>
                  <a:cubicBezTo>
                    <a:pt x="10560" y="18189"/>
                    <a:pt x="12480" y="20463"/>
                    <a:pt x="12480" y="21032"/>
                  </a:cubicBezTo>
                  <a:cubicBezTo>
                    <a:pt x="12480" y="21600"/>
                    <a:pt x="10560" y="20463"/>
                    <a:pt x="8880" y="18000"/>
                  </a:cubicBezTo>
                  <a:cubicBezTo>
                    <a:pt x="7200" y="15537"/>
                    <a:pt x="5760" y="11747"/>
                    <a:pt x="5520" y="8905"/>
                  </a:cubicBezTo>
                  <a:cubicBezTo>
                    <a:pt x="5280" y="6063"/>
                    <a:pt x="6240" y="4168"/>
                    <a:pt x="9120" y="2842"/>
                  </a:cubicBezTo>
                  <a:cubicBezTo>
                    <a:pt x="12000" y="1516"/>
                    <a:pt x="16800" y="75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4" name="Line"/>
            <p:cNvSpPr/>
            <p:nvPr/>
          </p:nvSpPr>
          <p:spPr>
            <a:xfrm>
              <a:off x="2715705" y="6449710"/>
              <a:ext cx="348633" cy="29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3" extrusionOk="0">
                  <a:moveTo>
                    <a:pt x="0" y="11473"/>
                  </a:moveTo>
                  <a:cubicBezTo>
                    <a:pt x="1241" y="11473"/>
                    <a:pt x="2483" y="11473"/>
                    <a:pt x="4097" y="10478"/>
                  </a:cubicBezTo>
                  <a:cubicBezTo>
                    <a:pt x="5710" y="9483"/>
                    <a:pt x="7697" y="7494"/>
                    <a:pt x="8690" y="5646"/>
                  </a:cubicBezTo>
                  <a:cubicBezTo>
                    <a:pt x="9683" y="3799"/>
                    <a:pt x="9683" y="2094"/>
                    <a:pt x="9062" y="1099"/>
                  </a:cubicBezTo>
                  <a:cubicBezTo>
                    <a:pt x="8441" y="104"/>
                    <a:pt x="7200" y="-180"/>
                    <a:pt x="6083" y="104"/>
                  </a:cubicBezTo>
                  <a:cubicBezTo>
                    <a:pt x="4966" y="388"/>
                    <a:pt x="3972" y="1241"/>
                    <a:pt x="3103" y="4225"/>
                  </a:cubicBezTo>
                  <a:cubicBezTo>
                    <a:pt x="2234" y="7209"/>
                    <a:pt x="1490" y="12325"/>
                    <a:pt x="2110" y="15878"/>
                  </a:cubicBezTo>
                  <a:cubicBezTo>
                    <a:pt x="2731" y="19431"/>
                    <a:pt x="4717" y="21420"/>
                    <a:pt x="8193" y="21136"/>
                  </a:cubicBezTo>
                  <a:cubicBezTo>
                    <a:pt x="11669" y="20852"/>
                    <a:pt x="16634" y="18294"/>
                    <a:pt x="21600" y="1573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5" name="Line"/>
            <p:cNvSpPr/>
            <p:nvPr/>
          </p:nvSpPr>
          <p:spPr>
            <a:xfrm>
              <a:off x="2957031" y="6497096"/>
              <a:ext cx="227524" cy="23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430" extrusionOk="0">
                  <a:moveTo>
                    <a:pt x="4463" y="2809"/>
                  </a:moveTo>
                  <a:cubicBezTo>
                    <a:pt x="3327" y="1320"/>
                    <a:pt x="2190" y="-170"/>
                    <a:pt x="1432" y="16"/>
                  </a:cubicBezTo>
                  <a:cubicBezTo>
                    <a:pt x="674" y="202"/>
                    <a:pt x="295" y="2064"/>
                    <a:pt x="105" y="5416"/>
                  </a:cubicBezTo>
                  <a:cubicBezTo>
                    <a:pt x="-84" y="8768"/>
                    <a:pt x="-84" y="13609"/>
                    <a:pt x="674" y="16775"/>
                  </a:cubicBezTo>
                  <a:cubicBezTo>
                    <a:pt x="1432" y="19940"/>
                    <a:pt x="2948" y="21430"/>
                    <a:pt x="4274" y="21430"/>
                  </a:cubicBezTo>
                  <a:cubicBezTo>
                    <a:pt x="5600" y="21430"/>
                    <a:pt x="6737" y="19940"/>
                    <a:pt x="7305" y="17333"/>
                  </a:cubicBezTo>
                  <a:cubicBezTo>
                    <a:pt x="7874" y="14727"/>
                    <a:pt x="7874" y="11002"/>
                    <a:pt x="7684" y="8023"/>
                  </a:cubicBezTo>
                  <a:cubicBezTo>
                    <a:pt x="7495" y="5044"/>
                    <a:pt x="7116" y="2809"/>
                    <a:pt x="7495" y="2623"/>
                  </a:cubicBezTo>
                  <a:cubicBezTo>
                    <a:pt x="7874" y="2437"/>
                    <a:pt x="9011" y="4299"/>
                    <a:pt x="10527" y="6906"/>
                  </a:cubicBezTo>
                  <a:cubicBezTo>
                    <a:pt x="12042" y="9513"/>
                    <a:pt x="13937" y="12864"/>
                    <a:pt x="15642" y="15099"/>
                  </a:cubicBezTo>
                  <a:cubicBezTo>
                    <a:pt x="17348" y="17333"/>
                    <a:pt x="18863" y="18451"/>
                    <a:pt x="19811" y="18637"/>
                  </a:cubicBezTo>
                  <a:cubicBezTo>
                    <a:pt x="20758" y="18823"/>
                    <a:pt x="21137" y="18078"/>
                    <a:pt x="21516" y="1733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6" name="Line"/>
            <p:cNvSpPr/>
            <p:nvPr/>
          </p:nvSpPr>
          <p:spPr>
            <a:xfrm>
              <a:off x="3124446" y="6334972"/>
              <a:ext cx="432784" cy="298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0"/>
                  </a:moveTo>
                  <a:cubicBezTo>
                    <a:pt x="1400" y="5184"/>
                    <a:pt x="2800" y="10368"/>
                    <a:pt x="3900" y="13680"/>
                  </a:cubicBezTo>
                  <a:cubicBezTo>
                    <a:pt x="5000" y="16992"/>
                    <a:pt x="5800" y="18432"/>
                    <a:pt x="6700" y="19584"/>
                  </a:cubicBezTo>
                  <a:cubicBezTo>
                    <a:pt x="7600" y="20736"/>
                    <a:pt x="8600" y="21600"/>
                    <a:pt x="9400" y="21456"/>
                  </a:cubicBezTo>
                  <a:cubicBezTo>
                    <a:pt x="10200" y="21312"/>
                    <a:pt x="10800" y="20160"/>
                    <a:pt x="11300" y="18720"/>
                  </a:cubicBezTo>
                  <a:cubicBezTo>
                    <a:pt x="11800" y="17280"/>
                    <a:pt x="12200" y="15552"/>
                    <a:pt x="12500" y="13968"/>
                  </a:cubicBezTo>
                  <a:cubicBezTo>
                    <a:pt x="12800" y="12384"/>
                    <a:pt x="13000" y="10944"/>
                    <a:pt x="13100" y="11376"/>
                  </a:cubicBezTo>
                  <a:cubicBezTo>
                    <a:pt x="13200" y="11808"/>
                    <a:pt x="13200" y="14112"/>
                    <a:pt x="13700" y="15552"/>
                  </a:cubicBezTo>
                  <a:cubicBezTo>
                    <a:pt x="14200" y="16992"/>
                    <a:pt x="15200" y="17568"/>
                    <a:pt x="16600" y="17856"/>
                  </a:cubicBezTo>
                  <a:cubicBezTo>
                    <a:pt x="18000" y="18144"/>
                    <a:pt x="19800" y="18144"/>
                    <a:pt x="21600" y="181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7" name="Line"/>
            <p:cNvSpPr/>
            <p:nvPr/>
          </p:nvSpPr>
          <p:spPr>
            <a:xfrm>
              <a:off x="3629360" y="6243905"/>
              <a:ext cx="384698" cy="36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1" extrusionOk="0">
                  <a:moveTo>
                    <a:pt x="3375" y="10971"/>
                  </a:moveTo>
                  <a:cubicBezTo>
                    <a:pt x="2250" y="11205"/>
                    <a:pt x="1125" y="11440"/>
                    <a:pt x="562" y="12262"/>
                  </a:cubicBezTo>
                  <a:cubicBezTo>
                    <a:pt x="0" y="13084"/>
                    <a:pt x="0" y="14492"/>
                    <a:pt x="0" y="15784"/>
                  </a:cubicBezTo>
                  <a:cubicBezTo>
                    <a:pt x="0" y="17075"/>
                    <a:pt x="0" y="18249"/>
                    <a:pt x="675" y="19305"/>
                  </a:cubicBezTo>
                  <a:cubicBezTo>
                    <a:pt x="1350" y="20362"/>
                    <a:pt x="2700" y="21301"/>
                    <a:pt x="3825" y="21301"/>
                  </a:cubicBezTo>
                  <a:cubicBezTo>
                    <a:pt x="4950" y="21301"/>
                    <a:pt x="5850" y="20362"/>
                    <a:pt x="6187" y="18014"/>
                  </a:cubicBezTo>
                  <a:cubicBezTo>
                    <a:pt x="6525" y="15666"/>
                    <a:pt x="6300" y="11910"/>
                    <a:pt x="5962" y="9444"/>
                  </a:cubicBezTo>
                  <a:cubicBezTo>
                    <a:pt x="5625" y="6979"/>
                    <a:pt x="5175" y="5805"/>
                    <a:pt x="4612" y="4162"/>
                  </a:cubicBezTo>
                  <a:cubicBezTo>
                    <a:pt x="4050" y="2518"/>
                    <a:pt x="3375" y="405"/>
                    <a:pt x="3262" y="53"/>
                  </a:cubicBezTo>
                  <a:cubicBezTo>
                    <a:pt x="3150" y="-299"/>
                    <a:pt x="3600" y="1110"/>
                    <a:pt x="4725" y="4162"/>
                  </a:cubicBezTo>
                  <a:cubicBezTo>
                    <a:pt x="5850" y="7214"/>
                    <a:pt x="7650" y="11910"/>
                    <a:pt x="10575" y="14610"/>
                  </a:cubicBezTo>
                  <a:cubicBezTo>
                    <a:pt x="13500" y="17310"/>
                    <a:pt x="17550" y="18014"/>
                    <a:pt x="21600" y="187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8" name="Line"/>
            <p:cNvSpPr/>
            <p:nvPr/>
          </p:nvSpPr>
          <p:spPr>
            <a:xfrm>
              <a:off x="3944676" y="6337978"/>
              <a:ext cx="164732" cy="213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0" h="20902" extrusionOk="0">
                  <a:moveTo>
                    <a:pt x="11711" y="5596"/>
                  </a:moveTo>
                  <a:cubicBezTo>
                    <a:pt x="9702" y="4418"/>
                    <a:pt x="7692" y="3240"/>
                    <a:pt x="5683" y="3240"/>
                  </a:cubicBezTo>
                  <a:cubicBezTo>
                    <a:pt x="3674" y="3240"/>
                    <a:pt x="1664" y="4418"/>
                    <a:pt x="660" y="6774"/>
                  </a:cubicBezTo>
                  <a:cubicBezTo>
                    <a:pt x="-345" y="9130"/>
                    <a:pt x="-345" y="12665"/>
                    <a:pt x="1664" y="15414"/>
                  </a:cubicBezTo>
                  <a:cubicBezTo>
                    <a:pt x="3674" y="18163"/>
                    <a:pt x="7692" y="20127"/>
                    <a:pt x="10957" y="20716"/>
                  </a:cubicBezTo>
                  <a:cubicBezTo>
                    <a:pt x="14222" y="21305"/>
                    <a:pt x="16734" y="20520"/>
                    <a:pt x="18492" y="17967"/>
                  </a:cubicBezTo>
                  <a:cubicBezTo>
                    <a:pt x="20250" y="15414"/>
                    <a:pt x="21255" y="11094"/>
                    <a:pt x="20250" y="7756"/>
                  </a:cubicBezTo>
                  <a:cubicBezTo>
                    <a:pt x="19246" y="4418"/>
                    <a:pt x="16232" y="2061"/>
                    <a:pt x="13218" y="883"/>
                  </a:cubicBezTo>
                  <a:cubicBezTo>
                    <a:pt x="10204" y="-295"/>
                    <a:pt x="7190" y="-295"/>
                    <a:pt x="5683" y="883"/>
                  </a:cubicBezTo>
                  <a:cubicBezTo>
                    <a:pt x="4176" y="2061"/>
                    <a:pt x="4176" y="4418"/>
                    <a:pt x="4678" y="6774"/>
                  </a:cubicBezTo>
                  <a:cubicBezTo>
                    <a:pt x="5181" y="9130"/>
                    <a:pt x="6185" y="11487"/>
                    <a:pt x="7190" y="138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9" name="Line"/>
            <p:cNvSpPr/>
            <p:nvPr/>
          </p:nvSpPr>
          <p:spPr>
            <a:xfrm>
              <a:off x="4223905" y="6246192"/>
              <a:ext cx="336643" cy="237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009" extrusionOk="0">
                  <a:moveTo>
                    <a:pt x="1178" y="12094"/>
                  </a:moveTo>
                  <a:cubicBezTo>
                    <a:pt x="923" y="10324"/>
                    <a:pt x="669" y="8553"/>
                    <a:pt x="415" y="8553"/>
                  </a:cubicBezTo>
                  <a:cubicBezTo>
                    <a:pt x="161" y="8553"/>
                    <a:pt x="-93" y="10324"/>
                    <a:pt x="34" y="12094"/>
                  </a:cubicBezTo>
                  <a:cubicBezTo>
                    <a:pt x="161" y="13865"/>
                    <a:pt x="669" y="15635"/>
                    <a:pt x="1432" y="17229"/>
                  </a:cubicBezTo>
                  <a:cubicBezTo>
                    <a:pt x="2194" y="18822"/>
                    <a:pt x="3211" y="20239"/>
                    <a:pt x="4354" y="20770"/>
                  </a:cubicBezTo>
                  <a:cubicBezTo>
                    <a:pt x="5498" y="21301"/>
                    <a:pt x="6768" y="20947"/>
                    <a:pt x="7531" y="19708"/>
                  </a:cubicBezTo>
                  <a:cubicBezTo>
                    <a:pt x="8293" y="18468"/>
                    <a:pt x="8547" y="16344"/>
                    <a:pt x="8674" y="14219"/>
                  </a:cubicBezTo>
                  <a:cubicBezTo>
                    <a:pt x="8801" y="12094"/>
                    <a:pt x="8801" y="9970"/>
                    <a:pt x="8674" y="9793"/>
                  </a:cubicBezTo>
                  <a:cubicBezTo>
                    <a:pt x="8547" y="9616"/>
                    <a:pt x="8293" y="11386"/>
                    <a:pt x="8674" y="12980"/>
                  </a:cubicBezTo>
                  <a:cubicBezTo>
                    <a:pt x="9055" y="14573"/>
                    <a:pt x="10072" y="15990"/>
                    <a:pt x="11978" y="16698"/>
                  </a:cubicBezTo>
                  <a:cubicBezTo>
                    <a:pt x="13883" y="17406"/>
                    <a:pt x="16679" y="17406"/>
                    <a:pt x="18458" y="15812"/>
                  </a:cubicBezTo>
                  <a:cubicBezTo>
                    <a:pt x="20236" y="14219"/>
                    <a:pt x="20999" y="11032"/>
                    <a:pt x="21253" y="8553"/>
                  </a:cubicBezTo>
                  <a:cubicBezTo>
                    <a:pt x="21507" y="6075"/>
                    <a:pt x="21253" y="4304"/>
                    <a:pt x="20491" y="2711"/>
                  </a:cubicBezTo>
                  <a:cubicBezTo>
                    <a:pt x="19728" y="1117"/>
                    <a:pt x="18458" y="-299"/>
                    <a:pt x="17822" y="55"/>
                  </a:cubicBezTo>
                  <a:cubicBezTo>
                    <a:pt x="17187" y="409"/>
                    <a:pt x="17187" y="2534"/>
                    <a:pt x="17187" y="46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0" name="Line"/>
            <p:cNvSpPr/>
            <p:nvPr/>
          </p:nvSpPr>
          <p:spPr>
            <a:xfrm>
              <a:off x="4621500" y="6244641"/>
              <a:ext cx="342278" cy="114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0550" extrusionOk="0">
                  <a:moveTo>
                    <a:pt x="355" y="7590"/>
                  </a:moveTo>
                  <a:cubicBezTo>
                    <a:pt x="104" y="3990"/>
                    <a:pt x="-147" y="390"/>
                    <a:pt x="104" y="30"/>
                  </a:cubicBezTo>
                  <a:cubicBezTo>
                    <a:pt x="355" y="-330"/>
                    <a:pt x="1109" y="2550"/>
                    <a:pt x="1988" y="7230"/>
                  </a:cubicBezTo>
                  <a:cubicBezTo>
                    <a:pt x="2867" y="11910"/>
                    <a:pt x="3872" y="18390"/>
                    <a:pt x="4625" y="19830"/>
                  </a:cubicBezTo>
                  <a:cubicBezTo>
                    <a:pt x="5379" y="21270"/>
                    <a:pt x="5881" y="17670"/>
                    <a:pt x="7262" y="13710"/>
                  </a:cubicBezTo>
                  <a:cubicBezTo>
                    <a:pt x="8644" y="9750"/>
                    <a:pt x="10904" y="5430"/>
                    <a:pt x="13416" y="6510"/>
                  </a:cubicBezTo>
                  <a:cubicBezTo>
                    <a:pt x="15927" y="7590"/>
                    <a:pt x="18690" y="14070"/>
                    <a:pt x="21453" y="2055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Line"/>
            <p:cNvSpPr/>
            <p:nvPr/>
          </p:nvSpPr>
          <p:spPr>
            <a:xfrm>
              <a:off x="1993912" y="10052906"/>
              <a:ext cx="757860" cy="157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68" extrusionOk="0">
                  <a:moveTo>
                    <a:pt x="355" y="20628"/>
                  </a:moveTo>
                  <a:cubicBezTo>
                    <a:pt x="3197" y="15768"/>
                    <a:pt x="6039" y="10908"/>
                    <a:pt x="8995" y="7128"/>
                  </a:cubicBezTo>
                  <a:cubicBezTo>
                    <a:pt x="11951" y="3348"/>
                    <a:pt x="15020" y="648"/>
                    <a:pt x="16782" y="108"/>
                  </a:cubicBezTo>
                  <a:cubicBezTo>
                    <a:pt x="18544" y="-432"/>
                    <a:pt x="18999" y="1188"/>
                    <a:pt x="18942" y="1998"/>
                  </a:cubicBezTo>
                  <a:cubicBezTo>
                    <a:pt x="18885" y="2808"/>
                    <a:pt x="18317" y="2808"/>
                    <a:pt x="16668" y="3618"/>
                  </a:cubicBezTo>
                  <a:cubicBezTo>
                    <a:pt x="15020" y="4428"/>
                    <a:pt x="12292" y="6048"/>
                    <a:pt x="9620" y="8748"/>
                  </a:cubicBezTo>
                  <a:cubicBezTo>
                    <a:pt x="6948" y="11448"/>
                    <a:pt x="4334" y="15228"/>
                    <a:pt x="2628" y="17658"/>
                  </a:cubicBezTo>
                  <a:cubicBezTo>
                    <a:pt x="923" y="20088"/>
                    <a:pt x="127" y="21168"/>
                    <a:pt x="14" y="21168"/>
                  </a:cubicBezTo>
                  <a:cubicBezTo>
                    <a:pt x="-100" y="21168"/>
                    <a:pt x="468" y="20088"/>
                    <a:pt x="2458" y="17928"/>
                  </a:cubicBezTo>
                  <a:cubicBezTo>
                    <a:pt x="4447" y="15768"/>
                    <a:pt x="7858" y="12528"/>
                    <a:pt x="11268" y="11448"/>
                  </a:cubicBezTo>
                  <a:cubicBezTo>
                    <a:pt x="14679" y="10368"/>
                    <a:pt x="18089" y="11448"/>
                    <a:pt x="21500" y="1252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Line"/>
            <p:cNvSpPr/>
            <p:nvPr/>
          </p:nvSpPr>
          <p:spPr>
            <a:xfrm>
              <a:off x="733839" y="1710177"/>
              <a:ext cx="190624" cy="66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327" extrusionOk="0">
                  <a:moveTo>
                    <a:pt x="21406" y="2187"/>
                  </a:moveTo>
                  <a:cubicBezTo>
                    <a:pt x="20056" y="1164"/>
                    <a:pt x="18706" y="142"/>
                    <a:pt x="17581" y="14"/>
                  </a:cubicBezTo>
                  <a:cubicBezTo>
                    <a:pt x="16456" y="-114"/>
                    <a:pt x="15556" y="653"/>
                    <a:pt x="13306" y="3145"/>
                  </a:cubicBezTo>
                  <a:cubicBezTo>
                    <a:pt x="11056" y="5637"/>
                    <a:pt x="7456" y="9855"/>
                    <a:pt x="4981" y="12987"/>
                  </a:cubicBezTo>
                  <a:cubicBezTo>
                    <a:pt x="2506" y="16118"/>
                    <a:pt x="1156" y="18163"/>
                    <a:pt x="481" y="19505"/>
                  </a:cubicBezTo>
                  <a:cubicBezTo>
                    <a:pt x="-194" y="20847"/>
                    <a:pt x="-194" y="21486"/>
                    <a:pt x="706" y="21294"/>
                  </a:cubicBezTo>
                  <a:cubicBezTo>
                    <a:pt x="1606" y="21103"/>
                    <a:pt x="3406" y="20080"/>
                    <a:pt x="5206" y="1905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Line"/>
            <p:cNvSpPr/>
            <p:nvPr/>
          </p:nvSpPr>
          <p:spPr>
            <a:xfrm>
              <a:off x="803165" y="1782021"/>
              <a:ext cx="349711" cy="525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465" extrusionOk="0">
                  <a:moveTo>
                    <a:pt x="1539" y="4283"/>
                  </a:moveTo>
                  <a:cubicBezTo>
                    <a:pt x="1294" y="3465"/>
                    <a:pt x="1048" y="2647"/>
                    <a:pt x="680" y="1829"/>
                  </a:cubicBezTo>
                  <a:cubicBezTo>
                    <a:pt x="312" y="1010"/>
                    <a:pt x="-179" y="192"/>
                    <a:pt x="66" y="29"/>
                  </a:cubicBezTo>
                  <a:cubicBezTo>
                    <a:pt x="312" y="-135"/>
                    <a:pt x="1294" y="356"/>
                    <a:pt x="3748" y="2565"/>
                  </a:cubicBezTo>
                  <a:cubicBezTo>
                    <a:pt x="6203" y="4774"/>
                    <a:pt x="10130" y="8701"/>
                    <a:pt x="13321" y="12138"/>
                  </a:cubicBezTo>
                  <a:cubicBezTo>
                    <a:pt x="16512" y="15574"/>
                    <a:pt x="18966" y="18520"/>
                    <a:pt x="21421" y="214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Line"/>
            <p:cNvSpPr/>
            <p:nvPr/>
          </p:nvSpPr>
          <p:spPr>
            <a:xfrm>
              <a:off x="864353" y="2115330"/>
              <a:ext cx="288523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Line"/>
            <p:cNvSpPr/>
            <p:nvPr/>
          </p:nvSpPr>
          <p:spPr>
            <a:xfrm>
              <a:off x="1194483" y="1732988"/>
              <a:ext cx="355111" cy="5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73" extrusionOk="0">
                  <a:moveTo>
                    <a:pt x="5489" y="11503"/>
                  </a:moveTo>
                  <a:cubicBezTo>
                    <a:pt x="4033" y="11217"/>
                    <a:pt x="2577" y="10931"/>
                    <a:pt x="1606" y="11217"/>
                  </a:cubicBezTo>
                  <a:cubicBezTo>
                    <a:pt x="635" y="11503"/>
                    <a:pt x="150" y="12361"/>
                    <a:pt x="28" y="13505"/>
                  </a:cubicBezTo>
                  <a:cubicBezTo>
                    <a:pt x="-93" y="14650"/>
                    <a:pt x="150" y="16080"/>
                    <a:pt x="1242" y="17153"/>
                  </a:cubicBezTo>
                  <a:cubicBezTo>
                    <a:pt x="2334" y="18226"/>
                    <a:pt x="4276" y="18941"/>
                    <a:pt x="6581" y="18441"/>
                  </a:cubicBezTo>
                  <a:cubicBezTo>
                    <a:pt x="8887" y="17940"/>
                    <a:pt x="11556" y="16223"/>
                    <a:pt x="12285" y="13434"/>
                  </a:cubicBezTo>
                  <a:cubicBezTo>
                    <a:pt x="13013" y="10645"/>
                    <a:pt x="11799" y="6782"/>
                    <a:pt x="10586" y="4207"/>
                  </a:cubicBezTo>
                  <a:cubicBezTo>
                    <a:pt x="9372" y="1633"/>
                    <a:pt x="8159" y="345"/>
                    <a:pt x="7673" y="59"/>
                  </a:cubicBezTo>
                  <a:cubicBezTo>
                    <a:pt x="7188" y="-227"/>
                    <a:pt x="7431" y="488"/>
                    <a:pt x="8401" y="3063"/>
                  </a:cubicBezTo>
                  <a:cubicBezTo>
                    <a:pt x="9372" y="5638"/>
                    <a:pt x="11071" y="10072"/>
                    <a:pt x="13377" y="13434"/>
                  </a:cubicBezTo>
                  <a:cubicBezTo>
                    <a:pt x="15682" y="16796"/>
                    <a:pt x="18595" y="19084"/>
                    <a:pt x="21507" y="213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Line"/>
            <p:cNvSpPr/>
            <p:nvPr/>
          </p:nvSpPr>
          <p:spPr>
            <a:xfrm>
              <a:off x="1537571" y="1967958"/>
              <a:ext cx="336611" cy="31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0" extrusionOk="0">
                  <a:moveTo>
                    <a:pt x="0" y="9007"/>
                  </a:moveTo>
                  <a:cubicBezTo>
                    <a:pt x="1029" y="10074"/>
                    <a:pt x="2057" y="11141"/>
                    <a:pt x="3857" y="11274"/>
                  </a:cubicBezTo>
                  <a:cubicBezTo>
                    <a:pt x="5657" y="11407"/>
                    <a:pt x="8229" y="10607"/>
                    <a:pt x="9643" y="9407"/>
                  </a:cubicBezTo>
                  <a:cubicBezTo>
                    <a:pt x="11057" y="8207"/>
                    <a:pt x="11314" y="6607"/>
                    <a:pt x="10543" y="4874"/>
                  </a:cubicBezTo>
                  <a:cubicBezTo>
                    <a:pt x="9771" y="3141"/>
                    <a:pt x="7971" y="1274"/>
                    <a:pt x="6429" y="474"/>
                  </a:cubicBezTo>
                  <a:cubicBezTo>
                    <a:pt x="4886" y="-326"/>
                    <a:pt x="3600" y="-59"/>
                    <a:pt x="2829" y="874"/>
                  </a:cubicBezTo>
                  <a:cubicBezTo>
                    <a:pt x="2057" y="1807"/>
                    <a:pt x="1800" y="3407"/>
                    <a:pt x="1929" y="6474"/>
                  </a:cubicBezTo>
                  <a:cubicBezTo>
                    <a:pt x="2057" y="9541"/>
                    <a:pt x="2571" y="14074"/>
                    <a:pt x="4886" y="17007"/>
                  </a:cubicBezTo>
                  <a:cubicBezTo>
                    <a:pt x="7200" y="19941"/>
                    <a:pt x="11314" y="21274"/>
                    <a:pt x="14400" y="21007"/>
                  </a:cubicBezTo>
                  <a:cubicBezTo>
                    <a:pt x="17486" y="20741"/>
                    <a:pt x="19543" y="18874"/>
                    <a:pt x="21600" y="1700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Line"/>
            <p:cNvSpPr/>
            <p:nvPr/>
          </p:nvSpPr>
          <p:spPr>
            <a:xfrm>
              <a:off x="1763677" y="1960934"/>
              <a:ext cx="314876" cy="35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87" extrusionOk="0">
                  <a:moveTo>
                    <a:pt x="1798" y="2767"/>
                  </a:moveTo>
                  <a:cubicBezTo>
                    <a:pt x="978" y="1327"/>
                    <a:pt x="157" y="-113"/>
                    <a:pt x="21" y="7"/>
                  </a:cubicBezTo>
                  <a:cubicBezTo>
                    <a:pt x="-116" y="127"/>
                    <a:pt x="431" y="1807"/>
                    <a:pt x="1388" y="4927"/>
                  </a:cubicBezTo>
                  <a:cubicBezTo>
                    <a:pt x="2345" y="8047"/>
                    <a:pt x="3712" y="12607"/>
                    <a:pt x="4806" y="15487"/>
                  </a:cubicBezTo>
                  <a:cubicBezTo>
                    <a:pt x="5899" y="18367"/>
                    <a:pt x="6719" y="19567"/>
                    <a:pt x="7266" y="19447"/>
                  </a:cubicBezTo>
                  <a:cubicBezTo>
                    <a:pt x="7813" y="19327"/>
                    <a:pt x="8087" y="17887"/>
                    <a:pt x="8497" y="15487"/>
                  </a:cubicBezTo>
                  <a:cubicBezTo>
                    <a:pt x="8907" y="13087"/>
                    <a:pt x="9454" y="9727"/>
                    <a:pt x="10137" y="7447"/>
                  </a:cubicBezTo>
                  <a:cubicBezTo>
                    <a:pt x="10821" y="5167"/>
                    <a:pt x="11641" y="3967"/>
                    <a:pt x="12461" y="3847"/>
                  </a:cubicBezTo>
                  <a:cubicBezTo>
                    <a:pt x="13281" y="3727"/>
                    <a:pt x="14102" y="4687"/>
                    <a:pt x="14649" y="6367"/>
                  </a:cubicBezTo>
                  <a:cubicBezTo>
                    <a:pt x="15195" y="8047"/>
                    <a:pt x="15469" y="10447"/>
                    <a:pt x="16562" y="13087"/>
                  </a:cubicBezTo>
                  <a:cubicBezTo>
                    <a:pt x="17656" y="15727"/>
                    <a:pt x="19570" y="18607"/>
                    <a:pt x="21484" y="2148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8" name="Line"/>
            <p:cNvSpPr/>
            <p:nvPr/>
          </p:nvSpPr>
          <p:spPr>
            <a:xfrm>
              <a:off x="2084100" y="2011292"/>
              <a:ext cx="207969" cy="26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0984" extrusionOk="0">
                  <a:moveTo>
                    <a:pt x="5446" y="4502"/>
                  </a:moveTo>
                  <a:cubicBezTo>
                    <a:pt x="4246" y="3212"/>
                    <a:pt x="3046" y="1923"/>
                    <a:pt x="2046" y="2245"/>
                  </a:cubicBezTo>
                  <a:cubicBezTo>
                    <a:pt x="1046" y="2568"/>
                    <a:pt x="246" y="4502"/>
                    <a:pt x="46" y="7403"/>
                  </a:cubicBezTo>
                  <a:cubicBezTo>
                    <a:pt x="-154" y="10305"/>
                    <a:pt x="246" y="14173"/>
                    <a:pt x="2246" y="16914"/>
                  </a:cubicBezTo>
                  <a:cubicBezTo>
                    <a:pt x="4246" y="19654"/>
                    <a:pt x="7846" y="21266"/>
                    <a:pt x="11446" y="20944"/>
                  </a:cubicBezTo>
                  <a:cubicBezTo>
                    <a:pt x="15046" y="20621"/>
                    <a:pt x="18646" y="18365"/>
                    <a:pt x="20046" y="15624"/>
                  </a:cubicBezTo>
                  <a:cubicBezTo>
                    <a:pt x="21446" y="12884"/>
                    <a:pt x="20646" y="9660"/>
                    <a:pt x="18846" y="6920"/>
                  </a:cubicBezTo>
                  <a:cubicBezTo>
                    <a:pt x="17046" y="4179"/>
                    <a:pt x="14246" y="1923"/>
                    <a:pt x="11846" y="794"/>
                  </a:cubicBezTo>
                  <a:cubicBezTo>
                    <a:pt x="9446" y="-334"/>
                    <a:pt x="7446" y="-334"/>
                    <a:pt x="5646" y="1278"/>
                  </a:cubicBezTo>
                  <a:cubicBezTo>
                    <a:pt x="3846" y="2890"/>
                    <a:pt x="2246" y="6114"/>
                    <a:pt x="646" y="933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9" name="Line"/>
            <p:cNvSpPr/>
            <p:nvPr/>
          </p:nvSpPr>
          <p:spPr>
            <a:xfrm>
              <a:off x="2383021" y="1966545"/>
              <a:ext cx="344708" cy="42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298" extrusionOk="0">
                  <a:moveTo>
                    <a:pt x="8695" y="5073"/>
                  </a:moveTo>
                  <a:cubicBezTo>
                    <a:pt x="7950" y="4063"/>
                    <a:pt x="7205" y="3054"/>
                    <a:pt x="6336" y="2145"/>
                  </a:cubicBezTo>
                  <a:cubicBezTo>
                    <a:pt x="5467" y="1237"/>
                    <a:pt x="4474" y="430"/>
                    <a:pt x="3357" y="127"/>
                  </a:cubicBezTo>
                  <a:cubicBezTo>
                    <a:pt x="2240" y="-176"/>
                    <a:pt x="998" y="26"/>
                    <a:pt x="378" y="1136"/>
                  </a:cubicBezTo>
                  <a:cubicBezTo>
                    <a:pt x="-243" y="2246"/>
                    <a:pt x="-243" y="4265"/>
                    <a:pt x="1495" y="6788"/>
                  </a:cubicBezTo>
                  <a:cubicBezTo>
                    <a:pt x="3233" y="9312"/>
                    <a:pt x="6709" y="12340"/>
                    <a:pt x="8819" y="14359"/>
                  </a:cubicBezTo>
                  <a:cubicBezTo>
                    <a:pt x="10929" y="16377"/>
                    <a:pt x="11674" y="17387"/>
                    <a:pt x="11922" y="18396"/>
                  </a:cubicBezTo>
                  <a:cubicBezTo>
                    <a:pt x="12171" y="19405"/>
                    <a:pt x="11922" y="20415"/>
                    <a:pt x="11054" y="20919"/>
                  </a:cubicBezTo>
                  <a:cubicBezTo>
                    <a:pt x="10185" y="21424"/>
                    <a:pt x="8695" y="21424"/>
                    <a:pt x="7578" y="20919"/>
                  </a:cubicBezTo>
                  <a:cubicBezTo>
                    <a:pt x="6460" y="20415"/>
                    <a:pt x="5716" y="19405"/>
                    <a:pt x="5964" y="17488"/>
                  </a:cubicBezTo>
                  <a:cubicBezTo>
                    <a:pt x="6212" y="15570"/>
                    <a:pt x="7454" y="12744"/>
                    <a:pt x="8571" y="10927"/>
                  </a:cubicBezTo>
                  <a:cubicBezTo>
                    <a:pt x="9688" y="9110"/>
                    <a:pt x="10681" y="8303"/>
                    <a:pt x="12171" y="7596"/>
                  </a:cubicBezTo>
                  <a:cubicBezTo>
                    <a:pt x="13660" y="6889"/>
                    <a:pt x="15647" y="6284"/>
                    <a:pt x="17012" y="7091"/>
                  </a:cubicBezTo>
                  <a:cubicBezTo>
                    <a:pt x="18378" y="7899"/>
                    <a:pt x="19123" y="10119"/>
                    <a:pt x="19743" y="12239"/>
                  </a:cubicBezTo>
                  <a:cubicBezTo>
                    <a:pt x="20364" y="14359"/>
                    <a:pt x="20860" y="16377"/>
                    <a:pt x="21357" y="1839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Line"/>
            <p:cNvSpPr/>
            <p:nvPr/>
          </p:nvSpPr>
          <p:spPr>
            <a:xfrm>
              <a:off x="2629238" y="1944883"/>
              <a:ext cx="26359" cy="5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0827" extrusionOk="0">
                  <a:moveTo>
                    <a:pt x="11040" y="20827"/>
                  </a:moveTo>
                  <a:cubicBezTo>
                    <a:pt x="4868" y="10858"/>
                    <a:pt x="-1303" y="889"/>
                    <a:pt x="240" y="58"/>
                  </a:cubicBezTo>
                  <a:cubicBezTo>
                    <a:pt x="1783" y="-773"/>
                    <a:pt x="11040" y="7535"/>
                    <a:pt x="20297" y="1584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Line"/>
            <p:cNvSpPr/>
            <p:nvPr/>
          </p:nvSpPr>
          <p:spPr>
            <a:xfrm>
              <a:off x="2763793" y="2075258"/>
              <a:ext cx="312567" cy="22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1"/>
                  </a:moveTo>
                  <a:cubicBezTo>
                    <a:pt x="1385" y="1964"/>
                    <a:pt x="2769" y="2356"/>
                    <a:pt x="3600" y="3535"/>
                  </a:cubicBezTo>
                  <a:cubicBezTo>
                    <a:pt x="4431" y="4713"/>
                    <a:pt x="4708" y="6676"/>
                    <a:pt x="4985" y="8640"/>
                  </a:cubicBezTo>
                  <a:cubicBezTo>
                    <a:pt x="5262" y="10604"/>
                    <a:pt x="5538" y="12567"/>
                    <a:pt x="5677" y="14924"/>
                  </a:cubicBezTo>
                  <a:cubicBezTo>
                    <a:pt x="5815" y="17280"/>
                    <a:pt x="5815" y="20029"/>
                    <a:pt x="5815" y="20422"/>
                  </a:cubicBezTo>
                  <a:cubicBezTo>
                    <a:pt x="5815" y="20815"/>
                    <a:pt x="5815" y="18851"/>
                    <a:pt x="6369" y="15709"/>
                  </a:cubicBezTo>
                  <a:cubicBezTo>
                    <a:pt x="6923" y="12567"/>
                    <a:pt x="8031" y="8247"/>
                    <a:pt x="9415" y="5105"/>
                  </a:cubicBezTo>
                  <a:cubicBezTo>
                    <a:pt x="10800" y="1964"/>
                    <a:pt x="12462" y="0"/>
                    <a:pt x="13569" y="0"/>
                  </a:cubicBezTo>
                  <a:cubicBezTo>
                    <a:pt x="14677" y="0"/>
                    <a:pt x="15231" y="1964"/>
                    <a:pt x="16477" y="5891"/>
                  </a:cubicBezTo>
                  <a:cubicBezTo>
                    <a:pt x="17723" y="9818"/>
                    <a:pt x="19662" y="157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Line"/>
            <p:cNvSpPr/>
            <p:nvPr/>
          </p:nvSpPr>
          <p:spPr>
            <a:xfrm>
              <a:off x="3124446" y="2069933"/>
              <a:ext cx="288523" cy="30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3" extrusionOk="0">
                  <a:moveTo>
                    <a:pt x="0" y="3918"/>
                  </a:moveTo>
                  <a:cubicBezTo>
                    <a:pt x="1200" y="4738"/>
                    <a:pt x="2400" y="5558"/>
                    <a:pt x="3750" y="6105"/>
                  </a:cubicBezTo>
                  <a:cubicBezTo>
                    <a:pt x="5100" y="6652"/>
                    <a:pt x="6600" y="6925"/>
                    <a:pt x="7950" y="6652"/>
                  </a:cubicBezTo>
                  <a:cubicBezTo>
                    <a:pt x="9300" y="6378"/>
                    <a:pt x="10500" y="5558"/>
                    <a:pt x="10950" y="4465"/>
                  </a:cubicBezTo>
                  <a:cubicBezTo>
                    <a:pt x="11400" y="3371"/>
                    <a:pt x="11100" y="2004"/>
                    <a:pt x="10200" y="1047"/>
                  </a:cubicBezTo>
                  <a:cubicBezTo>
                    <a:pt x="9300" y="90"/>
                    <a:pt x="7800" y="-457"/>
                    <a:pt x="6300" y="500"/>
                  </a:cubicBezTo>
                  <a:cubicBezTo>
                    <a:pt x="4800" y="1457"/>
                    <a:pt x="3300" y="3918"/>
                    <a:pt x="3900" y="7609"/>
                  </a:cubicBezTo>
                  <a:cubicBezTo>
                    <a:pt x="4500" y="11300"/>
                    <a:pt x="7200" y="16221"/>
                    <a:pt x="10500" y="18682"/>
                  </a:cubicBezTo>
                  <a:cubicBezTo>
                    <a:pt x="13800" y="21143"/>
                    <a:pt x="17700" y="21143"/>
                    <a:pt x="21600" y="2114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Line"/>
            <p:cNvSpPr/>
            <p:nvPr/>
          </p:nvSpPr>
          <p:spPr>
            <a:xfrm>
              <a:off x="3791108" y="1980952"/>
              <a:ext cx="246993" cy="460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234" extrusionOk="0">
                  <a:moveTo>
                    <a:pt x="570" y="2314"/>
                  </a:moveTo>
                  <a:cubicBezTo>
                    <a:pt x="570" y="1206"/>
                    <a:pt x="570" y="99"/>
                    <a:pt x="396" y="6"/>
                  </a:cubicBezTo>
                  <a:cubicBezTo>
                    <a:pt x="221" y="-86"/>
                    <a:pt x="-127" y="837"/>
                    <a:pt x="47" y="3422"/>
                  </a:cubicBezTo>
                  <a:cubicBezTo>
                    <a:pt x="221" y="6006"/>
                    <a:pt x="918" y="10252"/>
                    <a:pt x="2834" y="13483"/>
                  </a:cubicBezTo>
                  <a:cubicBezTo>
                    <a:pt x="4750" y="16714"/>
                    <a:pt x="7886" y="18929"/>
                    <a:pt x="10325" y="20129"/>
                  </a:cubicBezTo>
                  <a:cubicBezTo>
                    <a:pt x="12763" y="21329"/>
                    <a:pt x="14505" y="21514"/>
                    <a:pt x="16247" y="20868"/>
                  </a:cubicBezTo>
                  <a:cubicBezTo>
                    <a:pt x="17989" y="20222"/>
                    <a:pt x="19731" y="18745"/>
                    <a:pt x="21473" y="1726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Line"/>
            <p:cNvSpPr/>
            <p:nvPr/>
          </p:nvSpPr>
          <p:spPr>
            <a:xfrm>
              <a:off x="3749578" y="2193816"/>
              <a:ext cx="252458" cy="2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1714" y="11918"/>
                    <a:pt x="3429" y="3818"/>
                    <a:pt x="7029" y="1118"/>
                  </a:cubicBezTo>
                  <a:cubicBezTo>
                    <a:pt x="10629" y="-1582"/>
                    <a:pt x="16114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Line"/>
            <p:cNvSpPr/>
            <p:nvPr/>
          </p:nvSpPr>
          <p:spPr>
            <a:xfrm>
              <a:off x="4065124" y="2103309"/>
              <a:ext cx="201391" cy="22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422" extrusionOk="0">
                  <a:moveTo>
                    <a:pt x="956" y="4547"/>
                  </a:moveTo>
                  <a:cubicBezTo>
                    <a:pt x="2226" y="8716"/>
                    <a:pt x="3497" y="12884"/>
                    <a:pt x="4979" y="16105"/>
                  </a:cubicBezTo>
                  <a:cubicBezTo>
                    <a:pt x="6461" y="19326"/>
                    <a:pt x="8156" y="21600"/>
                    <a:pt x="7944" y="21411"/>
                  </a:cubicBezTo>
                  <a:cubicBezTo>
                    <a:pt x="7732" y="21221"/>
                    <a:pt x="5614" y="18568"/>
                    <a:pt x="3920" y="16105"/>
                  </a:cubicBezTo>
                  <a:cubicBezTo>
                    <a:pt x="2226" y="13642"/>
                    <a:pt x="956" y="11368"/>
                    <a:pt x="320" y="9284"/>
                  </a:cubicBezTo>
                  <a:cubicBezTo>
                    <a:pt x="-315" y="7200"/>
                    <a:pt x="-315" y="5305"/>
                    <a:pt x="3285" y="3789"/>
                  </a:cubicBezTo>
                  <a:cubicBezTo>
                    <a:pt x="6885" y="2274"/>
                    <a:pt x="14085" y="1137"/>
                    <a:pt x="2128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Line"/>
            <p:cNvSpPr/>
            <p:nvPr/>
          </p:nvSpPr>
          <p:spPr>
            <a:xfrm>
              <a:off x="4302580" y="2110703"/>
              <a:ext cx="156283" cy="25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0" y="384"/>
                  </a:moveTo>
                  <a:cubicBezTo>
                    <a:pt x="2769" y="51"/>
                    <a:pt x="5538" y="-281"/>
                    <a:pt x="7477" y="384"/>
                  </a:cubicBezTo>
                  <a:cubicBezTo>
                    <a:pt x="9415" y="1048"/>
                    <a:pt x="10523" y="2710"/>
                    <a:pt x="12738" y="6365"/>
                  </a:cubicBezTo>
                  <a:cubicBezTo>
                    <a:pt x="14954" y="10021"/>
                    <a:pt x="18277" y="15670"/>
                    <a:pt x="21600" y="213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7" name="Line"/>
            <p:cNvSpPr/>
            <p:nvPr/>
          </p:nvSpPr>
          <p:spPr>
            <a:xfrm>
              <a:off x="4266514" y="1951438"/>
              <a:ext cx="72132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20015"/>
                  </a:moveTo>
                  <a:cubicBezTo>
                    <a:pt x="2400" y="11375"/>
                    <a:pt x="4800" y="2735"/>
                    <a:pt x="8400" y="575"/>
                  </a:cubicBezTo>
                  <a:cubicBezTo>
                    <a:pt x="12000" y="-1585"/>
                    <a:pt x="16800" y="2735"/>
                    <a:pt x="21600" y="705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8" name="Line"/>
            <p:cNvSpPr/>
            <p:nvPr/>
          </p:nvSpPr>
          <p:spPr>
            <a:xfrm>
              <a:off x="4603124" y="2151396"/>
              <a:ext cx="191661" cy="441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444" extrusionOk="0">
                  <a:moveTo>
                    <a:pt x="0" y="0"/>
                  </a:moveTo>
                  <a:cubicBezTo>
                    <a:pt x="5731" y="5449"/>
                    <a:pt x="11461" y="10897"/>
                    <a:pt x="14767" y="14108"/>
                  </a:cubicBezTo>
                  <a:cubicBezTo>
                    <a:pt x="18073" y="17319"/>
                    <a:pt x="18955" y="18292"/>
                    <a:pt x="19837" y="19265"/>
                  </a:cubicBezTo>
                  <a:cubicBezTo>
                    <a:pt x="20718" y="20238"/>
                    <a:pt x="21600" y="21211"/>
                    <a:pt x="20718" y="21405"/>
                  </a:cubicBezTo>
                  <a:cubicBezTo>
                    <a:pt x="19837" y="21600"/>
                    <a:pt x="17192" y="21016"/>
                    <a:pt x="14547" y="2043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9" name="Line"/>
            <p:cNvSpPr/>
            <p:nvPr/>
          </p:nvSpPr>
          <p:spPr>
            <a:xfrm>
              <a:off x="4617575" y="2093200"/>
              <a:ext cx="179096" cy="286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2" h="21457" extrusionOk="0">
                  <a:moveTo>
                    <a:pt x="5127" y="21457"/>
                  </a:moveTo>
                  <a:cubicBezTo>
                    <a:pt x="3327" y="16357"/>
                    <a:pt x="1527" y="11257"/>
                    <a:pt x="627" y="7957"/>
                  </a:cubicBezTo>
                  <a:cubicBezTo>
                    <a:pt x="-273" y="4657"/>
                    <a:pt x="-273" y="3157"/>
                    <a:pt x="1077" y="2107"/>
                  </a:cubicBezTo>
                  <a:cubicBezTo>
                    <a:pt x="2427" y="1057"/>
                    <a:pt x="5127" y="457"/>
                    <a:pt x="8277" y="157"/>
                  </a:cubicBezTo>
                  <a:cubicBezTo>
                    <a:pt x="11427" y="-143"/>
                    <a:pt x="15027" y="-143"/>
                    <a:pt x="17502" y="1357"/>
                  </a:cubicBezTo>
                  <a:cubicBezTo>
                    <a:pt x="19977" y="2857"/>
                    <a:pt x="21327" y="5857"/>
                    <a:pt x="18627" y="9307"/>
                  </a:cubicBezTo>
                  <a:cubicBezTo>
                    <a:pt x="15927" y="12757"/>
                    <a:pt x="9177" y="16657"/>
                    <a:pt x="2427" y="205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0" name="Line"/>
            <p:cNvSpPr/>
            <p:nvPr/>
          </p:nvSpPr>
          <p:spPr>
            <a:xfrm>
              <a:off x="4807494" y="1960327"/>
              <a:ext cx="408741" cy="37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extrusionOk="0">
                  <a:moveTo>
                    <a:pt x="0" y="3338"/>
                  </a:moveTo>
                  <a:cubicBezTo>
                    <a:pt x="0" y="1974"/>
                    <a:pt x="0" y="609"/>
                    <a:pt x="529" y="155"/>
                  </a:cubicBezTo>
                  <a:cubicBezTo>
                    <a:pt x="1059" y="-300"/>
                    <a:pt x="2118" y="155"/>
                    <a:pt x="3282" y="2769"/>
                  </a:cubicBezTo>
                  <a:cubicBezTo>
                    <a:pt x="4447" y="5384"/>
                    <a:pt x="5718" y="10159"/>
                    <a:pt x="6565" y="13228"/>
                  </a:cubicBezTo>
                  <a:cubicBezTo>
                    <a:pt x="7412" y="16298"/>
                    <a:pt x="7835" y="17662"/>
                    <a:pt x="8153" y="18913"/>
                  </a:cubicBezTo>
                  <a:cubicBezTo>
                    <a:pt x="8471" y="20163"/>
                    <a:pt x="8682" y="21300"/>
                    <a:pt x="8788" y="21300"/>
                  </a:cubicBezTo>
                  <a:cubicBezTo>
                    <a:pt x="8894" y="21300"/>
                    <a:pt x="8894" y="20163"/>
                    <a:pt x="9106" y="18913"/>
                  </a:cubicBezTo>
                  <a:cubicBezTo>
                    <a:pt x="9318" y="17662"/>
                    <a:pt x="9741" y="16298"/>
                    <a:pt x="10376" y="14706"/>
                  </a:cubicBezTo>
                  <a:cubicBezTo>
                    <a:pt x="11012" y="13115"/>
                    <a:pt x="11859" y="11296"/>
                    <a:pt x="12812" y="10614"/>
                  </a:cubicBezTo>
                  <a:cubicBezTo>
                    <a:pt x="13765" y="9932"/>
                    <a:pt x="14824" y="10386"/>
                    <a:pt x="16306" y="12092"/>
                  </a:cubicBezTo>
                  <a:cubicBezTo>
                    <a:pt x="17788" y="13797"/>
                    <a:pt x="19694" y="16753"/>
                    <a:pt x="21600" y="197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1" name="Line"/>
            <p:cNvSpPr/>
            <p:nvPr/>
          </p:nvSpPr>
          <p:spPr>
            <a:xfrm>
              <a:off x="5204213" y="2097128"/>
              <a:ext cx="139814" cy="18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202" extrusionOk="0">
                  <a:moveTo>
                    <a:pt x="9000" y="3394"/>
                  </a:moveTo>
                  <a:cubicBezTo>
                    <a:pt x="7200" y="1594"/>
                    <a:pt x="5400" y="-206"/>
                    <a:pt x="4200" y="19"/>
                  </a:cubicBezTo>
                  <a:cubicBezTo>
                    <a:pt x="3000" y="244"/>
                    <a:pt x="2400" y="2494"/>
                    <a:pt x="2700" y="5869"/>
                  </a:cubicBezTo>
                  <a:cubicBezTo>
                    <a:pt x="3000" y="9244"/>
                    <a:pt x="4200" y="13744"/>
                    <a:pt x="6000" y="16669"/>
                  </a:cubicBezTo>
                  <a:cubicBezTo>
                    <a:pt x="7800" y="19594"/>
                    <a:pt x="10200" y="20944"/>
                    <a:pt x="13200" y="21169"/>
                  </a:cubicBezTo>
                  <a:cubicBezTo>
                    <a:pt x="16200" y="21394"/>
                    <a:pt x="19800" y="20494"/>
                    <a:pt x="20700" y="17119"/>
                  </a:cubicBezTo>
                  <a:cubicBezTo>
                    <a:pt x="21600" y="13744"/>
                    <a:pt x="19800" y="7894"/>
                    <a:pt x="17100" y="4744"/>
                  </a:cubicBezTo>
                  <a:cubicBezTo>
                    <a:pt x="14400" y="1594"/>
                    <a:pt x="10800" y="1144"/>
                    <a:pt x="7800" y="2044"/>
                  </a:cubicBezTo>
                  <a:cubicBezTo>
                    <a:pt x="4800" y="2944"/>
                    <a:pt x="2400" y="5194"/>
                    <a:pt x="0" y="74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2" name="Line"/>
            <p:cNvSpPr/>
            <p:nvPr/>
          </p:nvSpPr>
          <p:spPr>
            <a:xfrm>
              <a:off x="5458582" y="2012975"/>
              <a:ext cx="127212" cy="33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481" extrusionOk="0">
                  <a:moveTo>
                    <a:pt x="16850" y="5086"/>
                  </a:moveTo>
                  <a:cubicBezTo>
                    <a:pt x="14944" y="4045"/>
                    <a:pt x="13038" y="3004"/>
                    <a:pt x="10815" y="1963"/>
                  </a:cubicBezTo>
                  <a:cubicBezTo>
                    <a:pt x="8591" y="922"/>
                    <a:pt x="6050" y="-119"/>
                    <a:pt x="4144" y="11"/>
                  </a:cubicBezTo>
                  <a:cubicBezTo>
                    <a:pt x="2238" y="141"/>
                    <a:pt x="968" y="1442"/>
                    <a:pt x="332" y="2874"/>
                  </a:cubicBezTo>
                  <a:cubicBezTo>
                    <a:pt x="-303" y="4305"/>
                    <a:pt x="-303" y="5867"/>
                    <a:pt x="2873" y="8209"/>
                  </a:cubicBezTo>
                  <a:cubicBezTo>
                    <a:pt x="6050" y="10551"/>
                    <a:pt x="12403" y="13674"/>
                    <a:pt x="16215" y="15886"/>
                  </a:cubicBezTo>
                  <a:cubicBezTo>
                    <a:pt x="20026" y="18098"/>
                    <a:pt x="21297" y="19399"/>
                    <a:pt x="19073" y="20180"/>
                  </a:cubicBezTo>
                  <a:cubicBezTo>
                    <a:pt x="16850" y="20961"/>
                    <a:pt x="11132" y="21221"/>
                    <a:pt x="5415" y="2148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3" name="Line"/>
            <p:cNvSpPr/>
            <p:nvPr/>
          </p:nvSpPr>
          <p:spPr>
            <a:xfrm>
              <a:off x="5697105" y="2078233"/>
              <a:ext cx="149842" cy="44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291" extrusionOk="0">
                  <a:moveTo>
                    <a:pt x="0" y="623"/>
                  </a:moveTo>
                  <a:cubicBezTo>
                    <a:pt x="3323" y="5593"/>
                    <a:pt x="6646" y="10562"/>
                    <a:pt x="8585" y="13525"/>
                  </a:cubicBezTo>
                  <a:cubicBezTo>
                    <a:pt x="10523" y="16488"/>
                    <a:pt x="11077" y="17444"/>
                    <a:pt x="11908" y="18591"/>
                  </a:cubicBezTo>
                  <a:cubicBezTo>
                    <a:pt x="12738" y="19738"/>
                    <a:pt x="13846" y="21076"/>
                    <a:pt x="13846" y="21267"/>
                  </a:cubicBezTo>
                  <a:cubicBezTo>
                    <a:pt x="13846" y="21458"/>
                    <a:pt x="12738" y="20502"/>
                    <a:pt x="10246" y="17922"/>
                  </a:cubicBezTo>
                  <a:cubicBezTo>
                    <a:pt x="7754" y="15341"/>
                    <a:pt x="3877" y="11136"/>
                    <a:pt x="1938" y="8460"/>
                  </a:cubicBezTo>
                  <a:cubicBezTo>
                    <a:pt x="0" y="5784"/>
                    <a:pt x="0" y="4637"/>
                    <a:pt x="831" y="3585"/>
                  </a:cubicBezTo>
                  <a:cubicBezTo>
                    <a:pt x="1662" y="2534"/>
                    <a:pt x="3323" y="1578"/>
                    <a:pt x="5815" y="909"/>
                  </a:cubicBezTo>
                  <a:cubicBezTo>
                    <a:pt x="8308" y="240"/>
                    <a:pt x="11631" y="-142"/>
                    <a:pt x="14954" y="49"/>
                  </a:cubicBezTo>
                  <a:cubicBezTo>
                    <a:pt x="18277" y="240"/>
                    <a:pt x="21600" y="1005"/>
                    <a:pt x="20492" y="3203"/>
                  </a:cubicBezTo>
                  <a:cubicBezTo>
                    <a:pt x="19385" y="5401"/>
                    <a:pt x="13846" y="9033"/>
                    <a:pt x="8308" y="126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4" name="Line"/>
            <p:cNvSpPr/>
            <p:nvPr/>
          </p:nvSpPr>
          <p:spPr>
            <a:xfrm>
              <a:off x="5865410" y="1919778"/>
              <a:ext cx="336610" cy="391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8" extrusionOk="0">
                  <a:moveTo>
                    <a:pt x="0" y="3447"/>
                  </a:moveTo>
                  <a:cubicBezTo>
                    <a:pt x="257" y="1920"/>
                    <a:pt x="514" y="393"/>
                    <a:pt x="1157" y="65"/>
                  </a:cubicBezTo>
                  <a:cubicBezTo>
                    <a:pt x="1800" y="-262"/>
                    <a:pt x="2829" y="611"/>
                    <a:pt x="3986" y="3338"/>
                  </a:cubicBezTo>
                  <a:cubicBezTo>
                    <a:pt x="5143" y="6065"/>
                    <a:pt x="6429" y="10647"/>
                    <a:pt x="7071" y="13593"/>
                  </a:cubicBezTo>
                  <a:cubicBezTo>
                    <a:pt x="7714" y="16538"/>
                    <a:pt x="7714" y="17847"/>
                    <a:pt x="7843" y="19047"/>
                  </a:cubicBezTo>
                  <a:cubicBezTo>
                    <a:pt x="7971" y="20247"/>
                    <a:pt x="8229" y="21338"/>
                    <a:pt x="8486" y="21338"/>
                  </a:cubicBezTo>
                  <a:cubicBezTo>
                    <a:pt x="8743" y="21338"/>
                    <a:pt x="9000" y="20247"/>
                    <a:pt x="9900" y="18283"/>
                  </a:cubicBezTo>
                  <a:cubicBezTo>
                    <a:pt x="10800" y="16320"/>
                    <a:pt x="12343" y="13483"/>
                    <a:pt x="13629" y="11738"/>
                  </a:cubicBezTo>
                  <a:cubicBezTo>
                    <a:pt x="14914" y="9993"/>
                    <a:pt x="15943" y="9338"/>
                    <a:pt x="16714" y="9556"/>
                  </a:cubicBezTo>
                  <a:cubicBezTo>
                    <a:pt x="17486" y="9774"/>
                    <a:pt x="18000" y="10865"/>
                    <a:pt x="18257" y="11956"/>
                  </a:cubicBezTo>
                  <a:cubicBezTo>
                    <a:pt x="18514" y="13047"/>
                    <a:pt x="18514" y="14138"/>
                    <a:pt x="19029" y="15120"/>
                  </a:cubicBezTo>
                  <a:cubicBezTo>
                    <a:pt x="19543" y="16102"/>
                    <a:pt x="20571" y="16974"/>
                    <a:pt x="21600" y="1784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5" name="Line"/>
            <p:cNvSpPr/>
            <p:nvPr/>
          </p:nvSpPr>
          <p:spPr>
            <a:xfrm>
              <a:off x="6227788" y="2006619"/>
              <a:ext cx="407016" cy="34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86" extrusionOk="0">
                  <a:moveTo>
                    <a:pt x="2450" y="4450"/>
                  </a:moveTo>
                  <a:cubicBezTo>
                    <a:pt x="1603" y="5186"/>
                    <a:pt x="756" y="5922"/>
                    <a:pt x="333" y="7027"/>
                  </a:cubicBezTo>
                  <a:cubicBezTo>
                    <a:pt x="-91" y="8131"/>
                    <a:pt x="-91" y="9604"/>
                    <a:pt x="227" y="10954"/>
                  </a:cubicBezTo>
                  <a:cubicBezTo>
                    <a:pt x="544" y="12304"/>
                    <a:pt x="1180" y="13531"/>
                    <a:pt x="2027" y="13900"/>
                  </a:cubicBezTo>
                  <a:cubicBezTo>
                    <a:pt x="2874" y="14268"/>
                    <a:pt x="3933" y="13777"/>
                    <a:pt x="4568" y="12918"/>
                  </a:cubicBezTo>
                  <a:cubicBezTo>
                    <a:pt x="5203" y="12059"/>
                    <a:pt x="5415" y="10831"/>
                    <a:pt x="5521" y="9236"/>
                  </a:cubicBezTo>
                  <a:cubicBezTo>
                    <a:pt x="5627" y="7641"/>
                    <a:pt x="5627" y="5677"/>
                    <a:pt x="5627" y="5309"/>
                  </a:cubicBezTo>
                  <a:cubicBezTo>
                    <a:pt x="5627" y="4941"/>
                    <a:pt x="5627" y="6168"/>
                    <a:pt x="5733" y="7763"/>
                  </a:cubicBezTo>
                  <a:cubicBezTo>
                    <a:pt x="5838" y="9359"/>
                    <a:pt x="6050" y="11322"/>
                    <a:pt x="7109" y="12795"/>
                  </a:cubicBezTo>
                  <a:cubicBezTo>
                    <a:pt x="8168" y="14268"/>
                    <a:pt x="10074" y="15250"/>
                    <a:pt x="11768" y="14022"/>
                  </a:cubicBezTo>
                  <a:cubicBezTo>
                    <a:pt x="13462" y="12795"/>
                    <a:pt x="14944" y="9359"/>
                    <a:pt x="15685" y="7027"/>
                  </a:cubicBezTo>
                  <a:cubicBezTo>
                    <a:pt x="16427" y="4695"/>
                    <a:pt x="16427" y="3468"/>
                    <a:pt x="16321" y="2241"/>
                  </a:cubicBezTo>
                  <a:cubicBezTo>
                    <a:pt x="16215" y="1013"/>
                    <a:pt x="16003" y="-214"/>
                    <a:pt x="15897" y="31"/>
                  </a:cubicBezTo>
                  <a:cubicBezTo>
                    <a:pt x="15791" y="277"/>
                    <a:pt x="15791" y="1995"/>
                    <a:pt x="16744" y="5800"/>
                  </a:cubicBezTo>
                  <a:cubicBezTo>
                    <a:pt x="17697" y="9604"/>
                    <a:pt x="19603" y="15495"/>
                    <a:pt x="21509" y="2138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6" name="Line"/>
            <p:cNvSpPr/>
            <p:nvPr/>
          </p:nvSpPr>
          <p:spPr>
            <a:xfrm>
              <a:off x="6472784" y="2103309"/>
              <a:ext cx="198086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600" extrusionOk="0">
                  <a:moveTo>
                    <a:pt x="1877" y="21600"/>
                  </a:moveTo>
                  <a:cubicBezTo>
                    <a:pt x="607" y="15600"/>
                    <a:pt x="-664" y="9600"/>
                    <a:pt x="395" y="6600"/>
                  </a:cubicBezTo>
                  <a:cubicBezTo>
                    <a:pt x="1454" y="3600"/>
                    <a:pt x="4842" y="3600"/>
                    <a:pt x="8654" y="3000"/>
                  </a:cubicBezTo>
                  <a:cubicBezTo>
                    <a:pt x="12465" y="2400"/>
                    <a:pt x="16701" y="1200"/>
                    <a:pt x="2093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7" name="Line"/>
            <p:cNvSpPr/>
            <p:nvPr/>
          </p:nvSpPr>
          <p:spPr>
            <a:xfrm>
              <a:off x="6743000" y="1945133"/>
              <a:ext cx="312566" cy="351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8" extrusionOk="0">
                  <a:moveTo>
                    <a:pt x="0" y="9369"/>
                  </a:moveTo>
                  <a:cubicBezTo>
                    <a:pt x="1385" y="9607"/>
                    <a:pt x="2769" y="9844"/>
                    <a:pt x="4708" y="9132"/>
                  </a:cubicBezTo>
                  <a:cubicBezTo>
                    <a:pt x="6646" y="8420"/>
                    <a:pt x="9138" y="6758"/>
                    <a:pt x="10385" y="5215"/>
                  </a:cubicBezTo>
                  <a:cubicBezTo>
                    <a:pt x="11631" y="3673"/>
                    <a:pt x="11631" y="2248"/>
                    <a:pt x="10385" y="1180"/>
                  </a:cubicBezTo>
                  <a:cubicBezTo>
                    <a:pt x="9138" y="112"/>
                    <a:pt x="6646" y="-600"/>
                    <a:pt x="4569" y="705"/>
                  </a:cubicBezTo>
                  <a:cubicBezTo>
                    <a:pt x="2492" y="2011"/>
                    <a:pt x="831" y="5334"/>
                    <a:pt x="415" y="8895"/>
                  </a:cubicBezTo>
                  <a:cubicBezTo>
                    <a:pt x="0" y="12455"/>
                    <a:pt x="831" y="16253"/>
                    <a:pt x="2769" y="18389"/>
                  </a:cubicBezTo>
                  <a:cubicBezTo>
                    <a:pt x="4708" y="20525"/>
                    <a:pt x="7754" y="21000"/>
                    <a:pt x="11077" y="20763"/>
                  </a:cubicBezTo>
                  <a:cubicBezTo>
                    <a:pt x="14400" y="20525"/>
                    <a:pt x="18000" y="19576"/>
                    <a:pt x="21600" y="1862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8" name="Line"/>
            <p:cNvSpPr/>
            <p:nvPr/>
          </p:nvSpPr>
          <p:spPr>
            <a:xfrm>
              <a:off x="269513" y="1616257"/>
              <a:ext cx="366427" cy="113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565" extrusionOk="0">
                  <a:moveTo>
                    <a:pt x="5909" y="573"/>
                  </a:moveTo>
                  <a:cubicBezTo>
                    <a:pt x="4748" y="269"/>
                    <a:pt x="3586" y="-35"/>
                    <a:pt x="2773" y="3"/>
                  </a:cubicBezTo>
                  <a:cubicBezTo>
                    <a:pt x="1961" y="41"/>
                    <a:pt x="1496" y="421"/>
                    <a:pt x="915" y="2019"/>
                  </a:cubicBezTo>
                  <a:cubicBezTo>
                    <a:pt x="335" y="3616"/>
                    <a:pt x="-362" y="6430"/>
                    <a:pt x="219" y="8978"/>
                  </a:cubicBezTo>
                  <a:cubicBezTo>
                    <a:pt x="799" y="11526"/>
                    <a:pt x="2657" y="13807"/>
                    <a:pt x="6373" y="15861"/>
                  </a:cubicBezTo>
                  <a:cubicBezTo>
                    <a:pt x="10090" y="17914"/>
                    <a:pt x="15664" y="19740"/>
                    <a:pt x="21238" y="215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9" name="Line"/>
            <p:cNvSpPr/>
            <p:nvPr/>
          </p:nvSpPr>
          <p:spPr>
            <a:xfrm>
              <a:off x="7046765" y="1573451"/>
              <a:ext cx="258037" cy="95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530" extrusionOk="0">
                  <a:moveTo>
                    <a:pt x="1701" y="838"/>
                  </a:moveTo>
                  <a:cubicBezTo>
                    <a:pt x="719" y="475"/>
                    <a:pt x="-263" y="112"/>
                    <a:pt x="64" y="21"/>
                  </a:cubicBezTo>
                  <a:cubicBezTo>
                    <a:pt x="392" y="-70"/>
                    <a:pt x="2028" y="112"/>
                    <a:pt x="5137" y="1201"/>
                  </a:cubicBezTo>
                  <a:cubicBezTo>
                    <a:pt x="8246" y="2290"/>
                    <a:pt x="12828" y="4286"/>
                    <a:pt x="15937" y="6873"/>
                  </a:cubicBezTo>
                  <a:cubicBezTo>
                    <a:pt x="19046" y="9459"/>
                    <a:pt x="20682" y="12636"/>
                    <a:pt x="21010" y="15177"/>
                  </a:cubicBezTo>
                  <a:cubicBezTo>
                    <a:pt x="21337" y="17718"/>
                    <a:pt x="20355" y="19624"/>
                    <a:pt x="19373" y="2153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0" name="Line"/>
            <p:cNvSpPr/>
            <p:nvPr/>
          </p:nvSpPr>
          <p:spPr>
            <a:xfrm>
              <a:off x="141556" y="3102903"/>
              <a:ext cx="386188" cy="41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289" extrusionOk="0">
                  <a:moveTo>
                    <a:pt x="14629" y="4892"/>
                  </a:moveTo>
                  <a:cubicBezTo>
                    <a:pt x="15070" y="3853"/>
                    <a:pt x="15510" y="2815"/>
                    <a:pt x="15180" y="1880"/>
                  </a:cubicBezTo>
                  <a:cubicBezTo>
                    <a:pt x="14849" y="945"/>
                    <a:pt x="13747" y="115"/>
                    <a:pt x="11874" y="11"/>
                  </a:cubicBezTo>
                  <a:cubicBezTo>
                    <a:pt x="10000" y="-93"/>
                    <a:pt x="7355" y="530"/>
                    <a:pt x="5151" y="1672"/>
                  </a:cubicBezTo>
                  <a:cubicBezTo>
                    <a:pt x="2947" y="2815"/>
                    <a:pt x="1184" y="4476"/>
                    <a:pt x="412" y="5826"/>
                  </a:cubicBezTo>
                  <a:cubicBezTo>
                    <a:pt x="-359" y="7176"/>
                    <a:pt x="-139" y="8215"/>
                    <a:pt x="1845" y="9149"/>
                  </a:cubicBezTo>
                  <a:cubicBezTo>
                    <a:pt x="3829" y="10084"/>
                    <a:pt x="7576" y="10915"/>
                    <a:pt x="10882" y="11538"/>
                  </a:cubicBezTo>
                  <a:cubicBezTo>
                    <a:pt x="14188" y="12161"/>
                    <a:pt x="17053" y="12576"/>
                    <a:pt x="18817" y="13303"/>
                  </a:cubicBezTo>
                  <a:cubicBezTo>
                    <a:pt x="20580" y="14030"/>
                    <a:pt x="21241" y="15069"/>
                    <a:pt x="21241" y="16003"/>
                  </a:cubicBezTo>
                  <a:cubicBezTo>
                    <a:pt x="21241" y="16938"/>
                    <a:pt x="20580" y="17769"/>
                    <a:pt x="19037" y="18599"/>
                  </a:cubicBezTo>
                  <a:cubicBezTo>
                    <a:pt x="17494" y="19430"/>
                    <a:pt x="15070" y="20261"/>
                    <a:pt x="13086" y="20780"/>
                  </a:cubicBezTo>
                  <a:cubicBezTo>
                    <a:pt x="11102" y="21299"/>
                    <a:pt x="9559" y="21507"/>
                    <a:pt x="9559" y="20988"/>
                  </a:cubicBezTo>
                  <a:cubicBezTo>
                    <a:pt x="9559" y="20469"/>
                    <a:pt x="11102" y="19222"/>
                    <a:pt x="12645" y="179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1" name="Line"/>
            <p:cNvSpPr/>
            <p:nvPr/>
          </p:nvSpPr>
          <p:spPr>
            <a:xfrm>
              <a:off x="557627" y="3249384"/>
              <a:ext cx="414923" cy="270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450" extrusionOk="0">
                  <a:moveTo>
                    <a:pt x="1567" y="4447"/>
                  </a:moveTo>
                  <a:cubicBezTo>
                    <a:pt x="736" y="3494"/>
                    <a:pt x="-95" y="2541"/>
                    <a:pt x="9" y="2541"/>
                  </a:cubicBezTo>
                  <a:cubicBezTo>
                    <a:pt x="113" y="2541"/>
                    <a:pt x="1151" y="3494"/>
                    <a:pt x="2293" y="6035"/>
                  </a:cubicBezTo>
                  <a:cubicBezTo>
                    <a:pt x="3436" y="8576"/>
                    <a:pt x="4682" y="12706"/>
                    <a:pt x="5513" y="15882"/>
                  </a:cubicBezTo>
                  <a:cubicBezTo>
                    <a:pt x="6343" y="19059"/>
                    <a:pt x="6759" y="21282"/>
                    <a:pt x="6759" y="21441"/>
                  </a:cubicBezTo>
                  <a:cubicBezTo>
                    <a:pt x="6759" y="21600"/>
                    <a:pt x="6343" y="19694"/>
                    <a:pt x="6240" y="16200"/>
                  </a:cubicBezTo>
                  <a:cubicBezTo>
                    <a:pt x="6136" y="12706"/>
                    <a:pt x="6343" y="7624"/>
                    <a:pt x="6967" y="4447"/>
                  </a:cubicBezTo>
                  <a:cubicBezTo>
                    <a:pt x="7590" y="1271"/>
                    <a:pt x="8628" y="0"/>
                    <a:pt x="9459" y="0"/>
                  </a:cubicBezTo>
                  <a:cubicBezTo>
                    <a:pt x="10290" y="0"/>
                    <a:pt x="10913" y="1271"/>
                    <a:pt x="11432" y="3971"/>
                  </a:cubicBezTo>
                  <a:cubicBezTo>
                    <a:pt x="11951" y="6671"/>
                    <a:pt x="12367" y="10800"/>
                    <a:pt x="12678" y="13659"/>
                  </a:cubicBezTo>
                  <a:cubicBezTo>
                    <a:pt x="12990" y="16518"/>
                    <a:pt x="13197" y="18106"/>
                    <a:pt x="13509" y="18106"/>
                  </a:cubicBezTo>
                  <a:cubicBezTo>
                    <a:pt x="13820" y="18106"/>
                    <a:pt x="14236" y="16518"/>
                    <a:pt x="14651" y="14929"/>
                  </a:cubicBezTo>
                  <a:cubicBezTo>
                    <a:pt x="15067" y="13341"/>
                    <a:pt x="15482" y="11753"/>
                    <a:pt x="15897" y="9847"/>
                  </a:cubicBezTo>
                  <a:cubicBezTo>
                    <a:pt x="16313" y="7941"/>
                    <a:pt x="16728" y="5718"/>
                    <a:pt x="17040" y="5400"/>
                  </a:cubicBezTo>
                  <a:cubicBezTo>
                    <a:pt x="17351" y="5082"/>
                    <a:pt x="17559" y="6671"/>
                    <a:pt x="17767" y="8576"/>
                  </a:cubicBezTo>
                  <a:cubicBezTo>
                    <a:pt x="17974" y="10482"/>
                    <a:pt x="18182" y="12706"/>
                    <a:pt x="18805" y="14771"/>
                  </a:cubicBezTo>
                  <a:cubicBezTo>
                    <a:pt x="19428" y="16835"/>
                    <a:pt x="20467" y="18741"/>
                    <a:pt x="21505" y="206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2" name="Line"/>
            <p:cNvSpPr/>
            <p:nvPr/>
          </p:nvSpPr>
          <p:spPr>
            <a:xfrm>
              <a:off x="998376" y="3236576"/>
              <a:ext cx="262696" cy="250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078" extrusionOk="0">
                  <a:moveTo>
                    <a:pt x="5745" y="1754"/>
                  </a:moveTo>
                  <a:cubicBezTo>
                    <a:pt x="4436" y="741"/>
                    <a:pt x="3127" y="-271"/>
                    <a:pt x="1981" y="66"/>
                  </a:cubicBezTo>
                  <a:cubicBezTo>
                    <a:pt x="836" y="404"/>
                    <a:pt x="-146" y="2091"/>
                    <a:pt x="18" y="5298"/>
                  </a:cubicBezTo>
                  <a:cubicBezTo>
                    <a:pt x="181" y="8504"/>
                    <a:pt x="1490" y="13229"/>
                    <a:pt x="2636" y="16267"/>
                  </a:cubicBezTo>
                  <a:cubicBezTo>
                    <a:pt x="3781" y="19304"/>
                    <a:pt x="4763" y="20654"/>
                    <a:pt x="6072" y="20992"/>
                  </a:cubicBezTo>
                  <a:cubicBezTo>
                    <a:pt x="7381" y="21329"/>
                    <a:pt x="9018" y="20654"/>
                    <a:pt x="9836" y="19473"/>
                  </a:cubicBezTo>
                  <a:cubicBezTo>
                    <a:pt x="10654" y="18292"/>
                    <a:pt x="10654" y="16604"/>
                    <a:pt x="10654" y="14917"/>
                  </a:cubicBezTo>
                  <a:cubicBezTo>
                    <a:pt x="10654" y="13229"/>
                    <a:pt x="10654" y="11542"/>
                    <a:pt x="10327" y="9179"/>
                  </a:cubicBezTo>
                  <a:cubicBezTo>
                    <a:pt x="9999" y="6817"/>
                    <a:pt x="9345" y="3779"/>
                    <a:pt x="9018" y="3104"/>
                  </a:cubicBezTo>
                  <a:cubicBezTo>
                    <a:pt x="8690" y="2429"/>
                    <a:pt x="8690" y="4116"/>
                    <a:pt x="9181" y="6648"/>
                  </a:cubicBezTo>
                  <a:cubicBezTo>
                    <a:pt x="9672" y="9179"/>
                    <a:pt x="10654" y="12554"/>
                    <a:pt x="11472" y="15085"/>
                  </a:cubicBezTo>
                  <a:cubicBezTo>
                    <a:pt x="12290" y="17617"/>
                    <a:pt x="12945" y="19304"/>
                    <a:pt x="14090" y="20148"/>
                  </a:cubicBezTo>
                  <a:cubicBezTo>
                    <a:pt x="15236" y="20992"/>
                    <a:pt x="16872" y="20992"/>
                    <a:pt x="18181" y="17617"/>
                  </a:cubicBezTo>
                  <a:cubicBezTo>
                    <a:pt x="19490" y="14242"/>
                    <a:pt x="20472" y="7491"/>
                    <a:pt x="21454" y="7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3" name="Line"/>
            <p:cNvSpPr/>
            <p:nvPr/>
          </p:nvSpPr>
          <p:spPr>
            <a:xfrm>
              <a:off x="1200962" y="2952847"/>
              <a:ext cx="156284" cy="5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7898"/>
                  </a:moveTo>
                  <a:cubicBezTo>
                    <a:pt x="3323" y="5803"/>
                    <a:pt x="1662" y="3707"/>
                    <a:pt x="831" y="2257"/>
                  </a:cubicBezTo>
                  <a:cubicBezTo>
                    <a:pt x="0" y="806"/>
                    <a:pt x="0" y="0"/>
                    <a:pt x="0" y="0"/>
                  </a:cubicBezTo>
                  <a:cubicBezTo>
                    <a:pt x="0" y="0"/>
                    <a:pt x="0" y="806"/>
                    <a:pt x="1938" y="3546"/>
                  </a:cubicBezTo>
                  <a:cubicBezTo>
                    <a:pt x="3877" y="6287"/>
                    <a:pt x="7754" y="10961"/>
                    <a:pt x="10246" y="14024"/>
                  </a:cubicBezTo>
                  <a:cubicBezTo>
                    <a:pt x="12738" y="17087"/>
                    <a:pt x="13846" y="18537"/>
                    <a:pt x="15231" y="19666"/>
                  </a:cubicBezTo>
                  <a:cubicBezTo>
                    <a:pt x="16615" y="20794"/>
                    <a:pt x="18277" y="21600"/>
                    <a:pt x="19385" y="21600"/>
                  </a:cubicBezTo>
                  <a:cubicBezTo>
                    <a:pt x="20492" y="21600"/>
                    <a:pt x="21046" y="20794"/>
                    <a:pt x="21323" y="19988"/>
                  </a:cubicBezTo>
                  <a:cubicBezTo>
                    <a:pt x="21600" y="19182"/>
                    <a:pt x="21600" y="18376"/>
                    <a:pt x="21600" y="175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4" name="Line"/>
            <p:cNvSpPr/>
            <p:nvPr/>
          </p:nvSpPr>
          <p:spPr>
            <a:xfrm>
              <a:off x="1333202" y="2968876"/>
              <a:ext cx="120218" cy="50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720" y="1543"/>
                    <a:pt x="1440" y="0"/>
                    <a:pt x="2160" y="0"/>
                  </a:cubicBezTo>
                  <a:cubicBezTo>
                    <a:pt x="2880" y="0"/>
                    <a:pt x="3600" y="1543"/>
                    <a:pt x="5760" y="4714"/>
                  </a:cubicBezTo>
                  <a:cubicBezTo>
                    <a:pt x="7920" y="7886"/>
                    <a:pt x="11520" y="12686"/>
                    <a:pt x="14400" y="15771"/>
                  </a:cubicBezTo>
                  <a:cubicBezTo>
                    <a:pt x="17280" y="18857"/>
                    <a:pt x="19440" y="202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5" name="Line"/>
            <p:cNvSpPr/>
            <p:nvPr/>
          </p:nvSpPr>
          <p:spPr>
            <a:xfrm>
              <a:off x="1741942" y="3216706"/>
              <a:ext cx="565024" cy="24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0" y="7477"/>
                  </a:moveTo>
                  <a:cubicBezTo>
                    <a:pt x="0" y="5790"/>
                    <a:pt x="0" y="4102"/>
                    <a:pt x="306" y="2584"/>
                  </a:cubicBezTo>
                  <a:cubicBezTo>
                    <a:pt x="613" y="1065"/>
                    <a:pt x="1226" y="-285"/>
                    <a:pt x="2221" y="52"/>
                  </a:cubicBezTo>
                  <a:cubicBezTo>
                    <a:pt x="3217" y="390"/>
                    <a:pt x="4596" y="2415"/>
                    <a:pt x="5515" y="4102"/>
                  </a:cubicBezTo>
                  <a:cubicBezTo>
                    <a:pt x="6434" y="5790"/>
                    <a:pt x="6894" y="7140"/>
                    <a:pt x="7200" y="8659"/>
                  </a:cubicBezTo>
                  <a:cubicBezTo>
                    <a:pt x="7506" y="10177"/>
                    <a:pt x="7660" y="11865"/>
                    <a:pt x="7353" y="12540"/>
                  </a:cubicBezTo>
                  <a:cubicBezTo>
                    <a:pt x="7047" y="13215"/>
                    <a:pt x="6281" y="12878"/>
                    <a:pt x="5515" y="12709"/>
                  </a:cubicBezTo>
                  <a:cubicBezTo>
                    <a:pt x="4749" y="12540"/>
                    <a:pt x="3983" y="12540"/>
                    <a:pt x="3370" y="13215"/>
                  </a:cubicBezTo>
                  <a:cubicBezTo>
                    <a:pt x="2757" y="13890"/>
                    <a:pt x="2298" y="15240"/>
                    <a:pt x="2145" y="16759"/>
                  </a:cubicBezTo>
                  <a:cubicBezTo>
                    <a:pt x="1991" y="18278"/>
                    <a:pt x="2145" y="19965"/>
                    <a:pt x="2604" y="20640"/>
                  </a:cubicBezTo>
                  <a:cubicBezTo>
                    <a:pt x="3064" y="21315"/>
                    <a:pt x="3830" y="20978"/>
                    <a:pt x="4672" y="19290"/>
                  </a:cubicBezTo>
                  <a:cubicBezTo>
                    <a:pt x="5515" y="17603"/>
                    <a:pt x="6434" y="14565"/>
                    <a:pt x="6970" y="12203"/>
                  </a:cubicBezTo>
                  <a:cubicBezTo>
                    <a:pt x="7506" y="9840"/>
                    <a:pt x="7660" y="8152"/>
                    <a:pt x="7736" y="8152"/>
                  </a:cubicBezTo>
                  <a:cubicBezTo>
                    <a:pt x="7813" y="8152"/>
                    <a:pt x="7813" y="9840"/>
                    <a:pt x="8043" y="11528"/>
                  </a:cubicBezTo>
                  <a:cubicBezTo>
                    <a:pt x="8272" y="13215"/>
                    <a:pt x="8732" y="14903"/>
                    <a:pt x="9268" y="16421"/>
                  </a:cubicBezTo>
                  <a:cubicBezTo>
                    <a:pt x="9804" y="17940"/>
                    <a:pt x="10417" y="19290"/>
                    <a:pt x="10953" y="18953"/>
                  </a:cubicBezTo>
                  <a:cubicBezTo>
                    <a:pt x="11489" y="18615"/>
                    <a:pt x="11949" y="16590"/>
                    <a:pt x="12332" y="14734"/>
                  </a:cubicBezTo>
                  <a:cubicBezTo>
                    <a:pt x="12715" y="12878"/>
                    <a:pt x="13021" y="11190"/>
                    <a:pt x="13404" y="9502"/>
                  </a:cubicBezTo>
                  <a:cubicBezTo>
                    <a:pt x="13787" y="7815"/>
                    <a:pt x="14247" y="6127"/>
                    <a:pt x="14860" y="5621"/>
                  </a:cubicBezTo>
                  <a:cubicBezTo>
                    <a:pt x="15472" y="5115"/>
                    <a:pt x="16238" y="5790"/>
                    <a:pt x="16774" y="7477"/>
                  </a:cubicBezTo>
                  <a:cubicBezTo>
                    <a:pt x="17311" y="9165"/>
                    <a:pt x="17617" y="11865"/>
                    <a:pt x="18000" y="13890"/>
                  </a:cubicBezTo>
                  <a:cubicBezTo>
                    <a:pt x="18383" y="15915"/>
                    <a:pt x="18843" y="17265"/>
                    <a:pt x="19455" y="17940"/>
                  </a:cubicBezTo>
                  <a:cubicBezTo>
                    <a:pt x="20068" y="18615"/>
                    <a:pt x="20834" y="18615"/>
                    <a:pt x="21600" y="186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6" name="Line"/>
            <p:cNvSpPr/>
            <p:nvPr/>
          </p:nvSpPr>
          <p:spPr>
            <a:xfrm>
              <a:off x="2272685" y="3108752"/>
              <a:ext cx="418978" cy="365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387" extrusionOk="0">
                  <a:moveTo>
                    <a:pt x="7314" y="8004"/>
                  </a:moveTo>
                  <a:cubicBezTo>
                    <a:pt x="6285" y="7300"/>
                    <a:pt x="5257" y="6596"/>
                    <a:pt x="4228" y="6596"/>
                  </a:cubicBezTo>
                  <a:cubicBezTo>
                    <a:pt x="3199" y="6596"/>
                    <a:pt x="2171" y="7300"/>
                    <a:pt x="1348" y="9296"/>
                  </a:cubicBezTo>
                  <a:cubicBezTo>
                    <a:pt x="525" y="11291"/>
                    <a:pt x="-92" y="14578"/>
                    <a:pt x="11" y="16691"/>
                  </a:cubicBezTo>
                  <a:cubicBezTo>
                    <a:pt x="114" y="18804"/>
                    <a:pt x="937" y="19744"/>
                    <a:pt x="2685" y="19274"/>
                  </a:cubicBezTo>
                  <a:cubicBezTo>
                    <a:pt x="4434" y="18804"/>
                    <a:pt x="7108" y="16926"/>
                    <a:pt x="8651" y="13991"/>
                  </a:cubicBezTo>
                  <a:cubicBezTo>
                    <a:pt x="10194" y="11057"/>
                    <a:pt x="10605" y="7065"/>
                    <a:pt x="10502" y="4248"/>
                  </a:cubicBezTo>
                  <a:cubicBezTo>
                    <a:pt x="10399" y="1430"/>
                    <a:pt x="9782" y="-213"/>
                    <a:pt x="9474" y="22"/>
                  </a:cubicBezTo>
                  <a:cubicBezTo>
                    <a:pt x="9165" y="257"/>
                    <a:pt x="9165" y="2370"/>
                    <a:pt x="9885" y="5304"/>
                  </a:cubicBezTo>
                  <a:cubicBezTo>
                    <a:pt x="10605" y="8239"/>
                    <a:pt x="12045" y="11996"/>
                    <a:pt x="14102" y="14813"/>
                  </a:cubicBezTo>
                  <a:cubicBezTo>
                    <a:pt x="16159" y="17630"/>
                    <a:pt x="18834" y="19509"/>
                    <a:pt x="21508" y="213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7" name="Line"/>
            <p:cNvSpPr/>
            <p:nvPr/>
          </p:nvSpPr>
          <p:spPr>
            <a:xfrm>
              <a:off x="2888222" y="3116368"/>
              <a:ext cx="392508" cy="385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202" extrusionOk="0">
                  <a:moveTo>
                    <a:pt x="9589" y="4451"/>
                  </a:moveTo>
                  <a:cubicBezTo>
                    <a:pt x="9371" y="3349"/>
                    <a:pt x="9153" y="2246"/>
                    <a:pt x="8062" y="1365"/>
                  </a:cubicBezTo>
                  <a:cubicBezTo>
                    <a:pt x="6971" y="483"/>
                    <a:pt x="5007" y="-178"/>
                    <a:pt x="3480" y="42"/>
                  </a:cubicBezTo>
                  <a:cubicBezTo>
                    <a:pt x="1953" y="263"/>
                    <a:pt x="862" y="1365"/>
                    <a:pt x="316" y="3018"/>
                  </a:cubicBezTo>
                  <a:cubicBezTo>
                    <a:pt x="-229" y="4671"/>
                    <a:pt x="-229" y="6875"/>
                    <a:pt x="1626" y="9520"/>
                  </a:cubicBezTo>
                  <a:cubicBezTo>
                    <a:pt x="3480" y="12165"/>
                    <a:pt x="7189" y="15251"/>
                    <a:pt x="9262" y="17344"/>
                  </a:cubicBezTo>
                  <a:cubicBezTo>
                    <a:pt x="11335" y="19438"/>
                    <a:pt x="11771" y="20540"/>
                    <a:pt x="11444" y="20981"/>
                  </a:cubicBezTo>
                  <a:cubicBezTo>
                    <a:pt x="11116" y="21422"/>
                    <a:pt x="10026" y="21202"/>
                    <a:pt x="9371" y="20320"/>
                  </a:cubicBezTo>
                  <a:cubicBezTo>
                    <a:pt x="8716" y="19438"/>
                    <a:pt x="8498" y="17895"/>
                    <a:pt x="9044" y="16132"/>
                  </a:cubicBezTo>
                  <a:cubicBezTo>
                    <a:pt x="9589" y="14369"/>
                    <a:pt x="10898" y="12385"/>
                    <a:pt x="12098" y="10953"/>
                  </a:cubicBezTo>
                  <a:cubicBezTo>
                    <a:pt x="13298" y="9520"/>
                    <a:pt x="14389" y="8638"/>
                    <a:pt x="15480" y="8198"/>
                  </a:cubicBezTo>
                  <a:cubicBezTo>
                    <a:pt x="16571" y="7757"/>
                    <a:pt x="17662" y="7757"/>
                    <a:pt x="18207" y="8528"/>
                  </a:cubicBezTo>
                  <a:cubicBezTo>
                    <a:pt x="18753" y="9300"/>
                    <a:pt x="18753" y="10842"/>
                    <a:pt x="18753" y="12165"/>
                  </a:cubicBezTo>
                  <a:cubicBezTo>
                    <a:pt x="18753" y="13487"/>
                    <a:pt x="18753" y="14589"/>
                    <a:pt x="18862" y="15691"/>
                  </a:cubicBezTo>
                  <a:cubicBezTo>
                    <a:pt x="18971" y="16793"/>
                    <a:pt x="19189" y="17895"/>
                    <a:pt x="19626" y="18446"/>
                  </a:cubicBezTo>
                  <a:cubicBezTo>
                    <a:pt x="20062" y="18998"/>
                    <a:pt x="20716" y="18998"/>
                    <a:pt x="21371" y="189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8" name="Line"/>
            <p:cNvSpPr/>
            <p:nvPr/>
          </p:nvSpPr>
          <p:spPr>
            <a:xfrm>
              <a:off x="3194261" y="3088578"/>
              <a:ext cx="62425" cy="10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0928" extrusionOk="0">
                  <a:moveTo>
                    <a:pt x="4830" y="7042"/>
                  </a:moveTo>
                  <a:cubicBezTo>
                    <a:pt x="2130" y="3185"/>
                    <a:pt x="-570" y="-672"/>
                    <a:pt x="105" y="99"/>
                  </a:cubicBezTo>
                  <a:cubicBezTo>
                    <a:pt x="780" y="871"/>
                    <a:pt x="4830" y="6271"/>
                    <a:pt x="8880" y="10514"/>
                  </a:cubicBezTo>
                  <a:cubicBezTo>
                    <a:pt x="12930" y="14757"/>
                    <a:pt x="16980" y="17842"/>
                    <a:pt x="21030" y="2092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9" name="Line"/>
            <p:cNvSpPr/>
            <p:nvPr/>
          </p:nvSpPr>
          <p:spPr>
            <a:xfrm>
              <a:off x="3328816" y="3269420"/>
              <a:ext cx="420763" cy="180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1440"/>
                    <a:pt x="2057" y="2880"/>
                    <a:pt x="2674" y="4800"/>
                  </a:cubicBezTo>
                  <a:cubicBezTo>
                    <a:pt x="3291" y="6720"/>
                    <a:pt x="3497" y="9120"/>
                    <a:pt x="3806" y="12480"/>
                  </a:cubicBezTo>
                  <a:cubicBezTo>
                    <a:pt x="4114" y="15840"/>
                    <a:pt x="4526" y="20160"/>
                    <a:pt x="4937" y="20640"/>
                  </a:cubicBezTo>
                  <a:cubicBezTo>
                    <a:pt x="5349" y="21120"/>
                    <a:pt x="5760" y="17760"/>
                    <a:pt x="6171" y="14400"/>
                  </a:cubicBezTo>
                  <a:cubicBezTo>
                    <a:pt x="6583" y="11040"/>
                    <a:pt x="6994" y="7680"/>
                    <a:pt x="7509" y="5040"/>
                  </a:cubicBezTo>
                  <a:cubicBezTo>
                    <a:pt x="8023" y="2400"/>
                    <a:pt x="8640" y="480"/>
                    <a:pt x="9154" y="960"/>
                  </a:cubicBezTo>
                  <a:cubicBezTo>
                    <a:pt x="9669" y="1440"/>
                    <a:pt x="10080" y="4320"/>
                    <a:pt x="10286" y="6960"/>
                  </a:cubicBezTo>
                  <a:cubicBezTo>
                    <a:pt x="10491" y="9600"/>
                    <a:pt x="10491" y="12000"/>
                    <a:pt x="11006" y="12480"/>
                  </a:cubicBezTo>
                  <a:cubicBezTo>
                    <a:pt x="11520" y="12960"/>
                    <a:pt x="12549" y="11520"/>
                    <a:pt x="13371" y="9840"/>
                  </a:cubicBezTo>
                  <a:cubicBezTo>
                    <a:pt x="14194" y="8160"/>
                    <a:pt x="14811" y="6240"/>
                    <a:pt x="15531" y="4560"/>
                  </a:cubicBezTo>
                  <a:cubicBezTo>
                    <a:pt x="16251" y="2880"/>
                    <a:pt x="17074" y="1440"/>
                    <a:pt x="17589" y="2160"/>
                  </a:cubicBezTo>
                  <a:cubicBezTo>
                    <a:pt x="18103" y="2880"/>
                    <a:pt x="18309" y="5760"/>
                    <a:pt x="18926" y="9360"/>
                  </a:cubicBezTo>
                  <a:cubicBezTo>
                    <a:pt x="19543" y="12960"/>
                    <a:pt x="20571" y="172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0" name="Line"/>
            <p:cNvSpPr/>
            <p:nvPr/>
          </p:nvSpPr>
          <p:spPr>
            <a:xfrm>
              <a:off x="3887384" y="3197290"/>
              <a:ext cx="201115" cy="529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458" extrusionOk="0">
                  <a:moveTo>
                    <a:pt x="1953" y="1949"/>
                  </a:moveTo>
                  <a:cubicBezTo>
                    <a:pt x="1106" y="974"/>
                    <a:pt x="259" y="0"/>
                    <a:pt x="47" y="0"/>
                  </a:cubicBezTo>
                  <a:cubicBezTo>
                    <a:pt x="-165" y="0"/>
                    <a:pt x="259" y="974"/>
                    <a:pt x="3011" y="3817"/>
                  </a:cubicBezTo>
                  <a:cubicBezTo>
                    <a:pt x="5764" y="6659"/>
                    <a:pt x="10847" y="11368"/>
                    <a:pt x="13811" y="14211"/>
                  </a:cubicBezTo>
                  <a:cubicBezTo>
                    <a:pt x="16776" y="17053"/>
                    <a:pt x="17623" y="18027"/>
                    <a:pt x="18682" y="19083"/>
                  </a:cubicBezTo>
                  <a:cubicBezTo>
                    <a:pt x="19741" y="20138"/>
                    <a:pt x="21011" y="21275"/>
                    <a:pt x="21223" y="21438"/>
                  </a:cubicBezTo>
                  <a:cubicBezTo>
                    <a:pt x="21435" y="21600"/>
                    <a:pt x="20588" y="20788"/>
                    <a:pt x="19317" y="19651"/>
                  </a:cubicBezTo>
                  <a:cubicBezTo>
                    <a:pt x="18047" y="18514"/>
                    <a:pt x="16353" y="17053"/>
                    <a:pt x="14659" y="155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1" name="Line"/>
            <p:cNvSpPr/>
            <p:nvPr/>
          </p:nvSpPr>
          <p:spPr>
            <a:xfrm>
              <a:off x="3953948" y="3197290"/>
              <a:ext cx="190151" cy="24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1600" extrusionOk="0">
                  <a:moveTo>
                    <a:pt x="0" y="8640"/>
                  </a:moveTo>
                  <a:cubicBezTo>
                    <a:pt x="441" y="5760"/>
                    <a:pt x="882" y="2880"/>
                    <a:pt x="2645" y="1440"/>
                  </a:cubicBezTo>
                  <a:cubicBezTo>
                    <a:pt x="4408" y="0"/>
                    <a:pt x="7494" y="0"/>
                    <a:pt x="10139" y="0"/>
                  </a:cubicBezTo>
                  <a:cubicBezTo>
                    <a:pt x="12784" y="0"/>
                    <a:pt x="14988" y="0"/>
                    <a:pt x="17192" y="1620"/>
                  </a:cubicBezTo>
                  <a:cubicBezTo>
                    <a:pt x="19396" y="3240"/>
                    <a:pt x="21600" y="6480"/>
                    <a:pt x="20718" y="9720"/>
                  </a:cubicBezTo>
                  <a:cubicBezTo>
                    <a:pt x="19837" y="12960"/>
                    <a:pt x="15869" y="16200"/>
                    <a:pt x="12343" y="18180"/>
                  </a:cubicBezTo>
                  <a:cubicBezTo>
                    <a:pt x="8816" y="20160"/>
                    <a:pt x="5731" y="20880"/>
                    <a:pt x="2645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2" name="Line"/>
            <p:cNvSpPr/>
            <p:nvPr/>
          </p:nvSpPr>
          <p:spPr>
            <a:xfrm>
              <a:off x="4234456" y="3002799"/>
              <a:ext cx="200364" cy="44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864" y="1839"/>
                  </a:moveTo>
                  <a:cubicBezTo>
                    <a:pt x="432" y="874"/>
                    <a:pt x="0" y="-90"/>
                    <a:pt x="0" y="6"/>
                  </a:cubicBezTo>
                  <a:cubicBezTo>
                    <a:pt x="0" y="103"/>
                    <a:pt x="432" y="1260"/>
                    <a:pt x="2808" y="4249"/>
                  </a:cubicBezTo>
                  <a:cubicBezTo>
                    <a:pt x="5184" y="7239"/>
                    <a:pt x="9504" y="12060"/>
                    <a:pt x="12960" y="15242"/>
                  </a:cubicBezTo>
                  <a:cubicBezTo>
                    <a:pt x="16416" y="18424"/>
                    <a:pt x="19008" y="19967"/>
                    <a:pt x="21600" y="215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3" name="Line"/>
            <p:cNvSpPr/>
            <p:nvPr/>
          </p:nvSpPr>
          <p:spPr>
            <a:xfrm>
              <a:off x="4458862" y="3167703"/>
              <a:ext cx="384698" cy="271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1" extrusionOk="0">
                  <a:moveTo>
                    <a:pt x="0" y="10460"/>
                  </a:moveTo>
                  <a:cubicBezTo>
                    <a:pt x="2250" y="9851"/>
                    <a:pt x="4500" y="9243"/>
                    <a:pt x="6300" y="8939"/>
                  </a:cubicBezTo>
                  <a:cubicBezTo>
                    <a:pt x="8100" y="8635"/>
                    <a:pt x="9450" y="8635"/>
                    <a:pt x="10238" y="7874"/>
                  </a:cubicBezTo>
                  <a:cubicBezTo>
                    <a:pt x="11025" y="7113"/>
                    <a:pt x="11250" y="5592"/>
                    <a:pt x="10800" y="4223"/>
                  </a:cubicBezTo>
                  <a:cubicBezTo>
                    <a:pt x="10350" y="2854"/>
                    <a:pt x="9225" y="1637"/>
                    <a:pt x="8100" y="877"/>
                  </a:cubicBezTo>
                  <a:cubicBezTo>
                    <a:pt x="6975" y="116"/>
                    <a:pt x="5850" y="-188"/>
                    <a:pt x="4837" y="116"/>
                  </a:cubicBezTo>
                  <a:cubicBezTo>
                    <a:pt x="3825" y="420"/>
                    <a:pt x="2925" y="1333"/>
                    <a:pt x="2475" y="2854"/>
                  </a:cubicBezTo>
                  <a:cubicBezTo>
                    <a:pt x="2025" y="4375"/>
                    <a:pt x="2025" y="6505"/>
                    <a:pt x="3037" y="9851"/>
                  </a:cubicBezTo>
                  <a:cubicBezTo>
                    <a:pt x="4050" y="13198"/>
                    <a:pt x="6075" y="17761"/>
                    <a:pt x="9338" y="19587"/>
                  </a:cubicBezTo>
                  <a:cubicBezTo>
                    <a:pt x="12600" y="21412"/>
                    <a:pt x="17100" y="20499"/>
                    <a:pt x="21600" y="195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4" name="Line"/>
            <p:cNvSpPr/>
            <p:nvPr/>
          </p:nvSpPr>
          <p:spPr>
            <a:xfrm>
              <a:off x="5132082" y="3141188"/>
              <a:ext cx="480871" cy="27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0" y="3443"/>
                  </a:moveTo>
                  <a:cubicBezTo>
                    <a:pt x="0" y="1878"/>
                    <a:pt x="0" y="313"/>
                    <a:pt x="270" y="470"/>
                  </a:cubicBezTo>
                  <a:cubicBezTo>
                    <a:pt x="540" y="626"/>
                    <a:pt x="1080" y="2504"/>
                    <a:pt x="1710" y="5635"/>
                  </a:cubicBezTo>
                  <a:cubicBezTo>
                    <a:pt x="2340" y="8765"/>
                    <a:pt x="3060" y="13148"/>
                    <a:pt x="3690" y="16278"/>
                  </a:cubicBezTo>
                  <a:cubicBezTo>
                    <a:pt x="4320" y="19409"/>
                    <a:pt x="4860" y="21287"/>
                    <a:pt x="5130" y="21443"/>
                  </a:cubicBezTo>
                  <a:cubicBezTo>
                    <a:pt x="5400" y="21600"/>
                    <a:pt x="5400" y="20035"/>
                    <a:pt x="5490" y="16591"/>
                  </a:cubicBezTo>
                  <a:cubicBezTo>
                    <a:pt x="5580" y="13148"/>
                    <a:pt x="5760" y="7826"/>
                    <a:pt x="6120" y="4539"/>
                  </a:cubicBezTo>
                  <a:cubicBezTo>
                    <a:pt x="6480" y="1252"/>
                    <a:pt x="7020" y="0"/>
                    <a:pt x="7560" y="0"/>
                  </a:cubicBezTo>
                  <a:cubicBezTo>
                    <a:pt x="8100" y="0"/>
                    <a:pt x="8640" y="1252"/>
                    <a:pt x="9090" y="2817"/>
                  </a:cubicBezTo>
                  <a:cubicBezTo>
                    <a:pt x="9540" y="4383"/>
                    <a:pt x="9900" y="6261"/>
                    <a:pt x="10170" y="8609"/>
                  </a:cubicBezTo>
                  <a:cubicBezTo>
                    <a:pt x="10440" y="10957"/>
                    <a:pt x="10620" y="13774"/>
                    <a:pt x="10980" y="14400"/>
                  </a:cubicBezTo>
                  <a:cubicBezTo>
                    <a:pt x="11340" y="15026"/>
                    <a:pt x="11880" y="13461"/>
                    <a:pt x="12420" y="11896"/>
                  </a:cubicBezTo>
                  <a:cubicBezTo>
                    <a:pt x="12960" y="10330"/>
                    <a:pt x="13500" y="8765"/>
                    <a:pt x="14130" y="7357"/>
                  </a:cubicBezTo>
                  <a:cubicBezTo>
                    <a:pt x="14760" y="5948"/>
                    <a:pt x="15480" y="4696"/>
                    <a:pt x="15930" y="5791"/>
                  </a:cubicBezTo>
                  <a:cubicBezTo>
                    <a:pt x="16380" y="6887"/>
                    <a:pt x="16560" y="10330"/>
                    <a:pt x="17010" y="12835"/>
                  </a:cubicBezTo>
                  <a:cubicBezTo>
                    <a:pt x="17460" y="15339"/>
                    <a:pt x="18180" y="16904"/>
                    <a:pt x="18990" y="17530"/>
                  </a:cubicBezTo>
                  <a:cubicBezTo>
                    <a:pt x="19800" y="18157"/>
                    <a:pt x="20700" y="17843"/>
                    <a:pt x="21600" y="1753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5" name="Line"/>
            <p:cNvSpPr/>
            <p:nvPr/>
          </p:nvSpPr>
          <p:spPr>
            <a:xfrm>
              <a:off x="5687062" y="3106956"/>
              <a:ext cx="226436" cy="30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077" extrusionOk="0">
                  <a:moveTo>
                    <a:pt x="12106" y="2116"/>
                  </a:moveTo>
                  <a:cubicBezTo>
                    <a:pt x="9499" y="994"/>
                    <a:pt x="6892" y="-128"/>
                    <a:pt x="5030" y="12"/>
                  </a:cubicBezTo>
                  <a:cubicBezTo>
                    <a:pt x="3168" y="153"/>
                    <a:pt x="2051" y="1555"/>
                    <a:pt x="1120" y="4501"/>
                  </a:cubicBezTo>
                  <a:cubicBezTo>
                    <a:pt x="189" y="7446"/>
                    <a:pt x="-556" y="11934"/>
                    <a:pt x="561" y="15160"/>
                  </a:cubicBezTo>
                  <a:cubicBezTo>
                    <a:pt x="1678" y="18386"/>
                    <a:pt x="4658" y="20350"/>
                    <a:pt x="8010" y="20911"/>
                  </a:cubicBezTo>
                  <a:cubicBezTo>
                    <a:pt x="11361" y="21472"/>
                    <a:pt x="15085" y="20630"/>
                    <a:pt x="17506" y="18106"/>
                  </a:cubicBezTo>
                  <a:cubicBezTo>
                    <a:pt x="19927" y="15581"/>
                    <a:pt x="21044" y="11373"/>
                    <a:pt x="21044" y="8568"/>
                  </a:cubicBezTo>
                  <a:cubicBezTo>
                    <a:pt x="21044" y="5763"/>
                    <a:pt x="19927" y="4360"/>
                    <a:pt x="18623" y="3238"/>
                  </a:cubicBezTo>
                  <a:cubicBezTo>
                    <a:pt x="17320" y="2116"/>
                    <a:pt x="15830" y="1275"/>
                    <a:pt x="14154" y="1275"/>
                  </a:cubicBezTo>
                  <a:cubicBezTo>
                    <a:pt x="12478" y="1275"/>
                    <a:pt x="10616" y="2116"/>
                    <a:pt x="9685" y="3238"/>
                  </a:cubicBezTo>
                  <a:cubicBezTo>
                    <a:pt x="8754" y="4360"/>
                    <a:pt x="8754" y="5763"/>
                    <a:pt x="8754" y="71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6" name="Line"/>
            <p:cNvSpPr/>
            <p:nvPr/>
          </p:nvSpPr>
          <p:spPr>
            <a:xfrm>
              <a:off x="6057758" y="2926700"/>
              <a:ext cx="156284" cy="46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2" extrusionOk="0">
                  <a:moveTo>
                    <a:pt x="0" y="3078"/>
                  </a:moveTo>
                  <a:cubicBezTo>
                    <a:pt x="554" y="1588"/>
                    <a:pt x="1108" y="98"/>
                    <a:pt x="1385" y="5"/>
                  </a:cubicBezTo>
                  <a:cubicBezTo>
                    <a:pt x="1662" y="-88"/>
                    <a:pt x="1662" y="1215"/>
                    <a:pt x="1938" y="3915"/>
                  </a:cubicBezTo>
                  <a:cubicBezTo>
                    <a:pt x="2215" y="6615"/>
                    <a:pt x="2769" y="10712"/>
                    <a:pt x="4708" y="13878"/>
                  </a:cubicBezTo>
                  <a:cubicBezTo>
                    <a:pt x="6646" y="17043"/>
                    <a:pt x="9969" y="19278"/>
                    <a:pt x="13015" y="20395"/>
                  </a:cubicBezTo>
                  <a:cubicBezTo>
                    <a:pt x="16062" y="21512"/>
                    <a:pt x="18831" y="21512"/>
                    <a:pt x="21600" y="215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7" name="Line"/>
            <p:cNvSpPr/>
            <p:nvPr/>
          </p:nvSpPr>
          <p:spPr>
            <a:xfrm>
              <a:off x="6279226" y="3106366"/>
              <a:ext cx="223339" cy="28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0616" extrusionOk="0">
                  <a:moveTo>
                    <a:pt x="657" y="10855"/>
                  </a:moveTo>
                  <a:cubicBezTo>
                    <a:pt x="2552" y="10567"/>
                    <a:pt x="4446" y="10279"/>
                    <a:pt x="6720" y="9127"/>
                  </a:cubicBezTo>
                  <a:cubicBezTo>
                    <a:pt x="8994" y="7975"/>
                    <a:pt x="11646" y="5959"/>
                    <a:pt x="12404" y="4375"/>
                  </a:cubicBezTo>
                  <a:cubicBezTo>
                    <a:pt x="13162" y="2791"/>
                    <a:pt x="12025" y="1639"/>
                    <a:pt x="10320" y="775"/>
                  </a:cubicBezTo>
                  <a:cubicBezTo>
                    <a:pt x="8615" y="-89"/>
                    <a:pt x="6341" y="-665"/>
                    <a:pt x="4067" y="1495"/>
                  </a:cubicBezTo>
                  <a:cubicBezTo>
                    <a:pt x="1794" y="3655"/>
                    <a:pt x="-480" y="8551"/>
                    <a:pt x="88" y="12295"/>
                  </a:cubicBezTo>
                  <a:cubicBezTo>
                    <a:pt x="657" y="16039"/>
                    <a:pt x="4067" y="18631"/>
                    <a:pt x="8046" y="19783"/>
                  </a:cubicBezTo>
                  <a:cubicBezTo>
                    <a:pt x="12025" y="20935"/>
                    <a:pt x="16573" y="20647"/>
                    <a:pt x="21120" y="203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8" name="Line"/>
            <p:cNvSpPr/>
            <p:nvPr/>
          </p:nvSpPr>
          <p:spPr>
            <a:xfrm>
              <a:off x="6589972" y="3100156"/>
              <a:ext cx="285268" cy="303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0978" extrusionOk="0">
                  <a:moveTo>
                    <a:pt x="10556" y="2558"/>
                  </a:moveTo>
                  <a:cubicBezTo>
                    <a:pt x="9656" y="1451"/>
                    <a:pt x="8756" y="343"/>
                    <a:pt x="7556" y="66"/>
                  </a:cubicBezTo>
                  <a:cubicBezTo>
                    <a:pt x="6356" y="-211"/>
                    <a:pt x="4856" y="343"/>
                    <a:pt x="3356" y="2420"/>
                  </a:cubicBezTo>
                  <a:cubicBezTo>
                    <a:pt x="1856" y="4497"/>
                    <a:pt x="356" y="8097"/>
                    <a:pt x="56" y="11420"/>
                  </a:cubicBezTo>
                  <a:cubicBezTo>
                    <a:pt x="-244" y="14743"/>
                    <a:pt x="656" y="17789"/>
                    <a:pt x="2756" y="19451"/>
                  </a:cubicBezTo>
                  <a:cubicBezTo>
                    <a:pt x="4856" y="21112"/>
                    <a:pt x="8156" y="21389"/>
                    <a:pt x="11456" y="20420"/>
                  </a:cubicBezTo>
                  <a:cubicBezTo>
                    <a:pt x="14756" y="19451"/>
                    <a:pt x="18056" y="17235"/>
                    <a:pt x="21356" y="150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9" name="Line"/>
            <p:cNvSpPr/>
            <p:nvPr/>
          </p:nvSpPr>
          <p:spPr>
            <a:xfrm>
              <a:off x="6828935" y="3137181"/>
              <a:ext cx="194344" cy="22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423" extrusionOk="0">
                  <a:moveTo>
                    <a:pt x="2400" y="5786"/>
                  </a:moveTo>
                  <a:cubicBezTo>
                    <a:pt x="1104" y="7329"/>
                    <a:pt x="-192" y="8871"/>
                    <a:pt x="24" y="10993"/>
                  </a:cubicBezTo>
                  <a:cubicBezTo>
                    <a:pt x="240" y="13114"/>
                    <a:pt x="1968" y="15814"/>
                    <a:pt x="4128" y="17936"/>
                  </a:cubicBezTo>
                  <a:cubicBezTo>
                    <a:pt x="6288" y="20057"/>
                    <a:pt x="8880" y="21600"/>
                    <a:pt x="11904" y="21407"/>
                  </a:cubicBezTo>
                  <a:cubicBezTo>
                    <a:pt x="14928" y="21214"/>
                    <a:pt x="18384" y="19286"/>
                    <a:pt x="19896" y="15429"/>
                  </a:cubicBezTo>
                  <a:cubicBezTo>
                    <a:pt x="21408" y="11571"/>
                    <a:pt x="20976" y="5786"/>
                    <a:pt x="20544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0" name="Line"/>
            <p:cNvSpPr/>
            <p:nvPr/>
          </p:nvSpPr>
          <p:spPr>
            <a:xfrm>
              <a:off x="7079609" y="2980898"/>
              <a:ext cx="156284" cy="34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69" y="5710"/>
                    <a:pt x="5539" y="11421"/>
                    <a:pt x="7754" y="15021"/>
                  </a:cubicBezTo>
                  <a:cubicBezTo>
                    <a:pt x="9969" y="18621"/>
                    <a:pt x="11631" y="20110"/>
                    <a:pt x="13846" y="20855"/>
                  </a:cubicBezTo>
                  <a:cubicBezTo>
                    <a:pt x="16062" y="21600"/>
                    <a:pt x="18831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1" name="Line"/>
            <p:cNvSpPr/>
            <p:nvPr/>
          </p:nvSpPr>
          <p:spPr>
            <a:xfrm>
              <a:off x="7312029" y="3124128"/>
              <a:ext cx="272495" cy="25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0" extrusionOk="0">
                  <a:moveTo>
                    <a:pt x="2541" y="6957"/>
                  </a:moveTo>
                  <a:cubicBezTo>
                    <a:pt x="1271" y="7939"/>
                    <a:pt x="0" y="8921"/>
                    <a:pt x="0" y="9902"/>
                  </a:cubicBezTo>
                  <a:cubicBezTo>
                    <a:pt x="0" y="10884"/>
                    <a:pt x="1271" y="11866"/>
                    <a:pt x="2700" y="12521"/>
                  </a:cubicBezTo>
                  <a:cubicBezTo>
                    <a:pt x="4129" y="13175"/>
                    <a:pt x="5718" y="13502"/>
                    <a:pt x="7465" y="12357"/>
                  </a:cubicBezTo>
                  <a:cubicBezTo>
                    <a:pt x="9212" y="11212"/>
                    <a:pt x="11118" y="8593"/>
                    <a:pt x="12071" y="6466"/>
                  </a:cubicBezTo>
                  <a:cubicBezTo>
                    <a:pt x="13024" y="4339"/>
                    <a:pt x="13024" y="2702"/>
                    <a:pt x="12229" y="1557"/>
                  </a:cubicBezTo>
                  <a:cubicBezTo>
                    <a:pt x="11435" y="412"/>
                    <a:pt x="9847" y="-243"/>
                    <a:pt x="8418" y="84"/>
                  </a:cubicBezTo>
                  <a:cubicBezTo>
                    <a:pt x="6988" y="412"/>
                    <a:pt x="5718" y="1721"/>
                    <a:pt x="4765" y="4339"/>
                  </a:cubicBezTo>
                  <a:cubicBezTo>
                    <a:pt x="3812" y="6957"/>
                    <a:pt x="3176" y="10884"/>
                    <a:pt x="4288" y="13993"/>
                  </a:cubicBezTo>
                  <a:cubicBezTo>
                    <a:pt x="5400" y="17102"/>
                    <a:pt x="8259" y="19393"/>
                    <a:pt x="11435" y="20375"/>
                  </a:cubicBezTo>
                  <a:cubicBezTo>
                    <a:pt x="14612" y="21357"/>
                    <a:pt x="18106" y="21030"/>
                    <a:pt x="21600" y="207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2" name="Line"/>
            <p:cNvSpPr/>
            <p:nvPr/>
          </p:nvSpPr>
          <p:spPr>
            <a:xfrm>
              <a:off x="7634400" y="3030872"/>
              <a:ext cx="166515" cy="346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83" extrusionOk="0">
                  <a:moveTo>
                    <a:pt x="5941" y="7331"/>
                  </a:moveTo>
                  <a:cubicBezTo>
                    <a:pt x="5941" y="6090"/>
                    <a:pt x="5941" y="4849"/>
                    <a:pt x="5684" y="3359"/>
                  </a:cubicBezTo>
                  <a:cubicBezTo>
                    <a:pt x="5427" y="1869"/>
                    <a:pt x="4913" y="131"/>
                    <a:pt x="3627" y="7"/>
                  </a:cubicBezTo>
                  <a:cubicBezTo>
                    <a:pt x="2341" y="-117"/>
                    <a:pt x="284" y="1373"/>
                    <a:pt x="27" y="3731"/>
                  </a:cubicBezTo>
                  <a:cubicBezTo>
                    <a:pt x="-230" y="6090"/>
                    <a:pt x="1313" y="9317"/>
                    <a:pt x="5170" y="12421"/>
                  </a:cubicBezTo>
                  <a:cubicBezTo>
                    <a:pt x="9027" y="15524"/>
                    <a:pt x="15199" y="18504"/>
                    <a:pt x="21370" y="2148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3" name="Line"/>
            <p:cNvSpPr/>
            <p:nvPr/>
          </p:nvSpPr>
          <p:spPr>
            <a:xfrm>
              <a:off x="7680697" y="3377617"/>
              <a:ext cx="96175" cy="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4" name="Line"/>
            <p:cNvSpPr/>
            <p:nvPr/>
          </p:nvSpPr>
          <p:spPr>
            <a:xfrm>
              <a:off x="601664" y="3771165"/>
              <a:ext cx="166515" cy="79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69" extrusionOk="0">
                  <a:moveTo>
                    <a:pt x="13656" y="1705"/>
                  </a:moveTo>
                  <a:cubicBezTo>
                    <a:pt x="12113" y="949"/>
                    <a:pt x="10570" y="193"/>
                    <a:pt x="9027" y="31"/>
                  </a:cubicBezTo>
                  <a:cubicBezTo>
                    <a:pt x="7484" y="-131"/>
                    <a:pt x="5941" y="301"/>
                    <a:pt x="4141" y="2083"/>
                  </a:cubicBezTo>
                  <a:cubicBezTo>
                    <a:pt x="2341" y="3865"/>
                    <a:pt x="284" y="6997"/>
                    <a:pt x="27" y="9805"/>
                  </a:cubicBezTo>
                  <a:cubicBezTo>
                    <a:pt x="-230" y="12613"/>
                    <a:pt x="1313" y="15097"/>
                    <a:pt x="5170" y="16987"/>
                  </a:cubicBezTo>
                  <a:cubicBezTo>
                    <a:pt x="9027" y="18877"/>
                    <a:pt x="15199" y="20173"/>
                    <a:pt x="21370" y="214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5" name="Line"/>
            <p:cNvSpPr/>
            <p:nvPr/>
          </p:nvSpPr>
          <p:spPr>
            <a:xfrm>
              <a:off x="1094493" y="3943640"/>
              <a:ext cx="130514" cy="62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8" extrusionOk="0">
                  <a:moveTo>
                    <a:pt x="5609" y="2442"/>
                  </a:moveTo>
                  <a:cubicBezTo>
                    <a:pt x="3645" y="1341"/>
                    <a:pt x="1682" y="241"/>
                    <a:pt x="700" y="34"/>
                  </a:cubicBezTo>
                  <a:cubicBezTo>
                    <a:pt x="-282" y="-172"/>
                    <a:pt x="-282" y="516"/>
                    <a:pt x="1027" y="2992"/>
                  </a:cubicBezTo>
                  <a:cubicBezTo>
                    <a:pt x="2336" y="5469"/>
                    <a:pt x="4954" y="9734"/>
                    <a:pt x="8554" y="13104"/>
                  </a:cubicBezTo>
                  <a:cubicBezTo>
                    <a:pt x="12154" y="16475"/>
                    <a:pt x="16736" y="18952"/>
                    <a:pt x="21318" y="2142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6" name="Line"/>
            <p:cNvSpPr/>
            <p:nvPr/>
          </p:nvSpPr>
          <p:spPr>
            <a:xfrm>
              <a:off x="992279" y="4040318"/>
              <a:ext cx="292837" cy="5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060" extrusionOk="0">
                  <a:moveTo>
                    <a:pt x="1174" y="21060"/>
                  </a:moveTo>
                  <a:cubicBezTo>
                    <a:pt x="310" y="13860"/>
                    <a:pt x="-554" y="6660"/>
                    <a:pt x="454" y="3060"/>
                  </a:cubicBezTo>
                  <a:cubicBezTo>
                    <a:pt x="1462" y="-540"/>
                    <a:pt x="4342" y="-540"/>
                    <a:pt x="8086" y="900"/>
                  </a:cubicBezTo>
                  <a:cubicBezTo>
                    <a:pt x="11830" y="2340"/>
                    <a:pt x="16438" y="5220"/>
                    <a:pt x="21046" y="8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7" name="Line"/>
            <p:cNvSpPr/>
            <p:nvPr/>
          </p:nvSpPr>
          <p:spPr>
            <a:xfrm>
              <a:off x="1333202" y="3990727"/>
              <a:ext cx="372676" cy="49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29" y="4529"/>
                    <a:pt x="1858" y="9058"/>
                    <a:pt x="2787" y="12368"/>
                  </a:cubicBezTo>
                  <a:cubicBezTo>
                    <a:pt x="3716" y="15677"/>
                    <a:pt x="4645" y="17768"/>
                    <a:pt x="5342" y="19248"/>
                  </a:cubicBezTo>
                  <a:cubicBezTo>
                    <a:pt x="6039" y="20729"/>
                    <a:pt x="6503" y="21600"/>
                    <a:pt x="6735" y="21600"/>
                  </a:cubicBezTo>
                  <a:cubicBezTo>
                    <a:pt x="6968" y="21600"/>
                    <a:pt x="6968" y="20729"/>
                    <a:pt x="7200" y="19335"/>
                  </a:cubicBezTo>
                  <a:cubicBezTo>
                    <a:pt x="7432" y="17942"/>
                    <a:pt x="7897" y="16026"/>
                    <a:pt x="8594" y="14632"/>
                  </a:cubicBezTo>
                  <a:cubicBezTo>
                    <a:pt x="9290" y="13239"/>
                    <a:pt x="10219" y="12368"/>
                    <a:pt x="11148" y="12194"/>
                  </a:cubicBezTo>
                  <a:cubicBezTo>
                    <a:pt x="12077" y="12019"/>
                    <a:pt x="13006" y="12542"/>
                    <a:pt x="14168" y="13848"/>
                  </a:cubicBezTo>
                  <a:cubicBezTo>
                    <a:pt x="15329" y="15155"/>
                    <a:pt x="16723" y="17245"/>
                    <a:pt x="18000" y="18377"/>
                  </a:cubicBezTo>
                  <a:cubicBezTo>
                    <a:pt x="19277" y="19510"/>
                    <a:pt x="20439" y="19684"/>
                    <a:pt x="21600" y="1985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8" name="Line"/>
            <p:cNvSpPr/>
            <p:nvPr/>
          </p:nvSpPr>
          <p:spPr>
            <a:xfrm>
              <a:off x="1738691" y="4222306"/>
              <a:ext cx="279753" cy="30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251" extrusionOk="0">
                  <a:moveTo>
                    <a:pt x="1159" y="7258"/>
                  </a:moveTo>
                  <a:cubicBezTo>
                    <a:pt x="2680" y="7535"/>
                    <a:pt x="4201" y="7812"/>
                    <a:pt x="5875" y="7673"/>
                  </a:cubicBezTo>
                  <a:cubicBezTo>
                    <a:pt x="7548" y="7535"/>
                    <a:pt x="9373" y="6981"/>
                    <a:pt x="9830" y="6012"/>
                  </a:cubicBezTo>
                  <a:cubicBezTo>
                    <a:pt x="10286" y="5043"/>
                    <a:pt x="9373" y="3658"/>
                    <a:pt x="8308" y="2550"/>
                  </a:cubicBezTo>
                  <a:cubicBezTo>
                    <a:pt x="7244" y="1443"/>
                    <a:pt x="6027" y="612"/>
                    <a:pt x="4658" y="196"/>
                  </a:cubicBezTo>
                  <a:cubicBezTo>
                    <a:pt x="3289" y="-219"/>
                    <a:pt x="1768" y="-219"/>
                    <a:pt x="855" y="2689"/>
                  </a:cubicBezTo>
                  <a:cubicBezTo>
                    <a:pt x="-58" y="5596"/>
                    <a:pt x="-362" y="11412"/>
                    <a:pt x="551" y="15289"/>
                  </a:cubicBezTo>
                  <a:cubicBezTo>
                    <a:pt x="1463" y="19166"/>
                    <a:pt x="3593" y="21104"/>
                    <a:pt x="7244" y="21243"/>
                  </a:cubicBezTo>
                  <a:cubicBezTo>
                    <a:pt x="10894" y="21381"/>
                    <a:pt x="16066" y="19719"/>
                    <a:pt x="21238" y="1805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9" name="Line"/>
            <p:cNvSpPr/>
            <p:nvPr/>
          </p:nvSpPr>
          <p:spPr>
            <a:xfrm>
              <a:off x="2258878" y="4119784"/>
              <a:ext cx="492894" cy="40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0" y="6396"/>
                  </a:moveTo>
                  <a:cubicBezTo>
                    <a:pt x="0" y="5358"/>
                    <a:pt x="0" y="4319"/>
                    <a:pt x="0" y="3073"/>
                  </a:cubicBezTo>
                  <a:cubicBezTo>
                    <a:pt x="0" y="1827"/>
                    <a:pt x="0" y="373"/>
                    <a:pt x="263" y="62"/>
                  </a:cubicBezTo>
                  <a:cubicBezTo>
                    <a:pt x="527" y="-250"/>
                    <a:pt x="1054" y="581"/>
                    <a:pt x="1756" y="3696"/>
                  </a:cubicBezTo>
                  <a:cubicBezTo>
                    <a:pt x="2459" y="6812"/>
                    <a:pt x="3337" y="12212"/>
                    <a:pt x="4039" y="15742"/>
                  </a:cubicBezTo>
                  <a:cubicBezTo>
                    <a:pt x="4741" y="19273"/>
                    <a:pt x="5268" y="20935"/>
                    <a:pt x="5532" y="21142"/>
                  </a:cubicBezTo>
                  <a:cubicBezTo>
                    <a:pt x="5795" y="21350"/>
                    <a:pt x="5795" y="20104"/>
                    <a:pt x="5883" y="17300"/>
                  </a:cubicBezTo>
                  <a:cubicBezTo>
                    <a:pt x="5971" y="14496"/>
                    <a:pt x="6146" y="10135"/>
                    <a:pt x="6498" y="7538"/>
                  </a:cubicBezTo>
                  <a:cubicBezTo>
                    <a:pt x="6849" y="4942"/>
                    <a:pt x="7376" y="4112"/>
                    <a:pt x="7902" y="4215"/>
                  </a:cubicBezTo>
                  <a:cubicBezTo>
                    <a:pt x="8429" y="4319"/>
                    <a:pt x="8956" y="5358"/>
                    <a:pt x="9307" y="6915"/>
                  </a:cubicBezTo>
                  <a:cubicBezTo>
                    <a:pt x="9659" y="8473"/>
                    <a:pt x="9834" y="10550"/>
                    <a:pt x="9922" y="12419"/>
                  </a:cubicBezTo>
                  <a:cubicBezTo>
                    <a:pt x="10010" y="14288"/>
                    <a:pt x="10010" y="15950"/>
                    <a:pt x="10185" y="16262"/>
                  </a:cubicBezTo>
                  <a:cubicBezTo>
                    <a:pt x="10361" y="16573"/>
                    <a:pt x="10712" y="15535"/>
                    <a:pt x="11678" y="13458"/>
                  </a:cubicBezTo>
                  <a:cubicBezTo>
                    <a:pt x="12644" y="11381"/>
                    <a:pt x="14224" y="8265"/>
                    <a:pt x="15366" y="6396"/>
                  </a:cubicBezTo>
                  <a:cubicBezTo>
                    <a:pt x="16507" y="4527"/>
                    <a:pt x="17210" y="3904"/>
                    <a:pt x="17561" y="4527"/>
                  </a:cubicBezTo>
                  <a:cubicBezTo>
                    <a:pt x="17912" y="5150"/>
                    <a:pt x="17912" y="7019"/>
                    <a:pt x="18000" y="9096"/>
                  </a:cubicBezTo>
                  <a:cubicBezTo>
                    <a:pt x="18088" y="11173"/>
                    <a:pt x="18263" y="13458"/>
                    <a:pt x="18615" y="15015"/>
                  </a:cubicBezTo>
                  <a:cubicBezTo>
                    <a:pt x="18966" y="16573"/>
                    <a:pt x="19493" y="17404"/>
                    <a:pt x="20020" y="17819"/>
                  </a:cubicBezTo>
                  <a:cubicBezTo>
                    <a:pt x="20546" y="18235"/>
                    <a:pt x="21073" y="18235"/>
                    <a:pt x="21600" y="1823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0" name="Line"/>
            <p:cNvSpPr/>
            <p:nvPr/>
          </p:nvSpPr>
          <p:spPr>
            <a:xfrm>
              <a:off x="2826501" y="4234736"/>
              <a:ext cx="321989" cy="28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089" extrusionOk="0">
                  <a:moveTo>
                    <a:pt x="10227" y="4232"/>
                  </a:moveTo>
                  <a:cubicBezTo>
                    <a:pt x="10227" y="2732"/>
                    <a:pt x="10227" y="1232"/>
                    <a:pt x="9427" y="482"/>
                  </a:cubicBezTo>
                  <a:cubicBezTo>
                    <a:pt x="8627" y="-268"/>
                    <a:pt x="7027" y="-268"/>
                    <a:pt x="5294" y="1382"/>
                  </a:cubicBezTo>
                  <a:cubicBezTo>
                    <a:pt x="3560" y="3032"/>
                    <a:pt x="1694" y="6332"/>
                    <a:pt x="760" y="9632"/>
                  </a:cubicBezTo>
                  <a:cubicBezTo>
                    <a:pt x="-173" y="12932"/>
                    <a:pt x="-173" y="16232"/>
                    <a:pt x="360" y="18332"/>
                  </a:cubicBezTo>
                  <a:cubicBezTo>
                    <a:pt x="894" y="20432"/>
                    <a:pt x="1960" y="21332"/>
                    <a:pt x="4227" y="21032"/>
                  </a:cubicBezTo>
                  <a:cubicBezTo>
                    <a:pt x="6494" y="20732"/>
                    <a:pt x="9960" y="19232"/>
                    <a:pt x="11827" y="15932"/>
                  </a:cubicBezTo>
                  <a:cubicBezTo>
                    <a:pt x="13694" y="12632"/>
                    <a:pt x="13960" y="7532"/>
                    <a:pt x="13694" y="4382"/>
                  </a:cubicBezTo>
                  <a:cubicBezTo>
                    <a:pt x="13427" y="1232"/>
                    <a:pt x="12627" y="32"/>
                    <a:pt x="12094" y="182"/>
                  </a:cubicBezTo>
                  <a:cubicBezTo>
                    <a:pt x="11560" y="332"/>
                    <a:pt x="11294" y="1832"/>
                    <a:pt x="11827" y="4832"/>
                  </a:cubicBezTo>
                  <a:cubicBezTo>
                    <a:pt x="12360" y="7832"/>
                    <a:pt x="13694" y="12332"/>
                    <a:pt x="14760" y="15332"/>
                  </a:cubicBezTo>
                  <a:cubicBezTo>
                    <a:pt x="15827" y="18332"/>
                    <a:pt x="16627" y="19832"/>
                    <a:pt x="17694" y="20432"/>
                  </a:cubicBezTo>
                  <a:cubicBezTo>
                    <a:pt x="18760" y="21032"/>
                    <a:pt x="20094" y="20732"/>
                    <a:pt x="21427" y="2043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1" name="Line"/>
            <p:cNvSpPr/>
            <p:nvPr/>
          </p:nvSpPr>
          <p:spPr>
            <a:xfrm>
              <a:off x="3184555" y="4267227"/>
              <a:ext cx="96175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2" name="Line"/>
            <p:cNvSpPr/>
            <p:nvPr/>
          </p:nvSpPr>
          <p:spPr>
            <a:xfrm>
              <a:off x="3220620" y="4147010"/>
              <a:ext cx="48088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3" name="Line"/>
            <p:cNvSpPr/>
            <p:nvPr/>
          </p:nvSpPr>
          <p:spPr>
            <a:xfrm>
              <a:off x="3340838" y="4291271"/>
              <a:ext cx="348632" cy="216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93" y="3600"/>
                    <a:pt x="1986" y="7200"/>
                    <a:pt x="2979" y="10800"/>
                  </a:cubicBezTo>
                  <a:cubicBezTo>
                    <a:pt x="3972" y="14400"/>
                    <a:pt x="4966" y="18000"/>
                    <a:pt x="5834" y="18600"/>
                  </a:cubicBezTo>
                  <a:cubicBezTo>
                    <a:pt x="6703" y="19200"/>
                    <a:pt x="7448" y="16800"/>
                    <a:pt x="8069" y="14400"/>
                  </a:cubicBezTo>
                  <a:cubicBezTo>
                    <a:pt x="8690" y="12000"/>
                    <a:pt x="9186" y="9600"/>
                    <a:pt x="9807" y="7400"/>
                  </a:cubicBezTo>
                  <a:cubicBezTo>
                    <a:pt x="10428" y="5200"/>
                    <a:pt x="11172" y="3200"/>
                    <a:pt x="12041" y="2800"/>
                  </a:cubicBezTo>
                  <a:cubicBezTo>
                    <a:pt x="12910" y="2400"/>
                    <a:pt x="13903" y="3600"/>
                    <a:pt x="15517" y="7000"/>
                  </a:cubicBezTo>
                  <a:cubicBezTo>
                    <a:pt x="17131" y="10400"/>
                    <a:pt x="19366" y="16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4" name="Line"/>
            <p:cNvSpPr/>
            <p:nvPr/>
          </p:nvSpPr>
          <p:spPr>
            <a:xfrm>
              <a:off x="3972618" y="4152587"/>
              <a:ext cx="738703" cy="34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056" extrusionOk="0">
                  <a:moveTo>
                    <a:pt x="1549" y="10583"/>
                  </a:moveTo>
                  <a:cubicBezTo>
                    <a:pt x="2826" y="11069"/>
                    <a:pt x="4104" y="11554"/>
                    <a:pt x="5033" y="11311"/>
                  </a:cubicBezTo>
                  <a:cubicBezTo>
                    <a:pt x="5962" y="11069"/>
                    <a:pt x="6542" y="10098"/>
                    <a:pt x="6601" y="8278"/>
                  </a:cubicBezTo>
                  <a:cubicBezTo>
                    <a:pt x="6659" y="6458"/>
                    <a:pt x="6194" y="3788"/>
                    <a:pt x="5381" y="2089"/>
                  </a:cubicBezTo>
                  <a:cubicBezTo>
                    <a:pt x="4568" y="390"/>
                    <a:pt x="3407" y="-338"/>
                    <a:pt x="2362" y="147"/>
                  </a:cubicBezTo>
                  <a:cubicBezTo>
                    <a:pt x="1317" y="633"/>
                    <a:pt x="388" y="2332"/>
                    <a:pt x="97" y="5487"/>
                  </a:cubicBezTo>
                  <a:cubicBezTo>
                    <a:pt x="-193" y="8642"/>
                    <a:pt x="155" y="13253"/>
                    <a:pt x="1259" y="16287"/>
                  </a:cubicBezTo>
                  <a:cubicBezTo>
                    <a:pt x="2362" y="19320"/>
                    <a:pt x="4220" y="20777"/>
                    <a:pt x="5846" y="21019"/>
                  </a:cubicBezTo>
                  <a:cubicBezTo>
                    <a:pt x="7472" y="21262"/>
                    <a:pt x="8865" y="20291"/>
                    <a:pt x="9736" y="17864"/>
                  </a:cubicBezTo>
                  <a:cubicBezTo>
                    <a:pt x="10607" y="15437"/>
                    <a:pt x="10955" y="11554"/>
                    <a:pt x="11013" y="9006"/>
                  </a:cubicBezTo>
                  <a:cubicBezTo>
                    <a:pt x="11072" y="6457"/>
                    <a:pt x="10839" y="5244"/>
                    <a:pt x="10549" y="4152"/>
                  </a:cubicBezTo>
                  <a:cubicBezTo>
                    <a:pt x="10259" y="3060"/>
                    <a:pt x="9910" y="2089"/>
                    <a:pt x="9910" y="2210"/>
                  </a:cubicBezTo>
                  <a:cubicBezTo>
                    <a:pt x="9910" y="2332"/>
                    <a:pt x="10259" y="3545"/>
                    <a:pt x="10665" y="5365"/>
                  </a:cubicBezTo>
                  <a:cubicBezTo>
                    <a:pt x="11072" y="7186"/>
                    <a:pt x="11536" y="9613"/>
                    <a:pt x="12059" y="12404"/>
                  </a:cubicBezTo>
                  <a:cubicBezTo>
                    <a:pt x="12581" y="15195"/>
                    <a:pt x="13162" y="18350"/>
                    <a:pt x="13452" y="18956"/>
                  </a:cubicBezTo>
                  <a:cubicBezTo>
                    <a:pt x="13742" y="19563"/>
                    <a:pt x="13742" y="17622"/>
                    <a:pt x="13801" y="15316"/>
                  </a:cubicBezTo>
                  <a:cubicBezTo>
                    <a:pt x="13859" y="13010"/>
                    <a:pt x="13975" y="10341"/>
                    <a:pt x="14265" y="8156"/>
                  </a:cubicBezTo>
                  <a:cubicBezTo>
                    <a:pt x="14555" y="5972"/>
                    <a:pt x="15020" y="4273"/>
                    <a:pt x="15484" y="3909"/>
                  </a:cubicBezTo>
                  <a:cubicBezTo>
                    <a:pt x="15949" y="3545"/>
                    <a:pt x="16413" y="4516"/>
                    <a:pt x="16762" y="6336"/>
                  </a:cubicBezTo>
                  <a:cubicBezTo>
                    <a:pt x="17110" y="8156"/>
                    <a:pt x="17342" y="10826"/>
                    <a:pt x="17633" y="12646"/>
                  </a:cubicBezTo>
                  <a:cubicBezTo>
                    <a:pt x="17923" y="14466"/>
                    <a:pt x="18272" y="15437"/>
                    <a:pt x="18910" y="15923"/>
                  </a:cubicBezTo>
                  <a:cubicBezTo>
                    <a:pt x="19549" y="16408"/>
                    <a:pt x="20478" y="16408"/>
                    <a:pt x="21407" y="164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5" name="Line"/>
            <p:cNvSpPr/>
            <p:nvPr/>
          </p:nvSpPr>
          <p:spPr>
            <a:xfrm>
              <a:off x="4709179" y="4186641"/>
              <a:ext cx="579187" cy="309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117" extrusionOk="0">
                  <a:moveTo>
                    <a:pt x="1868" y="8780"/>
                  </a:moveTo>
                  <a:cubicBezTo>
                    <a:pt x="2612" y="9053"/>
                    <a:pt x="3357" y="9327"/>
                    <a:pt x="4102" y="9053"/>
                  </a:cubicBezTo>
                  <a:cubicBezTo>
                    <a:pt x="4847" y="8780"/>
                    <a:pt x="5592" y="7960"/>
                    <a:pt x="6039" y="6866"/>
                  </a:cubicBezTo>
                  <a:cubicBezTo>
                    <a:pt x="6485" y="5772"/>
                    <a:pt x="6634" y="4405"/>
                    <a:pt x="5890" y="2901"/>
                  </a:cubicBezTo>
                  <a:cubicBezTo>
                    <a:pt x="5145" y="1398"/>
                    <a:pt x="3506" y="-243"/>
                    <a:pt x="2240" y="30"/>
                  </a:cubicBezTo>
                  <a:cubicBezTo>
                    <a:pt x="974" y="304"/>
                    <a:pt x="80" y="2491"/>
                    <a:pt x="5" y="5909"/>
                  </a:cubicBezTo>
                  <a:cubicBezTo>
                    <a:pt x="-69" y="9327"/>
                    <a:pt x="676" y="13975"/>
                    <a:pt x="2165" y="16982"/>
                  </a:cubicBezTo>
                  <a:cubicBezTo>
                    <a:pt x="3655" y="19990"/>
                    <a:pt x="5890" y="21357"/>
                    <a:pt x="7528" y="21084"/>
                  </a:cubicBezTo>
                  <a:cubicBezTo>
                    <a:pt x="9167" y="20810"/>
                    <a:pt x="10210" y="18896"/>
                    <a:pt x="10805" y="16572"/>
                  </a:cubicBezTo>
                  <a:cubicBezTo>
                    <a:pt x="11401" y="14248"/>
                    <a:pt x="11550" y="11514"/>
                    <a:pt x="11476" y="8916"/>
                  </a:cubicBezTo>
                  <a:cubicBezTo>
                    <a:pt x="11401" y="6319"/>
                    <a:pt x="11103" y="3858"/>
                    <a:pt x="10954" y="3311"/>
                  </a:cubicBezTo>
                  <a:cubicBezTo>
                    <a:pt x="10805" y="2765"/>
                    <a:pt x="10805" y="4132"/>
                    <a:pt x="11178" y="6456"/>
                  </a:cubicBezTo>
                  <a:cubicBezTo>
                    <a:pt x="11550" y="8780"/>
                    <a:pt x="12295" y="12061"/>
                    <a:pt x="12891" y="14385"/>
                  </a:cubicBezTo>
                  <a:cubicBezTo>
                    <a:pt x="13487" y="16709"/>
                    <a:pt x="13934" y="18076"/>
                    <a:pt x="14083" y="18076"/>
                  </a:cubicBezTo>
                  <a:cubicBezTo>
                    <a:pt x="14232" y="18076"/>
                    <a:pt x="14083" y="16709"/>
                    <a:pt x="13934" y="14248"/>
                  </a:cubicBezTo>
                  <a:cubicBezTo>
                    <a:pt x="13785" y="11787"/>
                    <a:pt x="13636" y="8233"/>
                    <a:pt x="14381" y="5772"/>
                  </a:cubicBezTo>
                  <a:cubicBezTo>
                    <a:pt x="15125" y="3311"/>
                    <a:pt x="16764" y="1944"/>
                    <a:pt x="18105" y="1534"/>
                  </a:cubicBezTo>
                  <a:cubicBezTo>
                    <a:pt x="19445" y="1124"/>
                    <a:pt x="20488" y="1671"/>
                    <a:pt x="21531" y="22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6" name="Line"/>
            <p:cNvSpPr/>
            <p:nvPr/>
          </p:nvSpPr>
          <p:spPr>
            <a:xfrm>
              <a:off x="5304394" y="4190028"/>
              <a:ext cx="248451" cy="5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10103" y="187"/>
                  </a:moveTo>
                  <a:cubicBezTo>
                    <a:pt x="8361" y="39"/>
                    <a:pt x="6619" y="-109"/>
                    <a:pt x="5052" y="113"/>
                  </a:cubicBezTo>
                  <a:cubicBezTo>
                    <a:pt x="3484" y="335"/>
                    <a:pt x="2090" y="927"/>
                    <a:pt x="1219" y="1666"/>
                  </a:cubicBezTo>
                  <a:cubicBezTo>
                    <a:pt x="348" y="2406"/>
                    <a:pt x="0" y="3294"/>
                    <a:pt x="0" y="4107"/>
                  </a:cubicBezTo>
                  <a:cubicBezTo>
                    <a:pt x="0" y="4921"/>
                    <a:pt x="348" y="5661"/>
                    <a:pt x="1394" y="6105"/>
                  </a:cubicBezTo>
                  <a:cubicBezTo>
                    <a:pt x="2439" y="6549"/>
                    <a:pt x="4181" y="6696"/>
                    <a:pt x="5748" y="6549"/>
                  </a:cubicBezTo>
                  <a:cubicBezTo>
                    <a:pt x="7316" y="6401"/>
                    <a:pt x="8710" y="5957"/>
                    <a:pt x="9929" y="5291"/>
                  </a:cubicBezTo>
                  <a:cubicBezTo>
                    <a:pt x="11148" y="4625"/>
                    <a:pt x="12194" y="3738"/>
                    <a:pt x="12890" y="2776"/>
                  </a:cubicBezTo>
                  <a:cubicBezTo>
                    <a:pt x="13587" y="1814"/>
                    <a:pt x="13935" y="779"/>
                    <a:pt x="14632" y="705"/>
                  </a:cubicBezTo>
                  <a:cubicBezTo>
                    <a:pt x="15329" y="631"/>
                    <a:pt x="16374" y="1518"/>
                    <a:pt x="17594" y="4255"/>
                  </a:cubicBezTo>
                  <a:cubicBezTo>
                    <a:pt x="18813" y="6992"/>
                    <a:pt x="20206" y="11579"/>
                    <a:pt x="20903" y="14390"/>
                  </a:cubicBezTo>
                  <a:cubicBezTo>
                    <a:pt x="21600" y="17201"/>
                    <a:pt x="21600" y="18236"/>
                    <a:pt x="21600" y="19124"/>
                  </a:cubicBezTo>
                  <a:cubicBezTo>
                    <a:pt x="21600" y="20012"/>
                    <a:pt x="21600" y="20751"/>
                    <a:pt x="20729" y="21121"/>
                  </a:cubicBezTo>
                  <a:cubicBezTo>
                    <a:pt x="19858" y="21491"/>
                    <a:pt x="18116" y="21491"/>
                    <a:pt x="16374" y="21269"/>
                  </a:cubicBezTo>
                  <a:cubicBezTo>
                    <a:pt x="14632" y="21047"/>
                    <a:pt x="12890" y="20603"/>
                    <a:pt x="11323" y="19716"/>
                  </a:cubicBezTo>
                  <a:cubicBezTo>
                    <a:pt x="9755" y="18828"/>
                    <a:pt x="8361" y="17496"/>
                    <a:pt x="6968" y="1616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7" name="Line"/>
            <p:cNvSpPr/>
            <p:nvPr/>
          </p:nvSpPr>
          <p:spPr>
            <a:xfrm>
              <a:off x="5692478" y="4192959"/>
              <a:ext cx="220332" cy="53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356" extrusionOk="0">
                  <a:moveTo>
                    <a:pt x="445" y="2005"/>
                  </a:moveTo>
                  <a:cubicBezTo>
                    <a:pt x="60" y="2805"/>
                    <a:pt x="-326" y="3605"/>
                    <a:pt x="445" y="4645"/>
                  </a:cubicBezTo>
                  <a:cubicBezTo>
                    <a:pt x="1217" y="5685"/>
                    <a:pt x="3145" y="6965"/>
                    <a:pt x="5074" y="7525"/>
                  </a:cubicBezTo>
                  <a:cubicBezTo>
                    <a:pt x="7003" y="8085"/>
                    <a:pt x="8931" y="7925"/>
                    <a:pt x="10474" y="6885"/>
                  </a:cubicBezTo>
                  <a:cubicBezTo>
                    <a:pt x="12017" y="5845"/>
                    <a:pt x="13174" y="3925"/>
                    <a:pt x="14138" y="2485"/>
                  </a:cubicBezTo>
                  <a:cubicBezTo>
                    <a:pt x="15103" y="1045"/>
                    <a:pt x="15874" y="85"/>
                    <a:pt x="16645" y="5"/>
                  </a:cubicBezTo>
                  <a:cubicBezTo>
                    <a:pt x="17417" y="-75"/>
                    <a:pt x="18188" y="725"/>
                    <a:pt x="18960" y="3445"/>
                  </a:cubicBezTo>
                  <a:cubicBezTo>
                    <a:pt x="19731" y="6165"/>
                    <a:pt x="20503" y="10805"/>
                    <a:pt x="20888" y="13525"/>
                  </a:cubicBezTo>
                  <a:cubicBezTo>
                    <a:pt x="21274" y="16245"/>
                    <a:pt x="21274" y="17045"/>
                    <a:pt x="21081" y="18085"/>
                  </a:cubicBezTo>
                  <a:cubicBezTo>
                    <a:pt x="20888" y="19125"/>
                    <a:pt x="20503" y="20405"/>
                    <a:pt x="18188" y="20965"/>
                  </a:cubicBezTo>
                  <a:cubicBezTo>
                    <a:pt x="15874" y="21525"/>
                    <a:pt x="11631" y="21365"/>
                    <a:pt x="7388" y="212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8" name="Line"/>
            <p:cNvSpPr/>
            <p:nvPr/>
          </p:nvSpPr>
          <p:spPr>
            <a:xfrm>
              <a:off x="6266959" y="4078385"/>
              <a:ext cx="343801" cy="31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129" extrusionOk="0">
                  <a:moveTo>
                    <a:pt x="9277" y="5367"/>
                  </a:moveTo>
                  <a:cubicBezTo>
                    <a:pt x="9768" y="3500"/>
                    <a:pt x="10259" y="1634"/>
                    <a:pt x="9768" y="700"/>
                  </a:cubicBezTo>
                  <a:cubicBezTo>
                    <a:pt x="9277" y="-233"/>
                    <a:pt x="7804" y="-233"/>
                    <a:pt x="6086" y="700"/>
                  </a:cubicBezTo>
                  <a:cubicBezTo>
                    <a:pt x="4368" y="1634"/>
                    <a:pt x="2404" y="3500"/>
                    <a:pt x="1177" y="6567"/>
                  </a:cubicBezTo>
                  <a:cubicBezTo>
                    <a:pt x="-50" y="9634"/>
                    <a:pt x="-541" y="13900"/>
                    <a:pt x="809" y="16834"/>
                  </a:cubicBezTo>
                  <a:cubicBezTo>
                    <a:pt x="2159" y="19767"/>
                    <a:pt x="5350" y="21367"/>
                    <a:pt x="9032" y="21100"/>
                  </a:cubicBezTo>
                  <a:cubicBezTo>
                    <a:pt x="12714" y="20834"/>
                    <a:pt x="16886" y="18700"/>
                    <a:pt x="21059" y="165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9" name="Line"/>
            <p:cNvSpPr/>
            <p:nvPr/>
          </p:nvSpPr>
          <p:spPr>
            <a:xfrm>
              <a:off x="6623672" y="4180933"/>
              <a:ext cx="215502" cy="20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068" extrusionOk="0">
                  <a:moveTo>
                    <a:pt x="1111" y="3961"/>
                  </a:moveTo>
                  <a:cubicBezTo>
                    <a:pt x="711" y="1884"/>
                    <a:pt x="311" y="-193"/>
                    <a:pt x="111" y="15"/>
                  </a:cubicBezTo>
                  <a:cubicBezTo>
                    <a:pt x="-89" y="222"/>
                    <a:pt x="-89" y="2715"/>
                    <a:pt x="711" y="5830"/>
                  </a:cubicBezTo>
                  <a:cubicBezTo>
                    <a:pt x="1511" y="8945"/>
                    <a:pt x="3111" y="12684"/>
                    <a:pt x="5711" y="15592"/>
                  </a:cubicBezTo>
                  <a:cubicBezTo>
                    <a:pt x="8311" y="18499"/>
                    <a:pt x="11911" y="20576"/>
                    <a:pt x="14511" y="20992"/>
                  </a:cubicBezTo>
                  <a:cubicBezTo>
                    <a:pt x="17111" y="21407"/>
                    <a:pt x="18711" y="20161"/>
                    <a:pt x="19711" y="16422"/>
                  </a:cubicBezTo>
                  <a:cubicBezTo>
                    <a:pt x="20711" y="12684"/>
                    <a:pt x="21111" y="6453"/>
                    <a:pt x="21511" y="2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0" name="Line"/>
            <p:cNvSpPr/>
            <p:nvPr/>
          </p:nvSpPr>
          <p:spPr>
            <a:xfrm>
              <a:off x="6936403" y="4143003"/>
              <a:ext cx="251403" cy="288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939" y="3000"/>
                  </a:moveTo>
                  <a:cubicBezTo>
                    <a:pt x="596" y="1500"/>
                    <a:pt x="253" y="0"/>
                    <a:pt x="81" y="0"/>
                  </a:cubicBezTo>
                  <a:cubicBezTo>
                    <a:pt x="-90" y="0"/>
                    <a:pt x="-90" y="1500"/>
                    <a:pt x="1110" y="4950"/>
                  </a:cubicBezTo>
                  <a:cubicBezTo>
                    <a:pt x="2310" y="8400"/>
                    <a:pt x="4710" y="13800"/>
                    <a:pt x="6424" y="17100"/>
                  </a:cubicBezTo>
                  <a:cubicBezTo>
                    <a:pt x="8139" y="20400"/>
                    <a:pt x="9167" y="21600"/>
                    <a:pt x="9167" y="21600"/>
                  </a:cubicBezTo>
                  <a:cubicBezTo>
                    <a:pt x="9167" y="21600"/>
                    <a:pt x="8139" y="20400"/>
                    <a:pt x="6939" y="18300"/>
                  </a:cubicBezTo>
                  <a:cubicBezTo>
                    <a:pt x="5739" y="16200"/>
                    <a:pt x="4367" y="13200"/>
                    <a:pt x="3681" y="10500"/>
                  </a:cubicBezTo>
                  <a:cubicBezTo>
                    <a:pt x="2996" y="7800"/>
                    <a:pt x="2996" y="5400"/>
                    <a:pt x="6081" y="4050"/>
                  </a:cubicBezTo>
                  <a:cubicBezTo>
                    <a:pt x="9167" y="2700"/>
                    <a:pt x="15339" y="2400"/>
                    <a:pt x="21510" y="2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1" name="Line"/>
            <p:cNvSpPr/>
            <p:nvPr/>
          </p:nvSpPr>
          <p:spPr>
            <a:xfrm>
              <a:off x="7269490" y="4116423"/>
              <a:ext cx="218861" cy="306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0946" extrusionOk="0">
                  <a:moveTo>
                    <a:pt x="2552" y="6189"/>
                  </a:moveTo>
                  <a:cubicBezTo>
                    <a:pt x="3709" y="8923"/>
                    <a:pt x="4866" y="11657"/>
                    <a:pt x="6409" y="14391"/>
                  </a:cubicBezTo>
                  <a:cubicBezTo>
                    <a:pt x="7952" y="17125"/>
                    <a:pt x="9880" y="19859"/>
                    <a:pt x="10073" y="20680"/>
                  </a:cubicBezTo>
                  <a:cubicBezTo>
                    <a:pt x="10266" y="21500"/>
                    <a:pt x="8723" y="20406"/>
                    <a:pt x="6602" y="17672"/>
                  </a:cubicBezTo>
                  <a:cubicBezTo>
                    <a:pt x="4480" y="14938"/>
                    <a:pt x="1780" y="10563"/>
                    <a:pt x="623" y="7556"/>
                  </a:cubicBezTo>
                  <a:cubicBezTo>
                    <a:pt x="-534" y="4548"/>
                    <a:pt x="-148" y="2908"/>
                    <a:pt x="2359" y="1814"/>
                  </a:cubicBezTo>
                  <a:cubicBezTo>
                    <a:pt x="4866" y="720"/>
                    <a:pt x="9495" y="173"/>
                    <a:pt x="12966" y="37"/>
                  </a:cubicBezTo>
                  <a:cubicBezTo>
                    <a:pt x="16437" y="-100"/>
                    <a:pt x="18752" y="173"/>
                    <a:pt x="21066" y="4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2" name="Line"/>
            <p:cNvSpPr/>
            <p:nvPr/>
          </p:nvSpPr>
          <p:spPr>
            <a:xfrm>
              <a:off x="7488349" y="4102088"/>
              <a:ext cx="553003" cy="328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0" extrusionOk="0">
                  <a:moveTo>
                    <a:pt x="0" y="9826"/>
                  </a:moveTo>
                  <a:cubicBezTo>
                    <a:pt x="1722" y="9568"/>
                    <a:pt x="3443" y="9311"/>
                    <a:pt x="4539" y="8668"/>
                  </a:cubicBezTo>
                  <a:cubicBezTo>
                    <a:pt x="5635" y="8026"/>
                    <a:pt x="6104" y="6997"/>
                    <a:pt x="6183" y="5840"/>
                  </a:cubicBezTo>
                  <a:cubicBezTo>
                    <a:pt x="6261" y="4683"/>
                    <a:pt x="5948" y="3397"/>
                    <a:pt x="5478" y="2368"/>
                  </a:cubicBezTo>
                  <a:cubicBezTo>
                    <a:pt x="5009" y="1340"/>
                    <a:pt x="4383" y="568"/>
                    <a:pt x="3678" y="183"/>
                  </a:cubicBezTo>
                  <a:cubicBezTo>
                    <a:pt x="2974" y="-203"/>
                    <a:pt x="2191" y="-203"/>
                    <a:pt x="1643" y="2497"/>
                  </a:cubicBezTo>
                  <a:cubicBezTo>
                    <a:pt x="1096" y="5197"/>
                    <a:pt x="783" y="10597"/>
                    <a:pt x="1252" y="14454"/>
                  </a:cubicBezTo>
                  <a:cubicBezTo>
                    <a:pt x="1722" y="18311"/>
                    <a:pt x="2974" y="20626"/>
                    <a:pt x="4774" y="21011"/>
                  </a:cubicBezTo>
                  <a:cubicBezTo>
                    <a:pt x="6574" y="21397"/>
                    <a:pt x="8922" y="19854"/>
                    <a:pt x="10409" y="17668"/>
                  </a:cubicBezTo>
                  <a:cubicBezTo>
                    <a:pt x="11896" y="15483"/>
                    <a:pt x="12522" y="12654"/>
                    <a:pt x="12757" y="9954"/>
                  </a:cubicBezTo>
                  <a:cubicBezTo>
                    <a:pt x="12991" y="7254"/>
                    <a:pt x="12835" y="4683"/>
                    <a:pt x="12757" y="4040"/>
                  </a:cubicBezTo>
                  <a:cubicBezTo>
                    <a:pt x="12678" y="3397"/>
                    <a:pt x="12678" y="4683"/>
                    <a:pt x="12757" y="6740"/>
                  </a:cubicBezTo>
                  <a:cubicBezTo>
                    <a:pt x="12835" y="8797"/>
                    <a:pt x="12991" y="11626"/>
                    <a:pt x="13148" y="13683"/>
                  </a:cubicBezTo>
                  <a:cubicBezTo>
                    <a:pt x="13304" y="15740"/>
                    <a:pt x="13461" y="17026"/>
                    <a:pt x="13617" y="17026"/>
                  </a:cubicBezTo>
                  <a:cubicBezTo>
                    <a:pt x="13774" y="17026"/>
                    <a:pt x="13930" y="15740"/>
                    <a:pt x="14478" y="13683"/>
                  </a:cubicBezTo>
                  <a:cubicBezTo>
                    <a:pt x="15026" y="11626"/>
                    <a:pt x="15965" y="8797"/>
                    <a:pt x="16826" y="7126"/>
                  </a:cubicBezTo>
                  <a:cubicBezTo>
                    <a:pt x="17687" y="5454"/>
                    <a:pt x="18470" y="4940"/>
                    <a:pt x="19017" y="5583"/>
                  </a:cubicBezTo>
                  <a:cubicBezTo>
                    <a:pt x="19565" y="6226"/>
                    <a:pt x="19878" y="8026"/>
                    <a:pt x="20270" y="10211"/>
                  </a:cubicBezTo>
                  <a:cubicBezTo>
                    <a:pt x="20661" y="12397"/>
                    <a:pt x="21130" y="14968"/>
                    <a:pt x="21600" y="175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3" name="Line"/>
            <p:cNvSpPr/>
            <p:nvPr/>
          </p:nvSpPr>
          <p:spPr>
            <a:xfrm>
              <a:off x="8153524" y="4070635"/>
              <a:ext cx="435274" cy="60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361" extrusionOk="0">
                  <a:moveTo>
                    <a:pt x="8641" y="1420"/>
                  </a:moveTo>
                  <a:cubicBezTo>
                    <a:pt x="7856" y="855"/>
                    <a:pt x="7070" y="291"/>
                    <a:pt x="6187" y="79"/>
                  </a:cubicBezTo>
                  <a:cubicBezTo>
                    <a:pt x="5303" y="-133"/>
                    <a:pt x="4321" y="8"/>
                    <a:pt x="3241" y="1420"/>
                  </a:cubicBezTo>
                  <a:cubicBezTo>
                    <a:pt x="2161" y="2832"/>
                    <a:pt x="983" y="5514"/>
                    <a:pt x="394" y="7208"/>
                  </a:cubicBezTo>
                  <a:cubicBezTo>
                    <a:pt x="-195" y="8902"/>
                    <a:pt x="-195" y="9608"/>
                    <a:pt x="885" y="10243"/>
                  </a:cubicBezTo>
                  <a:cubicBezTo>
                    <a:pt x="1965" y="10879"/>
                    <a:pt x="4125" y="11443"/>
                    <a:pt x="6383" y="10879"/>
                  </a:cubicBezTo>
                  <a:cubicBezTo>
                    <a:pt x="8641" y="10314"/>
                    <a:pt x="10998" y="8620"/>
                    <a:pt x="12274" y="7420"/>
                  </a:cubicBezTo>
                  <a:cubicBezTo>
                    <a:pt x="13550" y="6220"/>
                    <a:pt x="13747" y="5514"/>
                    <a:pt x="13845" y="4808"/>
                  </a:cubicBezTo>
                  <a:cubicBezTo>
                    <a:pt x="13943" y="4102"/>
                    <a:pt x="13943" y="3396"/>
                    <a:pt x="13649" y="3326"/>
                  </a:cubicBezTo>
                  <a:cubicBezTo>
                    <a:pt x="13354" y="3255"/>
                    <a:pt x="12765" y="3820"/>
                    <a:pt x="12470" y="4455"/>
                  </a:cubicBezTo>
                  <a:cubicBezTo>
                    <a:pt x="12176" y="5091"/>
                    <a:pt x="12176" y="5796"/>
                    <a:pt x="12470" y="6502"/>
                  </a:cubicBezTo>
                  <a:cubicBezTo>
                    <a:pt x="12765" y="7208"/>
                    <a:pt x="13354" y="7914"/>
                    <a:pt x="14140" y="8196"/>
                  </a:cubicBezTo>
                  <a:cubicBezTo>
                    <a:pt x="14925" y="8479"/>
                    <a:pt x="15907" y="8338"/>
                    <a:pt x="16692" y="7632"/>
                  </a:cubicBezTo>
                  <a:cubicBezTo>
                    <a:pt x="17478" y="6926"/>
                    <a:pt x="18067" y="5655"/>
                    <a:pt x="18656" y="5302"/>
                  </a:cubicBezTo>
                  <a:cubicBezTo>
                    <a:pt x="19245" y="4949"/>
                    <a:pt x="19834" y="5514"/>
                    <a:pt x="20325" y="7561"/>
                  </a:cubicBezTo>
                  <a:cubicBezTo>
                    <a:pt x="20816" y="9608"/>
                    <a:pt x="21209" y="13138"/>
                    <a:pt x="21307" y="15608"/>
                  </a:cubicBezTo>
                  <a:cubicBezTo>
                    <a:pt x="21405" y="18079"/>
                    <a:pt x="21209" y="19491"/>
                    <a:pt x="20129" y="20338"/>
                  </a:cubicBezTo>
                  <a:cubicBezTo>
                    <a:pt x="19049" y="21185"/>
                    <a:pt x="17085" y="21467"/>
                    <a:pt x="15023" y="21326"/>
                  </a:cubicBezTo>
                  <a:cubicBezTo>
                    <a:pt x="12961" y="21185"/>
                    <a:pt x="10801" y="20620"/>
                    <a:pt x="8641" y="200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4" name="Line"/>
            <p:cNvSpPr/>
            <p:nvPr/>
          </p:nvSpPr>
          <p:spPr>
            <a:xfrm>
              <a:off x="8794353" y="4093495"/>
              <a:ext cx="173668" cy="29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0946" extrusionOk="0">
                  <a:moveTo>
                    <a:pt x="13483" y="7113"/>
                  </a:moveTo>
                  <a:cubicBezTo>
                    <a:pt x="13003" y="5710"/>
                    <a:pt x="12523" y="4307"/>
                    <a:pt x="11083" y="3466"/>
                  </a:cubicBezTo>
                  <a:cubicBezTo>
                    <a:pt x="9643" y="2624"/>
                    <a:pt x="7243" y="2344"/>
                    <a:pt x="5323" y="2905"/>
                  </a:cubicBezTo>
                  <a:cubicBezTo>
                    <a:pt x="3403" y="3466"/>
                    <a:pt x="1963" y="4868"/>
                    <a:pt x="1003" y="7113"/>
                  </a:cubicBezTo>
                  <a:cubicBezTo>
                    <a:pt x="43" y="9357"/>
                    <a:pt x="-437" y="12442"/>
                    <a:pt x="523" y="15107"/>
                  </a:cubicBezTo>
                  <a:cubicBezTo>
                    <a:pt x="1483" y="17772"/>
                    <a:pt x="3883" y="20016"/>
                    <a:pt x="7243" y="20718"/>
                  </a:cubicBezTo>
                  <a:cubicBezTo>
                    <a:pt x="10603" y="21419"/>
                    <a:pt x="14923" y="20577"/>
                    <a:pt x="17563" y="17211"/>
                  </a:cubicBezTo>
                  <a:cubicBezTo>
                    <a:pt x="20203" y="13845"/>
                    <a:pt x="21163" y="7954"/>
                    <a:pt x="20683" y="4588"/>
                  </a:cubicBezTo>
                  <a:cubicBezTo>
                    <a:pt x="20203" y="1222"/>
                    <a:pt x="18283" y="380"/>
                    <a:pt x="16123" y="100"/>
                  </a:cubicBezTo>
                  <a:cubicBezTo>
                    <a:pt x="13963" y="-181"/>
                    <a:pt x="11563" y="100"/>
                    <a:pt x="9643" y="1362"/>
                  </a:cubicBezTo>
                  <a:cubicBezTo>
                    <a:pt x="7723" y="2624"/>
                    <a:pt x="6283" y="4868"/>
                    <a:pt x="4843" y="71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5" name="Line"/>
            <p:cNvSpPr/>
            <p:nvPr/>
          </p:nvSpPr>
          <p:spPr>
            <a:xfrm>
              <a:off x="9132562" y="3821429"/>
              <a:ext cx="219112" cy="88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0" h="21414" extrusionOk="0">
                  <a:moveTo>
                    <a:pt x="15041" y="2916"/>
                  </a:moveTo>
                  <a:cubicBezTo>
                    <a:pt x="13146" y="2048"/>
                    <a:pt x="11251" y="1181"/>
                    <a:pt x="9357" y="650"/>
                  </a:cubicBezTo>
                  <a:cubicBezTo>
                    <a:pt x="7462" y="120"/>
                    <a:pt x="5567" y="-73"/>
                    <a:pt x="4051" y="23"/>
                  </a:cubicBezTo>
                  <a:cubicBezTo>
                    <a:pt x="2536" y="120"/>
                    <a:pt x="1399" y="506"/>
                    <a:pt x="641" y="1759"/>
                  </a:cubicBezTo>
                  <a:cubicBezTo>
                    <a:pt x="-117" y="3013"/>
                    <a:pt x="-496" y="5134"/>
                    <a:pt x="1209" y="7593"/>
                  </a:cubicBezTo>
                  <a:cubicBezTo>
                    <a:pt x="2915" y="10052"/>
                    <a:pt x="6704" y="12848"/>
                    <a:pt x="10115" y="14970"/>
                  </a:cubicBezTo>
                  <a:cubicBezTo>
                    <a:pt x="13525" y="17091"/>
                    <a:pt x="16557" y="18538"/>
                    <a:pt x="18451" y="19550"/>
                  </a:cubicBezTo>
                  <a:cubicBezTo>
                    <a:pt x="20346" y="20563"/>
                    <a:pt x="21104" y="21141"/>
                    <a:pt x="20536" y="21334"/>
                  </a:cubicBezTo>
                  <a:cubicBezTo>
                    <a:pt x="19967" y="21527"/>
                    <a:pt x="18072" y="21334"/>
                    <a:pt x="16178" y="211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6" name="Line"/>
            <p:cNvSpPr/>
            <p:nvPr/>
          </p:nvSpPr>
          <p:spPr>
            <a:xfrm>
              <a:off x="9063201" y="4339358"/>
              <a:ext cx="372676" cy="13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97" y="18327"/>
                    <a:pt x="1394" y="15055"/>
                    <a:pt x="4994" y="11455"/>
                  </a:cubicBezTo>
                  <a:cubicBezTo>
                    <a:pt x="8594" y="7855"/>
                    <a:pt x="15097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7" name="Line"/>
            <p:cNvSpPr/>
            <p:nvPr/>
          </p:nvSpPr>
          <p:spPr>
            <a:xfrm>
              <a:off x="9627722" y="4002233"/>
              <a:ext cx="313069" cy="38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04" extrusionOk="0">
                  <a:moveTo>
                    <a:pt x="15619" y="5429"/>
                  </a:moveTo>
                  <a:cubicBezTo>
                    <a:pt x="15346" y="4304"/>
                    <a:pt x="15072" y="3179"/>
                    <a:pt x="14526" y="2054"/>
                  </a:cubicBezTo>
                  <a:cubicBezTo>
                    <a:pt x="13979" y="929"/>
                    <a:pt x="13158" y="-196"/>
                    <a:pt x="11381" y="29"/>
                  </a:cubicBezTo>
                  <a:cubicBezTo>
                    <a:pt x="9604" y="254"/>
                    <a:pt x="6870" y="1829"/>
                    <a:pt x="4546" y="4304"/>
                  </a:cubicBezTo>
                  <a:cubicBezTo>
                    <a:pt x="2222" y="6779"/>
                    <a:pt x="308" y="10154"/>
                    <a:pt x="34" y="13079"/>
                  </a:cubicBezTo>
                  <a:cubicBezTo>
                    <a:pt x="-239" y="16004"/>
                    <a:pt x="1128" y="18479"/>
                    <a:pt x="3999" y="19829"/>
                  </a:cubicBezTo>
                  <a:cubicBezTo>
                    <a:pt x="6870" y="21179"/>
                    <a:pt x="11245" y="21404"/>
                    <a:pt x="14389" y="21404"/>
                  </a:cubicBezTo>
                  <a:cubicBezTo>
                    <a:pt x="17533" y="21404"/>
                    <a:pt x="19447" y="21179"/>
                    <a:pt x="21361" y="209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8" name="Line"/>
            <p:cNvSpPr/>
            <p:nvPr/>
          </p:nvSpPr>
          <p:spPr>
            <a:xfrm>
              <a:off x="9974713" y="4051924"/>
              <a:ext cx="434927" cy="32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511" extrusionOk="0">
                  <a:moveTo>
                    <a:pt x="701" y="12891"/>
                  </a:moveTo>
                  <a:cubicBezTo>
                    <a:pt x="2682" y="12129"/>
                    <a:pt x="4664" y="11367"/>
                    <a:pt x="5853" y="10350"/>
                  </a:cubicBezTo>
                  <a:cubicBezTo>
                    <a:pt x="7042" y="9334"/>
                    <a:pt x="7438" y="8063"/>
                    <a:pt x="7240" y="6284"/>
                  </a:cubicBezTo>
                  <a:cubicBezTo>
                    <a:pt x="7042" y="4505"/>
                    <a:pt x="6249" y="2218"/>
                    <a:pt x="5258" y="948"/>
                  </a:cubicBezTo>
                  <a:cubicBezTo>
                    <a:pt x="4268" y="-323"/>
                    <a:pt x="3079" y="-577"/>
                    <a:pt x="1989" y="1837"/>
                  </a:cubicBezTo>
                  <a:cubicBezTo>
                    <a:pt x="899" y="4251"/>
                    <a:pt x="-92" y="9334"/>
                    <a:pt x="7" y="13145"/>
                  </a:cubicBezTo>
                  <a:cubicBezTo>
                    <a:pt x="106" y="16957"/>
                    <a:pt x="1295" y="19498"/>
                    <a:pt x="4268" y="20261"/>
                  </a:cubicBezTo>
                  <a:cubicBezTo>
                    <a:pt x="7240" y="21023"/>
                    <a:pt x="11996" y="20007"/>
                    <a:pt x="15167" y="17719"/>
                  </a:cubicBezTo>
                  <a:cubicBezTo>
                    <a:pt x="18337" y="15432"/>
                    <a:pt x="19923" y="11875"/>
                    <a:pt x="21508" y="83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9" name="Line"/>
            <p:cNvSpPr/>
            <p:nvPr/>
          </p:nvSpPr>
          <p:spPr>
            <a:xfrm>
              <a:off x="10266753" y="3784218"/>
              <a:ext cx="166931" cy="55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347" extrusionOk="0">
                  <a:moveTo>
                    <a:pt x="2910" y="1934"/>
                  </a:moveTo>
                  <a:cubicBezTo>
                    <a:pt x="1881" y="1008"/>
                    <a:pt x="853" y="82"/>
                    <a:pt x="338" y="5"/>
                  </a:cubicBezTo>
                  <a:cubicBezTo>
                    <a:pt x="-176" y="-72"/>
                    <a:pt x="-176" y="699"/>
                    <a:pt x="853" y="2859"/>
                  </a:cubicBezTo>
                  <a:cubicBezTo>
                    <a:pt x="1881" y="5019"/>
                    <a:pt x="3938" y="8568"/>
                    <a:pt x="5481" y="11499"/>
                  </a:cubicBezTo>
                  <a:cubicBezTo>
                    <a:pt x="7024" y="14431"/>
                    <a:pt x="8053" y="16745"/>
                    <a:pt x="9338" y="18365"/>
                  </a:cubicBezTo>
                  <a:cubicBezTo>
                    <a:pt x="10624" y="19985"/>
                    <a:pt x="12167" y="20911"/>
                    <a:pt x="14224" y="21219"/>
                  </a:cubicBezTo>
                  <a:cubicBezTo>
                    <a:pt x="16281" y="21528"/>
                    <a:pt x="18853" y="21219"/>
                    <a:pt x="21424" y="209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0" name="Line"/>
            <p:cNvSpPr/>
            <p:nvPr/>
          </p:nvSpPr>
          <p:spPr>
            <a:xfrm>
              <a:off x="10421661" y="3797863"/>
              <a:ext cx="144263" cy="54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extrusionOk="0">
                  <a:moveTo>
                    <a:pt x="3600" y="1450"/>
                  </a:moveTo>
                  <a:cubicBezTo>
                    <a:pt x="1800" y="656"/>
                    <a:pt x="0" y="-138"/>
                    <a:pt x="0" y="21"/>
                  </a:cubicBezTo>
                  <a:cubicBezTo>
                    <a:pt x="0" y="180"/>
                    <a:pt x="1800" y="1291"/>
                    <a:pt x="4500" y="3912"/>
                  </a:cubicBezTo>
                  <a:cubicBezTo>
                    <a:pt x="7200" y="6533"/>
                    <a:pt x="10800" y="10662"/>
                    <a:pt x="13800" y="13838"/>
                  </a:cubicBezTo>
                  <a:cubicBezTo>
                    <a:pt x="16800" y="17015"/>
                    <a:pt x="19200" y="19238"/>
                    <a:pt x="21600" y="214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1" name="Line"/>
            <p:cNvSpPr/>
            <p:nvPr/>
          </p:nvSpPr>
          <p:spPr>
            <a:xfrm>
              <a:off x="10702152" y="3967716"/>
              <a:ext cx="162530" cy="431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4" h="21351" extrusionOk="0">
                  <a:moveTo>
                    <a:pt x="17584" y="5894"/>
                  </a:moveTo>
                  <a:cubicBezTo>
                    <a:pt x="16579" y="4903"/>
                    <a:pt x="15575" y="3912"/>
                    <a:pt x="14068" y="2823"/>
                  </a:cubicBezTo>
                  <a:cubicBezTo>
                    <a:pt x="12561" y="1733"/>
                    <a:pt x="10551" y="544"/>
                    <a:pt x="8291" y="147"/>
                  </a:cubicBezTo>
                  <a:cubicBezTo>
                    <a:pt x="6031" y="-249"/>
                    <a:pt x="3519" y="147"/>
                    <a:pt x="1761" y="1435"/>
                  </a:cubicBezTo>
                  <a:cubicBezTo>
                    <a:pt x="3" y="2723"/>
                    <a:pt x="-1002" y="4903"/>
                    <a:pt x="1510" y="6984"/>
                  </a:cubicBezTo>
                  <a:cubicBezTo>
                    <a:pt x="4021" y="9065"/>
                    <a:pt x="10049" y="11046"/>
                    <a:pt x="14068" y="12929"/>
                  </a:cubicBezTo>
                  <a:cubicBezTo>
                    <a:pt x="18086" y="14812"/>
                    <a:pt x="20096" y="16595"/>
                    <a:pt x="20347" y="17883"/>
                  </a:cubicBezTo>
                  <a:cubicBezTo>
                    <a:pt x="20598" y="19171"/>
                    <a:pt x="19091" y="19964"/>
                    <a:pt x="16831" y="20459"/>
                  </a:cubicBezTo>
                  <a:cubicBezTo>
                    <a:pt x="14570" y="20955"/>
                    <a:pt x="11556" y="21153"/>
                    <a:pt x="8542" y="213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2" name="Line"/>
            <p:cNvSpPr/>
            <p:nvPr/>
          </p:nvSpPr>
          <p:spPr>
            <a:xfrm>
              <a:off x="11094880" y="3590713"/>
              <a:ext cx="203628" cy="97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496" extrusionOk="0">
                  <a:moveTo>
                    <a:pt x="0" y="601"/>
                  </a:moveTo>
                  <a:cubicBezTo>
                    <a:pt x="1223" y="249"/>
                    <a:pt x="2445" y="-104"/>
                    <a:pt x="4075" y="28"/>
                  </a:cubicBezTo>
                  <a:cubicBezTo>
                    <a:pt x="5706" y="160"/>
                    <a:pt x="7743" y="778"/>
                    <a:pt x="11004" y="2365"/>
                  </a:cubicBezTo>
                  <a:cubicBezTo>
                    <a:pt x="14264" y="3952"/>
                    <a:pt x="18747" y="6508"/>
                    <a:pt x="20174" y="9197"/>
                  </a:cubicBezTo>
                  <a:cubicBezTo>
                    <a:pt x="21600" y="11886"/>
                    <a:pt x="19970" y="14707"/>
                    <a:pt x="17728" y="16735"/>
                  </a:cubicBezTo>
                  <a:cubicBezTo>
                    <a:pt x="15487" y="18763"/>
                    <a:pt x="12634" y="19997"/>
                    <a:pt x="11004" y="20658"/>
                  </a:cubicBezTo>
                  <a:cubicBezTo>
                    <a:pt x="9374" y="21320"/>
                    <a:pt x="8966" y="21408"/>
                    <a:pt x="8558" y="21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3" name="Line"/>
            <p:cNvSpPr/>
            <p:nvPr/>
          </p:nvSpPr>
          <p:spPr>
            <a:xfrm>
              <a:off x="-1" y="11480290"/>
              <a:ext cx="119005" cy="82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551" extrusionOk="0">
                  <a:moveTo>
                    <a:pt x="21382" y="0"/>
                  </a:moveTo>
                  <a:cubicBezTo>
                    <a:pt x="17782" y="1670"/>
                    <a:pt x="14182" y="3339"/>
                    <a:pt x="11302" y="5739"/>
                  </a:cubicBezTo>
                  <a:cubicBezTo>
                    <a:pt x="8422" y="8139"/>
                    <a:pt x="6262" y="11270"/>
                    <a:pt x="4462" y="13774"/>
                  </a:cubicBezTo>
                  <a:cubicBezTo>
                    <a:pt x="2662" y="16278"/>
                    <a:pt x="1222" y="18157"/>
                    <a:pt x="502" y="19461"/>
                  </a:cubicBezTo>
                  <a:cubicBezTo>
                    <a:pt x="-218" y="20765"/>
                    <a:pt x="-218" y="21496"/>
                    <a:pt x="862" y="21548"/>
                  </a:cubicBezTo>
                  <a:cubicBezTo>
                    <a:pt x="1942" y="21600"/>
                    <a:pt x="4102" y="20974"/>
                    <a:pt x="5902" y="20400"/>
                  </a:cubicBezTo>
                  <a:cubicBezTo>
                    <a:pt x="7702" y="19826"/>
                    <a:pt x="9142" y="19304"/>
                    <a:pt x="10582" y="187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4" name="Line"/>
            <p:cNvSpPr/>
            <p:nvPr/>
          </p:nvSpPr>
          <p:spPr>
            <a:xfrm>
              <a:off x="14028" y="11532968"/>
              <a:ext cx="313353" cy="608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438" extrusionOk="0">
                  <a:moveTo>
                    <a:pt x="1403" y="1956"/>
                  </a:moveTo>
                  <a:cubicBezTo>
                    <a:pt x="593" y="1109"/>
                    <a:pt x="-217" y="262"/>
                    <a:pt x="53" y="50"/>
                  </a:cubicBezTo>
                  <a:cubicBezTo>
                    <a:pt x="323" y="-162"/>
                    <a:pt x="1673" y="262"/>
                    <a:pt x="4508" y="2026"/>
                  </a:cubicBezTo>
                  <a:cubicBezTo>
                    <a:pt x="7343" y="3791"/>
                    <a:pt x="11663" y="6897"/>
                    <a:pt x="14768" y="9932"/>
                  </a:cubicBezTo>
                  <a:cubicBezTo>
                    <a:pt x="17873" y="12967"/>
                    <a:pt x="19763" y="15932"/>
                    <a:pt x="20573" y="17838"/>
                  </a:cubicBezTo>
                  <a:cubicBezTo>
                    <a:pt x="21383" y="19744"/>
                    <a:pt x="21113" y="20591"/>
                    <a:pt x="20843" y="2143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5" name="Line"/>
            <p:cNvSpPr/>
            <p:nvPr/>
          </p:nvSpPr>
          <p:spPr>
            <a:xfrm>
              <a:off x="66317" y="11889031"/>
              <a:ext cx="389296" cy="20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2898" y="21600"/>
                  </a:moveTo>
                  <a:cubicBezTo>
                    <a:pt x="1575" y="20753"/>
                    <a:pt x="253" y="19906"/>
                    <a:pt x="32" y="18847"/>
                  </a:cubicBezTo>
                  <a:cubicBezTo>
                    <a:pt x="-188" y="17788"/>
                    <a:pt x="694" y="16518"/>
                    <a:pt x="3228" y="14400"/>
                  </a:cubicBezTo>
                  <a:cubicBezTo>
                    <a:pt x="5763" y="12282"/>
                    <a:pt x="9951" y="9318"/>
                    <a:pt x="13257" y="6776"/>
                  </a:cubicBezTo>
                  <a:cubicBezTo>
                    <a:pt x="16563" y="4235"/>
                    <a:pt x="18988" y="2118"/>
                    <a:pt x="2141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6" name="Line"/>
            <p:cNvSpPr/>
            <p:nvPr/>
          </p:nvSpPr>
          <p:spPr>
            <a:xfrm>
              <a:off x="395504" y="11686959"/>
              <a:ext cx="342791" cy="55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238" extrusionOk="0">
                  <a:moveTo>
                    <a:pt x="0" y="2651"/>
                  </a:moveTo>
                  <a:cubicBezTo>
                    <a:pt x="3014" y="6606"/>
                    <a:pt x="6028" y="10561"/>
                    <a:pt x="8163" y="13071"/>
                  </a:cubicBezTo>
                  <a:cubicBezTo>
                    <a:pt x="10298" y="15581"/>
                    <a:pt x="11553" y="16645"/>
                    <a:pt x="12935" y="17558"/>
                  </a:cubicBezTo>
                  <a:cubicBezTo>
                    <a:pt x="14316" y="18471"/>
                    <a:pt x="15823" y="19231"/>
                    <a:pt x="16200" y="19231"/>
                  </a:cubicBezTo>
                  <a:cubicBezTo>
                    <a:pt x="16577" y="19231"/>
                    <a:pt x="15823" y="18471"/>
                    <a:pt x="13688" y="16265"/>
                  </a:cubicBezTo>
                  <a:cubicBezTo>
                    <a:pt x="11553" y="14060"/>
                    <a:pt x="8037" y="10409"/>
                    <a:pt x="6153" y="8051"/>
                  </a:cubicBezTo>
                  <a:cubicBezTo>
                    <a:pt x="4270" y="5693"/>
                    <a:pt x="4019" y="4629"/>
                    <a:pt x="4019" y="3564"/>
                  </a:cubicBezTo>
                  <a:cubicBezTo>
                    <a:pt x="4019" y="2499"/>
                    <a:pt x="4270" y="1434"/>
                    <a:pt x="5023" y="750"/>
                  </a:cubicBezTo>
                  <a:cubicBezTo>
                    <a:pt x="5777" y="65"/>
                    <a:pt x="7033" y="-239"/>
                    <a:pt x="9419" y="217"/>
                  </a:cubicBezTo>
                  <a:cubicBezTo>
                    <a:pt x="11805" y="674"/>
                    <a:pt x="15321" y="1891"/>
                    <a:pt x="17707" y="4553"/>
                  </a:cubicBezTo>
                  <a:cubicBezTo>
                    <a:pt x="20093" y="7215"/>
                    <a:pt x="21349" y="11322"/>
                    <a:pt x="21474" y="14060"/>
                  </a:cubicBezTo>
                  <a:cubicBezTo>
                    <a:pt x="21600" y="16798"/>
                    <a:pt x="20595" y="18167"/>
                    <a:pt x="19591" y="19231"/>
                  </a:cubicBezTo>
                  <a:cubicBezTo>
                    <a:pt x="18586" y="20296"/>
                    <a:pt x="17581" y="21057"/>
                    <a:pt x="16577" y="21209"/>
                  </a:cubicBezTo>
                  <a:cubicBezTo>
                    <a:pt x="15572" y="21361"/>
                    <a:pt x="14567" y="20905"/>
                    <a:pt x="13563" y="204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7" name="Line"/>
            <p:cNvSpPr/>
            <p:nvPr/>
          </p:nvSpPr>
          <p:spPr>
            <a:xfrm>
              <a:off x="859725" y="11710207"/>
              <a:ext cx="325056" cy="57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75" extrusionOk="0">
                  <a:moveTo>
                    <a:pt x="297" y="3072"/>
                  </a:moveTo>
                  <a:cubicBezTo>
                    <a:pt x="40" y="2327"/>
                    <a:pt x="-217" y="1583"/>
                    <a:pt x="297" y="1881"/>
                  </a:cubicBezTo>
                  <a:cubicBezTo>
                    <a:pt x="812" y="2178"/>
                    <a:pt x="2097" y="3519"/>
                    <a:pt x="4026" y="5903"/>
                  </a:cubicBezTo>
                  <a:cubicBezTo>
                    <a:pt x="5954" y="8286"/>
                    <a:pt x="8526" y="11712"/>
                    <a:pt x="10454" y="14245"/>
                  </a:cubicBezTo>
                  <a:cubicBezTo>
                    <a:pt x="12383" y="16777"/>
                    <a:pt x="13669" y="18416"/>
                    <a:pt x="14954" y="19607"/>
                  </a:cubicBezTo>
                  <a:cubicBezTo>
                    <a:pt x="16240" y="20799"/>
                    <a:pt x="17526" y="21544"/>
                    <a:pt x="17783" y="21470"/>
                  </a:cubicBezTo>
                  <a:cubicBezTo>
                    <a:pt x="18040" y="21395"/>
                    <a:pt x="17269" y="20501"/>
                    <a:pt x="15726" y="17969"/>
                  </a:cubicBezTo>
                  <a:cubicBezTo>
                    <a:pt x="14183" y="15436"/>
                    <a:pt x="11869" y="11265"/>
                    <a:pt x="10840" y="8212"/>
                  </a:cubicBezTo>
                  <a:cubicBezTo>
                    <a:pt x="9812" y="5158"/>
                    <a:pt x="10069" y="3221"/>
                    <a:pt x="10712" y="2030"/>
                  </a:cubicBezTo>
                  <a:cubicBezTo>
                    <a:pt x="11354" y="838"/>
                    <a:pt x="12383" y="391"/>
                    <a:pt x="13540" y="167"/>
                  </a:cubicBezTo>
                  <a:cubicBezTo>
                    <a:pt x="14697" y="-56"/>
                    <a:pt x="15983" y="-56"/>
                    <a:pt x="17140" y="167"/>
                  </a:cubicBezTo>
                  <a:cubicBezTo>
                    <a:pt x="18297" y="391"/>
                    <a:pt x="19326" y="838"/>
                    <a:pt x="20097" y="2030"/>
                  </a:cubicBezTo>
                  <a:cubicBezTo>
                    <a:pt x="20869" y="3221"/>
                    <a:pt x="21383" y="5158"/>
                    <a:pt x="19969" y="7318"/>
                  </a:cubicBezTo>
                  <a:cubicBezTo>
                    <a:pt x="18554" y="9478"/>
                    <a:pt x="15212" y="11861"/>
                    <a:pt x="11869" y="142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8" name="Line"/>
            <p:cNvSpPr/>
            <p:nvPr/>
          </p:nvSpPr>
          <p:spPr>
            <a:xfrm>
              <a:off x="1597681" y="11828921"/>
              <a:ext cx="180327" cy="43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6400"/>
                    <a:pt x="11520" y="12800"/>
                    <a:pt x="15120" y="16400"/>
                  </a:cubicBezTo>
                  <a:cubicBezTo>
                    <a:pt x="18720" y="20000"/>
                    <a:pt x="20160" y="2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9" name="Line"/>
            <p:cNvSpPr/>
            <p:nvPr/>
          </p:nvSpPr>
          <p:spPr>
            <a:xfrm>
              <a:off x="1520923" y="12037299"/>
              <a:ext cx="353259" cy="104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extrusionOk="0">
                  <a:moveTo>
                    <a:pt x="280" y="21600"/>
                  </a:moveTo>
                  <a:cubicBezTo>
                    <a:pt x="38" y="15785"/>
                    <a:pt x="-205" y="9969"/>
                    <a:pt x="280" y="6646"/>
                  </a:cubicBezTo>
                  <a:cubicBezTo>
                    <a:pt x="766" y="3323"/>
                    <a:pt x="1979" y="2492"/>
                    <a:pt x="5256" y="1662"/>
                  </a:cubicBezTo>
                  <a:cubicBezTo>
                    <a:pt x="8532" y="831"/>
                    <a:pt x="13871" y="0"/>
                    <a:pt x="16905" y="0"/>
                  </a:cubicBezTo>
                  <a:cubicBezTo>
                    <a:pt x="19939" y="0"/>
                    <a:pt x="20667" y="831"/>
                    <a:pt x="21395" y="16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0" name="Line"/>
            <p:cNvSpPr/>
            <p:nvPr/>
          </p:nvSpPr>
          <p:spPr>
            <a:xfrm>
              <a:off x="2024797" y="11550279"/>
              <a:ext cx="318234" cy="59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32" extrusionOk="0">
                  <a:moveTo>
                    <a:pt x="382" y="1391"/>
                  </a:moveTo>
                  <a:cubicBezTo>
                    <a:pt x="112" y="662"/>
                    <a:pt x="-158" y="-68"/>
                    <a:pt x="112" y="5"/>
                  </a:cubicBezTo>
                  <a:cubicBezTo>
                    <a:pt x="382" y="78"/>
                    <a:pt x="1192" y="954"/>
                    <a:pt x="3487" y="3508"/>
                  </a:cubicBezTo>
                  <a:cubicBezTo>
                    <a:pt x="5782" y="6062"/>
                    <a:pt x="9562" y="10294"/>
                    <a:pt x="12802" y="13578"/>
                  </a:cubicBezTo>
                  <a:cubicBezTo>
                    <a:pt x="16042" y="16862"/>
                    <a:pt x="18742" y="19197"/>
                    <a:pt x="21442" y="215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1" name="Line"/>
            <p:cNvSpPr/>
            <p:nvPr/>
          </p:nvSpPr>
          <p:spPr>
            <a:xfrm>
              <a:off x="1944293" y="11547827"/>
              <a:ext cx="303669" cy="41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423" extrusionOk="0">
                  <a:moveTo>
                    <a:pt x="5059" y="10208"/>
                  </a:moveTo>
                  <a:cubicBezTo>
                    <a:pt x="3145" y="8754"/>
                    <a:pt x="1232" y="7300"/>
                    <a:pt x="411" y="6054"/>
                  </a:cubicBezTo>
                  <a:cubicBezTo>
                    <a:pt x="-409" y="4808"/>
                    <a:pt x="-136" y="3769"/>
                    <a:pt x="2462" y="2627"/>
                  </a:cubicBezTo>
                  <a:cubicBezTo>
                    <a:pt x="5059" y="1485"/>
                    <a:pt x="9981" y="238"/>
                    <a:pt x="13672" y="31"/>
                  </a:cubicBezTo>
                  <a:cubicBezTo>
                    <a:pt x="17363" y="-177"/>
                    <a:pt x="19824" y="654"/>
                    <a:pt x="20507" y="3250"/>
                  </a:cubicBezTo>
                  <a:cubicBezTo>
                    <a:pt x="21191" y="5846"/>
                    <a:pt x="20097" y="10208"/>
                    <a:pt x="19004" y="13531"/>
                  </a:cubicBezTo>
                  <a:cubicBezTo>
                    <a:pt x="17910" y="16854"/>
                    <a:pt x="16816" y="19138"/>
                    <a:pt x="15723" y="214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2" name="Line"/>
            <p:cNvSpPr/>
            <p:nvPr/>
          </p:nvSpPr>
          <p:spPr>
            <a:xfrm>
              <a:off x="2547401" y="11925096"/>
              <a:ext cx="132240" cy="22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3" name="Line"/>
            <p:cNvSpPr/>
            <p:nvPr/>
          </p:nvSpPr>
          <p:spPr>
            <a:xfrm>
              <a:off x="2403139" y="11744769"/>
              <a:ext cx="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4" name="Line"/>
            <p:cNvSpPr/>
            <p:nvPr/>
          </p:nvSpPr>
          <p:spPr>
            <a:xfrm>
              <a:off x="3227744" y="11692675"/>
              <a:ext cx="161182" cy="460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5385" y="4696"/>
                  </a:moveTo>
                  <a:cubicBezTo>
                    <a:pt x="3805" y="3757"/>
                    <a:pt x="2224" y="2817"/>
                    <a:pt x="1170" y="1878"/>
                  </a:cubicBezTo>
                  <a:cubicBezTo>
                    <a:pt x="117" y="939"/>
                    <a:pt x="-410" y="0"/>
                    <a:pt x="380" y="0"/>
                  </a:cubicBezTo>
                  <a:cubicBezTo>
                    <a:pt x="1171" y="0"/>
                    <a:pt x="3278" y="939"/>
                    <a:pt x="6702" y="4132"/>
                  </a:cubicBezTo>
                  <a:cubicBezTo>
                    <a:pt x="10127" y="7325"/>
                    <a:pt x="14868" y="12772"/>
                    <a:pt x="17502" y="16059"/>
                  </a:cubicBezTo>
                  <a:cubicBezTo>
                    <a:pt x="20136" y="19346"/>
                    <a:pt x="20663" y="20473"/>
                    <a:pt x="2119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5" name="Line"/>
            <p:cNvSpPr/>
            <p:nvPr/>
          </p:nvSpPr>
          <p:spPr>
            <a:xfrm>
              <a:off x="3188562" y="11877009"/>
              <a:ext cx="308560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44" y="21600"/>
                  </a:moveTo>
                  <a:cubicBezTo>
                    <a:pt x="1122" y="18600"/>
                    <a:pt x="0" y="15600"/>
                    <a:pt x="0" y="13200"/>
                  </a:cubicBezTo>
                  <a:cubicBezTo>
                    <a:pt x="0" y="10800"/>
                    <a:pt x="1122" y="9000"/>
                    <a:pt x="3927" y="7200"/>
                  </a:cubicBezTo>
                  <a:cubicBezTo>
                    <a:pt x="6732" y="5400"/>
                    <a:pt x="11221" y="3600"/>
                    <a:pt x="14447" y="2400"/>
                  </a:cubicBezTo>
                  <a:cubicBezTo>
                    <a:pt x="17673" y="1200"/>
                    <a:pt x="19636" y="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6" name="Line"/>
            <p:cNvSpPr/>
            <p:nvPr/>
          </p:nvSpPr>
          <p:spPr>
            <a:xfrm>
              <a:off x="3763383" y="11494510"/>
              <a:ext cx="226631" cy="69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409" extrusionOk="0">
                  <a:moveTo>
                    <a:pt x="2105" y="1043"/>
                  </a:moveTo>
                  <a:cubicBezTo>
                    <a:pt x="968" y="426"/>
                    <a:pt x="-169" y="-191"/>
                    <a:pt x="20" y="56"/>
                  </a:cubicBezTo>
                  <a:cubicBezTo>
                    <a:pt x="210" y="303"/>
                    <a:pt x="1726" y="1414"/>
                    <a:pt x="4189" y="3635"/>
                  </a:cubicBezTo>
                  <a:cubicBezTo>
                    <a:pt x="6652" y="5857"/>
                    <a:pt x="10063" y="9190"/>
                    <a:pt x="13094" y="12337"/>
                  </a:cubicBezTo>
                  <a:cubicBezTo>
                    <a:pt x="16126" y="15484"/>
                    <a:pt x="18778" y="18447"/>
                    <a:pt x="21431" y="214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7" name="Line"/>
            <p:cNvSpPr/>
            <p:nvPr/>
          </p:nvSpPr>
          <p:spPr>
            <a:xfrm>
              <a:off x="3695310" y="11575399"/>
              <a:ext cx="426944" cy="9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966" extrusionOk="0">
                  <a:moveTo>
                    <a:pt x="1523" y="20966"/>
                  </a:moveTo>
                  <a:cubicBezTo>
                    <a:pt x="715" y="17510"/>
                    <a:pt x="-92" y="14054"/>
                    <a:pt x="9" y="11894"/>
                  </a:cubicBezTo>
                  <a:cubicBezTo>
                    <a:pt x="110" y="9734"/>
                    <a:pt x="1119" y="8870"/>
                    <a:pt x="4046" y="6710"/>
                  </a:cubicBezTo>
                  <a:cubicBezTo>
                    <a:pt x="6973" y="4550"/>
                    <a:pt x="11818" y="1094"/>
                    <a:pt x="15048" y="230"/>
                  </a:cubicBezTo>
                  <a:cubicBezTo>
                    <a:pt x="18278" y="-634"/>
                    <a:pt x="19893" y="1094"/>
                    <a:pt x="21508" y="28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8" name="Line"/>
            <p:cNvSpPr/>
            <p:nvPr/>
          </p:nvSpPr>
          <p:spPr>
            <a:xfrm>
              <a:off x="3821709" y="11816900"/>
              <a:ext cx="468849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6000"/>
                    <a:pt x="7754" y="10400"/>
                    <a:pt x="11354" y="6800"/>
                  </a:cubicBezTo>
                  <a:cubicBezTo>
                    <a:pt x="14954" y="3200"/>
                    <a:pt x="18277" y="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9" name="Line"/>
            <p:cNvSpPr/>
            <p:nvPr/>
          </p:nvSpPr>
          <p:spPr>
            <a:xfrm>
              <a:off x="3965969" y="12045313"/>
              <a:ext cx="348633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21" y="16200"/>
                    <a:pt x="8441" y="10800"/>
                    <a:pt x="12041" y="7200"/>
                  </a:cubicBezTo>
                  <a:cubicBezTo>
                    <a:pt x="15641" y="3600"/>
                    <a:pt x="18621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0" name="Line"/>
            <p:cNvSpPr/>
            <p:nvPr/>
          </p:nvSpPr>
          <p:spPr>
            <a:xfrm>
              <a:off x="4398754" y="11739182"/>
              <a:ext cx="420762" cy="36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0" extrusionOk="0">
                  <a:moveTo>
                    <a:pt x="0" y="7138"/>
                  </a:moveTo>
                  <a:cubicBezTo>
                    <a:pt x="0" y="6001"/>
                    <a:pt x="0" y="4864"/>
                    <a:pt x="514" y="4751"/>
                  </a:cubicBezTo>
                  <a:cubicBezTo>
                    <a:pt x="1029" y="4637"/>
                    <a:pt x="2057" y="5546"/>
                    <a:pt x="2983" y="7365"/>
                  </a:cubicBezTo>
                  <a:cubicBezTo>
                    <a:pt x="3909" y="9184"/>
                    <a:pt x="4731" y="11913"/>
                    <a:pt x="5451" y="14073"/>
                  </a:cubicBezTo>
                  <a:cubicBezTo>
                    <a:pt x="6171" y="16233"/>
                    <a:pt x="6789" y="17824"/>
                    <a:pt x="6891" y="18052"/>
                  </a:cubicBezTo>
                  <a:cubicBezTo>
                    <a:pt x="6994" y="18279"/>
                    <a:pt x="6583" y="17142"/>
                    <a:pt x="6274" y="14641"/>
                  </a:cubicBezTo>
                  <a:cubicBezTo>
                    <a:pt x="5966" y="12140"/>
                    <a:pt x="5760" y="8275"/>
                    <a:pt x="5657" y="5774"/>
                  </a:cubicBezTo>
                  <a:cubicBezTo>
                    <a:pt x="5554" y="3273"/>
                    <a:pt x="5554" y="2136"/>
                    <a:pt x="5863" y="1113"/>
                  </a:cubicBezTo>
                  <a:cubicBezTo>
                    <a:pt x="6171" y="89"/>
                    <a:pt x="6789" y="-820"/>
                    <a:pt x="8640" y="1226"/>
                  </a:cubicBezTo>
                  <a:cubicBezTo>
                    <a:pt x="10491" y="3273"/>
                    <a:pt x="13577" y="8275"/>
                    <a:pt x="15943" y="12026"/>
                  </a:cubicBezTo>
                  <a:cubicBezTo>
                    <a:pt x="18309" y="15778"/>
                    <a:pt x="19954" y="18279"/>
                    <a:pt x="21600" y="207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1" name="Line"/>
            <p:cNvSpPr/>
            <p:nvPr/>
          </p:nvSpPr>
          <p:spPr>
            <a:xfrm>
              <a:off x="4826231" y="11716161"/>
              <a:ext cx="522244" cy="36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396" extrusionOk="0">
                  <a:moveTo>
                    <a:pt x="219" y="6680"/>
                  </a:moveTo>
                  <a:cubicBezTo>
                    <a:pt x="713" y="7629"/>
                    <a:pt x="1208" y="8578"/>
                    <a:pt x="1868" y="9053"/>
                  </a:cubicBezTo>
                  <a:cubicBezTo>
                    <a:pt x="2527" y="9528"/>
                    <a:pt x="3352" y="9528"/>
                    <a:pt x="4011" y="9053"/>
                  </a:cubicBezTo>
                  <a:cubicBezTo>
                    <a:pt x="4671" y="8578"/>
                    <a:pt x="5165" y="7629"/>
                    <a:pt x="5083" y="6086"/>
                  </a:cubicBezTo>
                  <a:cubicBezTo>
                    <a:pt x="5000" y="4543"/>
                    <a:pt x="4341" y="2407"/>
                    <a:pt x="3599" y="1220"/>
                  </a:cubicBezTo>
                  <a:cubicBezTo>
                    <a:pt x="2857" y="33"/>
                    <a:pt x="2033" y="-204"/>
                    <a:pt x="1373" y="152"/>
                  </a:cubicBezTo>
                  <a:cubicBezTo>
                    <a:pt x="713" y="508"/>
                    <a:pt x="219" y="1458"/>
                    <a:pt x="54" y="4306"/>
                  </a:cubicBezTo>
                  <a:cubicBezTo>
                    <a:pt x="-111" y="7154"/>
                    <a:pt x="54" y="11901"/>
                    <a:pt x="1291" y="15462"/>
                  </a:cubicBezTo>
                  <a:cubicBezTo>
                    <a:pt x="2527" y="19022"/>
                    <a:pt x="4836" y="21396"/>
                    <a:pt x="6979" y="21396"/>
                  </a:cubicBezTo>
                  <a:cubicBezTo>
                    <a:pt x="9123" y="21396"/>
                    <a:pt x="11101" y="19022"/>
                    <a:pt x="12503" y="16411"/>
                  </a:cubicBezTo>
                  <a:cubicBezTo>
                    <a:pt x="13904" y="13800"/>
                    <a:pt x="14729" y="10952"/>
                    <a:pt x="14894" y="8697"/>
                  </a:cubicBezTo>
                  <a:cubicBezTo>
                    <a:pt x="15058" y="6442"/>
                    <a:pt x="14564" y="4781"/>
                    <a:pt x="13822" y="3594"/>
                  </a:cubicBezTo>
                  <a:cubicBezTo>
                    <a:pt x="13080" y="2407"/>
                    <a:pt x="12091" y="1695"/>
                    <a:pt x="11678" y="1932"/>
                  </a:cubicBezTo>
                  <a:cubicBezTo>
                    <a:pt x="11266" y="2170"/>
                    <a:pt x="11431" y="3356"/>
                    <a:pt x="12173" y="5611"/>
                  </a:cubicBezTo>
                  <a:cubicBezTo>
                    <a:pt x="12915" y="7866"/>
                    <a:pt x="14234" y="11189"/>
                    <a:pt x="15223" y="13682"/>
                  </a:cubicBezTo>
                  <a:cubicBezTo>
                    <a:pt x="16213" y="16174"/>
                    <a:pt x="16872" y="17836"/>
                    <a:pt x="16872" y="17598"/>
                  </a:cubicBezTo>
                  <a:cubicBezTo>
                    <a:pt x="16872" y="17361"/>
                    <a:pt x="16213" y="15225"/>
                    <a:pt x="15800" y="12614"/>
                  </a:cubicBezTo>
                  <a:cubicBezTo>
                    <a:pt x="15388" y="10003"/>
                    <a:pt x="15223" y="6917"/>
                    <a:pt x="15223" y="4662"/>
                  </a:cubicBezTo>
                  <a:cubicBezTo>
                    <a:pt x="15223" y="2407"/>
                    <a:pt x="15388" y="983"/>
                    <a:pt x="16460" y="508"/>
                  </a:cubicBezTo>
                  <a:cubicBezTo>
                    <a:pt x="17532" y="33"/>
                    <a:pt x="19510" y="508"/>
                    <a:pt x="21489" y="9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2" name="Line"/>
            <p:cNvSpPr/>
            <p:nvPr/>
          </p:nvSpPr>
          <p:spPr>
            <a:xfrm>
              <a:off x="5385541" y="11711925"/>
              <a:ext cx="323587" cy="649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348" extrusionOk="0">
                  <a:moveTo>
                    <a:pt x="5533" y="684"/>
                  </a:moveTo>
                  <a:cubicBezTo>
                    <a:pt x="4200" y="289"/>
                    <a:pt x="2866" y="-106"/>
                    <a:pt x="1933" y="26"/>
                  </a:cubicBezTo>
                  <a:cubicBezTo>
                    <a:pt x="1000" y="157"/>
                    <a:pt x="466" y="816"/>
                    <a:pt x="200" y="1804"/>
                  </a:cubicBezTo>
                  <a:cubicBezTo>
                    <a:pt x="-67" y="2792"/>
                    <a:pt x="-67" y="4109"/>
                    <a:pt x="200" y="5096"/>
                  </a:cubicBezTo>
                  <a:cubicBezTo>
                    <a:pt x="466" y="6084"/>
                    <a:pt x="1000" y="6743"/>
                    <a:pt x="1800" y="7270"/>
                  </a:cubicBezTo>
                  <a:cubicBezTo>
                    <a:pt x="2600" y="7796"/>
                    <a:pt x="3666" y="8192"/>
                    <a:pt x="4600" y="8060"/>
                  </a:cubicBezTo>
                  <a:cubicBezTo>
                    <a:pt x="5533" y="7928"/>
                    <a:pt x="6333" y="7270"/>
                    <a:pt x="7266" y="6282"/>
                  </a:cubicBezTo>
                  <a:cubicBezTo>
                    <a:pt x="8200" y="5294"/>
                    <a:pt x="9266" y="3977"/>
                    <a:pt x="10200" y="2923"/>
                  </a:cubicBezTo>
                  <a:cubicBezTo>
                    <a:pt x="11133" y="1870"/>
                    <a:pt x="11933" y="1079"/>
                    <a:pt x="12733" y="948"/>
                  </a:cubicBezTo>
                  <a:cubicBezTo>
                    <a:pt x="13533" y="816"/>
                    <a:pt x="14333" y="1343"/>
                    <a:pt x="15800" y="3648"/>
                  </a:cubicBezTo>
                  <a:cubicBezTo>
                    <a:pt x="17266" y="5953"/>
                    <a:pt x="19400" y="10035"/>
                    <a:pt x="20466" y="12867"/>
                  </a:cubicBezTo>
                  <a:cubicBezTo>
                    <a:pt x="21533" y="15699"/>
                    <a:pt x="21533" y="17279"/>
                    <a:pt x="21533" y="18465"/>
                  </a:cubicBezTo>
                  <a:cubicBezTo>
                    <a:pt x="21533" y="19650"/>
                    <a:pt x="21533" y="20440"/>
                    <a:pt x="20866" y="20901"/>
                  </a:cubicBezTo>
                  <a:cubicBezTo>
                    <a:pt x="20200" y="21362"/>
                    <a:pt x="18866" y="21494"/>
                    <a:pt x="16866" y="21165"/>
                  </a:cubicBezTo>
                  <a:cubicBezTo>
                    <a:pt x="14866" y="20835"/>
                    <a:pt x="12200" y="20045"/>
                    <a:pt x="10733" y="18465"/>
                  </a:cubicBezTo>
                  <a:cubicBezTo>
                    <a:pt x="9266" y="16884"/>
                    <a:pt x="9000" y="14514"/>
                    <a:pt x="8733" y="121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3" name="Line"/>
            <p:cNvSpPr/>
            <p:nvPr/>
          </p:nvSpPr>
          <p:spPr>
            <a:xfrm>
              <a:off x="5732128" y="11723947"/>
              <a:ext cx="205454" cy="51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465" extrusionOk="0">
                  <a:moveTo>
                    <a:pt x="3773" y="870"/>
                  </a:moveTo>
                  <a:cubicBezTo>
                    <a:pt x="2143" y="367"/>
                    <a:pt x="513" y="-135"/>
                    <a:pt x="106" y="32"/>
                  </a:cubicBezTo>
                  <a:cubicBezTo>
                    <a:pt x="-302" y="200"/>
                    <a:pt x="513" y="1037"/>
                    <a:pt x="1736" y="2209"/>
                  </a:cubicBezTo>
                  <a:cubicBezTo>
                    <a:pt x="2958" y="3381"/>
                    <a:pt x="4589" y="4888"/>
                    <a:pt x="6423" y="5893"/>
                  </a:cubicBezTo>
                  <a:cubicBezTo>
                    <a:pt x="8256" y="6898"/>
                    <a:pt x="10294" y="7400"/>
                    <a:pt x="11517" y="7149"/>
                  </a:cubicBezTo>
                  <a:cubicBezTo>
                    <a:pt x="12740" y="6898"/>
                    <a:pt x="13147" y="5893"/>
                    <a:pt x="13351" y="4972"/>
                  </a:cubicBezTo>
                  <a:cubicBezTo>
                    <a:pt x="13555" y="4051"/>
                    <a:pt x="13555" y="3214"/>
                    <a:pt x="13758" y="2377"/>
                  </a:cubicBezTo>
                  <a:cubicBezTo>
                    <a:pt x="13962" y="1539"/>
                    <a:pt x="14370" y="702"/>
                    <a:pt x="15389" y="953"/>
                  </a:cubicBezTo>
                  <a:cubicBezTo>
                    <a:pt x="16407" y="1205"/>
                    <a:pt x="18038" y="2544"/>
                    <a:pt x="19260" y="5223"/>
                  </a:cubicBezTo>
                  <a:cubicBezTo>
                    <a:pt x="20483" y="7902"/>
                    <a:pt x="21298" y="11921"/>
                    <a:pt x="20687" y="14767"/>
                  </a:cubicBezTo>
                  <a:cubicBezTo>
                    <a:pt x="20075" y="17614"/>
                    <a:pt x="18038" y="19288"/>
                    <a:pt x="15592" y="20209"/>
                  </a:cubicBezTo>
                  <a:cubicBezTo>
                    <a:pt x="13147" y="21130"/>
                    <a:pt x="10294" y="21298"/>
                    <a:pt x="7441" y="214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4" name="Line"/>
            <p:cNvSpPr/>
            <p:nvPr/>
          </p:nvSpPr>
          <p:spPr>
            <a:xfrm>
              <a:off x="6394368" y="11877900"/>
              <a:ext cx="924757" cy="13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55" extrusionOk="0">
                  <a:moveTo>
                    <a:pt x="0" y="21455"/>
                  </a:moveTo>
                  <a:cubicBezTo>
                    <a:pt x="1862" y="16873"/>
                    <a:pt x="3724" y="12291"/>
                    <a:pt x="6331" y="8691"/>
                  </a:cubicBezTo>
                  <a:cubicBezTo>
                    <a:pt x="8938" y="5091"/>
                    <a:pt x="12290" y="2473"/>
                    <a:pt x="14664" y="1164"/>
                  </a:cubicBezTo>
                  <a:cubicBezTo>
                    <a:pt x="17038" y="-145"/>
                    <a:pt x="18434" y="-145"/>
                    <a:pt x="19505" y="182"/>
                  </a:cubicBezTo>
                  <a:cubicBezTo>
                    <a:pt x="20576" y="510"/>
                    <a:pt x="21321" y="1164"/>
                    <a:pt x="21460" y="2146"/>
                  </a:cubicBezTo>
                  <a:cubicBezTo>
                    <a:pt x="21600" y="3128"/>
                    <a:pt x="21134" y="4437"/>
                    <a:pt x="20669" y="574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5" name="Line"/>
            <p:cNvSpPr/>
            <p:nvPr/>
          </p:nvSpPr>
          <p:spPr>
            <a:xfrm>
              <a:off x="7139718" y="11696682"/>
              <a:ext cx="348632" cy="42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10" y="823"/>
                    <a:pt x="11421" y="1646"/>
                    <a:pt x="15393" y="2983"/>
                  </a:cubicBezTo>
                  <a:cubicBezTo>
                    <a:pt x="19366" y="4320"/>
                    <a:pt x="21600" y="6171"/>
                    <a:pt x="21600" y="8640"/>
                  </a:cubicBezTo>
                  <a:cubicBezTo>
                    <a:pt x="21600" y="11109"/>
                    <a:pt x="19366" y="14194"/>
                    <a:pt x="17628" y="16457"/>
                  </a:cubicBezTo>
                  <a:cubicBezTo>
                    <a:pt x="15890" y="18720"/>
                    <a:pt x="14648" y="20160"/>
                    <a:pt x="1340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6" name="Line"/>
            <p:cNvSpPr/>
            <p:nvPr/>
          </p:nvSpPr>
          <p:spPr>
            <a:xfrm>
              <a:off x="7928446" y="11491827"/>
              <a:ext cx="257166" cy="7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307" extrusionOk="0">
                  <a:moveTo>
                    <a:pt x="21326" y="1775"/>
                  </a:moveTo>
                  <a:cubicBezTo>
                    <a:pt x="21326" y="954"/>
                    <a:pt x="21326" y="132"/>
                    <a:pt x="20828" y="14"/>
                  </a:cubicBezTo>
                  <a:cubicBezTo>
                    <a:pt x="20329" y="-103"/>
                    <a:pt x="19332" y="484"/>
                    <a:pt x="16840" y="2656"/>
                  </a:cubicBezTo>
                  <a:cubicBezTo>
                    <a:pt x="14348" y="4827"/>
                    <a:pt x="10360" y="8584"/>
                    <a:pt x="7369" y="11577"/>
                  </a:cubicBezTo>
                  <a:cubicBezTo>
                    <a:pt x="4378" y="14571"/>
                    <a:pt x="2384" y="16801"/>
                    <a:pt x="1221" y="18386"/>
                  </a:cubicBezTo>
                  <a:cubicBezTo>
                    <a:pt x="58" y="19971"/>
                    <a:pt x="-274" y="20910"/>
                    <a:pt x="224" y="21204"/>
                  </a:cubicBezTo>
                  <a:cubicBezTo>
                    <a:pt x="723" y="21497"/>
                    <a:pt x="2052" y="21145"/>
                    <a:pt x="3381" y="20440"/>
                  </a:cubicBezTo>
                  <a:cubicBezTo>
                    <a:pt x="4711" y="19736"/>
                    <a:pt x="6040" y="18680"/>
                    <a:pt x="7369" y="176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7" name="Line"/>
            <p:cNvSpPr/>
            <p:nvPr/>
          </p:nvSpPr>
          <p:spPr>
            <a:xfrm>
              <a:off x="8119836" y="11510181"/>
              <a:ext cx="318234" cy="48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19" extrusionOk="0">
                  <a:moveTo>
                    <a:pt x="382" y="1867"/>
                  </a:moveTo>
                  <a:cubicBezTo>
                    <a:pt x="112" y="981"/>
                    <a:pt x="-158" y="96"/>
                    <a:pt x="112" y="8"/>
                  </a:cubicBezTo>
                  <a:cubicBezTo>
                    <a:pt x="382" y="-81"/>
                    <a:pt x="1192" y="627"/>
                    <a:pt x="3487" y="3017"/>
                  </a:cubicBezTo>
                  <a:cubicBezTo>
                    <a:pt x="5782" y="5408"/>
                    <a:pt x="9562" y="9480"/>
                    <a:pt x="12802" y="12844"/>
                  </a:cubicBezTo>
                  <a:cubicBezTo>
                    <a:pt x="16042" y="16208"/>
                    <a:pt x="18742" y="18863"/>
                    <a:pt x="21442" y="215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8" name="Line"/>
            <p:cNvSpPr/>
            <p:nvPr/>
          </p:nvSpPr>
          <p:spPr>
            <a:xfrm>
              <a:off x="8041351" y="11852965"/>
              <a:ext cx="444806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557" y="17723"/>
                    <a:pt x="3114" y="13846"/>
                    <a:pt x="6032" y="10246"/>
                  </a:cubicBezTo>
                  <a:cubicBezTo>
                    <a:pt x="8951" y="6646"/>
                    <a:pt x="13232" y="3323"/>
                    <a:pt x="16054" y="1662"/>
                  </a:cubicBezTo>
                  <a:cubicBezTo>
                    <a:pt x="18876" y="0"/>
                    <a:pt x="20238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9" name="Line"/>
            <p:cNvSpPr/>
            <p:nvPr/>
          </p:nvSpPr>
          <p:spPr>
            <a:xfrm>
              <a:off x="8630418" y="11588486"/>
              <a:ext cx="156283" cy="46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0" y="0"/>
                  </a:moveTo>
                  <a:cubicBezTo>
                    <a:pt x="3323" y="3844"/>
                    <a:pt x="6646" y="7688"/>
                    <a:pt x="9138" y="10892"/>
                  </a:cubicBezTo>
                  <a:cubicBezTo>
                    <a:pt x="11631" y="14095"/>
                    <a:pt x="13292" y="16658"/>
                    <a:pt x="15231" y="18397"/>
                  </a:cubicBezTo>
                  <a:cubicBezTo>
                    <a:pt x="17169" y="20136"/>
                    <a:pt x="19385" y="21051"/>
                    <a:pt x="20492" y="21325"/>
                  </a:cubicBezTo>
                  <a:cubicBezTo>
                    <a:pt x="21600" y="21600"/>
                    <a:pt x="21600" y="21234"/>
                    <a:pt x="21600" y="208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0" name="Line"/>
            <p:cNvSpPr/>
            <p:nvPr/>
          </p:nvSpPr>
          <p:spPr>
            <a:xfrm>
              <a:off x="8438069" y="11600508"/>
              <a:ext cx="468850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" y="18000"/>
                    <a:pt x="738" y="14400"/>
                    <a:pt x="2862" y="10800"/>
                  </a:cubicBezTo>
                  <a:cubicBezTo>
                    <a:pt x="4985" y="7200"/>
                    <a:pt x="8862" y="3600"/>
                    <a:pt x="12277" y="1800"/>
                  </a:cubicBezTo>
                  <a:cubicBezTo>
                    <a:pt x="15692" y="0"/>
                    <a:pt x="18646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1" name="Line"/>
            <p:cNvSpPr/>
            <p:nvPr/>
          </p:nvSpPr>
          <p:spPr>
            <a:xfrm>
              <a:off x="8991071" y="11612530"/>
              <a:ext cx="240436" cy="42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0" y="0"/>
                  </a:moveTo>
                  <a:cubicBezTo>
                    <a:pt x="2880" y="2826"/>
                    <a:pt x="5760" y="5652"/>
                    <a:pt x="8460" y="8680"/>
                  </a:cubicBezTo>
                  <a:cubicBezTo>
                    <a:pt x="11160" y="11708"/>
                    <a:pt x="13680" y="14938"/>
                    <a:pt x="15840" y="17159"/>
                  </a:cubicBezTo>
                  <a:cubicBezTo>
                    <a:pt x="18000" y="19379"/>
                    <a:pt x="19800" y="20591"/>
                    <a:pt x="20700" y="21095"/>
                  </a:cubicBezTo>
                  <a:cubicBezTo>
                    <a:pt x="21600" y="21600"/>
                    <a:pt x="21600" y="21398"/>
                    <a:pt x="21600" y="211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2" name="Line"/>
            <p:cNvSpPr/>
            <p:nvPr/>
          </p:nvSpPr>
          <p:spPr>
            <a:xfrm>
              <a:off x="9051180" y="11492439"/>
              <a:ext cx="263526" cy="36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355" extrusionOk="0">
                  <a:moveTo>
                    <a:pt x="0" y="9250"/>
                  </a:moveTo>
                  <a:cubicBezTo>
                    <a:pt x="1934" y="6401"/>
                    <a:pt x="3869" y="3553"/>
                    <a:pt x="6448" y="1891"/>
                  </a:cubicBezTo>
                  <a:cubicBezTo>
                    <a:pt x="9027" y="230"/>
                    <a:pt x="12251" y="-245"/>
                    <a:pt x="15152" y="111"/>
                  </a:cubicBezTo>
                  <a:cubicBezTo>
                    <a:pt x="18054" y="467"/>
                    <a:pt x="20633" y="1654"/>
                    <a:pt x="21116" y="4146"/>
                  </a:cubicBezTo>
                  <a:cubicBezTo>
                    <a:pt x="21600" y="6639"/>
                    <a:pt x="19988" y="10436"/>
                    <a:pt x="16764" y="13522"/>
                  </a:cubicBezTo>
                  <a:cubicBezTo>
                    <a:pt x="13540" y="16608"/>
                    <a:pt x="8704" y="18981"/>
                    <a:pt x="3869" y="213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3" name="Line"/>
            <p:cNvSpPr/>
            <p:nvPr/>
          </p:nvSpPr>
          <p:spPr>
            <a:xfrm>
              <a:off x="9929456" y="11630749"/>
              <a:ext cx="167619" cy="48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156" extrusionOk="0">
                  <a:moveTo>
                    <a:pt x="1420" y="1298"/>
                  </a:moveTo>
                  <a:cubicBezTo>
                    <a:pt x="416" y="427"/>
                    <a:pt x="-589" y="-444"/>
                    <a:pt x="416" y="253"/>
                  </a:cubicBezTo>
                  <a:cubicBezTo>
                    <a:pt x="1420" y="950"/>
                    <a:pt x="4434" y="3214"/>
                    <a:pt x="7950" y="6611"/>
                  </a:cubicBezTo>
                  <a:cubicBezTo>
                    <a:pt x="11467" y="10008"/>
                    <a:pt x="15485" y="14537"/>
                    <a:pt x="17746" y="17150"/>
                  </a:cubicBezTo>
                  <a:cubicBezTo>
                    <a:pt x="20006" y="19762"/>
                    <a:pt x="20509" y="20459"/>
                    <a:pt x="21011" y="211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4" name="Line"/>
            <p:cNvSpPr/>
            <p:nvPr/>
          </p:nvSpPr>
          <p:spPr>
            <a:xfrm>
              <a:off x="9840609" y="11840943"/>
              <a:ext cx="448814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9" y="21600"/>
                  </a:moveTo>
                  <a:cubicBezTo>
                    <a:pt x="964" y="19200"/>
                    <a:pt x="0" y="16800"/>
                    <a:pt x="0" y="14800"/>
                  </a:cubicBezTo>
                  <a:cubicBezTo>
                    <a:pt x="0" y="12800"/>
                    <a:pt x="964" y="11200"/>
                    <a:pt x="4725" y="8800"/>
                  </a:cubicBezTo>
                  <a:cubicBezTo>
                    <a:pt x="8486" y="6400"/>
                    <a:pt x="15043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5" name="Line"/>
            <p:cNvSpPr/>
            <p:nvPr/>
          </p:nvSpPr>
          <p:spPr>
            <a:xfrm>
              <a:off x="10577945" y="11503843"/>
              <a:ext cx="216392" cy="60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4" extrusionOk="0">
                  <a:moveTo>
                    <a:pt x="0" y="2163"/>
                  </a:moveTo>
                  <a:cubicBezTo>
                    <a:pt x="400" y="1161"/>
                    <a:pt x="800" y="160"/>
                    <a:pt x="1000" y="17"/>
                  </a:cubicBezTo>
                  <a:cubicBezTo>
                    <a:pt x="1200" y="-126"/>
                    <a:pt x="1200" y="589"/>
                    <a:pt x="3000" y="2806"/>
                  </a:cubicBezTo>
                  <a:cubicBezTo>
                    <a:pt x="4800" y="5024"/>
                    <a:pt x="8400" y="8743"/>
                    <a:pt x="11800" y="12104"/>
                  </a:cubicBezTo>
                  <a:cubicBezTo>
                    <a:pt x="15200" y="15466"/>
                    <a:pt x="18400" y="18470"/>
                    <a:pt x="21600" y="214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6" name="Line"/>
            <p:cNvSpPr/>
            <p:nvPr/>
          </p:nvSpPr>
          <p:spPr>
            <a:xfrm>
              <a:off x="10614010" y="11744769"/>
              <a:ext cx="480871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40" y="19440"/>
                    <a:pt x="8280" y="17280"/>
                    <a:pt x="11880" y="13680"/>
                  </a:cubicBezTo>
                  <a:cubicBezTo>
                    <a:pt x="15480" y="10080"/>
                    <a:pt x="18540" y="50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7" name="Line"/>
            <p:cNvSpPr/>
            <p:nvPr/>
          </p:nvSpPr>
          <p:spPr>
            <a:xfrm>
              <a:off x="10974663" y="11540399"/>
              <a:ext cx="264480" cy="41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0" y="0"/>
                  </a:moveTo>
                  <a:cubicBezTo>
                    <a:pt x="3273" y="6023"/>
                    <a:pt x="6545" y="12046"/>
                    <a:pt x="9818" y="15681"/>
                  </a:cubicBezTo>
                  <a:cubicBezTo>
                    <a:pt x="13091" y="19315"/>
                    <a:pt x="16364" y="20562"/>
                    <a:pt x="18327" y="21081"/>
                  </a:cubicBezTo>
                  <a:cubicBezTo>
                    <a:pt x="20291" y="21600"/>
                    <a:pt x="20945" y="21392"/>
                    <a:pt x="21600" y="211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8" name="Line"/>
            <p:cNvSpPr/>
            <p:nvPr/>
          </p:nvSpPr>
          <p:spPr>
            <a:xfrm>
              <a:off x="11299281" y="11734858"/>
              <a:ext cx="312537" cy="3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129" extrusionOk="0">
                  <a:moveTo>
                    <a:pt x="3279" y="6572"/>
                  </a:moveTo>
                  <a:cubicBezTo>
                    <a:pt x="1912" y="6076"/>
                    <a:pt x="545" y="5579"/>
                    <a:pt x="135" y="4710"/>
                  </a:cubicBezTo>
                  <a:cubicBezTo>
                    <a:pt x="-275" y="3841"/>
                    <a:pt x="272" y="2600"/>
                    <a:pt x="1502" y="1731"/>
                  </a:cubicBezTo>
                  <a:cubicBezTo>
                    <a:pt x="2733" y="862"/>
                    <a:pt x="4647" y="366"/>
                    <a:pt x="6424" y="117"/>
                  </a:cubicBezTo>
                  <a:cubicBezTo>
                    <a:pt x="8201" y="-131"/>
                    <a:pt x="9841" y="-131"/>
                    <a:pt x="10935" y="1607"/>
                  </a:cubicBezTo>
                  <a:cubicBezTo>
                    <a:pt x="12029" y="3345"/>
                    <a:pt x="12576" y="6821"/>
                    <a:pt x="12165" y="9676"/>
                  </a:cubicBezTo>
                  <a:cubicBezTo>
                    <a:pt x="11755" y="12531"/>
                    <a:pt x="10388" y="14766"/>
                    <a:pt x="9295" y="16752"/>
                  </a:cubicBezTo>
                  <a:cubicBezTo>
                    <a:pt x="8201" y="18738"/>
                    <a:pt x="7381" y="20476"/>
                    <a:pt x="7654" y="20972"/>
                  </a:cubicBezTo>
                  <a:cubicBezTo>
                    <a:pt x="7928" y="21469"/>
                    <a:pt x="9295" y="20724"/>
                    <a:pt x="11755" y="19607"/>
                  </a:cubicBezTo>
                  <a:cubicBezTo>
                    <a:pt x="14216" y="18490"/>
                    <a:pt x="17771" y="17000"/>
                    <a:pt x="21325" y="155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9" name="Line"/>
            <p:cNvSpPr/>
            <p:nvPr/>
          </p:nvSpPr>
          <p:spPr>
            <a:xfrm>
              <a:off x="11724003" y="11296451"/>
              <a:ext cx="530085" cy="59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0954" extrusionOk="0">
                  <a:moveTo>
                    <a:pt x="5083" y="6945"/>
                  </a:moveTo>
                  <a:cubicBezTo>
                    <a:pt x="4924" y="6235"/>
                    <a:pt x="4765" y="5524"/>
                    <a:pt x="4368" y="4814"/>
                  </a:cubicBezTo>
                  <a:cubicBezTo>
                    <a:pt x="3971" y="4103"/>
                    <a:pt x="3336" y="3393"/>
                    <a:pt x="2621" y="3180"/>
                  </a:cubicBezTo>
                  <a:cubicBezTo>
                    <a:pt x="1907" y="2966"/>
                    <a:pt x="1112" y="3251"/>
                    <a:pt x="557" y="5595"/>
                  </a:cubicBezTo>
                  <a:cubicBezTo>
                    <a:pt x="1" y="7940"/>
                    <a:pt x="-317" y="12345"/>
                    <a:pt x="477" y="15401"/>
                  </a:cubicBezTo>
                  <a:cubicBezTo>
                    <a:pt x="1271" y="18456"/>
                    <a:pt x="3177" y="20161"/>
                    <a:pt x="5877" y="20730"/>
                  </a:cubicBezTo>
                  <a:cubicBezTo>
                    <a:pt x="8577" y="21298"/>
                    <a:pt x="12071" y="20730"/>
                    <a:pt x="14771" y="19664"/>
                  </a:cubicBezTo>
                  <a:cubicBezTo>
                    <a:pt x="17471" y="18598"/>
                    <a:pt x="19377" y="17035"/>
                    <a:pt x="20330" y="15187"/>
                  </a:cubicBezTo>
                  <a:cubicBezTo>
                    <a:pt x="21283" y="13340"/>
                    <a:pt x="21283" y="11209"/>
                    <a:pt x="20012" y="8722"/>
                  </a:cubicBezTo>
                  <a:cubicBezTo>
                    <a:pt x="18742" y="6235"/>
                    <a:pt x="16201" y="3393"/>
                    <a:pt x="13977" y="1759"/>
                  </a:cubicBezTo>
                  <a:cubicBezTo>
                    <a:pt x="11754" y="124"/>
                    <a:pt x="9848" y="-302"/>
                    <a:pt x="8259" y="195"/>
                  </a:cubicBezTo>
                  <a:cubicBezTo>
                    <a:pt x="6671" y="693"/>
                    <a:pt x="5401" y="2114"/>
                    <a:pt x="4130" y="35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0" name="Line"/>
            <p:cNvSpPr/>
            <p:nvPr/>
          </p:nvSpPr>
          <p:spPr>
            <a:xfrm>
              <a:off x="1629258" y="279588"/>
              <a:ext cx="2855781" cy="145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25" extrusionOk="0">
                  <a:moveTo>
                    <a:pt x="1302" y="1012"/>
                  </a:moveTo>
                  <a:cubicBezTo>
                    <a:pt x="1242" y="539"/>
                    <a:pt x="1181" y="65"/>
                    <a:pt x="1151" y="6"/>
                  </a:cubicBezTo>
                  <a:cubicBezTo>
                    <a:pt x="1121" y="-53"/>
                    <a:pt x="1121" y="302"/>
                    <a:pt x="1045" y="1545"/>
                  </a:cubicBezTo>
                  <a:cubicBezTo>
                    <a:pt x="970" y="2788"/>
                    <a:pt x="819" y="4918"/>
                    <a:pt x="668" y="6989"/>
                  </a:cubicBezTo>
                  <a:cubicBezTo>
                    <a:pt x="517" y="9060"/>
                    <a:pt x="366" y="11072"/>
                    <a:pt x="260" y="13025"/>
                  </a:cubicBezTo>
                  <a:cubicBezTo>
                    <a:pt x="154" y="14978"/>
                    <a:pt x="94" y="16872"/>
                    <a:pt x="49" y="18055"/>
                  </a:cubicBezTo>
                  <a:cubicBezTo>
                    <a:pt x="3" y="19239"/>
                    <a:pt x="-27" y="19712"/>
                    <a:pt x="33" y="19920"/>
                  </a:cubicBezTo>
                  <a:cubicBezTo>
                    <a:pt x="94" y="20127"/>
                    <a:pt x="245" y="20068"/>
                    <a:pt x="698" y="20068"/>
                  </a:cubicBezTo>
                  <a:cubicBezTo>
                    <a:pt x="1151" y="20068"/>
                    <a:pt x="1906" y="20127"/>
                    <a:pt x="2858" y="20186"/>
                  </a:cubicBezTo>
                  <a:cubicBezTo>
                    <a:pt x="3810" y="20245"/>
                    <a:pt x="4958" y="20304"/>
                    <a:pt x="6015" y="20304"/>
                  </a:cubicBezTo>
                  <a:cubicBezTo>
                    <a:pt x="7072" y="20304"/>
                    <a:pt x="8039" y="20245"/>
                    <a:pt x="9036" y="20363"/>
                  </a:cubicBezTo>
                  <a:cubicBezTo>
                    <a:pt x="10033" y="20482"/>
                    <a:pt x="11060" y="20778"/>
                    <a:pt x="12057" y="20955"/>
                  </a:cubicBezTo>
                  <a:cubicBezTo>
                    <a:pt x="13054" y="21133"/>
                    <a:pt x="14021" y="21192"/>
                    <a:pt x="14957" y="21281"/>
                  </a:cubicBezTo>
                  <a:cubicBezTo>
                    <a:pt x="15894" y="21369"/>
                    <a:pt x="16800" y="21488"/>
                    <a:pt x="17706" y="21517"/>
                  </a:cubicBezTo>
                  <a:cubicBezTo>
                    <a:pt x="18612" y="21547"/>
                    <a:pt x="19519" y="21488"/>
                    <a:pt x="20063" y="21458"/>
                  </a:cubicBezTo>
                  <a:cubicBezTo>
                    <a:pt x="20606" y="21429"/>
                    <a:pt x="20788" y="21429"/>
                    <a:pt x="20999" y="21369"/>
                  </a:cubicBezTo>
                  <a:cubicBezTo>
                    <a:pt x="21210" y="21310"/>
                    <a:pt x="21452" y="21192"/>
                    <a:pt x="21513" y="21044"/>
                  </a:cubicBezTo>
                  <a:cubicBezTo>
                    <a:pt x="21573" y="20896"/>
                    <a:pt x="21452" y="20719"/>
                    <a:pt x="21331" y="205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1" name="Line"/>
            <p:cNvSpPr/>
            <p:nvPr/>
          </p:nvSpPr>
          <p:spPr>
            <a:xfrm>
              <a:off x="4527697" y="197758"/>
              <a:ext cx="351928" cy="132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569" extrusionOk="0">
                  <a:moveTo>
                    <a:pt x="21314" y="2246"/>
                  </a:moveTo>
                  <a:cubicBezTo>
                    <a:pt x="21314" y="1856"/>
                    <a:pt x="21314" y="1465"/>
                    <a:pt x="21193" y="1010"/>
                  </a:cubicBezTo>
                  <a:cubicBezTo>
                    <a:pt x="21071" y="555"/>
                    <a:pt x="20829" y="34"/>
                    <a:pt x="20586" y="2"/>
                  </a:cubicBezTo>
                  <a:cubicBezTo>
                    <a:pt x="20343" y="-31"/>
                    <a:pt x="20101" y="424"/>
                    <a:pt x="18644" y="1661"/>
                  </a:cubicBezTo>
                  <a:cubicBezTo>
                    <a:pt x="17188" y="2897"/>
                    <a:pt x="14518" y="4914"/>
                    <a:pt x="11849" y="6930"/>
                  </a:cubicBezTo>
                  <a:cubicBezTo>
                    <a:pt x="9179" y="8947"/>
                    <a:pt x="6510" y="10964"/>
                    <a:pt x="4325" y="13046"/>
                  </a:cubicBezTo>
                  <a:cubicBezTo>
                    <a:pt x="2141" y="15128"/>
                    <a:pt x="442" y="17275"/>
                    <a:pt x="78" y="18706"/>
                  </a:cubicBezTo>
                  <a:cubicBezTo>
                    <a:pt x="-286" y="20138"/>
                    <a:pt x="685" y="20853"/>
                    <a:pt x="1656" y="215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2" name="Line"/>
            <p:cNvSpPr/>
            <p:nvPr/>
          </p:nvSpPr>
          <p:spPr>
            <a:xfrm>
              <a:off x="1453419" y="83651"/>
              <a:ext cx="3324908" cy="23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204" extrusionOk="0">
                  <a:moveTo>
                    <a:pt x="0" y="19440"/>
                  </a:moveTo>
                  <a:cubicBezTo>
                    <a:pt x="364" y="20520"/>
                    <a:pt x="728" y="21600"/>
                    <a:pt x="1404" y="21060"/>
                  </a:cubicBezTo>
                  <a:cubicBezTo>
                    <a:pt x="2079" y="20520"/>
                    <a:pt x="3067" y="18360"/>
                    <a:pt x="4068" y="16020"/>
                  </a:cubicBezTo>
                  <a:cubicBezTo>
                    <a:pt x="5069" y="13680"/>
                    <a:pt x="6082" y="11160"/>
                    <a:pt x="7018" y="9180"/>
                  </a:cubicBezTo>
                  <a:cubicBezTo>
                    <a:pt x="7954" y="7200"/>
                    <a:pt x="8812" y="5760"/>
                    <a:pt x="9812" y="4320"/>
                  </a:cubicBezTo>
                  <a:cubicBezTo>
                    <a:pt x="10813" y="2880"/>
                    <a:pt x="11957" y="1440"/>
                    <a:pt x="13035" y="720"/>
                  </a:cubicBezTo>
                  <a:cubicBezTo>
                    <a:pt x="14114" y="0"/>
                    <a:pt x="15128" y="0"/>
                    <a:pt x="16116" y="0"/>
                  </a:cubicBezTo>
                  <a:cubicBezTo>
                    <a:pt x="17103" y="0"/>
                    <a:pt x="18065" y="0"/>
                    <a:pt x="18923" y="540"/>
                  </a:cubicBezTo>
                  <a:cubicBezTo>
                    <a:pt x="19781" y="1080"/>
                    <a:pt x="20534" y="2160"/>
                    <a:pt x="20989" y="3240"/>
                  </a:cubicBezTo>
                  <a:cubicBezTo>
                    <a:pt x="21444" y="4320"/>
                    <a:pt x="21600" y="5400"/>
                    <a:pt x="21561" y="5400"/>
                  </a:cubicBezTo>
                  <a:cubicBezTo>
                    <a:pt x="21522" y="5400"/>
                    <a:pt x="21288" y="4320"/>
                    <a:pt x="21054" y="32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3" name="Line"/>
            <p:cNvSpPr/>
            <p:nvPr/>
          </p:nvSpPr>
          <p:spPr>
            <a:xfrm>
              <a:off x="1477463" y="291232"/>
              <a:ext cx="291941" cy="1174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252" extrusionOk="0">
                  <a:moveTo>
                    <a:pt x="21016" y="377"/>
                  </a:moveTo>
                  <a:cubicBezTo>
                    <a:pt x="21308" y="14"/>
                    <a:pt x="21600" y="-348"/>
                    <a:pt x="20286" y="631"/>
                  </a:cubicBezTo>
                  <a:cubicBezTo>
                    <a:pt x="18973" y="1609"/>
                    <a:pt x="16054" y="3929"/>
                    <a:pt x="13427" y="6320"/>
                  </a:cubicBezTo>
                  <a:cubicBezTo>
                    <a:pt x="10800" y="8712"/>
                    <a:pt x="8465" y="11177"/>
                    <a:pt x="6276" y="13678"/>
                  </a:cubicBezTo>
                  <a:cubicBezTo>
                    <a:pt x="4086" y="16178"/>
                    <a:pt x="2043" y="18715"/>
                    <a:pt x="0" y="2125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4" name="Line"/>
            <p:cNvSpPr/>
            <p:nvPr/>
          </p:nvSpPr>
          <p:spPr>
            <a:xfrm>
              <a:off x="1539798" y="480369"/>
              <a:ext cx="117993" cy="1238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extrusionOk="0">
                  <a:moveTo>
                    <a:pt x="20516" y="0"/>
                  </a:moveTo>
                  <a:cubicBezTo>
                    <a:pt x="18426" y="1188"/>
                    <a:pt x="16335" y="2377"/>
                    <a:pt x="13200" y="4089"/>
                  </a:cubicBezTo>
                  <a:cubicBezTo>
                    <a:pt x="10064" y="5802"/>
                    <a:pt x="5884" y="8039"/>
                    <a:pt x="3097" y="10311"/>
                  </a:cubicBezTo>
                  <a:cubicBezTo>
                    <a:pt x="310" y="12583"/>
                    <a:pt x="-1084" y="14889"/>
                    <a:pt x="1006" y="16777"/>
                  </a:cubicBezTo>
                  <a:cubicBezTo>
                    <a:pt x="3097" y="18664"/>
                    <a:pt x="8671" y="20132"/>
                    <a:pt x="1424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5" name="Line"/>
            <p:cNvSpPr/>
            <p:nvPr/>
          </p:nvSpPr>
          <p:spPr>
            <a:xfrm>
              <a:off x="1657790" y="1610416"/>
              <a:ext cx="2280130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91" y="16800"/>
                    <a:pt x="2581" y="12000"/>
                    <a:pt x="3948" y="9200"/>
                  </a:cubicBezTo>
                  <a:cubicBezTo>
                    <a:pt x="5315" y="6400"/>
                    <a:pt x="6757" y="5600"/>
                    <a:pt x="8143" y="4800"/>
                  </a:cubicBezTo>
                  <a:cubicBezTo>
                    <a:pt x="9528" y="4000"/>
                    <a:pt x="10857" y="3200"/>
                    <a:pt x="12337" y="2800"/>
                  </a:cubicBezTo>
                  <a:cubicBezTo>
                    <a:pt x="13818" y="2400"/>
                    <a:pt x="15450" y="2400"/>
                    <a:pt x="16893" y="2400"/>
                  </a:cubicBezTo>
                  <a:cubicBezTo>
                    <a:pt x="18335" y="2400"/>
                    <a:pt x="19588" y="2400"/>
                    <a:pt x="20404" y="2400"/>
                  </a:cubicBezTo>
                  <a:cubicBezTo>
                    <a:pt x="21220" y="2400"/>
                    <a:pt x="21600" y="2400"/>
                    <a:pt x="21600" y="2400"/>
                  </a:cubicBezTo>
                  <a:cubicBezTo>
                    <a:pt x="21600" y="2400"/>
                    <a:pt x="21220" y="2400"/>
                    <a:pt x="20727" y="2000"/>
                  </a:cubicBezTo>
                  <a:cubicBezTo>
                    <a:pt x="20233" y="1600"/>
                    <a:pt x="19626" y="800"/>
                    <a:pt x="1901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6" name="Line"/>
            <p:cNvSpPr/>
            <p:nvPr/>
          </p:nvSpPr>
          <p:spPr>
            <a:xfrm>
              <a:off x="2128528" y="1526264"/>
              <a:ext cx="2630880" cy="26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455" extrusionOk="0">
                  <a:moveTo>
                    <a:pt x="477" y="19636"/>
                  </a:moveTo>
                  <a:cubicBezTo>
                    <a:pt x="247" y="18982"/>
                    <a:pt x="17" y="18327"/>
                    <a:pt x="0" y="17836"/>
                  </a:cubicBezTo>
                  <a:cubicBezTo>
                    <a:pt x="-16" y="17345"/>
                    <a:pt x="181" y="17018"/>
                    <a:pt x="822" y="16364"/>
                  </a:cubicBezTo>
                  <a:cubicBezTo>
                    <a:pt x="1463" y="15709"/>
                    <a:pt x="2548" y="14727"/>
                    <a:pt x="3699" y="14073"/>
                  </a:cubicBezTo>
                  <a:cubicBezTo>
                    <a:pt x="4850" y="13418"/>
                    <a:pt x="6066" y="13091"/>
                    <a:pt x="7299" y="12927"/>
                  </a:cubicBezTo>
                  <a:cubicBezTo>
                    <a:pt x="8532" y="12764"/>
                    <a:pt x="9781" y="12764"/>
                    <a:pt x="11047" y="12927"/>
                  </a:cubicBezTo>
                  <a:cubicBezTo>
                    <a:pt x="12313" y="13091"/>
                    <a:pt x="13595" y="13418"/>
                    <a:pt x="14746" y="14073"/>
                  </a:cubicBezTo>
                  <a:cubicBezTo>
                    <a:pt x="15896" y="14727"/>
                    <a:pt x="16916" y="15709"/>
                    <a:pt x="17524" y="16364"/>
                  </a:cubicBezTo>
                  <a:cubicBezTo>
                    <a:pt x="18132" y="17018"/>
                    <a:pt x="18329" y="17345"/>
                    <a:pt x="18510" y="17836"/>
                  </a:cubicBezTo>
                  <a:cubicBezTo>
                    <a:pt x="18691" y="18327"/>
                    <a:pt x="18855" y="18982"/>
                    <a:pt x="18855" y="19309"/>
                  </a:cubicBezTo>
                  <a:cubicBezTo>
                    <a:pt x="18855" y="19636"/>
                    <a:pt x="18691" y="19636"/>
                    <a:pt x="18033" y="19145"/>
                  </a:cubicBezTo>
                  <a:cubicBezTo>
                    <a:pt x="17376" y="18655"/>
                    <a:pt x="16225" y="17673"/>
                    <a:pt x="15173" y="17018"/>
                  </a:cubicBezTo>
                  <a:cubicBezTo>
                    <a:pt x="14121" y="16364"/>
                    <a:pt x="13168" y="16036"/>
                    <a:pt x="12543" y="16036"/>
                  </a:cubicBezTo>
                  <a:cubicBezTo>
                    <a:pt x="11918" y="16036"/>
                    <a:pt x="11622" y="16364"/>
                    <a:pt x="11392" y="17018"/>
                  </a:cubicBezTo>
                  <a:cubicBezTo>
                    <a:pt x="11162" y="17673"/>
                    <a:pt x="10998" y="18655"/>
                    <a:pt x="11047" y="19473"/>
                  </a:cubicBezTo>
                  <a:cubicBezTo>
                    <a:pt x="11096" y="20291"/>
                    <a:pt x="11359" y="20945"/>
                    <a:pt x="12148" y="21273"/>
                  </a:cubicBezTo>
                  <a:cubicBezTo>
                    <a:pt x="12937" y="21600"/>
                    <a:pt x="14252" y="21600"/>
                    <a:pt x="15485" y="20291"/>
                  </a:cubicBezTo>
                  <a:cubicBezTo>
                    <a:pt x="16718" y="18982"/>
                    <a:pt x="17869" y="16364"/>
                    <a:pt x="18872" y="12764"/>
                  </a:cubicBezTo>
                  <a:cubicBezTo>
                    <a:pt x="19874" y="9164"/>
                    <a:pt x="20729" y="4582"/>
                    <a:pt x="21584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7" name="Line"/>
            <p:cNvSpPr/>
            <p:nvPr/>
          </p:nvSpPr>
          <p:spPr>
            <a:xfrm>
              <a:off x="4501522" y="186963"/>
              <a:ext cx="462256" cy="146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495" extrusionOk="0">
                  <a:moveTo>
                    <a:pt x="21480" y="3073"/>
                  </a:moveTo>
                  <a:cubicBezTo>
                    <a:pt x="21294" y="2426"/>
                    <a:pt x="21108" y="1778"/>
                    <a:pt x="20921" y="1308"/>
                  </a:cubicBezTo>
                  <a:cubicBezTo>
                    <a:pt x="20735" y="837"/>
                    <a:pt x="20549" y="542"/>
                    <a:pt x="20083" y="307"/>
                  </a:cubicBezTo>
                  <a:cubicBezTo>
                    <a:pt x="19618" y="72"/>
                    <a:pt x="18873" y="-105"/>
                    <a:pt x="18221" y="72"/>
                  </a:cubicBezTo>
                  <a:cubicBezTo>
                    <a:pt x="17570" y="248"/>
                    <a:pt x="17011" y="778"/>
                    <a:pt x="15894" y="2249"/>
                  </a:cubicBezTo>
                  <a:cubicBezTo>
                    <a:pt x="14777" y="3721"/>
                    <a:pt x="13101" y="6134"/>
                    <a:pt x="11146" y="8370"/>
                  </a:cubicBezTo>
                  <a:cubicBezTo>
                    <a:pt x="9190" y="10607"/>
                    <a:pt x="6956" y="12667"/>
                    <a:pt x="5094" y="14727"/>
                  </a:cubicBezTo>
                  <a:cubicBezTo>
                    <a:pt x="3232" y="16787"/>
                    <a:pt x="1742" y="18846"/>
                    <a:pt x="904" y="20024"/>
                  </a:cubicBezTo>
                  <a:cubicBezTo>
                    <a:pt x="66" y="21201"/>
                    <a:pt x="-120" y="21495"/>
                    <a:pt x="66" y="21495"/>
                  </a:cubicBezTo>
                  <a:cubicBezTo>
                    <a:pt x="252" y="21495"/>
                    <a:pt x="811" y="21201"/>
                    <a:pt x="2301" y="20230"/>
                  </a:cubicBezTo>
                  <a:cubicBezTo>
                    <a:pt x="3790" y="19258"/>
                    <a:pt x="6211" y="17611"/>
                    <a:pt x="8352" y="15874"/>
                  </a:cubicBezTo>
                  <a:cubicBezTo>
                    <a:pt x="10494" y="14138"/>
                    <a:pt x="12356" y="12314"/>
                    <a:pt x="13752" y="10489"/>
                  </a:cubicBezTo>
                  <a:cubicBezTo>
                    <a:pt x="15149" y="8664"/>
                    <a:pt x="16080" y="6840"/>
                    <a:pt x="16080" y="6487"/>
                  </a:cubicBezTo>
                  <a:cubicBezTo>
                    <a:pt x="16080" y="6134"/>
                    <a:pt x="15149" y="7252"/>
                    <a:pt x="13380" y="8900"/>
                  </a:cubicBezTo>
                  <a:cubicBezTo>
                    <a:pt x="11611" y="10548"/>
                    <a:pt x="9004" y="12726"/>
                    <a:pt x="6956" y="14579"/>
                  </a:cubicBezTo>
                  <a:cubicBezTo>
                    <a:pt x="4908" y="16433"/>
                    <a:pt x="3418" y="17964"/>
                    <a:pt x="2394" y="18964"/>
                  </a:cubicBezTo>
                  <a:cubicBezTo>
                    <a:pt x="1370" y="19965"/>
                    <a:pt x="811" y="20436"/>
                    <a:pt x="625" y="20524"/>
                  </a:cubicBezTo>
                  <a:cubicBezTo>
                    <a:pt x="439" y="20612"/>
                    <a:pt x="625" y="20318"/>
                    <a:pt x="2114" y="19111"/>
                  </a:cubicBezTo>
                  <a:cubicBezTo>
                    <a:pt x="3604" y="17905"/>
                    <a:pt x="6397" y="15786"/>
                    <a:pt x="8725" y="13903"/>
                  </a:cubicBezTo>
                  <a:cubicBezTo>
                    <a:pt x="11052" y="12019"/>
                    <a:pt x="12914" y="10371"/>
                    <a:pt x="13846" y="9400"/>
                  </a:cubicBezTo>
                  <a:cubicBezTo>
                    <a:pt x="14777" y="8429"/>
                    <a:pt x="14777" y="8135"/>
                    <a:pt x="14311" y="7988"/>
                  </a:cubicBezTo>
                  <a:cubicBezTo>
                    <a:pt x="13846" y="7841"/>
                    <a:pt x="12914" y="7841"/>
                    <a:pt x="11890" y="8017"/>
                  </a:cubicBezTo>
                  <a:cubicBezTo>
                    <a:pt x="10866" y="8194"/>
                    <a:pt x="9749" y="8547"/>
                    <a:pt x="8632" y="89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8" name="Line"/>
            <p:cNvSpPr/>
            <p:nvPr/>
          </p:nvSpPr>
          <p:spPr>
            <a:xfrm>
              <a:off x="1801540" y="-1"/>
              <a:ext cx="2939283" cy="26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481" extrusionOk="0">
                  <a:moveTo>
                    <a:pt x="1060" y="19595"/>
                  </a:moveTo>
                  <a:cubicBezTo>
                    <a:pt x="796" y="19923"/>
                    <a:pt x="532" y="20250"/>
                    <a:pt x="326" y="20577"/>
                  </a:cubicBezTo>
                  <a:cubicBezTo>
                    <a:pt x="121" y="20904"/>
                    <a:pt x="-26" y="21232"/>
                    <a:pt x="3" y="21395"/>
                  </a:cubicBezTo>
                  <a:cubicBezTo>
                    <a:pt x="33" y="21559"/>
                    <a:pt x="238" y="21559"/>
                    <a:pt x="854" y="20741"/>
                  </a:cubicBezTo>
                  <a:cubicBezTo>
                    <a:pt x="1471" y="19923"/>
                    <a:pt x="2498" y="18286"/>
                    <a:pt x="3481" y="16650"/>
                  </a:cubicBezTo>
                  <a:cubicBezTo>
                    <a:pt x="4464" y="15014"/>
                    <a:pt x="5403" y="13377"/>
                    <a:pt x="6489" y="12068"/>
                  </a:cubicBezTo>
                  <a:cubicBezTo>
                    <a:pt x="7575" y="10759"/>
                    <a:pt x="8808" y="9777"/>
                    <a:pt x="9967" y="8959"/>
                  </a:cubicBezTo>
                  <a:cubicBezTo>
                    <a:pt x="11126" y="8141"/>
                    <a:pt x="12212" y="7486"/>
                    <a:pt x="13239" y="6832"/>
                  </a:cubicBezTo>
                  <a:cubicBezTo>
                    <a:pt x="14266" y="6177"/>
                    <a:pt x="15235" y="5523"/>
                    <a:pt x="16335" y="4704"/>
                  </a:cubicBezTo>
                  <a:cubicBezTo>
                    <a:pt x="17436" y="3886"/>
                    <a:pt x="18669" y="2904"/>
                    <a:pt x="19446" y="2414"/>
                  </a:cubicBezTo>
                  <a:cubicBezTo>
                    <a:pt x="20224" y="1923"/>
                    <a:pt x="20547" y="1923"/>
                    <a:pt x="20855" y="1923"/>
                  </a:cubicBezTo>
                  <a:cubicBezTo>
                    <a:pt x="21163" y="1923"/>
                    <a:pt x="21457" y="1923"/>
                    <a:pt x="21515" y="2086"/>
                  </a:cubicBezTo>
                  <a:cubicBezTo>
                    <a:pt x="21574" y="2250"/>
                    <a:pt x="21398" y="2577"/>
                    <a:pt x="20782" y="3068"/>
                  </a:cubicBezTo>
                  <a:cubicBezTo>
                    <a:pt x="20165" y="3559"/>
                    <a:pt x="19109" y="4214"/>
                    <a:pt x="18023" y="5032"/>
                  </a:cubicBezTo>
                  <a:cubicBezTo>
                    <a:pt x="16937" y="5850"/>
                    <a:pt x="15822" y="6832"/>
                    <a:pt x="14692" y="7814"/>
                  </a:cubicBezTo>
                  <a:cubicBezTo>
                    <a:pt x="13562" y="8795"/>
                    <a:pt x="12417" y="9777"/>
                    <a:pt x="11332" y="10595"/>
                  </a:cubicBezTo>
                  <a:cubicBezTo>
                    <a:pt x="10246" y="11414"/>
                    <a:pt x="9219" y="12068"/>
                    <a:pt x="8177" y="12886"/>
                  </a:cubicBezTo>
                  <a:cubicBezTo>
                    <a:pt x="7135" y="13704"/>
                    <a:pt x="6078" y="14686"/>
                    <a:pt x="5081" y="15668"/>
                  </a:cubicBezTo>
                  <a:cubicBezTo>
                    <a:pt x="4083" y="16650"/>
                    <a:pt x="3144" y="17632"/>
                    <a:pt x="2381" y="18450"/>
                  </a:cubicBezTo>
                  <a:cubicBezTo>
                    <a:pt x="1617" y="19268"/>
                    <a:pt x="1031" y="19923"/>
                    <a:pt x="664" y="20250"/>
                  </a:cubicBezTo>
                  <a:cubicBezTo>
                    <a:pt x="297" y="20577"/>
                    <a:pt x="150" y="20577"/>
                    <a:pt x="194" y="20414"/>
                  </a:cubicBezTo>
                  <a:cubicBezTo>
                    <a:pt x="238" y="20250"/>
                    <a:pt x="473" y="19923"/>
                    <a:pt x="1089" y="19104"/>
                  </a:cubicBezTo>
                  <a:cubicBezTo>
                    <a:pt x="1706" y="18286"/>
                    <a:pt x="2703" y="16977"/>
                    <a:pt x="3731" y="15832"/>
                  </a:cubicBezTo>
                  <a:cubicBezTo>
                    <a:pt x="4758" y="14686"/>
                    <a:pt x="5814" y="13704"/>
                    <a:pt x="6856" y="13050"/>
                  </a:cubicBezTo>
                  <a:cubicBezTo>
                    <a:pt x="7898" y="12395"/>
                    <a:pt x="8925" y="12068"/>
                    <a:pt x="9982" y="11904"/>
                  </a:cubicBezTo>
                  <a:cubicBezTo>
                    <a:pt x="11038" y="11741"/>
                    <a:pt x="12124" y="11741"/>
                    <a:pt x="13298" y="11741"/>
                  </a:cubicBezTo>
                  <a:cubicBezTo>
                    <a:pt x="14472" y="11741"/>
                    <a:pt x="15734" y="11741"/>
                    <a:pt x="17010" y="11741"/>
                  </a:cubicBezTo>
                  <a:cubicBezTo>
                    <a:pt x="18287" y="11741"/>
                    <a:pt x="19578" y="11741"/>
                    <a:pt x="19710" y="11741"/>
                  </a:cubicBezTo>
                  <a:cubicBezTo>
                    <a:pt x="19842" y="11741"/>
                    <a:pt x="18815" y="11741"/>
                    <a:pt x="17744" y="11904"/>
                  </a:cubicBezTo>
                  <a:cubicBezTo>
                    <a:pt x="16673" y="12068"/>
                    <a:pt x="15558" y="12395"/>
                    <a:pt x="14413" y="12886"/>
                  </a:cubicBezTo>
                  <a:cubicBezTo>
                    <a:pt x="13269" y="13377"/>
                    <a:pt x="12095" y="14032"/>
                    <a:pt x="10965" y="14523"/>
                  </a:cubicBezTo>
                  <a:cubicBezTo>
                    <a:pt x="9835" y="15014"/>
                    <a:pt x="8749" y="15341"/>
                    <a:pt x="7619" y="15668"/>
                  </a:cubicBezTo>
                  <a:cubicBezTo>
                    <a:pt x="6489" y="15995"/>
                    <a:pt x="5315" y="16323"/>
                    <a:pt x="4479" y="16323"/>
                  </a:cubicBezTo>
                  <a:cubicBezTo>
                    <a:pt x="3642" y="16323"/>
                    <a:pt x="3144" y="15995"/>
                    <a:pt x="2835" y="15341"/>
                  </a:cubicBezTo>
                  <a:cubicBezTo>
                    <a:pt x="2527" y="14686"/>
                    <a:pt x="2410" y="13704"/>
                    <a:pt x="2410" y="12723"/>
                  </a:cubicBezTo>
                  <a:cubicBezTo>
                    <a:pt x="2410" y="11741"/>
                    <a:pt x="2527" y="10759"/>
                    <a:pt x="3070" y="9286"/>
                  </a:cubicBezTo>
                  <a:cubicBezTo>
                    <a:pt x="3613" y="7814"/>
                    <a:pt x="4582" y="5850"/>
                    <a:pt x="5565" y="4377"/>
                  </a:cubicBezTo>
                  <a:cubicBezTo>
                    <a:pt x="6548" y="2904"/>
                    <a:pt x="7546" y="1923"/>
                    <a:pt x="8632" y="1268"/>
                  </a:cubicBezTo>
                  <a:cubicBezTo>
                    <a:pt x="9717" y="614"/>
                    <a:pt x="10891" y="286"/>
                    <a:pt x="12036" y="123"/>
                  </a:cubicBezTo>
                  <a:cubicBezTo>
                    <a:pt x="13181" y="-41"/>
                    <a:pt x="14296" y="-41"/>
                    <a:pt x="15382" y="123"/>
                  </a:cubicBezTo>
                  <a:cubicBezTo>
                    <a:pt x="16467" y="286"/>
                    <a:pt x="17524" y="614"/>
                    <a:pt x="17773" y="777"/>
                  </a:cubicBezTo>
                  <a:cubicBezTo>
                    <a:pt x="18023" y="941"/>
                    <a:pt x="17465" y="941"/>
                    <a:pt x="16614" y="1104"/>
                  </a:cubicBezTo>
                  <a:cubicBezTo>
                    <a:pt x="15763" y="1268"/>
                    <a:pt x="14619" y="1595"/>
                    <a:pt x="13459" y="2086"/>
                  </a:cubicBezTo>
                  <a:cubicBezTo>
                    <a:pt x="12300" y="2577"/>
                    <a:pt x="11126" y="3232"/>
                    <a:pt x="9952" y="4377"/>
                  </a:cubicBezTo>
                  <a:cubicBezTo>
                    <a:pt x="8778" y="5523"/>
                    <a:pt x="7604" y="7159"/>
                    <a:pt x="6401" y="8959"/>
                  </a:cubicBezTo>
                  <a:cubicBezTo>
                    <a:pt x="5198" y="10759"/>
                    <a:pt x="3965" y="12723"/>
                    <a:pt x="3158" y="14032"/>
                  </a:cubicBezTo>
                  <a:cubicBezTo>
                    <a:pt x="2351" y="15341"/>
                    <a:pt x="1970" y="15995"/>
                    <a:pt x="1647" y="16323"/>
                  </a:cubicBezTo>
                  <a:cubicBezTo>
                    <a:pt x="1324" y="16650"/>
                    <a:pt x="1060" y="16650"/>
                    <a:pt x="1016" y="16486"/>
                  </a:cubicBezTo>
                  <a:cubicBezTo>
                    <a:pt x="972" y="16323"/>
                    <a:pt x="1148" y="15995"/>
                    <a:pt x="1691" y="14850"/>
                  </a:cubicBezTo>
                  <a:cubicBezTo>
                    <a:pt x="2234" y="13704"/>
                    <a:pt x="3144" y="11741"/>
                    <a:pt x="4112" y="10268"/>
                  </a:cubicBezTo>
                  <a:cubicBezTo>
                    <a:pt x="5081" y="8795"/>
                    <a:pt x="6108" y="7814"/>
                    <a:pt x="7179" y="7159"/>
                  </a:cubicBezTo>
                  <a:cubicBezTo>
                    <a:pt x="8250" y="6504"/>
                    <a:pt x="9365" y="6177"/>
                    <a:pt x="10481" y="6014"/>
                  </a:cubicBezTo>
                  <a:cubicBezTo>
                    <a:pt x="11596" y="5850"/>
                    <a:pt x="12711" y="5850"/>
                    <a:pt x="13811" y="5850"/>
                  </a:cubicBezTo>
                  <a:cubicBezTo>
                    <a:pt x="14912" y="5850"/>
                    <a:pt x="15998" y="5850"/>
                    <a:pt x="16629" y="5523"/>
                  </a:cubicBezTo>
                  <a:cubicBezTo>
                    <a:pt x="17260" y="5195"/>
                    <a:pt x="17436" y="4541"/>
                    <a:pt x="17392" y="3886"/>
                  </a:cubicBezTo>
                  <a:cubicBezTo>
                    <a:pt x="17348" y="3232"/>
                    <a:pt x="17084" y="2577"/>
                    <a:pt x="16409" y="2086"/>
                  </a:cubicBezTo>
                  <a:cubicBezTo>
                    <a:pt x="15734" y="1595"/>
                    <a:pt x="14648" y="1268"/>
                    <a:pt x="13489" y="941"/>
                  </a:cubicBezTo>
                  <a:cubicBezTo>
                    <a:pt x="12329" y="614"/>
                    <a:pt x="11097" y="286"/>
                    <a:pt x="9938" y="614"/>
                  </a:cubicBezTo>
                  <a:cubicBezTo>
                    <a:pt x="8778" y="941"/>
                    <a:pt x="7692" y="1923"/>
                    <a:pt x="6577" y="3395"/>
                  </a:cubicBezTo>
                  <a:cubicBezTo>
                    <a:pt x="5462" y="4868"/>
                    <a:pt x="4317" y="6832"/>
                    <a:pt x="3349" y="8795"/>
                  </a:cubicBezTo>
                  <a:cubicBezTo>
                    <a:pt x="2381" y="10759"/>
                    <a:pt x="1588" y="12723"/>
                    <a:pt x="1280" y="14032"/>
                  </a:cubicBezTo>
                  <a:cubicBezTo>
                    <a:pt x="972" y="15341"/>
                    <a:pt x="1148" y="15995"/>
                    <a:pt x="1324" y="166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9" name="Line"/>
            <p:cNvSpPr/>
            <p:nvPr/>
          </p:nvSpPr>
          <p:spPr>
            <a:xfrm>
              <a:off x="1334212" y="179339"/>
              <a:ext cx="360646" cy="139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546" extrusionOk="0">
                  <a:moveTo>
                    <a:pt x="14894" y="2793"/>
                  </a:moveTo>
                  <a:cubicBezTo>
                    <a:pt x="16793" y="2174"/>
                    <a:pt x="18692" y="1555"/>
                    <a:pt x="19878" y="1029"/>
                  </a:cubicBezTo>
                  <a:cubicBezTo>
                    <a:pt x="21065" y="503"/>
                    <a:pt x="21540" y="70"/>
                    <a:pt x="21303" y="8"/>
                  </a:cubicBezTo>
                  <a:cubicBezTo>
                    <a:pt x="21065" y="-54"/>
                    <a:pt x="20116" y="255"/>
                    <a:pt x="18336" y="1369"/>
                  </a:cubicBezTo>
                  <a:cubicBezTo>
                    <a:pt x="16555" y="2484"/>
                    <a:pt x="13944" y="4402"/>
                    <a:pt x="11452" y="6537"/>
                  </a:cubicBezTo>
                  <a:cubicBezTo>
                    <a:pt x="8960" y="8673"/>
                    <a:pt x="6586" y="11025"/>
                    <a:pt x="4687" y="12912"/>
                  </a:cubicBezTo>
                  <a:cubicBezTo>
                    <a:pt x="2788" y="14800"/>
                    <a:pt x="1364" y="16223"/>
                    <a:pt x="652" y="17121"/>
                  </a:cubicBezTo>
                  <a:cubicBezTo>
                    <a:pt x="-60" y="18018"/>
                    <a:pt x="-60" y="18390"/>
                    <a:pt x="59" y="18359"/>
                  </a:cubicBezTo>
                  <a:cubicBezTo>
                    <a:pt x="177" y="18328"/>
                    <a:pt x="415" y="17894"/>
                    <a:pt x="1958" y="16718"/>
                  </a:cubicBezTo>
                  <a:cubicBezTo>
                    <a:pt x="3500" y="15543"/>
                    <a:pt x="6349" y="13624"/>
                    <a:pt x="9553" y="11551"/>
                  </a:cubicBezTo>
                  <a:cubicBezTo>
                    <a:pt x="12758" y="9477"/>
                    <a:pt x="16318" y="7249"/>
                    <a:pt x="18336" y="5980"/>
                  </a:cubicBezTo>
                  <a:cubicBezTo>
                    <a:pt x="20353" y="4712"/>
                    <a:pt x="20828" y="4402"/>
                    <a:pt x="20947" y="4495"/>
                  </a:cubicBezTo>
                  <a:cubicBezTo>
                    <a:pt x="21065" y="4588"/>
                    <a:pt x="20828" y="5083"/>
                    <a:pt x="19404" y="6476"/>
                  </a:cubicBezTo>
                  <a:cubicBezTo>
                    <a:pt x="17980" y="7868"/>
                    <a:pt x="15369" y="10158"/>
                    <a:pt x="12876" y="12262"/>
                  </a:cubicBezTo>
                  <a:cubicBezTo>
                    <a:pt x="10384" y="14367"/>
                    <a:pt x="8010" y="16285"/>
                    <a:pt x="6705" y="17492"/>
                  </a:cubicBezTo>
                  <a:cubicBezTo>
                    <a:pt x="5399" y="18699"/>
                    <a:pt x="5162" y="19194"/>
                    <a:pt x="5162" y="19194"/>
                  </a:cubicBezTo>
                  <a:cubicBezTo>
                    <a:pt x="5162" y="19194"/>
                    <a:pt x="5399" y="18699"/>
                    <a:pt x="6824" y="17554"/>
                  </a:cubicBezTo>
                  <a:cubicBezTo>
                    <a:pt x="8248" y="16409"/>
                    <a:pt x="10859" y="14614"/>
                    <a:pt x="12758" y="13376"/>
                  </a:cubicBezTo>
                  <a:cubicBezTo>
                    <a:pt x="14656" y="12139"/>
                    <a:pt x="15843" y="11458"/>
                    <a:pt x="16674" y="10901"/>
                  </a:cubicBezTo>
                  <a:cubicBezTo>
                    <a:pt x="17505" y="10344"/>
                    <a:pt x="17980" y="9910"/>
                    <a:pt x="17861" y="9818"/>
                  </a:cubicBezTo>
                  <a:cubicBezTo>
                    <a:pt x="17742" y="9725"/>
                    <a:pt x="17030" y="9972"/>
                    <a:pt x="15369" y="10994"/>
                  </a:cubicBezTo>
                  <a:cubicBezTo>
                    <a:pt x="13707" y="12015"/>
                    <a:pt x="11096" y="13810"/>
                    <a:pt x="9435" y="15697"/>
                  </a:cubicBezTo>
                  <a:cubicBezTo>
                    <a:pt x="7773" y="17585"/>
                    <a:pt x="7061" y="19565"/>
                    <a:pt x="6349" y="2154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0" name="Line"/>
            <p:cNvSpPr/>
            <p:nvPr/>
          </p:nvSpPr>
          <p:spPr>
            <a:xfrm>
              <a:off x="1597681" y="1598394"/>
              <a:ext cx="2837139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57"/>
                  </a:moveTo>
                  <a:cubicBezTo>
                    <a:pt x="1129" y="7200"/>
                    <a:pt x="2258" y="5143"/>
                    <a:pt x="3371" y="4114"/>
                  </a:cubicBezTo>
                  <a:cubicBezTo>
                    <a:pt x="4485" y="3086"/>
                    <a:pt x="5583" y="3086"/>
                    <a:pt x="6697" y="3600"/>
                  </a:cubicBezTo>
                  <a:cubicBezTo>
                    <a:pt x="7810" y="4114"/>
                    <a:pt x="8939" y="5143"/>
                    <a:pt x="10068" y="7200"/>
                  </a:cubicBezTo>
                  <a:cubicBezTo>
                    <a:pt x="11197" y="9257"/>
                    <a:pt x="12325" y="12343"/>
                    <a:pt x="13378" y="14914"/>
                  </a:cubicBezTo>
                  <a:cubicBezTo>
                    <a:pt x="14431" y="17486"/>
                    <a:pt x="15407" y="19543"/>
                    <a:pt x="15986" y="20571"/>
                  </a:cubicBezTo>
                  <a:cubicBezTo>
                    <a:pt x="16566" y="21600"/>
                    <a:pt x="16749" y="21600"/>
                    <a:pt x="16932" y="21600"/>
                  </a:cubicBezTo>
                  <a:cubicBezTo>
                    <a:pt x="17115" y="21600"/>
                    <a:pt x="17298" y="21600"/>
                    <a:pt x="17298" y="20571"/>
                  </a:cubicBezTo>
                  <a:cubicBezTo>
                    <a:pt x="17298" y="19543"/>
                    <a:pt x="17115" y="17486"/>
                    <a:pt x="16520" y="15429"/>
                  </a:cubicBezTo>
                  <a:cubicBezTo>
                    <a:pt x="15925" y="13371"/>
                    <a:pt x="14919" y="11314"/>
                    <a:pt x="14019" y="10286"/>
                  </a:cubicBezTo>
                  <a:cubicBezTo>
                    <a:pt x="13119" y="9257"/>
                    <a:pt x="12325" y="9257"/>
                    <a:pt x="11853" y="10286"/>
                  </a:cubicBezTo>
                  <a:cubicBezTo>
                    <a:pt x="11380" y="11314"/>
                    <a:pt x="11227" y="13371"/>
                    <a:pt x="11242" y="14914"/>
                  </a:cubicBezTo>
                  <a:cubicBezTo>
                    <a:pt x="11258" y="16457"/>
                    <a:pt x="11441" y="17486"/>
                    <a:pt x="12173" y="18000"/>
                  </a:cubicBezTo>
                  <a:cubicBezTo>
                    <a:pt x="12905" y="18514"/>
                    <a:pt x="14186" y="18514"/>
                    <a:pt x="15392" y="17486"/>
                  </a:cubicBezTo>
                  <a:cubicBezTo>
                    <a:pt x="16597" y="16457"/>
                    <a:pt x="17725" y="14400"/>
                    <a:pt x="18656" y="12343"/>
                  </a:cubicBezTo>
                  <a:cubicBezTo>
                    <a:pt x="19586" y="10286"/>
                    <a:pt x="20319" y="8229"/>
                    <a:pt x="20776" y="6171"/>
                  </a:cubicBezTo>
                  <a:cubicBezTo>
                    <a:pt x="21234" y="4114"/>
                    <a:pt x="21417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1" name="Line"/>
            <p:cNvSpPr/>
            <p:nvPr/>
          </p:nvSpPr>
          <p:spPr>
            <a:xfrm>
              <a:off x="4538566" y="284014"/>
              <a:ext cx="437234" cy="1121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504" extrusionOk="0">
                  <a:moveTo>
                    <a:pt x="21425" y="769"/>
                  </a:moveTo>
                  <a:cubicBezTo>
                    <a:pt x="21229" y="384"/>
                    <a:pt x="21032" y="0"/>
                    <a:pt x="20640" y="0"/>
                  </a:cubicBezTo>
                  <a:cubicBezTo>
                    <a:pt x="20247" y="0"/>
                    <a:pt x="19658" y="384"/>
                    <a:pt x="18381" y="1922"/>
                  </a:cubicBezTo>
                  <a:cubicBezTo>
                    <a:pt x="17105" y="3459"/>
                    <a:pt x="15141" y="6149"/>
                    <a:pt x="12785" y="8917"/>
                  </a:cubicBezTo>
                  <a:cubicBezTo>
                    <a:pt x="10429" y="11684"/>
                    <a:pt x="7680" y="14528"/>
                    <a:pt x="5814" y="16411"/>
                  </a:cubicBezTo>
                  <a:cubicBezTo>
                    <a:pt x="3949" y="18295"/>
                    <a:pt x="2967" y="19217"/>
                    <a:pt x="2083" y="19986"/>
                  </a:cubicBezTo>
                  <a:cubicBezTo>
                    <a:pt x="1200" y="20754"/>
                    <a:pt x="414" y="21369"/>
                    <a:pt x="120" y="21485"/>
                  </a:cubicBezTo>
                  <a:cubicBezTo>
                    <a:pt x="-175" y="21600"/>
                    <a:pt x="21" y="21216"/>
                    <a:pt x="1298" y="19986"/>
                  </a:cubicBezTo>
                  <a:cubicBezTo>
                    <a:pt x="2574" y="18756"/>
                    <a:pt x="4930" y="16680"/>
                    <a:pt x="7287" y="14298"/>
                  </a:cubicBezTo>
                  <a:cubicBezTo>
                    <a:pt x="9643" y="11915"/>
                    <a:pt x="12000" y="9224"/>
                    <a:pt x="13178" y="7648"/>
                  </a:cubicBezTo>
                  <a:cubicBezTo>
                    <a:pt x="14356" y="6073"/>
                    <a:pt x="14356" y="5611"/>
                    <a:pt x="14356" y="5189"/>
                  </a:cubicBezTo>
                  <a:cubicBezTo>
                    <a:pt x="14356" y="4766"/>
                    <a:pt x="14356" y="4381"/>
                    <a:pt x="14258" y="4497"/>
                  </a:cubicBezTo>
                  <a:cubicBezTo>
                    <a:pt x="14160" y="4612"/>
                    <a:pt x="13963" y="5227"/>
                    <a:pt x="12981" y="6803"/>
                  </a:cubicBezTo>
                  <a:cubicBezTo>
                    <a:pt x="12000" y="8379"/>
                    <a:pt x="10232" y="10915"/>
                    <a:pt x="8465" y="1345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2" name="Line"/>
            <p:cNvSpPr/>
            <p:nvPr/>
          </p:nvSpPr>
          <p:spPr>
            <a:xfrm>
              <a:off x="2562046" y="4639902"/>
              <a:ext cx="3555822" cy="13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18" extrusionOk="0">
                  <a:moveTo>
                    <a:pt x="492" y="19636"/>
                  </a:moveTo>
                  <a:cubicBezTo>
                    <a:pt x="371" y="20291"/>
                    <a:pt x="250" y="20945"/>
                    <a:pt x="129" y="21273"/>
                  </a:cubicBezTo>
                  <a:cubicBezTo>
                    <a:pt x="8" y="21600"/>
                    <a:pt x="-113" y="21600"/>
                    <a:pt x="190" y="21273"/>
                  </a:cubicBezTo>
                  <a:cubicBezTo>
                    <a:pt x="492" y="20945"/>
                    <a:pt x="1219" y="20291"/>
                    <a:pt x="2066" y="19636"/>
                  </a:cubicBezTo>
                  <a:cubicBezTo>
                    <a:pt x="2914" y="18982"/>
                    <a:pt x="3883" y="18327"/>
                    <a:pt x="4766" y="18327"/>
                  </a:cubicBezTo>
                  <a:cubicBezTo>
                    <a:pt x="5650" y="18327"/>
                    <a:pt x="6449" y="18982"/>
                    <a:pt x="7139" y="18982"/>
                  </a:cubicBezTo>
                  <a:cubicBezTo>
                    <a:pt x="7830" y="18982"/>
                    <a:pt x="8411" y="18327"/>
                    <a:pt x="9089" y="17673"/>
                  </a:cubicBezTo>
                  <a:cubicBezTo>
                    <a:pt x="9767" y="17018"/>
                    <a:pt x="10542" y="16364"/>
                    <a:pt x="11413" y="16036"/>
                  </a:cubicBezTo>
                  <a:cubicBezTo>
                    <a:pt x="12285" y="15709"/>
                    <a:pt x="13254" y="15709"/>
                    <a:pt x="14041" y="15382"/>
                  </a:cubicBezTo>
                  <a:cubicBezTo>
                    <a:pt x="14828" y="15055"/>
                    <a:pt x="15433" y="14400"/>
                    <a:pt x="16075" y="13418"/>
                  </a:cubicBezTo>
                  <a:cubicBezTo>
                    <a:pt x="16717" y="12436"/>
                    <a:pt x="17395" y="11127"/>
                    <a:pt x="17964" y="9818"/>
                  </a:cubicBezTo>
                  <a:cubicBezTo>
                    <a:pt x="18533" y="8509"/>
                    <a:pt x="18993" y="7200"/>
                    <a:pt x="19465" y="5891"/>
                  </a:cubicBezTo>
                  <a:cubicBezTo>
                    <a:pt x="19937" y="4582"/>
                    <a:pt x="20422" y="3273"/>
                    <a:pt x="20761" y="2291"/>
                  </a:cubicBezTo>
                  <a:cubicBezTo>
                    <a:pt x="21100" y="1309"/>
                    <a:pt x="21293" y="655"/>
                    <a:pt x="21487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854" name="IMG_0185.jpeg" descr="IMG_01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829" y="982123"/>
            <a:ext cx="8508661" cy="3736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94779" y="2159089"/>
            <a:ext cx="15041203" cy="104131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10160">
              <a:lnSpc>
                <a:spcPct val="100000"/>
              </a:lnSpc>
              <a:spcBef>
                <a:spcPts val="200"/>
              </a:spcBef>
            </a:pPr>
            <a:r>
              <a:rPr sz="6600" spc="-300" dirty="0"/>
              <a:t>Konversi</a:t>
            </a:r>
            <a:r>
              <a:rPr sz="6600" spc="-140" dirty="0"/>
              <a:t> </a:t>
            </a:r>
            <a:r>
              <a:rPr sz="6600" spc="130" dirty="0"/>
              <a:t>Galactosa</a:t>
            </a:r>
            <a:r>
              <a:rPr sz="6600" spc="-180" dirty="0"/>
              <a:t> </a:t>
            </a:r>
            <a:r>
              <a:rPr sz="6600" spc="-90" dirty="0"/>
              <a:t>menjadi </a:t>
            </a:r>
            <a:r>
              <a:rPr sz="6600" spc="-2080" dirty="0"/>
              <a:t> </a:t>
            </a:r>
            <a:r>
              <a:rPr sz="6600" spc="-30" dirty="0"/>
              <a:t>Glukosa</a:t>
            </a:r>
            <a:r>
              <a:rPr sz="6600" spc="-120" dirty="0"/>
              <a:t> di</a:t>
            </a:r>
            <a:r>
              <a:rPr sz="6600" spc="-70" dirty="0"/>
              <a:t> </a:t>
            </a:r>
            <a:r>
              <a:rPr sz="6600" spc="-380" dirty="0"/>
              <a:t>Hati</a:t>
            </a: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26598" y="13243989"/>
            <a:ext cx="2101544" cy="2686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848043" y="13247823"/>
            <a:ext cx="1609090" cy="212090"/>
          </a:xfrm>
          <a:custGeom>
            <a:avLst/>
            <a:gdLst/>
            <a:ahLst/>
            <a:cxnLst/>
            <a:rect l="l" t="t" r="r" b="b"/>
            <a:pathLst>
              <a:path w="804544" h="106045">
                <a:moveTo>
                  <a:pt x="50457" y="2527"/>
                </a:moveTo>
                <a:lnTo>
                  <a:pt x="0" y="2527"/>
                </a:lnTo>
                <a:lnTo>
                  <a:pt x="0" y="103238"/>
                </a:lnTo>
                <a:lnTo>
                  <a:pt x="10058" y="103238"/>
                </a:lnTo>
                <a:lnTo>
                  <a:pt x="10058" y="53809"/>
                </a:lnTo>
                <a:lnTo>
                  <a:pt x="50457" y="53809"/>
                </a:lnTo>
                <a:lnTo>
                  <a:pt x="50457" y="43941"/>
                </a:lnTo>
                <a:lnTo>
                  <a:pt x="10058" y="43941"/>
                </a:lnTo>
                <a:lnTo>
                  <a:pt x="10058" y="12382"/>
                </a:lnTo>
                <a:lnTo>
                  <a:pt x="50457" y="12382"/>
                </a:lnTo>
                <a:lnTo>
                  <a:pt x="50457" y="2527"/>
                </a:lnTo>
                <a:close/>
              </a:path>
              <a:path w="804544" h="106045">
                <a:moveTo>
                  <a:pt x="78854" y="2527"/>
                </a:moveTo>
                <a:lnTo>
                  <a:pt x="68580" y="2527"/>
                </a:lnTo>
                <a:lnTo>
                  <a:pt x="68580" y="103238"/>
                </a:lnTo>
                <a:lnTo>
                  <a:pt x="78854" y="103238"/>
                </a:lnTo>
                <a:lnTo>
                  <a:pt x="78854" y="56324"/>
                </a:lnTo>
                <a:lnTo>
                  <a:pt x="92336" y="56324"/>
                </a:lnTo>
                <a:lnTo>
                  <a:pt x="84251" y="47713"/>
                </a:lnTo>
                <a:lnTo>
                  <a:pt x="92164" y="40322"/>
                </a:lnTo>
                <a:lnTo>
                  <a:pt x="78854" y="40322"/>
                </a:lnTo>
                <a:lnTo>
                  <a:pt x="78854" y="2527"/>
                </a:lnTo>
                <a:close/>
              </a:path>
              <a:path w="804544" h="106045">
                <a:moveTo>
                  <a:pt x="92336" y="56324"/>
                </a:moveTo>
                <a:lnTo>
                  <a:pt x="78854" y="56324"/>
                </a:lnTo>
                <a:lnTo>
                  <a:pt x="122986" y="103238"/>
                </a:lnTo>
                <a:lnTo>
                  <a:pt x="136385" y="103238"/>
                </a:lnTo>
                <a:lnTo>
                  <a:pt x="92336" y="56324"/>
                </a:lnTo>
                <a:close/>
              </a:path>
              <a:path w="804544" h="106045">
                <a:moveTo>
                  <a:pt x="132626" y="2527"/>
                </a:moveTo>
                <a:lnTo>
                  <a:pt x="119100" y="2527"/>
                </a:lnTo>
                <a:lnTo>
                  <a:pt x="78854" y="40322"/>
                </a:lnTo>
                <a:lnTo>
                  <a:pt x="92164" y="40322"/>
                </a:lnTo>
                <a:lnTo>
                  <a:pt x="132626" y="2527"/>
                </a:lnTo>
                <a:close/>
              </a:path>
              <a:path w="804544" h="106045">
                <a:moveTo>
                  <a:pt x="199377" y="2527"/>
                </a:moveTo>
                <a:lnTo>
                  <a:pt x="189318" y="2527"/>
                </a:lnTo>
                <a:lnTo>
                  <a:pt x="189318" y="73545"/>
                </a:lnTo>
                <a:lnTo>
                  <a:pt x="189928" y="80619"/>
                </a:lnTo>
                <a:lnTo>
                  <a:pt x="191173" y="84543"/>
                </a:lnTo>
                <a:lnTo>
                  <a:pt x="193128" y="90931"/>
                </a:lnTo>
                <a:lnTo>
                  <a:pt x="197002" y="96062"/>
                </a:lnTo>
                <a:lnTo>
                  <a:pt x="208597" y="103822"/>
                </a:lnTo>
                <a:lnTo>
                  <a:pt x="215557" y="105765"/>
                </a:lnTo>
                <a:lnTo>
                  <a:pt x="231165" y="105765"/>
                </a:lnTo>
                <a:lnTo>
                  <a:pt x="237553" y="103708"/>
                </a:lnTo>
                <a:lnTo>
                  <a:pt x="247214" y="96177"/>
                </a:lnTo>
                <a:lnTo>
                  <a:pt x="219303" y="96177"/>
                </a:lnTo>
                <a:lnTo>
                  <a:pt x="215493" y="95275"/>
                </a:lnTo>
                <a:lnTo>
                  <a:pt x="199748" y="76504"/>
                </a:lnTo>
                <a:lnTo>
                  <a:pt x="199517" y="75031"/>
                </a:lnTo>
                <a:lnTo>
                  <a:pt x="199399" y="71259"/>
                </a:lnTo>
                <a:lnTo>
                  <a:pt x="199377" y="2527"/>
                </a:lnTo>
                <a:close/>
              </a:path>
              <a:path w="804544" h="106045">
                <a:moveTo>
                  <a:pt x="255993" y="2527"/>
                </a:moveTo>
                <a:lnTo>
                  <a:pt x="245935" y="2527"/>
                </a:lnTo>
                <a:lnTo>
                  <a:pt x="245866" y="72313"/>
                </a:lnTo>
                <a:lnTo>
                  <a:pt x="245592" y="76504"/>
                </a:lnTo>
                <a:lnTo>
                  <a:pt x="226466" y="96177"/>
                </a:lnTo>
                <a:lnTo>
                  <a:pt x="247214" y="96177"/>
                </a:lnTo>
                <a:lnTo>
                  <a:pt x="248103" y="95478"/>
                </a:lnTo>
                <a:lnTo>
                  <a:pt x="251612" y="90665"/>
                </a:lnTo>
                <a:lnTo>
                  <a:pt x="255117" y="79578"/>
                </a:lnTo>
                <a:lnTo>
                  <a:pt x="255993" y="72313"/>
                </a:lnTo>
                <a:lnTo>
                  <a:pt x="255993" y="2527"/>
                </a:lnTo>
                <a:close/>
              </a:path>
              <a:path w="804544" h="106045">
                <a:moveTo>
                  <a:pt x="282676" y="2527"/>
                </a:moveTo>
                <a:lnTo>
                  <a:pt x="280479" y="2527"/>
                </a:lnTo>
                <a:lnTo>
                  <a:pt x="280479" y="103238"/>
                </a:lnTo>
                <a:lnTo>
                  <a:pt x="290893" y="103238"/>
                </a:lnTo>
                <a:lnTo>
                  <a:pt x="290893" y="26974"/>
                </a:lnTo>
                <a:lnTo>
                  <a:pt x="303902" y="26974"/>
                </a:lnTo>
                <a:lnTo>
                  <a:pt x="282676" y="2527"/>
                </a:lnTo>
                <a:close/>
              </a:path>
              <a:path w="804544" h="106045">
                <a:moveTo>
                  <a:pt x="303902" y="26974"/>
                </a:moveTo>
                <a:lnTo>
                  <a:pt x="290893" y="26974"/>
                </a:lnTo>
                <a:lnTo>
                  <a:pt x="357365" y="103238"/>
                </a:lnTo>
                <a:lnTo>
                  <a:pt x="359625" y="103238"/>
                </a:lnTo>
                <a:lnTo>
                  <a:pt x="359625" y="79717"/>
                </a:lnTo>
                <a:lnTo>
                  <a:pt x="349694" y="79717"/>
                </a:lnTo>
                <a:lnTo>
                  <a:pt x="303902" y="26974"/>
                </a:lnTo>
                <a:close/>
              </a:path>
              <a:path w="804544" h="106045">
                <a:moveTo>
                  <a:pt x="359625" y="2527"/>
                </a:moveTo>
                <a:lnTo>
                  <a:pt x="349694" y="2527"/>
                </a:lnTo>
                <a:lnTo>
                  <a:pt x="349694" y="79717"/>
                </a:lnTo>
                <a:lnTo>
                  <a:pt x="359625" y="79717"/>
                </a:lnTo>
                <a:lnTo>
                  <a:pt x="359625" y="2527"/>
                </a:lnTo>
                <a:close/>
              </a:path>
              <a:path w="804544" h="106045">
                <a:moveTo>
                  <a:pt x="392671" y="2527"/>
                </a:moveTo>
                <a:lnTo>
                  <a:pt x="382612" y="2527"/>
                </a:lnTo>
                <a:lnTo>
                  <a:pt x="382612" y="103238"/>
                </a:lnTo>
                <a:lnTo>
                  <a:pt x="392671" y="103238"/>
                </a:lnTo>
                <a:lnTo>
                  <a:pt x="392671" y="2527"/>
                </a:lnTo>
                <a:close/>
              </a:path>
              <a:path w="804544" h="106045">
                <a:moveTo>
                  <a:pt x="417245" y="79336"/>
                </a:moveTo>
                <a:lnTo>
                  <a:pt x="408698" y="84480"/>
                </a:lnTo>
                <a:lnTo>
                  <a:pt x="412889" y="92138"/>
                </a:lnTo>
                <a:lnTo>
                  <a:pt x="417474" y="97612"/>
                </a:lnTo>
                <a:lnTo>
                  <a:pt x="427431" y="104139"/>
                </a:lnTo>
                <a:lnTo>
                  <a:pt x="432968" y="105765"/>
                </a:lnTo>
                <a:lnTo>
                  <a:pt x="447027" y="105765"/>
                </a:lnTo>
                <a:lnTo>
                  <a:pt x="453770" y="103073"/>
                </a:lnTo>
                <a:lnTo>
                  <a:pt x="461087" y="95973"/>
                </a:lnTo>
                <a:lnTo>
                  <a:pt x="438137" y="95973"/>
                </a:lnTo>
                <a:lnTo>
                  <a:pt x="432388" y="94935"/>
                </a:lnTo>
                <a:lnTo>
                  <a:pt x="426991" y="91817"/>
                </a:lnTo>
                <a:lnTo>
                  <a:pt x="421944" y="86619"/>
                </a:lnTo>
                <a:lnTo>
                  <a:pt x="417245" y="79336"/>
                </a:lnTo>
                <a:close/>
              </a:path>
              <a:path w="804544" h="106045">
                <a:moveTo>
                  <a:pt x="444245" y="0"/>
                </a:moveTo>
                <a:lnTo>
                  <a:pt x="435025" y="0"/>
                </a:lnTo>
                <a:lnTo>
                  <a:pt x="430885" y="1028"/>
                </a:lnTo>
                <a:lnTo>
                  <a:pt x="423265" y="5181"/>
                </a:lnTo>
                <a:lnTo>
                  <a:pt x="420306" y="8026"/>
                </a:lnTo>
                <a:lnTo>
                  <a:pt x="416115" y="15239"/>
                </a:lnTo>
                <a:lnTo>
                  <a:pt x="415061" y="19227"/>
                </a:lnTo>
                <a:lnTo>
                  <a:pt x="415061" y="29133"/>
                </a:lnTo>
                <a:lnTo>
                  <a:pt x="416839" y="34264"/>
                </a:lnTo>
                <a:lnTo>
                  <a:pt x="420395" y="39014"/>
                </a:lnTo>
                <a:lnTo>
                  <a:pt x="422452" y="41846"/>
                </a:lnTo>
                <a:lnTo>
                  <a:pt x="427685" y="46431"/>
                </a:lnTo>
                <a:lnTo>
                  <a:pt x="444436" y="59080"/>
                </a:lnTo>
                <a:lnTo>
                  <a:pt x="450176" y="64465"/>
                </a:lnTo>
                <a:lnTo>
                  <a:pt x="455612" y="72174"/>
                </a:lnTo>
                <a:lnTo>
                  <a:pt x="456755" y="75488"/>
                </a:lnTo>
                <a:lnTo>
                  <a:pt x="456755" y="81826"/>
                </a:lnTo>
                <a:lnTo>
                  <a:pt x="441515" y="95973"/>
                </a:lnTo>
                <a:lnTo>
                  <a:pt x="461087" y="95973"/>
                </a:lnTo>
                <a:lnTo>
                  <a:pt x="464870" y="92303"/>
                </a:lnTo>
                <a:lnTo>
                  <a:pt x="467639" y="85953"/>
                </a:lnTo>
                <a:lnTo>
                  <a:pt x="467639" y="73583"/>
                </a:lnTo>
                <a:lnTo>
                  <a:pt x="466013" y="68541"/>
                </a:lnTo>
                <a:lnTo>
                  <a:pt x="459536" y="58508"/>
                </a:lnTo>
                <a:lnTo>
                  <a:pt x="453555" y="52781"/>
                </a:lnTo>
                <a:lnTo>
                  <a:pt x="437489" y="40906"/>
                </a:lnTo>
                <a:lnTo>
                  <a:pt x="433158" y="37553"/>
                </a:lnTo>
                <a:lnTo>
                  <a:pt x="425462" y="25387"/>
                </a:lnTo>
                <a:lnTo>
                  <a:pt x="425462" y="19596"/>
                </a:lnTo>
                <a:lnTo>
                  <a:pt x="426758" y="16560"/>
                </a:lnTo>
                <a:lnTo>
                  <a:pt x="431914" y="11633"/>
                </a:lnTo>
                <a:lnTo>
                  <a:pt x="435229" y="10401"/>
                </a:lnTo>
                <a:lnTo>
                  <a:pt x="461463" y="10401"/>
                </a:lnTo>
                <a:lnTo>
                  <a:pt x="461314" y="10198"/>
                </a:lnTo>
                <a:lnTo>
                  <a:pt x="456945" y="5867"/>
                </a:lnTo>
                <a:lnTo>
                  <a:pt x="448691" y="1168"/>
                </a:lnTo>
                <a:lnTo>
                  <a:pt x="444245" y="0"/>
                </a:lnTo>
                <a:close/>
              </a:path>
              <a:path w="804544" h="106045">
                <a:moveTo>
                  <a:pt x="461463" y="10401"/>
                </a:moveTo>
                <a:lnTo>
                  <a:pt x="442442" y="10401"/>
                </a:lnTo>
                <a:lnTo>
                  <a:pt x="445350" y="11201"/>
                </a:lnTo>
                <a:lnTo>
                  <a:pt x="450697" y="14389"/>
                </a:lnTo>
                <a:lnTo>
                  <a:pt x="453923" y="17703"/>
                </a:lnTo>
                <a:lnTo>
                  <a:pt x="457708" y="22720"/>
                </a:lnTo>
                <a:lnTo>
                  <a:pt x="465924" y="16497"/>
                </a:lnTo>
                <a:lnTo>
                  <a:pt x="461463" y="10401"/>
                </a:lnTo>
                <a:close/>
              </a:path>
              <a:path w="804544" h="106045">
                <a:moveTo>
                  <a:pt x="487349" y="79336"/>
                </a:moveTo>
                <a:lnTo>
                  <a:pt x="478802" y="84480"/>
                </a:lnTo>
                <a:lnTo>
                  <a:pt x="482993" y="92138"/>
                </a:lnTo>
                <a:lnTo>
                  <a:pt x="487578" y="97612"/>
                </a:lnTo>
                <a:lnTo>
                  <a:pt x="497535" y="104139"/>
                </a:lnTo>
                <a:lnTo>
                  <a:pt x="503085" y="105765"/>
                </a:lnTo>
                <a:lnTo>
                  <a:pt x="517131" y="105765"/>
                </a:lnTo>
                <a:lnTo>
                  <a:pt x="523875" y="103073"/>
                </a:lnTo>
                <a:lnTo>
                  <a:pt x="531191" y="95973"/>
                </a:lnTo>
                <a:lnTo>
                  <a:pt x="508241" y="95973"/>
                </a:lnTo>
                <a:lnTo>
                  <a:pt x="502492" y="94935"/>
                </a:lnTo>
                <a:lnTo>
                  <a:pt x="497095" y="91817"/>
                </a:lnTo>
                <a:lnTo>
                  <a:pt x="492048" y="86619"/>
                </a:lnTo>
                <a:lnTo>
                  <a:pt x="487349" y="79336"/>
                </a:lnTo>
                <a:close/>
              </a:path>
              <a:path w="804544" h="106045">
                <a:moveTo>
                  <a:pt x="514350" y="0"/>
                </a:moveTo>
                <a:lnTo>
                  <a:pt x="505129" y="0"/>
                </a:lnTo>
                <a:lnTo>
                  <a:pt x="500989" y="1028"/>
                </a:lnTo>
                <a:lnTo>
                  <a:pt x="493369" y="5181"/>
                </a:lnTo>
                <a:lnTo>
                  <a:pt x="490410" y="8026"/>
                </a:lnTo>
                <a:lnTo>
                  <a:pt x="486219" y="15239"/>
                </a:lnTo>
                <a:lnTo>
                  <a:pt x="485165" y="19227"/>
                </a:lnTo>
                <a:lnTo>
                  <a:pt x="485165" y="29133"/>
                </a:lnTo>
                <a:lnTo>
                  <a:pt x="486943" y="34264"/>
                </a:lnTo>
                <a:lnTo>
                  <a:pt x="490499" y="39014"/>
                </a:lnTo>
                <a:lnTo>
                  <a:pt x="492556" y="41846"/>
                </a:lnTo>
                <a:lnTo>
                  <a:pt x="497789" y="46431"/>
                </a:lnTo>
                <a:lnTo>
                  <a:pt x="514540" y="59080"/>
                </a:lnTo>
                <a:lnTo>
                  <a:pt x="520280" y="64465"/>
                </a:lnTo>
                <a:lnTo>
                  <a:pt x="525716" y="72174"/>
                </a:lnTo>
                <a:lnTo>
                  <a:pt x="526859" y="75488"/>
                </a:lnTo>
                <a:lnTo>
                  <a:pt x="526859" y="81826"/>
                </a:lnTo>
                <a:lnTo>
                  <a:pt x="511619" y="95973"/>
                </a:lnTo>
                <a:lnTo>
                  <a:pt x="531191" y="95973"/>
                </a:lnTo>
                <a:lnTo>
                  <a:pt x="534974" y="92303"/>
                </a:lnTo>
                <a:lnTo>
                  <a:pt x="537743" y="85953"/>
                </a:lnTo>
                <a:lnTo>
                  <a:pt x="537743" y="73583"/>
                </a:lnTo>
                <a:lnTo>
                  <a:pt x="536117" y="68541"/>
                </a:lnTo>
                <a:lnTo>
                  <a:pt x="529640" y="58508"/>
                </a:lnTo>
                <a:lnTo>
                  <a:pt x="523659" y="52781"/>
                </a:lnTo>
                <a:lnTo>
                  <a:pt x="507593" y="40906"/>
                </a:lnTo>
                <a:lnTo>
                  <a:pt x="503262" y="37553"/>
                </a:lnTo>
                <a:lnTo>
                  <a:pt x="495566" y="25387"/>
                </a:lnTo>
                <a:lnTo>
                  <a:pt x="495566" y="19596"/>
                </a:lnTo>
                <a:lnTo>
                  <a:pt x="496862" y="16560"/>
                </a:lnTo>
                <a:lnTo>
                  <a:pt x="502018" y="11633"/>
                </a:lnTo>
                <a:lnTo>
                  <a:pt x="505333" y="10401"/>
                </a:lnTo>
                <a:lnTo>
                  <a:pt x="531567" y="10401"/>
                </a:lnTo>
                <a:lnTo>
                  <a:pt x="531418" y="10198"/>
                </a:lnTo>
                <a:lnTo>
                  <a:pt x="527050" y="5867"/>
                </a:lnTo>
                <a:lnTo>
                  <a:pt x="518795" y="1168"/>
                </a:lnTo>
                <a:lnTo>
                  <a:pt x="514350" y="0"/>
                </a:lnTo>
                <a:close/>
              </a:path>
              <a:path w="804544" h="106045">
                <a:moveTo>
                  <a:pt x="531567" y="10401"/>
                </a:moveTo>
                <a:lnTo>
                  <a:pt x="512546" y="10401"/>
                </a:lnTo>
                <a:lnTo>
                  <a:pt x="515454" y="11201"/>
                </a:lnTo>
                <a:lnTo>
                  <a:pt x="520801" y="14389"/>
                </a:lnTo>
                <a:lnTo>
                  <a:pt x="524027" y="17703"/>
                </a:lnTo>
                <a:lnTo>
                  <a:pt x="527812" y="22720"/>
                </a:lnTo>
                <a:lnTo>
                  <a:pt x="536028" y="16497"/>
                </a:lnTo>
                <a:lnTo>
                  <a:pt x="531567" y="10401"/>
                </a:lnTo>
                <a:close/>
              </a:path>
              <a:path w="804544" h="106045">
                <a:moveTo>
                  <a:pt x="569709" y="2527"/>
                </a:moveTo>
                <a:lnTo>
                  <a:pt x="559650" y="2527"/>
                </a:lnTo>
                <a:lnTo>
                  <a:pt x="559650" y="73545"/>
                </a:lnTo>
                <a:lnTo>
                  <a:pt x="560260" y="80619"/>
                </a:lnTo>
                <a:lnTo>
                  <a:pt x="561505" y="84543"/>
                </a:lnTo>
                <a:lnTo>
                  <a:pt x="563460" y="90931"/>
                </a:lnTo>
                <a:lnTo>
                  <a:pt x="567347" y="96062"/>
                </a:lnTo>
                <a:lnTo>
                  <a:pt x="578929" y="103822"/>
                </a:lnTo>
                <a:lnTo>
                  <a:pt x="585889" y="105765"/>
                </a:lnTo>
                <a:lnTo>
                  <a:pt x="601497" y="105765"/>
                </a:lnTo>
                <a:lnTo>
                  <a:pt x="607885" y="103708"/>
                </a:lnTo>
                <a:lnTo>
                  <a:pt x="617546" y="96177"/>
                </a:lnTo>
                <a:lnTo>
                  <a:pt x="589635" y="96177"/>
                </a:lnTo>
                <a:lnTo>
                  <a:pt x="585825" y="95275"/>
                </a:lnTo>
                <a:lnTo>
                  <a:pt x="570080" y="76504"/>
                </a:lnTo>
                <a:lnTo>
                  <a:pt x="569849" y="75031"/>
                </a:lnTo>
                <a:lnTo>
                  <a:pt x="569731" y="71259"/>
                </a:lnTo>
                <a:lnTo>
                  <a:pt x="569709" y="2527"/>
                </a:lnTo>
                <a:close/>
              </a:path>
              <a:path w="804544" h="106045">
                <a:moveTo>
                  <a:pt x="626325" y="2527"/>
                </a:moveTo>
                <a:lnTo>
                  <a:pt x="616267" y="2527"/>
                </a:lnTo>
                <a:lnTo>
                  <a:pt x="616198" y="72313"/>
                </a:lnTo>
                <a:lnTo>
                  <a:pt x="615924" y="76504"/>
                </a:lnTo>
                <a:lnTo>
                  <a:pt x="596798" y="96177"/>
                </a:lnTo>
                <a:lnTo>
                  <a:pt x="617546" y="96177"/>
                </a:lnTo>
                <a:lnTo>
                  <a:pt x="618435" y="95478"/>
                </a:lnTo>
                <a:lnTo>
                  <a:pt x="621944" y="90665"/>
                </a:lnTo>
                <a:lnTo>
                  <a:pt x="625449" y="79578"/>
                </a:lnTo>
                <a:lnTo>
                  <a:pt x="626325" y="72313"/>
                </a:lnTo>
                <a:lnTo>
                  <a:pt x="626325" y="2527"/>
                </a:lnTo>
                <a:close/>
              </a:path>
              <a:path w="804544" h="106045">
                <a:moveTo>
                  <a:pt x="660806" y="2527"/>
                </a:moveTo>
                <a:lnTo>
                  <a:pt x="650748" y="2527"/>
                </a:lnTo>
                <a:lnTo>
                  <a:pt x="650748" y="103238"/>
                </a:lnTo>
                <a:lnTo>
                  <a:pt x="699566" y="103238"/>
                </a:lnTo>
                <a:lnTo>
                  <a:pt x="699566" y="93510"/>
                </a:lnTo>
                <a:lnTo>
                  <a:pt x="660806" y="93510"/>
                </a:lnTo>
                <a:lnTo>
                  <a:pt x="660806" y="2527"/>
                </a:lnTo>
                <a:close/>
              </a:path>
              <a:path w="804544" h="106045">
                <a:moveTo>
                  <a:pt x="757428" y="2527"/>
                </a:moveTo>
                <a:lnTo>
                  <a:pt x="754964" y="2527"/>
                </a:lnTo>
                <a:lnTo>
                  <a:pt x="707377" y="103238"/>
                </a:lnTo>
                <a:lnTo>
                  <a:pt x="718604" y="103238"/>
                </a:lnTo>
                <a:lnTo>
                  <a:pt x="734301" y="70103"/>
                </a:lnTo>
                <a:lnTo>
                  <a:pt x="788941" y="70103"/>
                </a:lnTo>
                <a:lnTo>
                  <a:pt x="784404" y="60375"/>
                </a:lnTo>
                <a:lnTo>
                  <a:pt x="738898" y="60375"/>
                </a:lnTo>
                <a:lnTo>
                  <a:pt x="756158" y="23926"/>
                </a:lnTo>
                <a:lnTo>
                  <a:pt x="767407" y="23926"/>
                </a:lnTo>
                <a:lnTo>
                  <a:pt x="757428" y="2527"/>
                </a:lnTo>
                <a:close/>
              </a:path>
              <a:path w="804544" h="106045">
                <a:moveTo>
                  <a:pt x="788941" y="70103"/>
                </a:moveTo>
                <a:lnTo>
                  <a:pt x="777684" y="70103"/>
                </a:lnTo>
                <a:lnTo>
                  <a:pt x="793521" y="103238"/>
                </a:lnTo>
                <a:lnTo>
                  <a:pt x="804392" y="103238"/>
                </a:lnTo>
                <a:lnTo>
                  <a:pt x="788941" y="70103"/>
                </a:lnTo>
                <a:close/>
              </a:path>
              <a:path w="804544" h="106045">
                <a:moveTo>
                  <a:pt x="767407" y="23926"/>
                </a:moveTo>
                <a:lnTo>
                  <a:pt x="756158" y="23926"/>
                </a:lnTo>
                <a:lnTo>
                  <a:pt x="773328" y="60375"/>
                </a:lnTo>
                <a:lnTo>
                  <a:pt x="784404" y="60375"/>
                </a:lnTo>
                <a:lnTo>
                  <a:pt x="767407" y="23926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572"/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52801" y="3733800"/>
            <a:ext cx="17068894" cy="62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2149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51682" y="2844889"/>
            <a:ext cx="13339318" cy="104131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10160">
              <a:lnSpc>
                <a:spcPct val="100000"/>
              </a:lnSpc>
              <a:spcBef>
                <a:spcPts val="200"/>
              </a:spcBef>
            </a:pPr>
            <a:r>
              <a:rPr sz="6600" spc="-458" dirty="0"/>
              <a:t>Sintesi</a:t>
            </a:r>
            <a:r>
              <a:rPr sz="6600" spc="-470" dirty="0"/>
              <a:t>s</a:t>
            </a:r>
            <a:r>
              <a:rPr sz="6600" spc="-90" dirty="0"/>
              <a:t> </a:t>
            </a:r>
            <a:r>
              <a:rPr sz="6600" spc="-140" dirty="0"/>
              <a:t>laktosa</a:t>
            </a:r>
            <a:r>
              <a:rPr sz="6600" spc="-110" dirty="0"/>
              <a:t> </a:t>
            </a:r>
            <a:r>
              <a:rPr sz="6600" spc="-170" dirty="0"/>
              <a:t>d</a:t>
            </a:r>
            <a:r>
              <a:rPr sz="6600" spc="-80" dirty="0"/>
              <a:t>i</a:t>
            </a:r>
            <a:r>
              <a:rPr sz="6600" spc="-100" dirty="0"/>
              <a:t> </a:t>
            </a:r>
            <a:r>
              <a:rPr sz="6600" spc="-170" dirty="0"/>
              <a:t>kelenjar  </a:t>
            </a:r>
            <a:r>
              <a:rPr sz="6600" spc="150" dirty="0"/>
              <a:t>mammae</a:t>
            </a: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48001" y="4953000"/>
            <a:ext cx="15584422" cy="43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63773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76142" y="1284790"/>
            <a:ext cx="1115060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spc="-90" dirty="0"/>
              <a:t>Metabolisme</a:t>
            </a:r>
            <a:r>
              <a:rPr sz="8400" spc="-240" dirty="0"/>
              <a:t> </a:t>
            </a:r>
            <a:r>
              <a:rPr sz="8400" spc="-408" dirty="0"/>
              <a:t>fruktosa</a:t>
            </a:r>
            <a:endParaRPr sz="8400"/>
          </a:p>
        </p:txBody>
      </p:sp>
      <p:sp>
        <p:nvSpPr>
          <p:cNvPr id="11" name="object 11"/>
          <p:cNvSpPr txBox="1"/>
          <p:nvPr/>
        </p:nvSpPr>
        <p:spPr>
          <a:xfrm>
            <a:off x="4576140" y="3318259"/>
            <a:ext cx="13576300" cy="8186857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930" marR="10160" indent="-685800">
              <a:lnSpc>
                <a:spcPts val="6060"/>
              </a:lnSpc>
              <a:spcBef>
                <a:spcPts val="940"/>
              </a:spcBef>
            </a:pPr>
            <a:r>
              <a:rPr sz="4500" spc="-440" dirty="0">
                <a:solidFill>
                  <a:srgbClr val="89D0D5"/>
                </a:solidFill>
                <a:latin typeface="Lucida Sans Unicode"/>
                <a:cs typeface="Lucida Sans Unicode"/>
              </a:rPr>
              <a:t>▶ </a:t>
            </a:r>
            <a:r>
              <a:rPr sz="5600" spc="-350" dirty="0">
                <a:solidFill>
                  <a:srgbClr val="FFFFFF"/>
                </a:solidFill>
                <a:latin typeface="Verdana"/>
                <a:cs typeface="Verdana"/>
              </a:rPr>
              <a:t>Konsumsi </a:t>
            </a:r>
            <a:r>
              <a:rPr sz="5600" spc="-320" dirty="0">
                <a:solidFill>
                  <a:srgbClr val="FFFFFF"/>
                </a:solidFill>
                <a:latin typeface="Verdana"/>
                <a:cs typeface="Verdana"/>
              </a:rPr>
              <a:t>sukrosa </a:t>
            </a:r>
            <a:r>
              <a:rPr sz="5600" spc="100" dirty="0">
                <a:solidFill>
                  <a:srgbClr val="FFFFFF"/>
                </a:solidFill>
                <a:latin typeface="Verdana"/>
                <a:cs typeface="Verdana"/>
              </a:rPr>
              <a:t>atau </a:t>
            </a:r>
            <a:r>
              <a:rPr sz="5600" spc="-170" dirty="0">
                <a:solidFill>
                  <a:srgbClr val="FFFFFF"/>
                </a:solidFill>
                <a:latin typeface="Verdana"/>
                <a:cs typeface="Verdana"/>
              </a:rPr>
              <a:t>High 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Fructose </a:t>
            </a:r>
            <a:r>
              <a:rPr sz="5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700" dirty="0">
                <a:solidFill>
                  <a:srgbClr val="FFFFFF"/>
                </a:solidFill>
                <a:latin typeface="Verdana"/>
                <a:cs typeface="Verdana"/>
              </a:rPr>
              <a:t>Syr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3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458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5600" spc="-4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spc="-680" dirty="0">
                <a:solidFill>
                  <a:srgbClr val="FFFFFF"/>
                </a:solidFill>
                <a:latin typeface="Verdana"/>
                <a:cs typeface="Verdana"/>
              </a:rPr>
              <a:t>FS)</a:t>
            </a:r>
            <a:r>
              <a:rPr sz="56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560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1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76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50" dirty="0">
                <a:solidFill>
                  <a:srgbClr val="FFFFFF"/>
                </a:solidFill>
                <a:latin typeface="Verdana"/>
                <a:cs typeface="Verdana"/>
              </a:rPr>
              <a:t>ml</a:t>
            </a:r>
            <a:r>
              <a:rPr sz="5600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60" dirty="0">
                <a:solidFill>
                  <a:srgbClr val="FFFFFF"/>
                </a:solidFill>
                <a:latin typeface="Verdana"/>
                <a:cs typeface="Verdana"/>
              </a:rPr>
              <a:t>ya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600" spc="-2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56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630" dirty="0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sz="5600" spc="60" dirty="0">
                <a:solidFill>
                  <a:srgbClr val="FFFFFF"/>
                </a:solidFill>
                <a:latin typeface="Verdana"/>
                <a:cs typeface="Verdana"/>
              </a:rPr>
              <a:t>akan </a:t>
            </a:r>
            <a:r>
              <a:rPr sz="5600" spc="70" dirty="0">
                <a:solidFill>
                  <a:srgbClr val="FFFFFF"/>
                </a:solidFill>
                <a:latin typeface="Verdana"/>
                <a:cs typeface="Verdana"/>
              </a:rPr>
              <a:t>menyebabkan 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peningkatan </a:t>
            </a:r>
            <a:r>
              <a:rPr sz="56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76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50" dirty="0">
                <a:solidFill>
                  <a:srgbClr val="FFFFFF"/>
                </a:solidFill>
                <a:latin typeface="Verdana"/>
                <a:cs typeface="Verdana"/>
              </a:rPr>
              <a:t>ml</a:t>
            </a:r>
            <a:r>
              <a:rPr sz="5600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228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6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190" dirty="0">
                <a:solidFill>
                  <a:srgbClr val="FFFFFF"/>
                </a:solidFill>
                <a:latin typeface="Verdana"/>
                <a:cs typeface="Verdana"/>
              </a:rPr>
              <a:t>kto</a:t>
            </a:r>
            <a:r>
              <a:rPr sz="560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-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560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1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6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2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spc="2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6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spc="70" dirty="0">
                <a:solidFill>
                  <a:srgbClr val="FFFFFF"/>
                </a:solidFill>
                <a:latin typeface="Verdana"/>
                <a:cs typeface="Verdana"/>
              </a:rPr>
              <a:t>ta</a:t>
            </a:r>
            <a:endParaRPr sz="5600">
              <a:latin typeface="Verdana"/>
              <a:cs typeface="Verdana"/>
            </a:endParaRPr>
          </a:p>
          <a:p>
            <a:pPr marL="711200">
              <a:lnSpc>
                <a:spcPts val="5900"/>
              </a:lnSpc>
            </a:pPr>
            <a:r>
              <a:rPr sz="5600" spc="-1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z="56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600" spc="-110" dirty="0">
                <a:solidFill>
                  <a:srgbClr val="FFFFFF"/>
                </a:solidFill>
                <a:latin typeface="Verdana"/>
                <a:cs typeface="Verdana"/>
              </a:rPr>
              <a:t>hati</a:t>
            </a:r>
            <a:endParaRPr sz="5600">
              <a:latin typeface="Verdana"/>
              <a:cs typeface="Verdana"/>
            </a:endParaRPr>
          </a:p>
          <a:p>
            <a:pPr marL="711200" marR="1347470" indent="-687070">
              <a:lnSpc>
                <a:spcPts val="6060"/>
              </a:lnSpc>
              <a:spcBef>
                <a:spcPts val="2110"/>
              </a:spcBef>
            </a:pPr>
            <a:r>
              <a:rPr sz="4500" spc="-440" dirty="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sz="4500" spc="20" dirty="0">
                <a:solidFill>
                  <a:srgbClr val="89D0D5"/>
                </a:solidFill>
                <a:latin typeface="Lucida Sans Unicode"/>
                <a:cs typeface="Lucida Sans Unicode"/>
              </a:rPr>
              <a:t> </a:t>
            </a:r>
            <a:r>
              <a:rPr sz="5600" spc="-7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600" spc="-5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190" dirty="0">
                <a:solidFill>
                  <a:srgbClr val="FFFFFF"/>
                </a:solidFill>
                <a:latin typeface="Verdana"/>
                <a:cs typeface="Verdana"/>
              </a:rPr>
              <a:t>kto</a:t>
            </a:r>
            <a:r>
              <a:rPr sz="560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4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31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7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560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3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240" dirty="0">
                <a:solidFill>
                  <a:srgbClr val="FFFFFF"/>
                </a:solidFill>
                <a:latin typeface="Verdana"/>
                <a:cs typeface="Verdana"/>
              </a:rPr>
              <a:t>mi  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spc="-408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spc="-210" dirty="0">
                <a:solidFill>
                  <a:srgbClr val="FFFFFF"/>
                </a:solidFill>
                <a:latin typeface="Verdana"/>
                <a:cs typeface="Verdana"/>
              </a:rPr>
              <a:t>ol</a:t>
            </a:r>
            <a:r>
              <a:rPr sz="5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7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-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-280" dirty="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sz="5600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3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spc="3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4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spc="-16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-4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spc="-2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6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-3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spc="33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560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3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spc="-4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16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-4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spc="-4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600" spc="-43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5600" spc="-3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3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600" spc="-210" dirty="0">
                <a:solidFill>
                  <a:srgbClr val="FFFFFF"/>
                </a:solidFill>
                <a:latin typeface="Verdana"/>
                <a:cs typeface="Verdana"/>
              </a:rPr>
              <a:t>ol</a:t>
            </a:r>
            <a:r>
              <a:rPr sz="5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40" dirty="0">
                <a:solidFill>
                  <a:srgbClr val="FFFFFF"/>
                </a:solidFill>
                <a:latin typeface="Verdana"/>
                <a:cs typeface="Verdana"/>
              </a:rPr>
              <a:t>me  </a:t>
            </a:r>
            <a:r>
              <a:rPr sz="5600" spc="60" dirty="0">
                <a:solidFill>
                  <a:srgbClr val="FFFFFF"/>
                </a:solidFill>
                <a:latin typeface="Verdana"/>
                <a:cs typeface="Verdana"/>
              </a:rPr>
              <a:t>ya</a:t>
            </a:r>
            <a:r>
              <a:rPr sz="560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spc="-2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64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spc="-4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spc="-3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7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-3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spc="-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spc="50" dirty="0">
                <a:solidFill>
                  <a:srgbClr val="FFFFFF"/>
                </a:solidFill>
                <a:latin typeface="Verdana"/>
                <a:cs typeface="Verdana"/>
              </a:rPr>
              <a:t>ol</a:t>
            </a:r>
            <a:r>
              <a:rPr sz="5600" spc="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spc="-100" dirty="0">
                <a:solidFill>
                  <a:srgbClr val="FFFFFF"/>
                </a:solidFill>
                <a:latin typeface="Verdana"/>
                <a:cs typeface="Verdana"/>
              </a:rPr>
              <a:t>h  </a:t>
            </a:r>
            <a:r>
              <a:rPr sz="5600" spc="-80" dirty="0">
                <a:solidFill>
                  <a:srgbClr val="FFFFFF"/>
                </a:solidFill>
                <a:latin typeface="Verdana"/>
                <a:cs typeface="Verdana"/>
              </a:rPr>
              <a:t>phosphofructokinase</a:t>
            </a:r>
            <a:endParaRPr sz="5600">
              <a:latin typeface="Verdana"/>
              <a:cs typeface="Verdana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76140" y="1574802"/>
            <a:ext cx="13768068" cy="431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marR="10160" indent="-687070">
              <a:lnSpc>
                <a:spcPct val="100000"/>
              </a:lnSpc>
              <a:spcBef>
                <a:spcPts val="190"/>
              </a:spcBef>
            </a:pPr>
            <a:r>
              <a:rPr sz="4500" b="0" spc="-440" dirty="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sz="4500" b="0" spc="20" dirty="0">
                <a:solidFill>
                  <a:srgbClr val="89D0D5"/>
                </a:solidFill>
                <a:latin typeface="Lucida Sans Unicode"/>
                <a:cs typeface="Lucida Sans Unicode"/>
              </a:rPr>
              <a:t> </a:t>
            </a:r>
            <a:r>
              <a:rPr sz="5600" b="0" spc="-58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3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4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-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228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600" b="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5600" b="0" spc="-190" dirty="0">
                <a:solidFill>
                  <a:srgbClr val="FFFFFF"/>
                </a:solidFill>
                <a:latin typeface="Verdana"/>
                <a:cs typeface="Verdana"/>
              </a:rPr>
              <a:t>kto</a:t>
            </a:r>
            <a:r>
              <a:rPr sz="5600" b="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b="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40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30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4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5600" b="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4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b="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b="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370" dirty="0">
                <a:solidFill>
                  <a:srgbClr val="FFFFFF"/>
                </a:solidFill>
                <a:latin typeface="Verdana"/>
                <a:cs typeface="Verdana"/>
              </a:rPr>
              <a:t>ti</a:t>
            </a:r>
            <a:r>
              <a:rPr sz="5600" b="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3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3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b="0" spc="50" dirty="0">
                <a:solidFill>
                  <a:srgbClr val="FFFFFF"/>
                </a:solidFill>
                <a:latin typeface="Verdana"/>
                <a:cs typeface="Verdana"/>
              </a:rPr>
              <a:t>at  </a:t>
            </a:r>
            <a:r>
              <a:rPr sz="5600" b="0" spc="-2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20" dirty="0">
                <a:solidFill>
                  <a:srgbClr val="FFFFFF"/>
                </a:solidFill>
                <a:latin typeface="Verdana"/>
                <a:cs typeface="Verdana"/>
              </a:rPr>
              <a:t>tk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7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b="0" spc="-3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0" spc="-37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7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b="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160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5600" b="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1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1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-480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5600" b="0" spc="-31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5600" b="0" spc="-2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0" spc="-2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19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228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4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7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b="0" spc="-408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160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5600" b="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1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1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-49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5600" b="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30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0" spc="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0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5600" b="0" spc="-340" dirty="0">
                <a:solidFill>
                  <a:srgbClr val="FFFFFF"/>
                </a:solidFill>
                <a:latin typeface="Verdana"/>
                <a:cs typeface="Verdana"/>
              </a:rPr>
              <a:t>sek</a:t>
            </a:r>
            <a:r>
              <a:rPr sz="5600" b="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37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5600" b="0" spc="-1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24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600" b="0" spc="-2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1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-5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49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5600" b="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2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5600" b="0" spc="-228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270" dirty="0">
                <a:solidFill>
                  <a:srgbClr val="FFFFFF"/>
                </a:solidFill>
                <a:latin typeface="Verdana"/>
                <a:cs typeface="Verdana"/>
              </a:rPr>
              <a:t>gg</a:t>
            </a:r>
            <a:r>
              <a:rPr sz="5600" b="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508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3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4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-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4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0" spc="-5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b="0" spc="-4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7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240" dirty="0">
                <a:solidFill>
                  <a:srgbClr val="FFFFFF"/>
                </a:solidFill>
                <a:latin typeface="Verdana"/>
                <a:cs typeface="Verdana"/>
              </a:rPr>
              <a:t>d  </a:t>
            </a:r>
            <a:r>
              <a:rPr sz="5600" b="0" spc="408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3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5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1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0" spc="-5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5600" b="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0" spc="-2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5600" b="0" spc="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-3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0" spc="-1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0" spc="2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b="0" spc="-3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0" spc="-49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56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26036521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0"/>
            <a:ext cx="18288000" cy="13716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691" y="1676400"/>
              <a:ext cx="2819400" cy="281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9091" y="0"/>
              <a:ext cx="1600200" cy="1143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6096000"/>
              <a:ext cx="990600" cy="76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67000"/>
              <a:ext cx="4037076" cy="419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2475" cy="2362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344" y="0"/>
              <a:ext cx="765047" cy="1164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44968" y="0"/>
              <a:ext cx="685800" cy="1099185"/>
            </a:xfrm>
            <a:custGeom>
              <a:avLst/>
              <a:gdLst/>
              <a:ahLst/>
              <a:cxnLst/>
              <a:rect l="l" t="t" r="r" b="b"/>
              <a:pathLst>
                <a:path w="685800" h="1099185">
                  <a:moveTo>
                    <a:pt x="68580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685800" y="109880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41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54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09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64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19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2737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285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832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8380" algn="l" defTabSz="2177095" rtl="0" eaLnBrk="1" latinLnBrk="0" hangingPunct="1">
                <a:defRPr sz="4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57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76142" y="431570"/>
            <a:ext cx="12694920" cy="13309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>
            <a:defPPr>
              <a:defRPr lang="en-US"/>
            </a:defPPr>
            <a:lvl1pPr marL="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4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9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64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19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737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285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832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380" algn="l" defTabSz="2177095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ct val="100000"/>
              </a:lnSpc>
              <a:spcBef>
                <a:spcPts val="200"/>
              </a:spcBef>
            </a:pPr>
            <a:r>
              <a:rPr sz="8400" b="0" spc="-630" dirty="0">
                <a:latin typeface="Verdana"/>
                <a:cs typeface="Verdana"/>
              </a:rPr>
              <a:t>ME</a:t>
            </a:r>
            <a:r>
              <a:rPr sz="8400" b="0" spc="-540" dirty="0">
                <a:latin typeface="Verdana"/>
                <a:cs typeface="Verdana"/>
              </a:rPr>
              <a:t>T</a:t>
            </a:r>
            <a:r>
              <a:rPr sz="8400" b="0" spc="470" dirty="0">
                <a:latin typeface="Verdana"/>
                <a:cs typeface="Verdana"/>
              </a:rPr>
              <a:t>A</a:t>
            </a:r>
            <a:r>
              <a:rPr sz="8400" b="0" spc="-940" dirty="0">
                <a:latin typeface="Verdana"/>
                <a:cs typeface="Verdana"/>
              </a:rPr>
              <a:t>B</a:t>
            </a:r>
            <a:r>
              <a:rPr sz="8400" b="0" spc="670" dirty="0">
                <a:latin typeface="Verdana"/>
                <a:cs typeface="Verdana"/>
              </a:rPr>
              <a:t>O</a:t>
            </a:r>
            <a:r>
              <a:rPr sz="8400" b="0" spc="-1390" dirty="0">
                <a:latin typeface="Verdana"/>
                <a:cs typeface="Verdana"/>
              </a:rPr>
              <a:t>L</a:t>
            </a:r>
            <a:r>
              <a:rPr sz="8400" b="0" spc="-1060" dirty="0">
                <a:latin typeface="Verdana"/>
                <a:cs typeface="Verdana"/>
              </a:rPr>
              <a:t>I</a:t>
            </a:r>
            <a:r>
              <a:rPr sz="8400" b="0" spc="-1570" dirty="0">
                <a:latin typeface="Verdana"/>
                <a:cs typeface="Verdana"/>
              </a:rPr>
              <a:t>S</a:t>
            </a:r>
            <a:r>
              <a:rPr sz="8400" b="0" spc="-90" dirty="0">
                <a:latin typeface="Verdana"/>
                <a:cs typeface="Verdana"/>
              </a:rPr>
              <a:t>ME</a:t>
            </a:r>
            <a:r>
              <a:rPr sz="8400" b="0" spc="-650" dirty="0">
                <a:latin typeface="Verdana"/>
                <a:cs typeface="Verdana"/>
              </a:rPr>
              <a:t> </a:t>
            </a:r>
            <a:r>
              <a:rPr sz="8400" b="0" spc="-680" dirty="0">
                <a:latin typeface="Verdana"/>
                <a:cs typeface="Verdana"/>
              </a:rPr>
              <a:t>F</a:t>
            </a:r>
            <a:r>
              <a:rPr sz="8400" b="0" spc="-830" dirty="0">
                <a:latin typeface="Verdana"/>
                <a:cs typeface="Verdana"/>
              </a:rPr>
              <a:t>R</a:t>
            </a:r>
            <a:r>
              <a:rPr sz="8400" b="0" spc="-660" dirty="0">
                <a:latin typeface="Verdana"/>
                <a:cs typeface="Verdana"/>
              </a:rPr>
              <a:t>U</a:t>
            </a:r>
            <a:r>
              <a:rPr sz="8400" b="0" spc="-860" dirty="0">
                <a:latin typeface="Verdana"/>
                <a:cs typeface="Verdana"/>
              </a:rPr>
              <a:t>K</a:t>
            </a:r>
            <a:r>
              <a:rPr sz="8400" b="0" spc="-1610" dirty="0">
                <a:latin typeface="Verdana"/>
                <a:cs typeface="Verdana"/>
              </a:rPr>
              <a:t>T</a:t>
            </a:r>
            <a:r>
              <a:rPr sz="8400" b="0" spc="670" dirty="0">
                <a:latin typeface="Verdana"/>
                <a:cs typeface="Verdana"/>
              </a:rPr>
              <a:t>O</a:t>
            </a:r>
            <a:r>
              <a:rPr sz="8400" b="0" spc="-1570" dirty="0">
                <a:latin typeface="Verdana"/>
                <a:cs typeface="Verdana"/>
              </a:rPr>
              <a:t>S</a:t>
            </a:r>
            <a:r>
              <a:rPr sz="8400" b="0" spc="470" dirty="0">
                <a:latin typeface="Verdana"/>
                <a:cs typeface="Verdana"/>
              </a:rPr>
              <a:t>A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57600" y="2048255"/>
            <a:ext cx="16611600" cy="11530330"/>
            <a:chOff x="304800" y="1024127"/>
            <a:chExt cx="8305800" cy="576516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5939" y="1551772"/>
              <a:ext cx="134315" cy="19151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800" y="1024127"/>
              <a:ext cx="8305798" cy="5764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31067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" y="1"/>
            <a:ext cx="10819741" cy="136990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29313" y="1499628"/>
            <a:ext cx="11517381" cy="1520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2339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7208" algn="ctr">
              <a:lnSpc>
                <a:spcPct val="100000"/>
              </a:lnSpc>
              <a:spcBef>
                <a:spcPts val="4428"/>
              </a:spcBef>
            </a:pPr>
            <a:r>
              <a:rPr sz="6192" spc="60" dirty="0">
                <a:solidFill>
                  <a:schemeClr val="bg1"/>
                </a:solidFill>
              </a:rPr>
              <a:t>Saran</a:t>
            </a:r>
            <a:r>
              <a:rPr sz="6192" spc="47" dirty="0">
                <a:solidFill>
                  <a:schemeClr val="bg1"/>
                </a:solidFill>
              </a:rPr>
              <a:t> </a:t>
            </a:r>
            <a:r>
              <a:rPr sz="6192" spc="7" dirty="0">
                <a:solidFill>
                  <a:schemeClr val="bg1"/>
                </a:solidFill>
              </a:rPr>
              <a:t>Bacaan</a:t>
            </a:r>
            <a:r>
              <a:rPr sz="6192" spc="47" dirty="0">
                <a:solidFill>
                  <a:schemeClr val="bg1"/>
                </a:solidFill>
              </a:rPr>
              <a:t> </a:t>
            </a:r>
            <a:r>
              <a:rPr sz="6192" spc="27" dirty="0">
                <a:solidFill>
                  <a:schemeClr val="bg1"/>
                </a:solidFill>
              </a:rPr>
              <a:t>Lanjutan</a:t>
            </a:r>
            <a:endParaRPr sz="6192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12349" y="3883630"/>
            <a:ext cx="9551308" cy="8826264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3" marR="6765" algn="ctr">
              <a:lnSpc>
                <a:spcPct val="117300"/>
              </a:lnSpc>
              <a:spcBef>
                <a:spcPts val="127"/>
              </a:spcBef>
            </a:pPr>
            <a:r>
              <a:rPr sz="2700" spc="233" dirty="0">
                <a:latin typeface="Verdana"/>
                <a:cs typeface="Verdana"/>
              </a:rPr>
              <a:t>N</a:t>
            </a:r>
            <a:r>
              <a:rPr sz="2700" spc="47" dirty="0">
                <a:latin typeface="Verdana"/>
                <a:cs typeface="Verdana"/>
              </a:rPr>
              <a:t>e</a:t>
            </a:r>
            <a:r>
              <a:rPr sz="2700" spc="-13" dirty="0">
                <a:latin typeface="Verdana"/>
                <a:cs typeface="Verdana"/>
              </a:rPr>
              <a:t>l</a:t>
            </a:r>
            <a:r>
              <a:rPr sz="2700" spc="-93" dirty="0">
                <a:latin typeface="Verdana"/>
                <a:cs typeface="Verdana"/>
              </a:rPr>
              <a:t>s</a:t>
            </a:r>
            <a:r>
              <a:rPr sz="2700" spc="80" dirty="0">
                <a:latin typeface="Verdana"/>
                <a:cs typeface="Verdana"/>
              </a:rPr>
              <a:t>o</a:t>
            </a:r>
            <a:r>
              <a:rPr sz="2700" spc="166" dirty="0">
                <a:latin typeface="Verdana"/>
                <a:cs typeface="Verdana"/>
              </a:rPr>
              <a:t>n</a:t>
            </a:r>
            <a:r>
              <a:rPr sz="2700" spc="-493" dirty="0">
                <a:latin typeface="Verdana"/>
                <a:cs typeface="Verdana"/>
              </a:rPr>
              <a:t>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40" dirty="0">
                <a:latin typeface="Verdana"/>
                <a:cs typeface="Verdana"/>
              </a:rPr>
              <a:t>D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213" dirty="0">
                <a:latin typeface="Verdana"/>
                <a:cs typeface="Verdana"/>
              </a:rPr>
              <a:t>L</a:t>
            </a:r>
            <a:r>
              <a:rPr sz="2700" spc="-493" dirty="0">
                <a:latin typeface="Verdana"/>
                <a:cs typeface="Verdana"/>
              </a:rPr>
              <a:t>.,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7" dirty="0">
                <a:latin typeface="Verdana"/>
                <a:cs typeface="Verdana"/>
              </a:rPr>
              <a:t>C</a:t>
            </a:r>
            <a:r>
              <a:rPr sz="2700" spc="13" dirty="0">
                <a:latin typeface="Verdana"/>
                <a:cs typeface="Verdana"/>
              </a:rPr>
              <a:t>o</a:t>
            </a:r>
            <a:r>
              <a:rPr sz="2700" spc="-173" dirty="0">
                <a:latin typeface="Verdana"/>
                <a:cs typeface="Verdana"/>
              </a:rPr>
              <a:t>x</a:t>
            </a:r>
            <a:r>
              <a:rPr sz="2700" spc="-493" dirty="0">
                <a:latin typeface="Verdana"/>
                <a:cs typeface="Verdana"/>
              </a:rPr>
              <a:t>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393" dirty="0">
                <a:latin typeface="Verdana"/>
                <a:cs typeface="Verdana"/>
              </a:rPr>
              <a:t>M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393" dirty="0">
                <a:latin typeface="Verdana"/>
                <a:cs typeface="Verdana"/>
              </a:rPr>
              <a:t>M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400" dirty="0">
                <a:latin typeface="Verdana"/>
                <a:cs typeface="Verdana"/>
              </a:rPr>
              <a:t>(</a:t>
            </a:r>
            <a:r>
              <a:rPr sz="2700" spc="-220" dirty="0">
                <a:latin typeface="Verdana"/>
                <a:cs typeface="Verdana"/>
              </a:rPr>
              <a:t>2</a:t>
            </a:r>
            <a:r>
              <a:rPr sz="2700" spc="100" dirty="0">
                <a:latin typeface="Verdana"/>
                <a:cs typeface="Verdana"/>
              </a:rPr>
              <a:t>0</a:t>
            </a:r>
            <a:r>
              <a:rPr sz="2700" spc="-886" dirty="0">
                <a:latin typeface="Verdana"/>
                <a:cs typeface="Verdana"/>
              </a:rPr>
              <a:t>1</a:t>
            </a:r>
            <a:r>
              <a:rPr sz="2700" spc="-133" dirty="0">
                <a:latin typeface="Verdana"/>
                <a:cs typeface="Verdana"/>
              </a:rPr>
              <a:t>7</a:t>
            </a:r>
            <a:r>
              <a:rPr sz="2700" spc="-400" dirty="0">
                <a:latin typeface="Verdana"/>
                <a:cs typeface="Verdana"/>
              </a:rPr>
              <a:t>)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b="1" spc="233" dirty="0">
                <a:latin typeface="Tahoma"/>
                <a:cs typeface="Tahoma"/>
              </a:rPr>
              <a:t>P</a:t>
            </a:r>
            <a:r>
              <a:rPr sz="2700" b="1" spc="-13" dirty="0">
                <a:latin typeface="Tahoma"/>
                <a:cs typeface="Tahoma"/>
              </a:rPr>
              <a:t>r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186" dirty="0">
                <a:latin typeface="Tahoma"/>
                <a:cs typeface="Tahoma"/>
              </a:rPr>
              <a:t>n</a:t>
            </a:r>
            <a:r>
              <a:rPr sz="2700" b="1" spc="67" dirty="0">
                <a:latin typeface="Tahoma"/>
                <a:cs typeface="Tahoma"/>
              </a:rPr>
              <a:t>s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246" dirty="0">
                <a:latin typeface="Tahoma"/>
                <a:cs typeface="Tahoma"/>
              </a:rPr>
              <a:t>p</a:t>
            </a:r>
            <a:r>
              <a:rPr sz="2700" b="1" spc="-140" dirty="0">
                <a:latin typeface="Tahoma"/>
                <a:cs typeface="Tahoma"/>
              </a:rPr>
              <a:t>-</a:t>
            </a:r>
            <a:r>
              <a:rPr sz="2700" b="1" spc="233" dirty="0">
                <a:latin typeface="Tahoma"/>
                <a:cs typeface="Tahoma"/>
              </a:rPr>
              <a:t>P</a:t>
            </a:r>
            <a:r>
              <a:rPr sz="2700" b="1" spc="-13" dirty="0">
                <a:latin typeface="Tahoma"/>
                <a:cs typeface="Tahoma"/>
              </a:rPr>
              <a:t>r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186" dirty="0">
                <a:latin typeface="Tahoma"/>
                <a:cs typeface="Tahoma"/>
              </a:rPr>
              <a:t>n</a:t>
            </a:r>
            <a:r>
              <a:rPr sz="2700" b="1" spc="67" dirty="0">
                <a:latin typeface="Tahoma"/>
                <a:cs typeface="Tahoma"/>
              </a:rPr>
              <a:t>s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140" dirty="0">
                <a:latin typeface="Tahoma"/>
                <a:cs typeface="Tahoma"/>
              </a:rPr>
              <a:t>p  </a:t>
            </a:r>
            <a:r>
              <a:rPr sz="2700" b="1" spc="280" dirty="0">
                <a:latin typeface="Tahoma"/>
                <a:cs typeface="Tahoma"/>
              </a:rPr>
              <a:t>B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140" dirty="0">
                <a:latin typeface="Tahoma"/>
                <a:cs typeface="Tahoma"/>
              </a:rPr>
              <a:t>o</a:t>
            </a:r>
            <a:r>
              <a:rPr sz="2700" b="1" spc="193" dirty="0">
                <a:latin typeface="Tahoma"/>
                <a:cs typeface="Tahoma"/>
              </a:rPr>
              <a:t>k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338" dirty="0">
                <a:latin typeface="Tahoma"/>
                <a:cs typeface="Tahoma"/>
              </a:rPr>
              <a:t>m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80" dirty="0">
                <a:latin typeface="Tahoma"/>
                <a:cs typeface="Tahoma"/>
              </a:rPr>
              <a:t>a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66" dirty="0">
                <a:latin typeface="Verdana"/>
                <a:cs typeface="Verdana"/>
              </a:rPr>
              <a:t>J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13" dirty="0">
                <a:latin typeface="Verdana"/>
                <a:cs typeface="Verdana"/>
              </a:rPr>
              <a:t>k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-27" dirty="0">
                <a:latin typeface="Verdana"/>
                <a:cs typeface="Verdana"/>
              </a:rPr>
              <a:t>r</a:t>
            </a:r>
            <a:r>
              <a:rPr sz="2700" spc="47" dirty="0">
                <a:latin typeface="Verdana"/>
                <a:cs typeface="Verdana"/>
              </a:rPr>
              <a:t>t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-786" dirty="0">
                <a:latin typeface="Verdana"/>
                <a:cs typeface="Verdana"/>
              </a:rPr>
              <a:t>: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346" dirty="0">
                <a:latin typeface="Verdana"/>
                <a:cs typeface="Verdana"/>
              </a:rPr>
              <a:t>P</a:t>
            </a:r>
            <a:r>
              <a:rPr sz="2700" spc="47" dirty="0">
                <a:latin typeface="Verdana"/>
                <a:cs typeface="Verdana"/>
              </a:rPr>
              <a:t>e</a:t>
            </a:r>
            <a:r>
              <a:rPr sz="2700" spc="166" dirty="0">
                <a:latin typeface="Verdana"/>
                <a:cs typeface="Verdana"/>
              </a:rPr>
              <a:t>n</a:t>
            </a:r>
            <a:r>
              <a:rPr sz="2700" spc="47" dirty="0">
                <a:latin typeface="Verdana"/>
                <a:cs typeface="Verdana"/>
              </a:rPr>
              <a:t>e</a:t>
            </a:r>
            <a:r>
              <a:rPr sz="2700" spc="-100" dirty="0">
                <a:latin typeface="Verdana"/>
                <a:cs typeface="Verdana"/>
              </a:rPr>
              <a:t>r</a:t>
            </a:r>
            <a:r>
              <a:rPr sz="2700" spc="200" dirty="0">
                <a:latin typeface="Verdana"/>
                <a:cs typeface="Verdana"/>
              </a:rPr>
              <a:t>b</a:t>
            </a:r>
            <a:r>
              <a:rPr sz="2700" spc="-13" dirty="0">
                <a:latin typeface="Verdana"/>
                <a:cs typeface="Verdana"/>
              </a:rPr>
              <a:t>i</a:t>
            </a:r>
            <a:r>
              <a:rPr sz="2700" spc="47" dirty="0">
                <a:latin typeface="Verdana"/>
                <a:cs typeface="Verdana"/>
              </a:rPr>
              <a:t>t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40" dirty="0">
                <a:latin typeface="Verdana"/>
                <a:cs typeface="Verdana"/>
              </a:rPr>
              <a:t>E</a:t>
            </a:r>
            <a:r>
              <a:rPr sz="2700" spc="-100" dirty="0">
                <a:latin typeface="Verdana"/>
                <a:cs typeface="Verdana"/>
              </a:rPr>
              <a:t>r</a:t>
            </a:r>
            <a:r>
              <a:rPr sz="2700" spc="-13" dirty="0">
                <a:latin typeface="Verdana"/>
                <a:cs typeface="Verdana"/>
              </a:rPr>
              <a:t>l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166" dirty="0">
                <a:latin typeface="Verdana"/>
                <a:cs typeface="Verdana"/>
              </a:rPr>
              <a:t>n</a:t>
            </a:r>
            <a:r>
              <a:rPr sz="2700" spc="-13" dirty="0">
                <a:latin typeface="Verdana"/>
                <a:cs typeface="Verdana"/>
              </a:rPr>
              <a:t>gga.</a:t>
            </a:r>
            <a:endParaRPr sz="27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78"/>
              </a:spcBef>
            </a:pPr>
            <a:r>
              <a:rPr sz="2700" spc="246" dirty="0">
                <a:latin typeface="Verdana"/>
                <a:cs typeface="Verdana"/>
              </a:rPr>
              <a:t>B</a:t>
            </a:r>
            <a:r>
              <a:rPr sz="2700" spc="47" dirty="0">
                <a:latin typeface="Verdana"/>
                <a:cs typeface="Verdana"/>
              </a:rPr>
              <a:t>e</a:t>
            </a:r>
            <a:r>
              <a:rPr sz="2700" spc="-120" dirty="0">
                <a:latin typeface="Verdana"/>
                <a:cs typeface="Verdana"/>
              </a:rPr>
              <a:t>r</a:t>
            </a:r>
            <a:r>
              <a:rPr sz="2700" spc="-133" dirty="0">
                <a:latin typeface="Verdana"/>
                <a:cs typeface="Verdana"/>
              </a:rPr>
              <a:t>g,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33" dirty="0">
                <a:latin typeface="Verdana"/>
                <a:cs typeface="Verdana"/>
              </a:rPr>
              <a:t>J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47" dirty="0">
                <a:latin typeface="Verdana"/>
                <a:cs typeface="Verdana"/>
              </a:rPr>
              <a:t>M.</a:t>
            </a:r>
            <a:r>
              <a:rPr sz="2700" spc="-493" dirty="0">
                <a:latin typeface="Verdana"/>
                <a:cs typeface="Verdana"/>
              </a:rPr>
              <a:t>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233" dirty="0">
                <a:latin typeface="Verdana"/>
                <a:cs typeface="Verdana"/>
              </a:rPr>
              <a:t>T</a:t>
            </a:r>
            <a:r>
              <a:rPr sz="2700" spc="-146" dirty="0">
                <a:latin typeface="Verdana"/>
                <a:cs typeface="Verdana"/>
              </a:rPr>
              <a:t>y</a:t>
            </a:r>
            <a:r>
              <a:rPr sz="2700" spc="320" dirty="0">
                <a:latin typeface="Verdana"/>
                <a:cs typeface="Verdana"/>
              </a:rPr>
              <a:t>m</a:t>
            </a:r>
            <a:r>
              <a:rPr sz="2700" spc="80" dirty="0">
                <a:latin typeface="Verdana"/>
                <a:cs typeface="Verdana"/>
              </a:rPr>
              <a:t>o</a:t>
            </a:r>
            <a:r>
              <a:rPr sz="2700" spc="127" dirty="0">
                <a:latin typeface="Verdana"/>
                <a:cs typeface="Verdana"/>
              </a:rPr>
              <a:t>c</a:t>
            </a:r>
            <a:r>
              <a:rPr sz="2700" spc="-33" dirty="0">
                <a:latin typeface="Verdana"/>
                <a:cs typeface="Verdana"/>
              </a:rPr>
              <a:t>z</a:t>
            </a:r>
            <a:r>
              <a:rPr sz="2700" spc="-27" dirty="0">
                <a:latin typeface="Verdana"/>
                <a:cs typeface="Verdana"/>
              </a:rPr>
              <a:t>k</a:t>
            </a:r>
            <a:r>
              <a:rPr sz="2700" spc="27" dirty="0">
                <a:latin typeface="Verdana"/>
                <a:cs typeface="Verdana"/>
              </a:rPr>
              <a:t>o</a:t>
            </a:r>
            <a:r>
              <a:rPr sz="2700" spc="-493" dirty="0">
                <a:latin typeface="Verdana"/>
                <a:cs typeface="Verdana"/>
              </a:rPr>
              <a:t>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33" dirty="0">
                <a:latin typeface="Verdana"/>
                <a:cs typeface="Verdana"/>
              </a:rPr>
              <a:t>J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213" dirty="0">
                <a:latin typeface="Verdana"/>
                <a:cs typeface="Verdana"/>
              </a:rPr>
              <a:t>L</a:t>
            </a:r>
            <a:r>
              <a:rPr sz="2700" spc="-493" dirty="0">
                <a:latin typeface="Verdana"/>
                <a:cs typeface="Verdana"/>
              </a:rPr>
              <a:t>.,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3" dirty="0">
                <a:latin typeface="Verdana"/>
                <a:cs typeface="Verdana"/>
              </a:rPr>
              <a:t>G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dirty="0">
                <a:latin typeface="Verdana"/>
                <a:cs typeface="Verdana"/>
              </a:rPr>
              <a:t>t</a:t>
            </a:r>
            <a:r>
              <a:rPr sz="2700" spc="-20" dirty="0">
                <a:latin typeface="Verdana"/>
                <a:cs typeface="Verdana"/>
              </a:rPr>
              <a:t>t</a:t>
            </a:r>
            <a:r>
              <a:rPr sz="2700" spc="27" dirty="0">
                <a:latin typeface="Verdana"/>
                <a:cs typeface="Verdana"/>
              </a:rPr>
              <a:t>o</a:t>
            </a:r>
            <a:r>
              <a:rPr sz="2700" spc="-493" dirty="0">
                <a:latin typeface="Verdana"/>
                <a:cs typeface="Verdana"/>
              </a:rPr>
              <a:t>,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G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33" dirty="0">
                <a:latin typeface="Verdana"/>
                <a:cs typeface="Verdana"/>
              </a:rPr>
              <a:t>J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400" dirty="0">
                <a:latin typeface="Verdana"/>
                <a:cs typeface="Verdana"/>
              </a:rPr>
              <a:t>(</a:t>
            </a:r>
            <a:r>
              <a:rPr sz="2700" spc="-220" dirty="0">
                <a:latin typeface="Verdana"/>
                <a:cs typeface="Verdana"/>
              </a:rPr>
              <a:t>2</a:t>
            </a:r>
            <a:r>
              <a:rPr sz="2700" spc="100" dirty="0">
                <a:latin typeface="Verdana"/>
                <a:cs typeface="Verdana"/>
              </a:rPr>
              <a:t>0</a:t>
            </a:r>
            <a:r>
              <a:rPr sz="2700" spc="-886" dirty="0">
                <a:latin typeface="Verdana"/>
                <a:cs typeface="Verdana"/>
              </a:rPr>
              <a:t>1</a:t>
            </a:r>
            <a:r>
              <a:rPr sz="2700" spc="-213" dirty="0">
                <a:latin typeface="Verdana"/>
                <a:cs typeface="Verdana"/>
              </a:rPr>
              <a:t>5</a:t>
            </a:r>
            <a:r>
              <a:rPr sz="2700" spc="-400" dirty="0">
                <a:latin typeface="Verdana"/>
                <a:cs typeface="Verdana"/>
              </a:rPr>
              <a:t>)</a:t>
            </a:r>
            <a:r>
              <a:rPr sz="2700" spc="-493" dirty="0">
                <a:latin typeface="Verdana"/>
                <a:cs typeface="Verdana"/>
              </a:rPr>
              <a:t>.</a:t>
            </a:r>
            <a:endParaRPr sz="2700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r>
              <a:rPr sz="2700" b="1" spc="280" dirty="0">
                <a:latin typeface="Tahoma"/>
                <a:cs typeface="Tahoma"/>
              </a:rPr>
              <a:t>B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140" dirty="0">
                <a:latin typeface="Tahoma"/>
                <a:cs typeface="Tahoma"/>
              </a:rPr>
              <a:t>o</a:t>
            </a:r>
            <a:r>
              <a:rPr sz="2700" b="1" spc="213" dirty="0">
                <a:latin typeface="Tahoma"/>
                <a:cs typeface="Tahoma"/>
              </a:rPr>
              <a:t>c</a:t>
            </a:r>
            <a:r>
              <a:rPr sz="2700" b="1" spc="200" dirty="0">
                <a:latin typeface="Tahoma"/>
                <a:cs typeface="Tahoma"/>
              </a:rPr>
              <a:t>h</a:t>
            </a:r>
            <a:r>
              <a:rPr sz="2700" b="1" spc="140" dirty="0">
                <a:latin typeface="Tahoma"/>
                <a:cs typeface="Tahoma"/>
              </a:rPr>
              <a:t>e</a:t>
            </a:r>
            <a:r>
              <a:rPr sz="2700" b="1" spc="338" dirty="0">
                <a:latin typeface="Tahoma"/>
                <a:cs typeface="Tahoma"/>
              </a:rPr>
              <a:t>m</a:t>
            </a:r>
            <a:r>
              <a:rPr sz="2700" b="1" spc="7" dirty="0">
                <a:latin typeface="Tahoma"/>
                <a:cs typeface="Tahoma"/>
              </a:rPr>
              <a:t>i</a:t>
            </a:r>
            <a:r>
              <a:rPr sz="2700" b="1" spc="67" dirty="0">
                <a:latin typeface="Tahoma"/>
                <a:cs typeface="Tahoma"/>
              </a:rPr>
              <a:t>s</a:t>
            </a:r>
            <a:r>
              <a:rPr sz="2700" b="1" spc="73" dirty="0">
                <a:latin typeface="Tahoma"/>
                <a:cs typeface="Tahoma"/>
              </a:rPr>
              <a:t>t</a:t>
            </a:r>
            <a:r>
              <a:rPr sz="2700" b="1" spc="47" dirty="0">
                <a:latin typeface="Tahoma"/>
                <a:cs typeface="Tahoma"/>
              </a:rPr>
              <a:t>r</a:t>
            </a:r>
            <a:r>
              <a:rPr sz="2700" b="1" spc="87" dirty="0">
                <a:latin typeface="Tahoma"/>
                <a:cs typeface="Tahoma"/>
              </a:rPr>
              <a:t>y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233" dirty="0">
                <a:latin typeface="Verdana"/>
                <a:cs typeface="Verdana"/>
              </a:rPr>
              <a:t>N</a:t>
            </a:r>
            <a:r>
              <a:rPr sz="2700" spc="13" dirty="0">
                <a:latin typeface="Verdana"/>
                <a:cs typeface="Verdana"/>
              </a:rPr>
              <a:t>e</a:t>
            </a:r>
            <a:r>
              <a:rPr sz="2700" spc="226" dirty="0">
                <a:latin typeface="Verdana"/>
                <a:cs typeface="Verdana"/>
              </a:rPr>
              <a:t>w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120" dirty="0">
                <a:latin typeface="Verdana"/>
                <a:cs typeface="Verdana"/>
              </a:rPr>
              <a:t>Y</a:t>
            </a:r>
            <a:r>
              <a:rPr sz="2700" spc="80" dirty="0">
                <a:latin typeface="Verdana"/>
                <a:cs typeface="Verdana"/>
              </a:rPr>
              <a:t>o</a:t>
            </a:r>
            <a:r>
              <a:rPr sz="2700" spc="-100" dirty="0">
                <a:latin typeface="Verdana"/>
                <a:cs typeface="Verdana"/>
              </a:rPr>
              <a:t>r</a:t>
            </a:r>
            <a:r>
              <a:rPr sz="2700" spc="47" dirty="0">
                <a:latin typeface="Verdana"/>
                <a:cs typeface="Verdana"/>
              </a:rPr>
              <a:t>k</a:t>
            </a:r>
            <a:r>
              <a:rPr sz="2700" spc="-786" dirty="0">
                <a:latin typeface="Verdana"/>
                <a:cs typeface="Verdana"/>
              </a:rPr>
              <a:t>: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313" dirty="0">
                <a:latin typeface="Verdana"/>
                <a:cs typeface="Verdana"/>
              </a:rPr>
              <a:t>W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226" dirty="0">
                <a:latin typeface="Verdana"/>
                <a:cs typeface="Verdana"/>
              </a:rPr>
              <a:t>H</a:t>
            </a:r>
            <a:r>
              <a:rPr sz="2700" spc="-493" dirty="0">
                <a:latin typeface="Verdana"/>
                <a:cs typeface="Verdana"/>
              </a:rPr>
              <a:t>.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173" dirty="0">
                <a:latin typeface="Verdana"/>
                <a:cs typeface="Verdana"/>
              </a:rPr>
              <a:t>F</a:t>
            </a:r>
            <a:r>
              <a:rPr sz="2700" spc="-120" dirty="0">
                <a:latin typeface="Verdana"/>
                <a:cs typeface="Verdana"/>
              </a:rPr>
              <a:t>r</a:t>
            </a:r>
            <a:r>
              <a:rPr sz="2700" spc="47" dirty="0">
                <a:latin typeface="Verdana"/>
                <a:cs typeface="Verdana"/>
              </a:rPr>
              <a:t>ee</a:t>
            </a:r>
            <a:r>
              <a:rPr sz="2700" spc="152" dirty="0">
                <a:latin typeface="Verdana"/>
                <a:cs typeface="Verdana"/>
              </a:rPr>
              <a:t>man</a:t>
            </a:r>
            <a:r>
              <a:rPr sz="2700" spc="-286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166" dirty="0">
                <a:latin typeface="Verdana"/>
                <a:cs typeface="Verdana"/>
              </a:rPr>
              <a:t>n</a:t>
            </a:r>
            <a:r>
              <a:rPr sz="2700" spc="140" dirty="0">
                <a:latin typeface="Verdana"/>
                <a:cs typeface="Verdana"/>
              </a:rPr>
              <a:t>d  </a:t>
            </a:r>
            <a:r>
              <a:rPr sz="2700" spc="-7" dirty="0">
                <a:latin typeface="Verdana"/>
                <a:cs typeface="Verdana"/>
              </a:rPr>
              <a:t>Company.</a:t>
            </a:r>
            <a:endParaRPr lang="en-US" sz="2700" spc="-7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endParaRPr lang="en-US" sz="2700" spc="-7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r>
              <a:rPr lang="en-ID" sz="2700" dirty="0">
                <a:latin typeface="Verdana"/>
                <a:cs typeface="Verdana"/>
              </a:rPr>
              <a:t>Smith, A. B., et al. (2019). Oxidative Decarboxylation: Mechanisms, Regulation, and Biological Roles. Annual Review of Biochemistry, 88, 797-827.</a:t>
            </a:r>
            <a:endParaRPr lang="en-US" sz="2700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endParaRPr lang="en-US" sz="2700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r>
              <a:rPr lang="en-ID" sz="2700" dirty="0">
                <a:latin typeface="Verdana"/>
                <a:cs typeface="Verdana"/>
              </a:rPr>
              <a:t>Johnson, C. D., et al. (202). Decarboxylation Enzymes: Strategies for Enzymatic Decarboxylation and Applications. ACS Catalysis, 10(3), 1866-1886.</a:t>
            </a:r>
            <a:endParaRPr lang="en-US" sz="2700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endParaRPr lang="en-US" sz="2700" dirty="0">
              <a:latin typeface="Verdana"/>
              <a:cs typeface="Verdana"/>
            </a:endParaRPr>
          </a:p>
          <a:p>
            <a:pPr marL="111623" marR="101476" algn="ctr">
              <a:lnSpc>
                <a:spcPct val="117300"/>
              </a:lnSpc>
              <a:spcBef>
                <a:spcPts val="100"/>
              </a:spcBef>
            </a:pPr>
            <a:r>
              <a:rPr lang="en-ID" sz="2700" dirty="0">
                <a:latin typeface="Verdana"/>
                <a:cs typeface="Verdana"/>
              </a:rPr>
              <a:t>Patel, R. N., &amp; Hou, C. T. (2019). Decarboxylation of Organic Acids for Biochemical Production. Trends in Biotechnology, 37(6), 547-557.</a:t>
            </a:r>
            <a:endParaRPr sz="27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3511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Thank yo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ource of AT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 of ATP</a:t>
            </a:r>
          </a:p>
        </p:txBody>
      </p:sp>
      <p:pic>
        <p:nvPicPr>
          <p:cNvPr id="857" name="IMG_0150.jpeg" descr="IMG_01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131" y="476641"/>
            <a:ext cx="9963876" cy="127627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0" name="Drawing"/>
          <p:cNvGrpSpPr/>
          <p:nvPr/>
        </p:nvGrpSpPr>
        <p:grpSpPr>
          <a:xfrm>
            <a:off x="1213714" y="2813782"/>
            <a:ext cx="10311396" cy="10523343"/>
            <a:chOff x="0" y="0"/>
            <a:chExt cx="10311395" cy="10523342"/>
          </a:xfrm>
        </p:grpSpPr>
        <p:sp>
          <p:nvSpPr>
            <p:cNvPr id="858" name="Line"/>
            <p:cNvSpPr/>
            <p:nvPr/>
          </p:nvSpPr>
          <p:spPr>
            <a:xfrm>
              <a:off x="1783512" y="-1"/>
              <a:ext cx="5519706" cy="21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541" extrusionOk="0">
                  <a:moveTo>
                    <a:pt x="0" y="21541"/>
                  </a:moveTo>
                  <a:cubicBezTo>
                    <a:pt x="352" y="20855"/>
                    <a:pt x="703" y="20170"/>
                    <a:pt x="1109" y="19141"/>
                  </a:cubicBezTo>
                  <a:cubicBezTo>
                    <a:pt x="1515" y="18112"/>
                    <a:pt x="1975" y="16741"/>
                    <a:pt x="2475" y="15712"/>
                  </a:cubicBezTo>
                  <a:cubicBezTo>
                    <a:pt x="2976" y="14684"/>
                    <a:pt x="3517" y="13998"/>
                    <a:pt x="4071" y="13484"/>
                  </a:cubicBezTo>
                  <a:cubicBezTo>
                    <a:pt x="4626" y="12970"/>
                    <a:pt x="5194" y="12627"/>
                    <a:pt x="5748" y="12112"/>
                  </a:cubicBezTo>
                  <a:cubicBezTo>
                    <a:pt x="6303" y="11598"/>
                    <a:pt x="6844" y="10912"/>
                    <a:pt x="7371" y="10055"/>
                  </a:cubicBezTo>
                  <a:cubicBezTo>
                    <a:pt x="7899" y="9198"/>
                    <a:pt x="8413" y="8170"/>
                    <a:pt x="8934" y="7484"/>
                  </a:cubicBezTo>
                  <a:cubicBezTo>
                    <a:pt x="9454" y="6798"/>
                    <a:pt x="9982" y="6455"/>
                    <a:pt x="10536" y="6112"/>
                  </a:cubicBezTo>
                  <a:cubicBezTo>
                    <a:pt x="11091" y="5770"/>
                    <a:pt x="11672" y="5427"/>
                    <a:pt x="12261" y="5255"/>
                  </a:cubicBezTo>
                  <a:cubicBezTo>
                    <a:pt x="12849" y="5084"/>
                    <a:pt x="13444" y="5084"/>
                    <a:pt x="13999" y="4741"/>
                  </a:cubicBezTo>
                  <a:cubicBezTo>
                    <a:pt x="14553" y="4398"/>
                    <a:pt x="15067" y="3712"/>
                    <a:pt x="15595" y="3027"/>
                  </a:cubicBezTo>
                  <a:cubicBezTo>
                    <a:pt x="16122" y="2341"/>
                    <a:pt x="16663" y="1655"/>
                    <a:pt x="17177" y="1141"/>
                  </a:cubicBezTo>
                  <a:cubicBezTo>
                    <a:pt x="17691" y="627"/>
                    <a:pt x="18178" y="284"/>
                    <a:pt x="18679" y="112"/>
                  </a:cubicBezTo>
                  <a:cubicBezTo>
                    <a:pt x="19179" y="-59"/>
                    <a:pt x="19693" y="-59"/>
                    <a:pt x="20146" y="284"/>
                  </a:cubicBezTo>
                  <a:cubicBezTo>
                    <a:pt x="20599" y="627"/>
                    <a:pt x="20991" y="1312"/>
                    <a:pt x="21235" y="1998"/>
                  </a:cubicBezTo>
                  <a:cubicBezTo>
                    <a:pt x="21478" y="2684"/>
                    <a:pt x="21573" y="3370"/>
                    <a:pt x="21586" y="3541"/>
                  </a:cubicBezTo>
                  <a:cubicBezTo>
                    <a:pt x="21600" y="3712"/>
                    <a:pt x="21532" y="3370"/>
                    <a:pt x="21451" y="2855"/>
                  </a:cubicBezTo>
                  <a:cubicBezTo>
                    <a:pt x="21370" y="2341"/>
                    <a:pt x="21275" y="1655"/>
                    <a:pt x="21181" y="97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9" name="Line"/>
            <p:cNvSpPr/>
            <p:nvPr/>
          </p:nvSpPr>
          <p:spPr>
            <a:xfrm>
              <a:off x="2001377" y="206897"/>
              <a:ext cx="1608057" cy="22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671" y="1194"/>
                    <a:pt x="19742" y="2389"/>
                    <a:pt x="18766" y="3567"/>
                  </a:cubicBezTo>
                  <a:cubicBezTo>
                    <a:pt x="17791" y="4745"/>
                    <a:pt x="16769" y="5906"/>
                    <a:pt x="15747" y="6918"/>
                  </a:cubicBezTo>
                  <a:cubicBezTo>
                    <a:pt x="14725" y="7930"/>
                    <a:pt x="13703" y="8793"/>
                    <a:pt x="12658" y="9672"/>
                  </a:cubicBezTo>
                  <a:cubicBezTo>
                    <a:pt x="11613" y="10551"/>
                    <a:pt x="10545" y="11447"/>
                    <a:pt x="9406" y="12426"/>
                  </a:cubicBezTo>
                  <a:cubicBezTo>
                    <a:pt x="8268" y="13405"/>
                    <a:pt x="7061" y="14466"/>
                    <a:pt x="5946" y="15478"/>
                  </a:cubicBezTo>
                  <a:cubicBezTo>
                    <a:pt x="4831" y="16490"/>
                    <a:pt x="3809" y="17453"/>
                    <a:pt x="2834" y="18465"/>
                  </a:cubicBezTo>
                  <a:cubicBezTo>
                    <a:pt x="1858" y="19476"/>
                    <a:pt x="929" y="2053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0" name="Line"/>
            <p:cNvSpPr/>
            <p:nvPr/>
          </p:nvSpPr>
          <p:spPr>
            <a:xfrm>
              <a:off x="1808143" y="2203852"/>
              <a:ext cx="359228" cy="458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373" extrusionOk="0">
                  <a:moveTo>
                    <a:pt x="7792" y="1216"/>
                  </a:moveTo>
                  <a:cubicBezTo>
                    <a:pt x="6969" y="571"/>
                    <a:pt x="6146" y="-74"/>
                    <a:pt x="5323" y="7"/>
                  </a:cubicBezTo>
                  <a:cubicBezTo>
                    <a:pt x="4500" y="87"/>
                    <a:pt x="3678" y="893"/>
                    <a:pt x="2649" y="3553"/>
                  </a:cubicBezTo>
                  <a:cubicBezTo>
                    <a:pt x="1620" y="6213"/>
                    <a:pt x="386" y="10726"/>
                    <a:pt x="78" y="14030"/>
                  </a:cubicBezTo>
                  <a:cubicBezTo>
                    <a:pt x="-231" y="17335"/>
                    <a:pt x="386" y="19430"/>
                    <a:pt x="1826" y="20478"/>
                  </a:cubicBezTo>
                  <a:cubicBezTo>
                    <a:pt x="3266" y="21526"/>
                    <a:pt x="5529" y="21526"/>
                    <a:pt x="8203" y="21123"/>
                  </a:cubicBezTo>
                  <a:cubicBezTo>
                    <a:pt x="10878" y="20720"/>
                    <a:pt x="13963" y="19914"/>
                    <a:pt x="16226" y="19833"/>
                  </a:cubicBezTo>
                  <a:cubicBezTo>
                    <a:pt x="18489" y="19753"/>
                    <a:pt x="19929" y="20398"/>
                    <a:pt x="21369" y="2104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1" name="Line"/>
            <p:cNvSpPr/>
            <p:nvPr/>
          </p:nvSpPr>
          <p:spPr>
            <a:xfrm>
              <a:off x="4388220" y="163551"/>
              <a:ext cx="186048" cy="157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520" extrusionOk="0">
                  <a:moveTo>
                    <a:pt x="3520" y="1864"/>
                  </a:moveTo>
                  <a:cubicBezTo>
                    <a:pt x="2320" y="1393"/>
                    <a:pt x="1120" y="921"/>
                    <a:pt x="520" y="568"/>
                  </a:cubicBezTo>
                  <a:cubicBezTo>
                    <a:pt x="-80" y="214"/>
                    <a:pt x="-80" y="-22"/>
                    <a:pt x="120" y="2"/>
                  </a:cubicBezTo>
                  <a:cubicBezTo>
                    <a:pt x="320" y="25"/>
                    <a:pt x="720" y="308"/>
                    <a:pt x="2320" y="1322"/>
                  </a:cubicBezTo>
                  <a:cubicBezTo>
                    <a:pt x="3920" y="2336"/>
                    <a:pt x="6720" y="4081"/>
                    <a:pt x="9120" y="5850"/>
                  </a:cubicBezTo>
                  <a:cubicBezTo>
                    <a:pt x="11520" y="7618"/>
                    <a:pt x="13520" y="9410"/>
                    <a:pt x="15120" y="11297"/>
                  </a:cubicBezTo>
                  <a:cubicBezTo>
                    <a:pt x="16720" y="13183"/>
                    <a:pt x="17920" y="15164"/>
                    <a:pt x="18520" y="16744"/>
                  </a:cubicBezTo>
                  <a:cubicBezTo>
                    <a:pt x="19120" y="18324"/>
                    <a:pt x="19120" y="19503"/>
                    <a:pt x="19520" y="20281"/>
                  </a:cubicBezTo>
                  <a:cubicBezTo>
                    <a:pt x="19920" y="21059"/>
                    <a:pt x="20720" y="21437"/>
                    <a:pt x="21120" y="21507"/>
                  </a:cubicBezTo>
                  <a:cubicBezTo>
                    <a:pt x="21520" y="21578"/>
                    <a:pt x="21520" y="21342"/>
                    <a:pt x="21520" y="21083"/>
                  </a:cubicBezTo>
                  <a:cubicBezTo>
                    <a:pt x="21520" y="20823"/>
                    <a:pt x="21520" y="20540"/>
                    <a:pt x="21520" y="202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2" name="Line"/>
            <p:cNvSpPr/>
            <p:nvPr/>
          </p:nvSpPr>
          <p:spPr>
            <a:xfrm>
              <a:off x="4346026" y="1690458"/>
              <a:ext cx="508355" cy="20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9" extrusionOk="0">
                  <a:moveTo>
                    <a:pt x="0" y="3295"/>
                  </a:moveTo>
                  <a:cubicBezTo>
                    <a:pt x="2204" y="8420"/>
                    <a:pt x="4408" y="13546"/>
                    <a:pt x="6318" y="16841"/>
                  </a:cubicBezTo>
                  <a:cubicBezTo>
                    <a:pt x="8229" y="20136"/>
                    <a:pt x="9845" y="21600"/>
                    <a:pt x="11314" y="21234"/>
                  </a:cubicBezTo>
                  <a:cubicBezTo>
                    <a:pt x="12784" y="20868"/>
                    <a:pt x="14106" y="18671"/>
                    <a:pt x="15796" y="14827"/>
                  </a:cubicBezTo>
                  <a:cubicBezTo>
                    <a:pt x="17486" y="10983"/>
                    <a:pt x="19543" y="549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3" name="Line"/>
            <p:cNvSpPr/>
            <p:nvPr/>
          </p:nvSpPr>
          <p:spPr>
            <a:xfrm>
              <a:off x="4045933" y="2374759"/>
              <a:ext cx="424589" cy="672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20" extrusionOk="0">
                  <a:moveTo>
                    <a:pt x="1541" y="3319"/>
                  </a:moveTo>
                  <a:cubicBezTo>
                    <a:pt x="1190" y="2768"/>
                    <a:pt x="839" y="2217"/>
                    <a:pt x="576" y="1556"/>
                  </a:cubicBezTo>
                  <a:cubicBezTo>
                    <a:pt x="312" y="895"/>
                    <a:pt x="137" y="123"/>
                    <a:pt x="49" y="13"/>
                  </a:cubicBezTo>
                  <a:cubicBezTo>
                    <a:pt x="-39" y="-97"/>
                    <a:pt x="-39" y="454"/>
                    <a:pt x="312" y="2383"/>
                  </a:cubicBezTo>
                  <a:cubicBezTo>
                    <a:pt x="663" y="4311"/>
                    <a:pt x="1366" y="7617"/>
                    <a:pt x="2507" y="10813"/>
                  </a:cubicBezTo>
                  <a:cubicBezTo>
                    <a:pt x="3649" y="14009"/>
                    <a:pt x="5229" y="17095"/>
                    <a:pt x="6459" y="18858"/>
                  </a:cubicBezTo>
                  <a:cubicBezTo>
                    <a:pt x="7688" y="20621"/>
                    <a:pt x="8566" y="21062"/>
                    <a:pt x="9444" y="21283"/>
                  </a:cubicBezTo>
                  <a:cubicBezTo>
                    <a:pt x="10322" y="21503"/>
                    <a:pt x="11200" y="21503"/>
                    <a:pt x="13220" y="20952"/>
                  </a:cubicBezTo>
                  <a:cubicBezTo>
                    <a:pt x="15239" y="20401"/>
                    <a:pt x="18400" y="19299"/>
                    <a:pt x="21561" y="1819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4" name="Line"/>
            <p:cNvSpPr/>
            <p:nvPr/>
          </p:nvSpPr>
          <p:spPr>
            <a:xfrm>
              <a:off x="4504425" y="2752337"/>
              <a:ext cx="111341" cy="31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0904" extrusionOk="0">
                  <a:moveTo>
                    <a:pt x="3401" y="1123"/>
                  </a:moveTo>
                  <a:cubicBezTo>
                    <a:pt x="1438" y="213"/>
                    <a:pt x="-526" y="-696"/>
                    <a:pt x="129" y="782"/>
                  </a:cubicBezTo>
                  <a:cubicBezTo>
                    <a:pt x="783" y="2260"/>
                    <a:pt x="4056" y="6125"/>
                    <a:pt x="7983" y="9877"/>
                  </a:cubicBezTo>
                  <a:cubicBezTo>
                    <a:pt x="11910" y="13628"/>
                    <a:pt x="16492" y="17266"/>
                    <a:pt x="21074" y="2090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5" name="Line"/>
            <p:cNvSpPr/>
            <p:nvPr/>
          </p:nvSpPr>
          <p:spPr>
            <a:xfrm>
              <a:off x="4522394" y="2603419"/>
              <a:ext cx="10376" cy="2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6" name="Line"/>
            <p:cNvSpPr/>
            <p:nvPr/>
          </p:nvSpPr>
          <p:spPr>
            <a:xfrm>
              <a:off x="4667638" y="2676041"/>
              <a:ext cx="381071" cy="86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96" extrusionOk="0">
                  <a:moveTo>
                    <a:pt x="0" y="0"/>
                  </a:moveTo>
                  <a:cubicBezTo>
                    <a:pt x="2141" y="2840"/>
                    <a:pt x="4281" y="5680"/>
                    <a:pt x="6324" y="8433"/>
                  </a:cubicBezTo>
                  <a:cubicBezTo>
                    <a:pt x="8368" y="11187"/>
                    <a:pt x="10314" y="13855"/>
                    <a:pt x="11870" y="15791"/>
                  </a:cubicBezTo>
                  <a:cubicBezTo>
                    <a:pt x="13427" y="17727"/>
                    <a:pt x="14595" y="18932"/>
                    <a:pt x="15470" y="19836"/>
                  </a:cubicBezTo>
                  <a:cubicBezTo>
                    <a:pt x="16346" y="20739"/>
                    <a:pt x="16930" y="21342"/>
                    <a:pt x="16930" y="21471"/>
                  </a:cubicBezTo>
                  <a:cubicBezTo>
                    <a:pt x="16930" y="21600"/>
                    <a:pt x="16346" y="21256"/>
                    <a:pt x="15470" y="19793"/>
                  </a:cubicBezTo>
                  <a:cubicBezTo>
                    <a:pt x="14595" y="18330"/>
                    <a:pt x="13427" y="15748"/>
                    <a:pt x="12941" y="12951"/>
                  </a:cubicBezTo>
                  <a:cubicBezTo>
                    <a:pt x="12454" y="10155"/>
                    <a:pt x="12649" y="7143"/>
                    <a:pt x="13038" y="5422"/>
                  </a:cubicBezTo>
                  <a:cubicBezTo>
                    <a:pt x="13427" y="3700"/>
                    <a:pt x="14011" y="3270"/>
                    <a:pt x="14789" y="2926"/>
                  </a:cubicBezTo>
                  <a:cubicBezTo>
                    <a:pt x="15568" y="2582"/>
                    <a:pt x="16541" y="2324"/>
                    <a:pt x="17513" y="2280"/>
                  </a:cubicBezTo>
                  <a:cubicBezTo>
                    <a:pt x="18486" y="2237"/>
                    <a:pt x="19459" y="2410"/>
                    <a:pt x="20238" y="3141"/>
                  </a:cubicBezTo>
                  <a:cubicBezTo>
                    <a:pt x="21016" y="3873"/>
                    <a:pt x="21600" y="5163"/>
                    <a:pt x="21405" y="6540"/>
                  </a:cubicBezTo>
                  <a:cubicBezTo>
                    <a:pt x="21211" y="7917"/>
                    <a:pt x="20238" y="9380"/>
                    <a:pt x="19168" y="10284"/>
                  </a:cubicBezTo>
                  <a:cubicBezTo>
                    <a:pt x="18097" y="11187"/>
                    <a:pt x="16930" y="11531"/>
                    <a:pt x="16249" y="11445"/>
                  </a:cubicBezTo>
                  <a:cubicBezTo>
                    <a:pt x="15568" y="11359"/>
                    <a:pt x="15373" y="10843"/>
                    <a:pt x="15470" y="10327"/>
                  </a:cubicBezTo>
                  <a:cubicBezTo>
                    <a:pt x="15568" y="9810"/>
                    <a:pt x="15957" y="9294"/>
                    <a:pt x="16346" y="877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7" name="Line"/>
            <p:cNvSpPr/>
            <p:nvPr/>
          </p:nvSpPr>
          <p:spPr>
            <a:xfrm>
              <a:off x="5061871" y="2806345"/>
              <a:ext cx="124495" cy="222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6323"/>
                  </a:moveTo>
                  <a:cubicBezTo>
                    <a:pt x="1200" y="3705"/>
                    <a:pt x="2400" y="1086"/>
                    <a:pt x="4200" y="268"/>
                  </a:cubicBezTo>
                  <a:cubicBezTo>
                    <a:pt x="6000" y="-550"/>
                    <a:pt x="8400" y="432"/>
                    <a:pt x="11400" y="4195"/>
                  </a:cubicBezTo>
                  <a:cubicBezTo>
                    <a:pt x="14400" y="7959"/>
                    <a:pt x="18000" y="14505"/>
                    <a:pt x="21600" y="2105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8" name="Line"/>
            <p:cNvSpPr/>
            <p:nvPr/>
          </p:nvSpPr>
          <p:spPr>
            <a:xfrm>
              <a:off x="5165616" y="2676041"/>
              <a:ext cx="51874" cy="6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9" name="Line"/>
            <p:cNvSpPr/>
            <p:nvPr/>
          </p:nvSpPr>
          <p:spPr>
            <a:xfrm>
              <a:off x="5265249" y="2611948"/>
              <a:ext cx="325725" cy="48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529" extrusionOk="0">
                  <a:moveTo>
                    <a:pt x="7092" y="8295"/>
                  </a:moveTo>
                  <a:cubicBezTo>
                    <a:pt x="5955" y="7991"/>
                    <a:pt x="4818" y="7687"/>
                    <a:pt x="3681" y="7687"/>
                  </a:cubicBezTo>
                  <a:cubicBezTo>
                    <a:pt x="2544" y="7687"/>
                    <a:pt x="1408" y="7991"/>
                    <a:pt x="725" y="9512"/>
                  </a:cubicBezTo>
                  <a:cubicBezTo>
                    <a:pt x="43" y="11033"/>
                    <a:pt x="-184" y="13771"/>
                    <a:pt x="157" y="15444"/>
                  </a:cubicBezTo>
                  <a:cubicBezTo>
                    <a:pt x="498" y="17118"/>
                    <a:pt x="1408" y="17726"/>
                    <a:pt x="3227" y="17194"/>
                  </a:cubicBezTo>
                  <a:cubicBezTo>
                    <a:pt x="5045" y="16661"/>
                    <a:pt x="7774" y="14988"/>
                    <a:pt x="9138" y="12174"/>
                  </a:cubicBezTo>
                  <a:cubicBezTo>
                    <a:pt x="10502" y="9360"/>
                    <a:pt x="10502" y="5405"/>
                    <a:pt x="10389" y="3047"/>
                  </a:cubicBezTo>
                  <a:cubicBezTo>
                    <a:pt x="10275" y="690"/>
                    <a:pt x="10048" y="-71"/>
                    <a:pt x="10161" y="5"/>
                  </a:cubicBezTo>
                  <a:cubicBezTo>
                    <a:pt x="10275" y="81"/>
                    <a:pt x="10730" y="994"/>
                    <a:pt x="12094" y="3960"/>
                  </a:cubicBezTo>
                  <a:cubicBezTo>
                    <a:pt x="13458" y="6926"/>
                    <a:pt x="15732" y="11946"/>
                    <a:pt x="17437" y="15216"/>
                  </a:cubicBezTo>
                  <a:cubicBezTo>
                    <a:pt x="19142" y="18487"/>
                    <a:pt x="20279" y="20008"/>
                    <a:pt x="21416" y="2152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0" name="Line"/>
            <p:cNvSpPr/>
            <p:nvPr/>
          </p:nvSpPr>
          <p:spPr>
            <a:xfrm>
              <a:off x="5442022" y="211938"/>
              <a:ext cx="2275736" cy="211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84" extrusionOk="0">
                  <a:moveTo>
                    <a:pt x="626" y="691"/>
                  </a:moveTo>
                  <a:cubicBezTo>
                    <a:pt x="527" y="550"/>
                    <a:pt x="429" y="408"/>
                    <a:pt x="314" y="267"/>
                  </a:cubicBezTo>
                  <a:cubicBezTo>
                    <a:pt x="199" y="125"/>
                    <a:pt x="68" y="-16"/>
                    <a:pt x="19" y="2"/>
                  </a:cubicBezTo>
                  <a:cubicBezTo>
                    <a:pt x="-30" y="19"/>
                    <a:pt x="3" y="196"/>
                    <a:pt x="298" y="797"/>
                  </a:cubicBezTo>
                  <a:cubicBezTo>
                    <a:pt x="593" y="1398"/>
                    <a:pt x="1150" y="2423"/>
                    <a:pt x="1822" y="3484"/>
                  </a:cubicBezTo>
                  <a:cubicBezTo>
                    <a:pt x="2494" y="4544"/>
                    <a:pt x="3280" y="5640"/>
                    <a:pt x="4116" y="6577"/>
                  </a:cubicBezTo>
                  <a:cubicBezTo>
                    <a:pt x="4952" y="7514"/>
                    <a:pt x="5837" y="8292"/>
                    <a:pt x="6804" y="9069"/>
                  </a:cubicBezTo>
                  <a:cubicBezTo>
                    <a:pt x="7771" y="9847"/>
                    <a:pt x="8820" y="10625"/>
                    <a:pt x="9901" y="11420"/>
                  </a:cubicBezTo>
                  <a:cubicBezTo>
                    <a:pt x="10983" y="12216"/>
                    <a:pt x="12097" y="13029"/>
                    <a:pt x="13195" y="13860"/>
                  </a:cubicBezTo>
                  <a:cubicBezTo>
                    <a:pt x="14294" y="14690"/>
                    <a:pt x="15375" y="15539"/>
                    <a:pt x="16391" y="16423"/>
                  </a:cubicBezTo>
                  <a:cubicBezTo>
                    <a:pt x="17407" y="17306"/>
                    <a:pt x="18358" y="18226"/>
                    <a:pt x="19210" y="19092"/>
                  </a:cubicBezTo>
                  <a:cubicBezTo>
                    <a:pt x="20062" y="19958"/>
                    <a:pt x="20816" y="20771"/>
                    <a:pt x="21570" y="215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1" name="Line"/>
            <p:cNvSpPr/>
            <p:nvPr/>
          </p:nvSpPr>
          <p:spPr>
            <a:xfrm>
              <a:off x="7676258" y="2193477"/>
              <a:ext cx="453537" cy="42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19" extrusionOk="0">
                  <a:moveTo>
                    <a:pt x="8836" y="1335"/>
                  </a:moveTo>
                  <a:cubicBezTo>
                    <a:pt x="8182" y="627"/>
                    <a:pt x="7527" y="-81"/>
                    <a:pt x="7855" y="8"/>
                  </a:cubicBezTo>
                  <a:cubicBezTo>
                    <a:pt x="8182" y="96"/>
                    <a:pt x="9491" y="981"/>
                    <a:pt x="11700" y="2575"/>
                  </a:cubicBezTo>
                  <a:cubicBezTo>
                    <a:pt x="13909" y="4168"/>
                    <a:pt x="17018" y="6470"/>
                    <a:pt x="18818" y="8063"/>
                  </a:cubicBezTo>
                  <a:cubicBezTo>
                    <a:pt x="20618" y="9657"/>
                    <a:pt x="21109" y="10542"/>
                    <a:pt x="21355" y="11516"/>
                  </a:cubicBezTo>
                  <a:cubicBezTo>
                    <a:pt x="21600" y="12489"/>
                    <a:pt x="21600" y="13552"/>
                    <a:pt x="19309" y="14880"/>
                  </a:cubicBezTo>
                  <a:cubicBezTo>
                    <a:pt x="17018" y="16208"/>
                    <a:pt x="12436" y="17801"/>
                    <a:pt x="8836" y="18952"/>
                  </a:cubicBezTo>
                  <a:cubicBezTo>
                    <a:pt x="5236" y="20103"/>
                    <a:pt x="2618" y="20811"/>
                    <a:pt x="0" y="215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2" name="Line"/>
            <p:cNvSpPr/>
            <p:nvPr/>
          </p:nvSpPr>
          <p:spPr>
            <a:xfrm>
              <a:off x="7865096" y="2866722"/>
              <a:ext cx="309142" cy="736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301" extrusionOk="0">
                  <a:moveTo>
                    <a:pt x="4175" y="5586"/>
                  </a:moveTo>
                  <a:cubicBezTo>
                    <a:pt x="2735" y="3986"/>
                    <a:pt x="1295" y="2386"/>
                    <a:pt x="575" y="1336"/>
                  </a:cubicBezTo>
                  <a:cubicBezTo>
                    <a:pt x="-145" y="286"/>
                    <a:pt x="-145" y="-214"/>
                    <a:pt x="335" y="86"/>
                  </a:cubicBezTo>
                  <a:cubicBezTo>
                    <a:pt x="815" y="386"/>
                    <a:pt x="1775" y="1486"/>
                    <a:pt x="3455" y="3686"/>
                  </a:cubicBezTo>
                  <a:cubicBezTo>
                    <a:pt x="5135" y="5886"/>
                    <a:pt x="7535" y="9186"/>
                    <a:pt x="9575" y="12086"/>
                  </a:cubicBezTo>
                  <a:cubicBezTo>
                    <a:pt x="11615" y="14986"/>
                    <a:pt x="13295" y="17486"/>
                    <a:pt x="14855" y="19036"/>
                  </a:cubicBezTo>
                  <a:cubicBezTo>
                    <a:pt x="16415" y="20586"/>
                    <a:pt x="17855" y="21186"/>
                    <a:pt x="18935" y="21286"/>
                  </a:cubicBezTo>
                  <a:cubicBezTo>
                    <a:pt x="20015" y="21386"/>
                    <a:pt x="20735" y="20986"/>
                    <a:pt x="21095" y="20436"/>
                  </a:cubicBezTo>
                  <a:cubicBezTo>
                    <a:pt x="21455" y="19886"/>
                    <a:pt x="21455" y="19186"/>
                    <a:pt x="21455" y="1848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3" name="Line"/>
            <p:cNvSpPr/>
            <p:nvPr/>
          </p:nvSpPr>
          <p:spPr>
            <a:xfrm>
              <a:off x="7895894" y="2773933"/>
              <a:ext cx="285666" cy="43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6" h="21208" extrusionOk="0">
                  <a:moveTo>
                    <a:pt x="1347" y="11514"/>
                  </a:moveTo>
                  <a:cubicBezTo>
                    <a:pt x="365" y="9302"/>
                    <a:pt x="-617" y="7091"/>
                    <a:pt x="488" y="5051"/>
                  </a:cubicBezTo>
                  <a:cubicBezTo>
                    <a:pt x="1592" y="3010"/>
                    <a:pt x="4783" y="1139"/>
                    <a:pt x="8588" y="373"/>
                  </a:cubicBezTo>
                  <a:cubicBezTo>
                    <a:pt x="12392" y="-392"/>
                    <a:pt x="16810" y="-52"/>
                    <a:pt x="18897" y="2074"/>
                  </a:cubicBezTo>
                  <a:cubicBezTo>
                    <a:pt x="20983" y="4200"/>
                    <a:pt x="20738" y="8112"/>
                    <a:pt x="17915" y="11599"/>
                  </a:cubicBezTo>
                  <a:cubicBezTo>
                    <a:pt x="15092" y="15085"/>
                    <a:pt x="9692" y="18147"/>
                    <a:pt x="4292" y="212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4" name="Line"/>
            <p:cNvSpPr/>
            <p:nvPr/>
          </p:nvSpPr>
          <p:spPr>
            <a:xfrm>
              <a:off x="8265610" y="3093411"/>
              <a:ext cx="396232" cy="36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091" extrusionOk="0">
                  <a:moveTo>
                    <a:pt x="672" y="8862"/>
                  </a:moveTo>
                  <a:cubicBezTo>
                    <a:pt x="297" y="7662"/>
                    <a:pt x="-79" y="6462"/>
                    <a:pt x="15" y="6362"/>
                  </a:cubicBezTo>
                  <a:cubicBezTo>
                    <a:pt x="109" y="6262"/>
                    <a:pt x="672" y="7262"/>
                    <a:pt x="2175" y="9662"/>
                  </a:cubicBezTo>
                  <a:cubicBezTo>
                    <a:pt x="3678" y="12062"/>
                    <a:pt x="6119" y="15862"/>
                    <a:pt x="7810" y="18162"/>
                  </a:cubicBezTo>
                  <a:cubicBezTo>
                    <a:pt x="9500" y="20462"/>
                    <a:pt x="10439" y="21262"/>
                    <a:pt x="10345" y="21062"/>
                  </a:cubicBezTo>
                  <a:cubicBezTo>
                    <a:pt x="10251" y="20862"/>
                    <a:pt x="9124" y="19662"/>
                    <a:pt x="7998" y="16862"/>
                  </a:cubicBezTo>
                  <a:cubicBezTo>
                    <a:pt x="6871" y="14062"/>
                    <a:pt x="5744" y="9662"/>
                    <a:pt x="5838" y="6462"/>
                  </a:cubicBezTo>
                  <a:cubicBezTo>
                    <a:pt x="5931" y="3262"/>
                    <a:pt x="7246" y="1262"/>
                    <a:pt x="10064" y="462"/>
                  </a:cubicBezTo>
                  <a:cubicBezTo>
                    <a:pt x="12881" y="-338"/>
                    <a:pt x="17201" y="62"/>
                    <a:pt x="21521" y="4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5" name="Line"/>
            <p:cNvSpPr/>
            <p:nvPr/>
          </p:nvSpPr>
          <p:spPr>
            <a:xfrm>
              <a:off x="8651466" y="3100122"/>
              <a:ext cx="264267" cy="285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468" extrusionOk="0">
                  <a:moveTo>
                    <a:pt x="8910" y="5305"/>
                  </a:moveTo>
                  <a:cubicBezTo>
                    <a:pt x="6480" y="5057"/>
                    <a:pt x="4050" y="4809"/>
                    <a:pt x="2430" y="5181"/>
                  </a:cubicBezTo>
                  <a:cubicBezTo>
                    <a:pt x="810" y="5554"/>
                    <a:pt x="0" y="6547"/>
                    <a:pt x="675" y="9154"/>
                  </a:cubicBezTo>
                  <a:cubicBezTo>
                    <a:pt x="1350" y="11761"/>
                    <a:pt x="3510" y="15981"/>
                    <a:pt x="6615" y="18340"/>
                  </a:cubicBezTo>
                  <a:cubicBezTo>
                    <a:pt x="9720" y="20698"/>
                    <a:pt x="13770" y="21195"/>
                    <a:pt x="16740" y="19333"/>
                  </a:cubicBezTo>
                  <a:cubicBezTo>
                    <a:pt x="19710" y="17471"/>
                    <a:pt x="21600" y="13250"/>
                    <a:pt x="20115" y="9650"/>
                  </a:cubicBezTo>
                  <a:cubicBezTo>
                    <a:pt x="18630" y="6050"/>
                    <a:pt x="13770" y="3071"/>
                    <a:pt x="10260" y="1457"/>
                  </a:cubicBezTo>
                  <a:cubicBezTo>
                    <a:pt x="6750" y="-157"/>
                    <a:pt x="4590" y="-405"/>
                    <a:pt x="3105" y="588"/>
                  </a:cubicBezTo>
                  <a:cubicBezTo>
                    <a:pt x="1620" y="1581"/>
                    <a:pt x="810" y="3816"/>
                    <a:pt x="0" y="605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6" name="Line"/>
            <p:cNvSpPr/>
            <p:nvPr/>
          </p:nvSpPr>
          <p:spPr>
            <a:xfrm>
              <a:off x="9072196" y="2879743"/>
              <a:ext cx="222494" cy="501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466" extrusionOk="0">
                  <a:moveTo>
                    <a:pt x="2438" y="1937"/>
                  </a:moveTo>
                  <a:cubicBezTo>
                    <a:pt x="1442" y="902"/>
                    <a:pt x="445" y="-134"/>
                    <a:pt x="112" y="14"/>
                  </a:cubicBezTo>
                  <a:cubicBezTo>
                    <a:pt x="-220" y="162"/>
                    <a:pt x="112" y="1493"/>
                    <a:pt x="2106" y="4378"/>
                  </a:cubicBezTo>
                  <a:cubicBezTo>
                    <a:pt x="4100" y="7263"/>
                    <a:pt x="7755" y="11702"/>
                    <a:pt x="11245" y="14808"/>
                  </a:cubicBezTo>
                  <a:cubicBezTo>
                    <a:pt x="14734" y="17915"/>
                    <a:pt x="18057" y="19691"/>
                    <a:pt x="21380" y="2146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7" name="Line"/>
            <p:cNvSpPr/>
            <p:nvPr/>
          </p:nvSpPr>
          <p:spPr>
            <a:xfrm>
              <a:off x="9107947" y="3091023"/>
              <a:ext cx="238616" cy="9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635" y="16000"/>
                    <a:pt x="11270" y="10400"/>
                    <a:pt x="14870" y="6800"/>
                  </a:cubicBezTo>
                  <a:cubicBezTo>
                    <a:pt x="18470" y="3200"/>
                    <a:pt x="20035" y="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8" name="Line"/>
            <p:cNvSpPr/>
            <p:nvPr/>
          </p:nvSpPr>
          <p:spPr>
            <a:xfrm>
              <a:off x="9375836" y="2957801"/>
              <a:ext cx="375334" cy="339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558" extrusionOk="0">
                  <a:moveTo>
                    <a:pt x="1890" y="13741"/>
                  </a:moveTo>
                  <a:cubicBezTo>
                    <a:pt x="899" y="13741"/>
                    <a:pt x="-92" y="13741"/>
                    <a:pt x="7" y="13531"/>
                  </a:cubicBezTo>
                  <a:cubicBezTo>
                    <a:pt x="106" y="13322"/>
                    <a:pt x="1295" y="12902"/>
                    <a:pt x="2781" y="11749"/>
                  </a:cubicBezTo>
                  <a:cubicBezTo>
                    <a:pt x="4268" y="10596"/>
                    <a:pt x="6051" y="8708"/>
                    <a:pt x="6943" y="6611"/>
                  </a:cubicBezTo>
                  <a:cubicBezTo>
                    <a:pt x="7835" y="4514"/>
                    <a:pt x="7835" y="2207"/>
                    <a:pt x="7141" y="949"/>
                  </a:cubicBezTo>
                  <a:cubicBezTo>
                    <a:pt x="6447" y="-309"/>
                    <a:pt x="5060" y="-519"/>
                    <a:pt x="3574" y="1578"/>
                  </a:cubicBezTo>
                  <a:cubicBezTo>
                    <a:pt x="2088" y="3675"/>
                    <a:pt x="502" y="8079"/>
                    <a:pt x="304" y="11749"/>
                  </a:cubicBezTo>
                  <a:cubicBezTo>
                    <a:pt x="106" y="15419"/>
                    <a:pt x="1295" y="18355"/>
                    <a:pt x="3475" y="19718"/>
                  </a:cubicBezTo>
                  <a:cubicBezTo>
                    <a:pt x="5655" y="21081"/>
                    <a:pt x="8825" y="20871"/>
                    <a:pt x="11104" y="18460"/>
                  </a:cubicBezTo>
                  <a:cubicBezTo>
                    <a:pt x="13383" y="16048"/>
                    <a:pt x="14770" y="11434"/>
                    <a:pt x="15365" y="8498"/>
                  </a:cubicBezTo>
                  <a:cubicBezTo>
                    <a:pt x="15959" y="5563"/>
                    <a:pt x="15761" y="4304"/>
                    <a:pt x="15266" y="3256"/>
                  </a:cubicBezTo>
                  <a:cubicBezTo>
                    <a:pt x="14770" y="2207"/>
                    <a:pt x="13978" y="1368"/>
                    <a:pt x="13482" y="1473"/>
                  </a:cubicBezTo>
                  <a:cubicBezTo>
                    <a:pt x="12987" y="1578"/>
                    <a:pt x="12789" y="2627"/>
                    <a:pt x="13284" y="5353"/>
                  </a:cubicBezTo>
                  <a:cubicBezTo>
                    <a:pt x="13780" y="8079"/>
                    <a:pt x="14969" y="12483"/>
                    <a:pt x="16455" y="15209"/>
                  </a:cubicBezTo>
                  <a:cubicBezTo>
                    <a:pt x="17941" y="17935"/>
                    <a:pt x="19725" y="18984"/>
                    <a:pt x="21508" y="2003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9" name="Line"/>
            <p:cNvSpPr/>
            <p:nvPr/>
          </p:nvSpPr>
          <p:spPr>
            <a:xfrm>
              <a:off x="9607464" y="2788352"/>
              <a:ext cx="81459" cy="9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500" extrusionOk="0">
                  <a:moveTo>
                    <a:pt x="4999" y="13797"/>
                  </a:moveTo>
                  <a:cubicBezTo>
                    <a:pt x="2299" y="7838"/>
                    <a:pt x="-401" y="1879"/>
                    <a:pt x="49" y="390"/>
                  </a:cubicBezTo>
                  <a:cubicBezTo>
                    <a:pt x="499" y="-1100"/>
                    <a:pt x="4099" y="1879"/>
                    <a:pt x="8149" y="5976"/>
                  </a:cubicBezTo>
                  <a:cubicBezTo>
                    <a:pt x="12199" y="10072"/>
                    <a:pt x="16699" y="15286"/>
                    <a:pt x="21199" y="205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0" name="Line"/>
            <p:cNvSpPr/>
            <p:nvPr/>
          </p:nvSpPr>
          <p:spPr>
            <a:xfrm>
              <a:off x="9814806" y="2947407"/>
              <a:ext cx="455092" cy="24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325" extrusionOk="0">
                  <a:moveTo>
                    <a:pt x="916" y="3459"/>
                  </a:moveTo>
                  <a:cubicBezTo>
                    <a:pt x="589" y="1659"/>
                    <a:pt x="261" y="-141"/>
                    <a:pt x="98" y="9"/>
                  </a:cubicBezTo>
                  <a:cubicBezTo>
                    <a:pt x="-66" y="159"/>
                    <a:pt x="-66" y="2259"/>
                    <a:pt x="425" y="5709"/>
                  </a:cubicBezTo>
                  <a:cubicBezTo>
                    <a:pt x="916" y="9159"/>
                    <a:pt x="1898" y="13959"/>
                    <a:pt x="2716" y="16959"/>
                  </a:cubicBezTo>
                  <a:cubicBezTo>
                    <a:pt x="3534" y="19959"/>
                    <a:pt x="4189" y="21159"/>
                    <a:pt x="4843" y="21309"/>
                  </a:cubicBezTo>
                  <a:cubicBezTo>
                    <a:pt x="5498" y="21459"/>
                    <a:pt x="6152" y="20559"/>
                    <a:pt x="7379" y="17859"/>
                  </a:cubicBezTo>
                  <a:cubicBezTo>
                    <a:pt x="8607" y="15159"/>
                    <a:pt x="10407" y="10659"/>
                    <a:pt x="11716" y="8109"/>
                  </a:cubicBezTo>
                  <a:cubicBezTo>
                    <a:pt x="13025" y="5559"/>
                    <a:pt x="13843" y="4959"/>
                    <a:pt x="14498" y="5259"/>
                  </a:cubicBezTo>
                  <a:cubicBezTo>
                    <a:pt x="15152" y="5559"/>
                    <a:pt x="15643" y="6759"/>
                    <a:pt x="16789" y="9459"/>
                  </a:cubicBezTo>
                  <a:cubicBezTo>
                    <a:pt x="17934" y="12159"/>
                    <a:pt x="19734" y="16359"/>
                    <a:pt x="21534" y="2055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1" name="Line"/>
            <p:cNvSpPr/>
            <p:nvPr/>
          </p:nvSpPr>
          <p:spPr>
            <a:xfrm>
              <a:off x="5829588" y="2437010"/>
              <a:ext cx="175935" cy="86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524" extrusionOk="0">
                  <a:moveTo>
                    <a:pt x="20329" y="2602"/>
                  </a:moveTo>
                  <a:cubicBezTo>
                    <a:pt x="20753" y="2170"/>
                    <a:pt x="21176" y="1738"/>
                    <a:pt x="21388" y="1220"/>
                  </a:cubicBezTo>
                  <a:cubicBezTo>
                    <a:pt x="21600" y="702"/>
                    <a:pt x="21600" y="97"/>
                    <a:pt x="21388" y="10"/>
                  </a:cubicBezTo>
                  <a:cubicBezTo>
                    <a:pt x="21176" y="-76"/>
                    <a:pt x="20753" y="356"/>
                    <a:pt x="18424" y="2041"/>
                  </a:cubicBezTo>
                  <a:cubicBezTo>
                    <a:pt x="16094" y="3726"/>
                    <a:pt x="11859" y="6663"/>
                    <a:pt x="8471" y="9774"/>
                  </a:cubicBezTo>
                  <a:cubicBezTo>
                    <a:pt x="5082" y="12884"/>
                    <a:pt x="2541" y="16167"/>
                    <a:pt x="1271" y="18154"/>
                  </a:cubicBezTo>
                  <a:cubicBezTo>
                    <a:pt x="0" y="20142"/>
                    <a:pt x="0" y="20833"/>
                    <a:pt x="0" y="2152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2" name="Line"/>
            <p:cNvSpPr/>
            <p:nvPr/>
          </p:nvSpPr>
          <p:spPr>
            <a:xfrm>
              <a:off x="4411732" y="3756625"/>
              <a:ext cx="193659" cy="52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771" y="2051"/>
                  </a:moveTo>
                  <a:cubicBezTo>
                    <a:pt x="386" y="1062"/>
                    <a:pt x="0" y="74"/>
                    <a:pt x="0" y="4"/>
                  </a:cubicBezTo>
                  <a:cubicBezTo>
                    <a:pt x="0" y="-67"/>
                    <a:pt x="386" y="780"/>
                    <a:pt x="2121" y="3180"/>
                  </a:cubicBezTo>
                  <a:cubicBezTo>
                    <a:pt x="3857" y="5580"/>
                    <a:pt x="6943" y="9533"/>
                    <a:pt x="9450" y="12639"/>
                  </a:cubicBezTo>
                  <a:cubicBezTo>
                    <a:pt x="11957" y="15745"/>
                    <a:pt x="13886" y="18004"/>
                    <a:pt x="15814" y="19345"/>
                  </a:cubicBezTo>
                  <a:cubicBezTo>
                    <a:pt x="17743" y="20686"/>
                    <a:pt x="19671" y="21109"/>
                    <a:pt x="21600" y="2153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3" name="Line"/>
            <p:cNvSpPr/>
            <p:nvPr/>
          </p:nvSpPr>
          <p:spPr>
            <a:xfrm>
              <a:off x="4242281" y="3642802"/>
              <a:ext cx="477230" cy="19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9" extrusionOk="0">
                  <a:moveTo>
                    <a:pt x="0" y="21389"/>
                  </a:moveTo>
                  <a:cubicBezTo>
                    <a:pt x="0" y="18357"/>
                    <a:pt x="0" y="15326"/>
                    <a:pt x="1096" y="12484"/>
                  </a:cubicBezTo>
                  <a:cubicBezTo>
                    <a:pt x="2191" y="9642"/>
                    <a:pt x="4383" y="6989"/>
                    <a:pt x="7435" y="4905"/>
                  </a:cubicBezTo>
                  <a:cubicBezTo>
                    <a:pt x="10487" y="2821"/>
                    <a:pt x="14400" y="1305"/>
                    <a:pt x="16748" y="547"/>
                  </a:cubicBezTo>
                  <a:cubicBezTo>
                    <a:pt x="19096" y="-211"/>
                    <a:pt x="19878" y="-211"/>
                    <a:pt x="20426" y="736"/>
                  </a:cubicBezTo>
                  <a:cubicBezTo>
                    <a:pt x="20974" y="1684"/>
                    <a:pt x="21287" y="3578"/>
                    <a:pt x="21600" y="54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4" name="Line"/>
            <p:cNvSpPr/>
            <p:nvPr/>
          </p:nvSpPr>
          <p:spPr>
            <a:xfrm>
              <a:off x="4335652" y="3972861"/>
              <a:ext cx="446107" cy="10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60" y="14400"/>
                    <a:pt x="11721" y="7200"/>
                    <a:pt x="15321" y="3600"/>
                  </a:cubicBezTo>
                  <a:cubicBezTo>
                    <a:pt x="18921" y="0"/>
                    <a:pt x="2026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5" name="Line"/>
            <p:cNvSpPr/>
            <p:nvPr/>
          </p:nvSpPr>
          <p:spPr>
            <a:xfrm>
              <a:off x="4807270" y="3759407"/>
              <a:ext cx="565838" cy="515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307" extrusionOk="0">
                  <a:moveTo>
                    <a:pt x="4165" y="12262"/>
                  </a:moveTo>
                  <a:cubicBezTo>
                    <a:pt x="3506" y="11690"/>
                    <a:pt x="2848" y="11118"/>
                    <a:pt x="2189" y="10760"/>
                  </a:cubicBezTo>
                  <a:cubicBezTo>
                    <a:pt x="1530" y="10402"/>
                    <a:pt x="872" y="10259"/>
                    <a:pt x="477" y="10617"/>
                  </a:cubicBezTo>
                  <a:cubicBezTo>
                    <a:pt x="82" y="10975"/>
                    <a:pt x="-50" y="11833"/>
                    <a:pt x="16" y="13478"/>
                  </a:cubicBezTo>
                  <a:cubicBezTo>
                    <a:pt x="82" y="15123"/>
                    <a:pt x="345" y="17555"/>
                    <a:pt x="674" y="19057"/>
                  </a:cubicBezTo>
                  <a:cubicBezTo>
                    <a:pt x="1004" y="20559"/>
                    <a:pt x="1399" y="21131"/>
                    <a:pt x="1991" y="21274"/>
                  </a:cubicBezTo>
                  <a:cubicBezTo>
                    <a:pt x="2584" y="21417"/>
                    <a:pt x="3374" y="21131"/>
                    <a:pt x="4296" y="19557"/>
                  </a:cubicBezTo>
                  <a:cubicBezTo>
                    <a:pt x="5218" y="17984"/>
                    <a:pt x="6272" y="15123"/>
                    <a:pt x="7128" y="14551"/>
                  </a:cubicBezTo>
                  <a:cubicBezTo>
                    <a:pt x="7984" y="13979"/>
                    <a:pt x="8643" y="15695"/>
                    <a:pt x="9170" y="16911"/>
                  </a:cubicBezTo>
                  <a:cubicBezTo>
                    <a:pt x="9696" y="18127"/>
                    <a:pt x="10091" y="18842"/>
                    <a:pt x="10618" y="19271"/>
                  </a:cubicBezTo>
                  <a:cubicBezTo>
                    <a:pt x="11145" y="19700"/>
                    <a:pt x="11804" y="19843"/>
                    <a:pt x="12594" y="17984"/>
                  </a:cubicBezTo>
                  <a:cubicBezTo>
                    <a:pt x="13384" y="16124"/>
                    <a:pt x="14306" y="12262"/>
                    <a:pt x="14504" y="9401"/>
                  </a:cubicBezTo>
                  <a:cubicBezTo>
                    <a:pt x="14701" y="6540"/>
                    <a:pt x="14174" y="4681"/>
                    <a:pt x="13713" y="3107"/>
                  </a:cubicBezTo>
                  <a:cubicBezTo>
                    <a:pt x="13252" y="1534"/>
                    <a:pt x="12857" y="246"/>
                    <a:pt x="12791" y="32"/>
                  </a:cubicBezTo>
                  <a:cubicBezTo>
                    <a:pt x="12726" y="-183"/>
                    <a:pt x="12989" y="675"/>
                    <a:pt x="13845" y="2749"/>
                  </a:cubicBezTo>
                  <a:cubicBezTo>
                    <a:pt x="14701" y="4824"/>
                    <a:pt x="16150" y="8114"/>
                    <a:pt x="17533" y="10832"/>
                  </a:cubicBezTo>
                  <a:cubicBezTo>
                    <a:pt x="18916" y="13549"/>
                    <a:pt x="20233" y="15695"/>
                    <a:pt x="21550" y="1784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Line"/>
            <p:cNvSpPr/>
            <p:nvPr/>
          </p:nvSpPr>
          <p:spPr>
            <a:xfrm>
              <a:off x="5134493" y="3941737"/>
              <a:ext cx="300863" cy="14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8" y="18514"/>
                    <a:pt x="497" y="15429"/>
                    <a:pt x="4097" y="11829"/>
                  </a:cubicBezTo>
                  <a:cubicBezTo>
                    <a:pt x="7697" y="8229"/>
                    <a:pt x="14648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Line"/>
            <p:cNvSpPr/>
            <p:nvPr/>
          </p:nvSpPr>
          <p:spPr>
            <a:xfrm>
              <a:off x="5428901" y="3763529"/>
              <a:ext cx="255437" cy="385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319" extrusionOk="0">
                  <a:moveTo>
                    <a:pt x="15878" y="1248"/>
                  </a:moveTo>
                  <a:cubicBezTo>
                    <a:pt x="11899" y="484"/>
                    <a:pt x="7920" y="-281"/>
                    <a:pt x="5078" y="101"/>
                  </a:cubicBezTo>
                  <a:cubicBezTo>
                    <a:pt x="2236" y="484"/>
                    <a:pt x="531" y="2013"/>
                    <a:pt x="104" y="3638"/>
                  </a:cubicBezTo>
                  <a:cubicBezTo>
                    <a:pt x="-322" y="5262"/>
                    <a:pt x="531" y="6983"/>
                    <a:pt x="3231" y="8703"/>
                  </a:cubicBezTo>
                  <a:cubicBezTo>
                    <a:pt x="5931" y="10423"/>
                    <a:pt x="10478" y="12144"/>
                    <a:pt x="13604" y="13386"/>
                  </a:cubicBezTo>
                  <a:cubicBezTo>
                    <a:pt x="16731" y="14629"/>
                    <a:pt x="18436" y="15393"/>
                    <a:pt x="19573" y="16254"/>
                  </a:cubicBezTo>
                  <a:cubicBezTo>
                    <a:pt x="20710" y="17114"/>
                    <a:pt x="21278" y="18069"/>
                    <a:pt x="20852" y="18738"/>
                  </a:cubicBezTo>
                  <a:cubicBezTo>
                    <a:pt x="20425" y="19407"/>
                    <a:pt x="19004" y="19790"/>
                    <a:pt x="16873" y="20172"/>
                  </a:cubicBezTo>
                  <a:cubicBezTo>
                    <a:pt x="14741" y="20554"/>
                    <a:pt x="11899" y="20937"/>
                    <a:pt x="9057" y="213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Line"/>
            <p:cNvSpPr/>
            <p:nvPr/>
          </p:nvSpPr>
          <p:spPr>
            <a:xfrm>
              <a:off x="1951046" y="4669495"/>
              <a:ext cx="2759938" cy="63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439" extrusionOk="0">
                  <a:moveTo>
                    <a:pt x="231" y="649"/>
                  </a:moveTo>
                  <a:cubicBezTo>
                    <a:pt x="123" y="298"/>
                    <a:pt x="15" y="-52"/>
                    <a:pt x="2" y="6"/>
                  </a:cubicBezTo>
                  <a:cubicBezTo>
                    <a:pt x="-12" y="65"/>
                    <a:pt x="69" y="532"/>
                    <a:pt x="191" y="2050"/>
                  </a:cubicBezTo>
                  <a:cubicBezTo>
                    <a:pt x="312" y="3567"/>
                    <a:pt x="475" y="6136"/>
                    <a:pt x="664" y="9055"/>
                  </a:cubicBezTo>
                  <a:cubicBezTo>
                    <a:pt x="853" y="11974"/>
                    <a:pt x="1069" y="15243"/>
                    <a:pt x="1218" y="17111"/>
                  </a:cubicBezTo>
                  <a:cubicBezTo>
                    <a:pt x="1367" y="18979"/>
                    <a:pt x="1448" y="19446"/>
                    <a:pt x="1515" y="19972"/>
                  </a:cubicBezTo>
                  <a:cubicBezTo>
                    <a:pt x="1583" y="20497"/>
                    <a:pt x="1637" y="21081"/>
                    <a:pt x="1732" y="21314"/>
                  </a:cubicBezTo>
                  <a:cubicBezTo>
                    <a:pt x="1826" y="21548"/>
                    <a:pt x="1961" y="21431"/>
                    <a:pt x="2326" y="21139"/>
                  </a:cubicBezTo>
                  <a:cubicBezTo>
                    <a:pt x="2691" y="20847"/>
                    <a:pt x="3286" y="20380"/>
                    <a:pt x="3962" y="20030"/>
                  </a:cubicBezTo>
                  <a:cubicBezTo>
                    <a:pt x="4638" y="19680"/>
                    <a:pt x="5395" y="19446"/>
                    <a:pt x="6273" y="19388"/>
                  </a:cubicBezTo>
                  <a:cubicBezTo>
                    <a:pt x="7152" y="19330"/>
                    <a:pt x="8152" y="19446"/>
                    <a:pt x="9179" y="19563"/>
                  </a:cubicBezTo>
                  <a:cubicBezTo>
                    <a:pt x="10207" y="19680"/>
                    <a:pt x="11261" y="19797"/>
                    <a:pt x="12180" y="19797"/>
                  </a:cubicBezTo>
                  <a:cubicBezTo>
                    <a:pt x="13099" y="19797"/>
                    <a:pt x="13883" y="19680"/>
                    <a:pt x="14748" y="19680"/>
                  </a:cubicBezTo>
                  <a:cubicBezTo>
                    <a:pt x="15614" y="19680"/>
                    <a:pt x="16560" y="19797"/>
                    <a:pt x="17506" y="19913"/>
                  </a:cubicBezTo>
                  <a:cubicBezTo>
                    <a:pt x="18452" y="20030"/>
                    <a:pt x="19398" y="20147"/>
                    <a:pt x="20034" y="20147"/>
                  </a:cubicBezTo>
                  <a:cubicBezTo>
                    <a:pt x="20669" y="20147"/>
                    <a:pt x="20993" y="20030"/>
                    <a:pt x="21223" y="19913"/>
                  </a:cubicBezTo>
                  <a:cubicBezTo>
                    <a:pt x="21453" y="19797"/>
                    <a:pt x="21588" y="19680"/>
                    <a:pt x="21574" y="19855"/>
                  </a:cubicBezTo>
                  <a:cubicBezTo>
                    <a:pt x="21561" y="20030"/>
                    <a:pt x="21399" y="20497"/>
                    <a:pt x="21237" y="209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Line"/>
            <p:cNvSpPr/>
            <p:nvPr/>
          </p:nvSpPr>
          <p:spPr>
            <a:xfrm>
              <a:off x="4750634" y="5290429"/>
              <a:ext cx="103747" cy="49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" y="3600"/>
                    <a:pt x="1440" y="7200"/>
                    <a:pt x="3240" y="10500"/>
                  </a:cubicBezTo>
                  <a:cubicBezTo>
                    <a:pt x="5040" y="13800"/>
                    <a:pt x="7920" y="16800"/>
                    <a:pt x="11160" y="18600"/>
                  </a:cubicBezTo>
                  <a:cubicBezTo>
                    <a:pt x="14400" y="20400"/>
                    <a:pt x="18000" y="21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Line"/>
            <p:cNvSpPr/>
            <p:nvPr/>
          </p:nvSpPr>
          <p:spPr>
            <a:xfrm>
              <a:off x="4626139" y="5289519"/>
              <a:ext cx="3855877" cy="9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1" extrusionOk="0">
                  <a:moveTo>
                    <a:pt x="0" y="7145"/>
                  </a:moveTo>
                  <a:cubicBezTo>
                    <a:pt x="271" y="4060"/>
                    <a:pt x="542" y="974"/>
                    <a:pt x="1017" y="202"/>
                  </a:cubicBezTo>
                  <a:cubicBezTo>
                    <a:pt x="1492" y="-569"/>
                    <a:pt x="2170" y="974"/>
                    <a:pt x="2828" y="2902"/>
                  </a:cubicBezTo>
                  <a:cubicBezTo>
                    <a:pt x="3487" y="4831"/>
                    <a:pt x="4126" y="7145"/>
                    <a:pt x="4804" y="9074"/>
                  </a:cubicBezTo>
                  <a:cubicBezTo>
                    <a:pt x="5482" y="11002"/>
                    <a:pt x="6199" y="12545"/>
                    <a:pt x="6955" y="13317"/>
                  </a:cubicBezTo>
                  <a:cubicBezTo>
                    <a:pt x="7710" y="14088"/>
                    <a:pt x="8504" y="14088"/>
                    <a:pt x="9308" y="14088"/>
                  </a:cubicBezTo>
                  <a:cubicBezTo>
                    <a:pt x="10112" y="14088"/>
                    <a:pt x="10926" y="14088"/>
                    <a:pt x="11740" y="13702"/>
                  </a:cubicBezTo>
                  <a:cubicBezTo>
                    <a:pt x="12553" y="13317"/>
                    <a:pt x="13367" y="12545"/>
                    <a:pt x="14200" y="12160"/>
                  </a:cubicBezTo>
                  <a:cubicBezTo>
                    <a:pt x="15033" y="11774"/>
                    <a:pt x="15885" y="11774"/>
                    <a:pt x="16709" y="11774"/>
                  </a:cubicBezTo>
                  <a:cubicBezTo>
                    <a:pt x="17532" y="11774"/>
                    <a:pt x="18326" y="11774"/>
                    <a:pt x="19033" y="12160"/>
                  </a:cubicBezTo>
                  <a:cubicBezTo>
                    <a:pt x="19740" y="12545"/>
                    <a:pt x="20360" y="13317"/>
                    <a:pt x="20728" y="13702"/>
                  </a:cubicBezTo>
                  <a:cubicBezTo>
                    <a:pt x="21096" y="14088"/>
                    <a:pt x="21213" y="14088"/>
                    <a:pt x="21338" y="14474"/>
                  </a:cubicBezTo>
                  <a:cubicBezTo>
                    <a:pt x="21464" y="14860"/>
                    <a:pt x="21600" y="15631"/>
                    <a:pt x="21600" y="16788"/>
                  </a:cubicBezTo>
                  <a:cubicBezTo>
                    <a:pt x="21600" y="17945"/>
                    <a:pt x="21464" y="19488"/>
                    <a:pt x="21329" y="210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Line"/>
            <p:cNvSpPr/>
            <p:nvPr/>
          </p:nvSpPr>
          <p:spPr>
            <a:xfrm>
              <a:off x="8786335" y="4311762"/>
              <a:ext cx="31125" cy="99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9"/>
                  </a:moveTo>
                  <a:cubicBezTo>
                    <a:pt x="16800" y="1495"/>
                    <a:pt x="12000" y="1121"/>
                    <a:pt x="8400" y="747"/>
                  </a:cubicBezTo>
                  <a:cubicBezTo>
                    <a:pt x="4800" y="374"/>
                    <a:pt x="2400" y="0"/>
                    <a:pt x="2400" y="0"/>
                  </a:cubicBezTo>
                  <a:cubicBezTo>
                    <a:pt x="2400" y="0"/>
                    <a:pt x="4800" y="374"/>
                    <a:pt x="4800" y="1906"/>
                  </a:cubicBezTo>
                  <a:cubicBezTo>
                    <a:pt x="4800" y="3438"/>
                    <a:pt x="2400" y="6129"/>
                    <a:pt x="1200" y="8745"/>
                  </a:cubicBezTo>
                  <a:cubicBezTo>
                    <a:pt x="0" y="11361"/>
                    <a:pt x="0" y="13902"/>
                    <a:pt x="2400" y="15845"/>
                  </a:cubicBezTo>
                  <a:cubicBezTo>
                    <a:pt x="4800" y="17788"/>
                    <a:pt x="9600" y="19134"/>
                    <a:pt x="9600" y="19993"/>
                  </a:cubicBezTo>
                  <a:cubicBezTo>
                    <a:pt x="9600" y="20853"/>
                    <a:pt x="4800" y="2122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Line"/>
            <p:cNvSpPr/>
            <p:nvPr/>
          </p:nvSpPr>
          <p:spPr>
            <a:xfrm>
              <a:off x="4833631" y="4481213"/>
              <a:ext cx="114120" cy="77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18" y="2592"/>
                    <a:pt x="5236" y="5184"/>
                    <a:pt x="6545" y="8208"/>
                  </a:cubicBezTo>
                  <a:cubicBezTo>
                    <a:pt x="7855" y="11232"/>
                    <a:pt x="7855" y="14688"/>
                    <a:pt x="10145" y="16992"/>
                  </a:cubicBezTo>
                  <a:cubicBezTo>
                    <a:pt x="12436" y="19296"/>
                    <a:pt x="17018" y="204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3" name="Line"/>
            <p:cNvSpPr/>
            <p:nvPr/>
          </p:nvSpPr>
          <p:spPr>
            <a:xfrm>
              <a:off x="3392754" y="6057724"/>
              <a:ext cx="393047" cy="68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338" extrusionOk="0">
                  <a:moveTo>
                    <a:pt x="10735" y="4549"/>
                  </a:moveTo>
                  <a:cubicBezTo>
                    <a:pt x="11114" y="3577"/>
                    <a:pt x="11493" y="2605"/>
                    <a:pt x="11777" y="1741"/>
                  </a:cubicBezTo>
                  <a:cubicBezTo>
                    <a:pt x="12061" y="877"/>
                    <a:pt x="12251" y="121"/>
                    <a:pt x="12346" y="13"/>
                  </a:cubicBezTo>
                  <a:cubicBezTo>
                    <a:pt x="12440" y="-95"/>
                    <a:pt x="12440" y="445"/>
                    <a:pt x="11303" y="2227"/>
                  </a:cubicBezTo>
                  <a:cubicBezTo>
                    <a:pt x="10167" y="4009"/>
                    <a:pt x="7893" y="7033"/>
                    <a:pt x="5998" y="9949"/>
                  </a:cubicBezTo>
                  <a:cubicBezTo>
                    <a:pt x="4103" y="12865"/>
                    <a:pt x="2588" y="15673"/>
                    <a:pt x="1640" y="17401"/>
                  </a:cubicBezTo>
                  <a:cubicBezTo>
                    <a:pt x="693" y="19129"/>
                    <a:pt x="314" y="19777"/>
                    <a:pt x="124" y="20371"/>
                  </a:cubicBezTo>
                  <a:cubicBezTo>
                    <a:pt x="-65" y="20965"/>
                    <a:pt x="-65" y="21505"/>
                    <a:pt x="314" y="21289"/>
                  </a:cubicBezTo>
                  <a:cubicBezTo>
                    <a:pt x="693" y="21073"/>
                    <a:pt x="1451" y="20101"/>
                    <a:pt x="3346" y="18049"/>
                  </a:cubicBezTo>
                  <a:cubicBezTo>
                    <a:pt x="5240" y="15997"/>
                    <a:pt x="8272" y="12865"/>
                    <a:pt x="10072" y="11083"/>
                  </a:cubicBezTo>
                  <a:cubicBezTo>
                    <a:pt x="11872" y="9301"/>
                    <a:pt x="12440" y="8869"/>
                    <a:pt x="13009" y="8437"/>
                  </a:cubicBezTo>
                  <a:cubicBezTo>
                    <a:pt x="13577" y="8005"/>
                    <a:pt x="14146" y="7573"/>
                    <a:pt x="14146" y="7627"/>
                  </a:cubicBezTo>
                  <a:cubicBezTo>
                    <a:pt x="14146" y="7681"/>
                    <a:pt x="13577" y="8221"/>
                    <a:pt x="11777" y="9463"/>
                  </a:cubicBezTo>
                  <a:cubicBezTo>
                    <a:pt x="9977" y="10705"/>
                    <a:pt x="6946" y="12649"/>
                    <a:pt x="5335" y="13891"/>
                  </a:cubicBezTo>
                  <a:cubicBezTo>
                    <a:pt x="3724" y="15133"/>
                    <a:pt x="3535" y="15673"/>
                    <a:pt x="3819" y="16105"/>
                  </a:cubicBezTo>
                  <a:cubicBezTo>
                    <a:pt x="4103" y="16537"/>
                    <a:pt x="4861" y="16861"/>
                    <a:pt x="7893" y="17077"/>
                  </a:cubicBezTo>
                  <a:cubicBezTo>
                    <a:pt x="10924" y="17293"/>
                    <a:pt x="16230" y="17401"/>
                    <a:pt x="21535" y="17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4" name="Line"/>
            <p:cNvSpPr/>
            <p:nvPr/>
          </p:nvSpPr>
          <p:spPr>
            <a:xfrm>
              <a:off x="3803610" y="6406768"/>
              <a:ext cx="158559" cy="31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412" extrusionOk="0">
                  <a:moveTo>
                    <a:pt x="5906" y="5851"/>
                  </a:moveTo>
                  <a:cubicBezTo>
                    <a:pt x="4068" y="4689"/>
                    <a:pt x="2229" y="3528"/>
                    <a:pt x="1081" y="3528"/>
                  </a:cubicBezTo>
                  <a:cubicBezTo>
                    <a:pt x="-68" y="3528"/>
                    <a:pt x="-528" y="4689"/>
                    <a:pt x="851" y="7477"/>
                  </a:cubicBezTo>
                  <a:cubicBezTo>
                    <a:pt x="2229" y="10264"/>
                    <a:pt x="5446" y="14677"/>
                    <a:pt x="7515" y="17464"/>
                  </a:cubicBezTo>
                  <a:cubicBezTo>
                    <a:pt x="9583" y="20251"/>
                    <a:pt x="10502" y="21412"/>
                    <a:pt x="10732" y="21412"/>
                  </a:cubicBezTo>
                  <a:cubicBezTo>
                    <a:pt x="10961" y="21412"/>
                    <a:pt x="10502" y="20251"/>
                    <a:pt x="8893" y="17115"/>
                  </a:cubicBezTo>
                  <a:cubicBezTo>
                    <a:pt x="7285" y="13980"/>
                    <a:pt x="4527" y="8870"/>
                    <a:pt x="3149" y="5735"/>
                  </a:cubicBezTo>
                  <a:cubicBezTo>
                    <a:pt x="1770" y="2599"/>
                    <a:pt x="1770" y="1438"/>
                    <a:pt x="2919" y="741"/>
                  </a:cubicBezTo>
                  <a:cubicBezTo>
                    <a:pt x="4068" y="44"/>
                    <a:pt x="6366" y="-188"/>
                    <a:pt x="9583" y="160"/>
                  </a:cubicBezTo>
                  <a:cubicBezTo>
                    <a:pt x="12800" y="509"/>
                    <a:pt x="16936" y="1438"/>
                    <a:pt x="21072" y="23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Line"/>
            <p:cNvSpPr/>
            <p:nvPr/>
          </p:nvSpPr>
          <p:spPr>
            <a:xfrm>
              <a:off x="3981070" y="6216560"/>
              <a:ext cx="564070" cy="47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39" extrusionOk="0">
                  <a:moveTo>
                    <a:pt x="1651" y="14430"/>
                  </a:moveTo>
                  <a:cubicBezTo>
                    <a:pt x="861" y="14430"/>
                    <a:pt x="71" y="14430"/>
                    <a:pt x="5" y="14508"/>
                  </a:cubicBezTo>
                  <a:cubicBezTo>
                    <a:pt x="-61" y="14586"/>
                    <a:pt x="598" y="14743"/>
                    <a:pt x="1915" y="14430"/>
                  </a:cubicBezTo>
                  <a:cubicBezTo>
                    <a:pt x="3232" y="14116"/>
                    <a:pt x="5207" y="13334"/>
                    <a:pt x="6393" y="12551"/>
                  </a:cubicBezTo>
                  <a:cubicBezTo>
                    <a:pt x="7578" y="11769"/>
                    <a:pt x="7973" y="10986"/>
                    <a:pt x="8039" y="9890"/>
                  </a:cubicBezTo>
                  <a:cubicBezTo>
                    <a:pt x="8105" y="8795"/>
                    <a:pt x="7841" y="7386"/>
                    <a:pt x="7249" y="6682"/>
                  </a:cubicBezTo>
                  <a:cubicBezTo>
                    <a:pt x="6656" y="5977"/>
                    <a:pt x="5734" y="5977"/>
                    <a:pt x="4812" y="7230"/>
                  </a:cubicBezTo>
                  <a:cubicBezTo>
                    <a:pt x="3890" y="8482"/>
                    <a:pt x="2968" y="10986"/>
                    <a:pt x="2639" y="13334"/>
                  </a:cubicBezTo>
                  <a:cubicBezTo>
                    <a:pt x="2310" y="15682"/>
                    <a:pt x="2573" y="17873"/>
                    <a:pt x="3561" y="19282"/>
                  </a:cubicBezTo>
                  <a:cubicBezTo>
                    <a:pt x="4549" y="20690"/>
                    <a:pt x="6261" y="21316"/>
                    <a:pt x="7907" y="20612"/>
                  </a:cubicBezTo>
                  <a:cubicBezTo>
                    <a:pt x="9554" y="19908"/>
                    <a:pt x="11134" y="17873"/>
                    <a:pt x="12122" y="14899"/>
                  </a:cubicBezTo>
                  <a:cubicBezTo>
                    <a:pt x="13110" y="11925"/>
                    <a:pt x="13505" y="8012"/>
                    <a:pt x="13571" y="5508"/>
                  </a:cubicBezTo>
                  <a:cubicBezTo>
                    <a:pt x="13637" y="3003"/>
                    <a:pt x="13373" y="1908"/>
                    <a:pt x="12912" y="1125"/>
                  </a:cubicBezTo>
                  <a:cubicBezTo>
                    <a:pt x="12451" y="343"/>
                    <a:pt x="11793" y="-127"/>
                    <a:pt x="11398" y="30"/>
                  </a:cubicBezTo>
                  <a:cubicBezTo>
                    <a:pt x="11002" y="186"/>
                    <a:pt x="10871" y="969"/>
                    <a:pt x="10871" y="3395"/>
                  </a:cubicBezTo>
                  <a:cubicBezTo>
                    <a:pt x="10871" y="5821"/>
                    <a:pt x="11002" y="9890"/>
                    <a:pt x="11266" y="12316"/>
                  </a:cubicBezTo>
                  <a:cubicBezTo>
                    <a:pt x="11529" y="14743"/>
                    <a:pt x="11924" y="15525"/>
                    <a:pt x="12451" y="15525"/>
                  </a:cubicBezTo>
                  <a:cubicBezTo>
                    <a:pt x="12978" y="15525"/>
                    <a:pt x="13637" y="14743"/>
                    <a:pt x="14559" y="13882"/>
                  </a:cubicBezTo>
                  <a:cubicBezTo>
                    <a:pt x="15480" y="13021"/>
                    <a:pt x="16666" y="12082"/>
                    <a:pt x="17588" y="11612"/>
                  </a:cubicBezTo>
                  <a:cubicBezTo>
                    <a:pt x="18510" y="11143"/>
                    <a:pt x="19168" y="11143"/>
                    <a:pt x="19695" y="11534"/>
                  </a:cubicBezTo>
                  <a:cubicBezTo>
                    <a:pt x="20222" y="11925"/>
                    <a:pt x="20617" y="12708"/>
                    <a:pt x="20946" y="14116"/>
                  </a:cubicBezTo>
                  <a:cubicBezTo>
                    <a:pt x="21276" y="15525"/>
                    <a:pt x="21539" y="17560"/>
                    <a:pt x="21473" y="18890"/>
                  </a:cubicBezTo>
                  <a:cubicBezTo>
                    <a:pt x="21407" y="20221"/>
                    <a:pt x="21012" y="20847"/>
                    <a:pt x="20354" y="21160"/>
                  </a:cubicBezTo>
                  <a:cubicBezTo>
                    <a:pt x="19695" y="21473"/>
                    <a:pt x="18773" y="21473"/>
                    <a:pt x="17917" y="21395"/>
                  </a:cubicBezTo>
                  <a:cubicBezTo>
                    <a:pt x="17061" y="21316"/>
                    <a:pt x="16271" y="21160"/>
                    <a:pt x="15810" y="20690"/>
                  </a:cubicBezTo>
                  <a:cubicBezTo>
                    <a:pt x="15349" y="20221"/>
                    <a:pt x="15217" y="19438"/>
                    <a:pt x="15085" y="186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Line"/>
            <p:cNvSpPr/>
            <p:nvPr/>
          </p:nvSpPr>
          <p:spPr>
            <a:xfrm>
              <a:off x="4622164" y="6350794"/>
              <a:ext cx="193537" cy="37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9" h="21475" extrusionOk="0">
                  <a:moveTo>
                    <a:pt x="16896" y="2875"/>
                  </a:moveTo>
                  <a:cubicBezTo>
                    <a:pt x="16164" y="1875"/>
                    <a:pt x="15431" y="875"/>
                    <a:pt x="12869" y="375"/>
                  </a:cubicBezTo>
                  <a:cubicBezTo>
                    <a:pt x="10306" y="-125"/>
                    <a:pt x="5913" y="-125"/>
                    <a:pt x="3167" y="375"/>
                  </a:cubicBezTo>
                  <a:cubicBezTo>
                    <a:pt x="421" y="875"/>
                    <a:pt x="-677" y="1875"/>
                    <a:pt x="421" y="4175"/>
                  </a:cubicBezTo>
                  <a:cubicBezTo>
                    <a:pt x="1520" y="6475"/>
                    <a:pt x="4815" y="10075"/>
                    <a:pt x="8109" y="12475"/>
                  </a:cubicBezTo>
                  <a:cubicBezTo>
                    <a:pt x="11404" y="14875"/>
                    <a:pt x="14699" y="16075"/>
                    <a:pt x="17079" y="17075"/>
                  </a:cubicBezTo>
                  <a:cubicBezTo>
                    <a:pt x="19459" y="18075"/>
                    <a:pt x="20923" y="18875"/>
                    <a:pt x="20374" y="19475"/>
                  </a:cubicBezTo>
                  <a:cubicBezTo>
                    <a:pt x="19825" y="20075"/>
                    <a:pt x="17262" y="20475"/>
                    <a:pt x="13784" y="20775"/>
                  </a:cubicBezTo>
                  <a:cubicBezTo>
                    <a:pt x="10306" y="21075"/>
                    <a:pt x="5913" y="21275"/>
                    <a:pt x="1520" y="214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Line"/>
            <p:cNvSpPr/>
            <p:nvPr/>
          </p:nvSpPr>
          <p:spPr>
            <a:xfrm>
              <a:off x="5170690" y="6161891"/>
              <a:ext cx="399535" cy="70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extrusionOk="0">
                  <a:moveTo>
                    <a:pt x="19337" y="4765"/>
                  </a:moveTo>
                  <a:cubicBezTo>
                    <a:pt x="18430" y="3388"/>
                    <a:pt x="17522" y="2012"/>
                    <a:pt x="16705" y="1165"/>
                  </a:cubicBezTo>
                  <a:cubicBezTo>
                    <a:pt x="15889" y="318"/>
                    <a:pt x="15163" y="0"/>
                    <a:pt x="13711" y="0"/>
                  </a:cubicBezTo>
                  <a:cubicBezTo>
                    <a:pt x="12258" y="0"/>
                    <a:pt x="10080" y="318"/>
                    <a:pt x="7448" y="1906"/>
                  </a:cubicBezTo>
                  <a:cubicBezTo>
                    <a:pt x="4816" y="3494"/>
                    <a:pt x="1731" y="6353"/>
                    <a:pt x="551" y="9212"/>
                  </a:cubicBezTo>
                  <a:cubicBezTo>
                    <a:pt x="-629" y="12071"/>
                    <a:pt x="97" y="14929"/>
                    <a:pt x="2638" y="16994"/>
                  </a:cubicBezTo>
                  <a:cubicBezTo>
                    <a:pt x="5179" y="19059"/>
                    <a:pt x="9536" y="20329"/>
                    <a:pt x="12894" y="20965"/>
                  </a:cubicBezTo>
                  <a:cubicBezTo>
                    <a:pt x="16252" y="21600"/>
                    <a:pt x="18611" y="21600"/>
                    <a:pt x="2097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Line"/>
            <p:cNvSpPr/>
            <p:nvPr/>
          </p:nvSpPr>
          <p:spPr>
            <a:xfrm>
              <a:off x="5539100" y="6598216"/>
              <a:ext cx="340871" cy="442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276" extrusionOk="0">
                  <a:moveTo>
                    <a:pt x="4582" y="470"/>
                  </a:moveTo>
                  <a:cubicBezTo>
                    <a:pt x="3273" y="137"/>
                    <a:pt x="1964" y="-195"/>
                    <a:pt x="1309" y="137"/>
                  </a:cubicBezTo>
                  <a:cubicBezTo>
                    <a:pt x="655" y="470"/>
                    <a:pt x="655" y="1467"/>
                    <a:pt x="1418" y="2630"/>
                  </a:cubicBezTo>
                  <a:cubicBezTo>
                    <a:pt x="2182" y="3793"/>
                    <a:pt x="3709" y="5122"/>
                    <a:pt x="5673" y="6036"/>
                  </a:cubicBezTo>
                  <a:cubicBezTo>
                    <a:pt x="7636" y="6950"/>
                    <a:pt x="10036" y="7448"/>
                    <a:pt x="12000" y="7033"/>
                  </a:cubicBezTo>
                  <a:cubicBezTo>
                    <a:pt x="13964" y="6617"/>
                    <a:pt x="15491" y="5288"/>
                    <a:pt x="16473" y="3959"/>
                  </a:cubicBezTo>
                  <a:cubicBezTo>
                    <a:pt x="17455" y="2630"/>
                    <a:pt x="17891" y="1300"/>
                    <a:pt x="18218" y="1300"/>
                  </a:cubicBezTo>
                  <a:cubicBezTo>
                    <a:pt x="18545" y="1300"/>
                    <a:pt x="18764" y="2630"/>
                    <a:pt x="19309" y="5454"/>
                  </a:cubicBezTo>
                  <a:cubicBezTo>
                    <a:pt x="19855" y="8279"/>
                    <a:pt x="20727" y="12599"/>
                    <a:pt x="21164" y="15174"/>
                  </a:cubicBezTo>
                  <a:cubicBezTo>
                    <a:pt x="21600" y="17750"/>
                    <a:pt x="21600" y="18580"/>
                    <a:pt x="21273" y="19328"/>
                  </a:cubicBezTo>
                  <a:cubicBezTo>
                    <a:pt x="20945" y="20076"/>
                    <a:pt x="20291" y="20740"/>
                    <a:pt x="18655" y="21073"/>
                  </a:cubicBezTo>
                  <a:cubicBezTo>
                    <a:pt x="17018" y="21405"/>
                    <a:pt x="14400" y="21405"/>
                    <a:pt x="11127" y="20491"/>
                  </a:cubicBezTo>
                  <a:cubicBezTo>
                    <a:pt x="7855" y="19577"/>
                    <a:pt x="3927" y="17750"/>
                    <a:pt x="0" y="159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Line"/>
            <p:cNvSpPr/>
            <p:nvPr/>
          </p:nvSpPr>
          <p:spPr>
            <a:xfrm>
              <a:off x="5948751" y="6536144"/>
              <a:ext cx="295820" cy="31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192" extrusionOk="0">
                  <a:moveTo>
                    <a:pt x="10183" y="2765"/>
                  </a:moveTo>
                  <a:cubicBezTo>
                    <a:pt x="8927" y="1826"/>
                    <a:pt x="7671" y="887"/>
                    <a:pt x="6415" y="418"/>
                  </a:cubicBezTo>
                  <a:cubicBezTo>
                    <a:pt x="5159" y="-52"/>
                    <a:pt x="3904" y="-52"/>
                    <a:pt x="2648" y="65"/>
                  </a:cubicBezTo>
                  <a:cubicBezTo>
                    <a:pt x="1392" y="183"/>
                    <a:pt x="136" y="418"/>
                    <a:pt x="11" y="3118"/>
                  </a:cubicBezTo>
                  <a:cubicBezTo>
                    <a:pt x="-115" y="5818"/>
                    <a:pt x="890" y="10983"/>
                    <a:pt x="3276" y="14504"/>
                  </a:cubicBezTo>
                  <a:cubicBezTo>
                    <a:pt x="5662" y="18026"/>
                    <a:pt x="9429" y="19905"/>
                    <a:pt x="11941" y="20726"/>
                  </a:cubicBezTo>
                  <a:cubicBezTo>
                    <a:pt x="14452" y="21548"/>
                    <a:pt x="15708" y="21313"/>
                    <a:pt x="17090" y="19787"/>
                  </a:cubicBezTo>
                  <a:cubicBezTo>
                    <a:pt x="18471" y="18261"/>
                    <a:pt x="19978" y="15444"/>
                    <a:pt x="21485" y="126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0" name="Line"/>
            <p:cNvSpPr/>
            <p:nvPr/>
          </p:nvSpPr>
          <p:spPr>
            <a:xfrm>
              <a:off x="6275693" y="6130322"/>
              <a:ext cx="155620" cy="64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9" extrusionOk="0">
                  <a:moveTo>
                    <a:pt x="2880" y="1054"/>
                  </a:moveTo>
                  <a:cubicBezTo>
                    <a:pt x="1920" y="477"/>
                    <a:pt x="960" y="-101"/>
                    <a:pt x="480" y="15"/>
                  </a:cubicBezTo>
                  <a:cubicBezTo>
                    <a:pt x="0" y="130"/>
                    <a:pt x="0" y="939"/>
                    <a:pt x="0" y="3075"/>
                  </a:cubicBezTo>
                  <a:cubicBezTo>
                    <a:pt x="0" y="5212"/>
                    <a:pt x="0" y="8678"/>
                    <a:pt x="3600" y="11970"/>
                  </a:cubicBezTo>
                  <a:cubicBezTo>
                    <a:pt x="7200" y="15262"/>
                    <a:pt x="14400" y="18380"/>
                    <a:pt x="21600" y="214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Line"/>
            <p:cNvSpPr/>
            <p:nvPr/>
          </p:nvSpPr>
          <p:spPr>
            <a:xfrm>
              <a:off x="6452061" y="6502404"/>
              <a:ext cx="331987" cy="33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6" extrusionOk="0">
                  <a:moveTo>
                    <a:pt x="0" y="9471"/>
                  </a:moveTo>
                  <a:cubicBezTo>
                    <a:pt x="3825" y="9249"/>
                    <a:pt x="7650" y="9026"/>
                    <a:pt x="10687" y="8469"/>
                  </a:cubicBezTo>
                  <a:cubicBezTo>
                    <a:pt x="13725" y="7912"/>
                    <a:pt x="15975" y="7022"/>
                    <a:pt x="17100" y="6020"/>
                  </a:cubicBezTo>
                  <a:cubicBezTo>
                    <a:pt x="18225" y="5018"/>
                    <a:pt x="18225" y="3904"/>
                    <a:pt x="17100" y="2680"/>
                  </a:cubicBezTo>
                  <a:cubicBezTo>
                    <a:pt x="15975" y="1455"/>
                    <a:pt x="13725" y="119"/>
                    <a:pt x="11362" y="7"/>
                  </a:cubicBezTo>
                  <a:cubicBezTo>
                    <a:pt x="9000" y="-104"/>
                    <a:pt x="6525" y="1009"/>
                    <a:pt x="5062" y="3125"/>
                  </a:cubicBezTo>
                  <a:cubicBezTo>
                    <a:pt x="3600" y="5240"/>
                    <a:pt x="3150" y="8358"/>
                    <a:pt x="6075" y="11587"/>
                  </a:cubicBezTo>
                  <a:cubicBezTo>
                    <a:pt x="9000" y="14816"/>
                    <a:pt x="15300" y="18156"/>
                    <a:pt x="21600" y="214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2" name="Line"/>
            <p:cNvSpPr/>
            <p:nvPr/>
          </p:nvSpPr>
          <p:spPr>
            <a:xfrm>
              <a:off x="4852382" y="7073006"/>
              <a:ext cx="105744" cy="413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320" extrusionOk="0">
                  <a:moveTo>
                    <a:pt x="4583" y="2238"/>
                  </a:moveTo>
                  <a:cubicBezTo>
                    <a:pt x="2493" y="1167"/>
                    <a:pt x="403" y="96"/>
                    <a:pt x="54" y="6"/>
                  </a:cubicBezTo>
                  <a:cubicBezTo>
                    <a:pt x="-294" y="-83"/>
                    <a:pt x="1100" y="810"/>
                    <a:pt x="2493" y="3576"/>
                  </a:cubicBezTo>
                  <a:cubicBezTo>
                    <a:pt x="3887" y="6343"/>
                    <a:pt x="5280" y="10985"/>
                    <a:pt x="5977" y="13841"/>
                  </a:cubicBezTo>
                  <a:cubicBezTo>
                    <a:pt x="6674" y="16697"/>
                    <a:pt x="6674" y="17768"/>
                    <a:pt x="7371" y="18839"/>
                  </a:cubicBezTo>
                  <a:cubicBezTo>
                    <a:pt x="8067" y="19910"/>
                    <a:pt x="9461" y="20981"/>
                    <a:pt x="11900" y="21249"/>
                  </a:cubicBezTo>
                  <a:cubicBezTo>
                    <a:pt x="14338" y="21517"/>
                    <a:pt x="17822" y="20981"/>
                    <a:pt x="21306" y="204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3" name="Line"/>
            <p:cNvSpPr/>
            <p:nvPr/>
          </p:nvSpPr>
          <p:spPr>
            <a:xfrm>
              <a:off x="5055304" y="7116350"/>
              <a:ext cx="58441" cy="52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9" h="21600" extrusionOk="0">
                  <a:moveTo>
                    <a:pt x="5879" y="0"/>
                  </a:moveTo>
                  <a:cubicBezTo>
                    <a:pt x="2279" y="1271"/>
                    <a:pt x="-1321" y="2541"/>
                    <a:pt x="479" y="5294"/>
                  </a:cubicBezTo>
                  <a:cubicBezTo>
                    <a:pt x="2279" y="8047"/>
                    <a:pt x="9479" y="12282"/>
                    <a:pt x="13679" y="15247"/>
                  </a:cubicBezTo>
                  <a:cubicBezTo>
                    <a:pt x="17879" y="18212"/>
                    <a:pt x="19079" y="19906"/>
                    <a:pt x="2027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4" name="Line"/>
            <p:cNvSpPr/>
            <p:nvPr/>
          </p:nvSpPr>
          <p:spPr>
            <a:xfrm>
              <a:off x="4698761" y="7552082"/>
              <a:ext cx="549853" cy="264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1" extrusionOk="0">
                  <a:moveTo>
                    <a:pt x="0" y="4860"/>
                  </a:moveTo>
                  <a:cubicBezTo>
                    <a:pt x="951" y="9180"/>
                    <a:pt x="1902" y="13500"/>
                    <a:pt x="3872" y="16605"/>
                  </a:cubicBezTo>
                  <a:cubicBezTo>
                    <a:pt x="5842" y="19710"/>
                    <a:pt x="8830" y="21600"/>
                    <a:pt x="11955" y="20115"/>
                  </a:cubicBezTo>
                  <a:cubicBezTo>
                    <a:pt x="15079" y="18630"/>
                    <a:pt x="18340" y="13770"/>
                    <a:pt x="19970" y="9855"/>
                  </a:cubicBezTo>
                  <a:cubicBezTo>
                    <a:pt x="21600" y="5940"/>
                    <a:pt x="21600" y="297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5" name="Line"/>
            <p:cNvSpPr/>
            <p:nvPr/>
          </p:nvSpPr>
          <p:spPr>
            <a:xfrm>
              <a:off x="1894345" y="7990700"/>
              <a:ext cx="262652" cy="76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344" extrusionOk="0">
                  <a:moveTo>
                    <a:pt x="21306" y="791"/>
                  </a:moveTo>
                  <a:cubicBezTo>
                    <a:pt x="21306" y="306"/>
                    <a:pt x="21306" y="-178"/>
                    <a:pt x="20605" y="64"/>
                  </a:cubicBezTo>
                  <a:cubicBezTo>
                    <a:pt x="19903" y="306"/>
                    <a:pt x="18501" y="1275"/>
                    <a:pt x="16397" y="3357"/>
                  </a:cubicBezTo>
                  <a:cubicBezTo>
                    <a:pt x="14293" y="5440"/>
                    <a:pt x="11488" y="8636"/>
                    <a:pt x="8683" y="11639"/>
                  </a:cubicBezTo>
                  <a:cubicBezTo>
                    <a:pt x="5877" y="14642"/>
                    <a:pt x="3072" y="17451"/>
                    <a:pt x="1529" y="19097"/>
                  </a:cubicBezTo>
                  <a:cubicBezTo>
                    <a:pt x="-13" y="20744"/>
                    <a:pt x="-294" y="21228"/>
                    <a:pt x="267" y="21325"/>
                  </a:cubicBezTo>
                  <a:cubicBezTo>
                    <a:pt x="828" y="21422"/>
                    <a:pt x="2231" y="21131"/>
                    <a:pt x="3633" y="208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6" name="Line"/>
            <p:cNvSpPr/>
            <p:nvPr/>
          </p:nvSpPr>
          <p:spPr>
            <a:xfrm>
              <a:off x="2086407" y="7972547"/>
              <a:ext cx="475197" cy="9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164" extrusionOk="0">
                  <a:moveTo>
                    <a:pt x="375" y="21164"/>
                  </a:moveTo>
                  <a:cubicBezTo>
                    <a:pt x="64" y="15205"/>
                    <a:pt x="-247" y="9247"/>
                    <a:pt x="297" y="5895"/>
                  </a:cubicBezTo>
                  <a:cubicBezTo>
                    <a:pt x="841" y="2543"/>
                    <a:pt x="2239" y="1798"/>
                    <a:pt x="5192" y="1054"/>
                  </a:cubicBezTo>
                  <a:cubicBezTo>
                    <a:pt x="8144" y="309"/>
                    <a:pt x="12651" y="-436"/>
                    <a:pt x="15603" y="309"/>
                  </a:cubicBezTo>
                  <a:cubicBezTo>
                    <a:pt x="18556" y="1054"/>
                    <a:pt x="19954" y="3288"/>
                    <a:pt x="21353" y="55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7" name="Line"/>
            <p:cNvSpPr/>
            <p:nvPr/>
          </p:nvSpPr>
          <p:spPr>
            <a:xfrm>
              <a:off x="1928755" y="8371671"/>
              <a:ext cx="508355" cy="10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02" y="14400"/>
                    <a:pt x="9404" y="7200"/>
                    <a:pt x="13004" y="3600"/>
                  </a:cubicBezTo>
                  <a:cubicBezTo>
                    <a:pt x="16604" y="0"/>
                    <a:pt x="19102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8" name="Line"/>
            <p:cNvSpPr/>
            <p:nvPr/>
          </p:nvSpPr>
          <p:spPr>
            <a:xfrm>
              <a:off x="1908006" y="8714031"/>
              <a:ext cx="529104" cy="134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2" y="18831"/>
                    <a:pt x="565" y="16062"/>
                    <a:pt x="1412" y="13846"/>
                  </a:cubicBezTo>
                  <a:cubicBezTo>
                    <a:pt x="2259" y="11631"/>
                    <a:pt x="3671" y="9969"/>
                    <a:pt x="7129" y="7754"/>
                  </a:cubicBezTo>
                  <a:cubicBezTo>
                    <a:pt x="10588" y="5539"/>
                    <a:pt x="16094" y="276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9" name="Line"/>
            <p:cNvSpPr/>
            <p:nvPr/>
          </p:nvSpPr>
          <p:spPr>
            <a:xfrm>
              <a:off x="2723792" y="8055100"/>
              <a:ext cx="180173" cy="69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1" h="21551" extrusionOk="0">
                  <a:moveTo>
                    <a:pt x="20461" y="2435"/>
                  </a:moveTo>
                  <a:cubicBezTo>
                    <a:pt x="20461" y="1895"/>
                    <a:pt x="20461" y="1355"/>
                    <a:pt x="19872" y="869"/>
                  </a:cubicBezTo>
                  <a:cubicBezTo>
                    <a:pt x="19283" y="383"/>
                    <a:pt x="18105" y="-49"/>
                    <a:pt x="17123" y="5"/>
                  </a:cubicBezTo>
                  <a:cubicBezTo>
                    <a:pt x="16141" y="59"/>
                    <a:pt x="15356" y="599"/>
                    <a:pt x="12606" y="2489"/>
                  </a:cubicBezTo>
                  <a:cubicBezTo>
                    <a:pt x="9857" y="4379"/>
                    <a:pt x="5145" y="7619"/>
                    <a:pt x="2396" y="10535"/>
                  </a:cubicBezTo>
                  <a:cubicBezTo>
                    <a:pt x="-354" y="13451"/>
                    <a:pt x="-1139" y="16043"/>
                    <a:pt x="2199" y="17825"/>
                  </a:cubicBezTo>
                  <a:cubicBezTo>
                    <a:pt x="5537" y="19607"/>
                    <a:pt x="12999" y="20579"/>
                    <a:pt x="20461" y="215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0" name="Line"/>
            <p:cNvSpPr/>
            <p:nvPr/>
          </p:nvSpPr>
          <p:spPr>
            <a:xfrm>
              <a:off x="2963584" y="8453509"/>
              <a:ext cx="248609" cy="29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182" extrusionOk="0">
                  <a:moveTo>
                    <a:pt x="2811" y="10633"/>
                  </a:moveTo>
                  <a:cubicBezTo>
                    <a:pt x="7707" y="9377"/>
                    <a:pt x="12603" y="8122"/>
                    <a:pt x="15627" y="6991"/>
                  </a:cubicBezTo>
                  <a:cubicBezTo>
                    <a:pt x="18651" y="5861"/>
                    <a:pt x="19803" y="4856"/>
                    <a:pt x="20379" y="3726"/>
                  </a:cubicBezTo>
                  <a:cubicBezTo>
                    <a:pt x="20955" y="2596"/>
                    <a:pt x="20955" y="1340"/>
                    <a:pt x="18795" y="587"/>
                  </a:cubicBezTo>
                  <a:cubicBezTo>
                    <a:pt x="16635" y="-167"/>
                    <a:pt x="12315" y="-418"/>
                    <a:pt x="8427" y="1215"/>
                  </a:cubicBezTo>
                  <a:cubicBezTo>
                    <a:pt x="4539" y="2847"/>
                    <a:pt x="1083" y="6363"/>
                    <a:pt x="219" y="9629"/>
                  </a:cubicBezTo>
                  <a:cubicBezTo>
                    <a:pt x="-645" y="12894"/>
                    <a:pt x="1083" y="15908"/>
                    <a:pt x="4827" y="17791"/>
                  </a:cubicBezTo>
                  <a:cubicBezTo>
                    <a:pt x="8571" y="19675"/>
                    <a:pt x="14331" y="20429"/>
                    <a:pt x="20091" y="211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1" name="Line"/>
            <p:cNvSpPr/>
            <p:nvPr/>
          </p:nvSpPr>
          <p:spPr>
            <a:xfrm>
              <a:off x="3287795" y="8478875"/>
              <a:ext cx="363137" cy="2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0817" extrusionOk="0">
                  <a:moveTo>
                    <a:pt x="9691" y="2618"/>
                  </a:moveTo>
                  <a:cubicBezTo>
                    <a:pt x="8884" y="1309"/>
                    <a:pt x="8077" y="0"/>
                    <a:pt x="6663" y="0"/>
                  </a:cubicBezTo>
                  <a:cubicBezTo>
                    <a:pt x="5250" y="0"/>
                    <a:pt x="3232" y="1309"/>
                    <a:pt x="1819" y="4582"/>
                  </a:cubicBezTo>
                  <a:cubicBezTo>
                    <a:pt x="405" y="7855"/>
                    <a:pt x="-402" y="13091"/>
                    <a:pt x="204" y="16527"/>
                  </a:cubicBezTo>
                  <a:cubicBezTo>
                    <a:pt x="809" y="19964"/>
                    <a:pt x="2828" y="21600"/>
                    <a:pt x="6562" y="20455"/>
                  </a:cubicBezTo>
                  <a:cubicBezTo>
                    <a:pt x="10297" y="19309"/>
                    <a:pt x="15748" y="15382"/>
                    <a:pt x="21198" y="114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2" name="Line"/>
            <p:cNvSpPr/>
            <p:nvPr/>
          </p:nvSpPr>
          <p:spPr>
            <a:xfrm>
              <a:off x="3610731" y="8238711"/>
              <a:ext cx="50576" cy="547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390" extrusionOk="0">
                  <a:moveTo>
                    <a:pt x="21060" y="3975"/>
                  </a:moveTo>
                  <a:cubicBezTo>
                    <a:pt x="19620" y="3030"/>
                    <a:pt x="18180" y="2085"/>
                    <a:pt x="16020" y="1275"/>
                  </a:cubicBezTo>
                  <a:cubicBezTo>
                    <a:pt x="13860" y="465"/>
                    <a:pt x="10980" y="-210"/>
                    <a:pt x="8100" y="60"/>
                  </a:cubicBezTo>
                  <a:cubicBezTo>
                    <a:pt x="5220" y="330"/>
                    <a:pt x="2340" y="1545"/>
                    <a:pt x="900" y="4245"/>
                  </a:cubicBezTo>
                  <a:cubicBezTo>
                    <a:pt x="-540" y="6945"/>
                    <a:pt x="-540" y="11130"/>
                    <a:pt x="3060" y="14235"/>
                  </a:cubicBezTo>
                  <a:cubicBezTo>
                    <a:pt x="6660" y="17340"/>
                    <a:pt x="13860" y="19365"/>
                    <a:pt x="21060" y="213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3" name="Line"/>
            <p:cNvSpPr/>
            <p:nvPr/>
          </p:nvSpPr>
          <p:spPr>
            <a:xfrm>
              <a:off x="3517688" y="8461070"/>
              <a:ext cx="600099" cy="23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196" extrusionOk="0">
                  <a:moveTo>
                    <a:pt x="313" y="12388"/>
                  </a:moveTo>
                  <a:cubicBezTo>
                    <a:pt x="66" y="10537"/>
                    <a:pt x="-181" y="8686"/>
                    <a:pt x="189" y="7297"/>
                  </a:cubicBezTo>
                  <a:cubicBezTo>
                    <a:pt x="560" y="5908"/>
                    <a:pt x="1547" y="4983"/>
                    <a:pt x="3337" y="4057"/>
                  </a:cubicBezTo>
                  <a:cubicBezTo>
                    <a:pt x="5126" y="3131"/>
                    <a:pt x="7718" y="2206"/>
                    <a:pt x="9323" y="1434"/>
                  </a:cubicBezTo>
                  <a:cubicBezTo>
                    <a:pt x="10928" y="663"/>
                    <a:pt x="11545" y="46"/>
                    <a:pt x="11668" y="508"/>
                  </a:cubicBezTo>
                  <a:cubicBezTo>
                    <a:pt x="11792" y="971"/>
                    <a:pt x="11421" y="2514"/>
                    <a:pt x="11174" y="4983"/>
                  </a:cubicBezTo>
                  <a:cubicBezTo>
                    <a:pt x="10928" y="7451"/>
                    <a:pt x="10804" y="10846"/>
                    <a:pt x="10804" y="13314"/>
                  </a:cubicBezTo>
                  <a:cubicBezTo>
                    <a:pt x="10804" y="15783"/>
                    <a:pt x="10928" y="17326"/>
                    <a:pt x="11174" y="18714"/>
                  </a:cubicBezTo>
                  <a:cubicBezTo>
                    <a:pt x="11421" y="20103"/>
                    <a:pt x="11792" y="21337"/>
                    <a:pt x="11977" y="21183"/>
                  </a:cubicBezTo>
                  <a:cubicBezTo>
                    <a:pt x="12162" y="21028"/>
                    <a:pt x="12162" y="19486"/>
                    <a:pt x="12532" y="16091"/>
                  </a:cubicBezTo>
                  <a:cubicBezTo>
                    <a:pt x="12902" y="12697"/>
                    <a:pt x="13643" y="7451"/>
                    <a:pt x="14630" y="4211"/>
                  </a:cubicBezTo>
                  <a:cubicBezTo>
                    <a:pt x="15618" y="971"/>
                    <a:pt x="16852" y="-263"/>
                    <a:pt x="18025" y="46"/>
                  </a:cubicBezTo>
                  <a:cubicBezTo>
                    <a:pt x="19197" y="354"/>
                    <a:pt x="20308" y="2206"/>
                    <a:pt x="21419" y="4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4" name="Line"/>
            <p:cNvSpPr/>
            <p:nvPr/>
          </p:nvSpPr>
          <p:spPr>
            <a:xfrm>
              <a:off x="4039583" y="8392420"/>
              <a:ext cx="220254" cy="286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0795" extrusionOk="0">
                  <a:moveTo>
                    <a:pt x="15255" y="9042"/>
                  </a:moveTo>
                  <a:cubicBezTo>
                    <a:pt x="12964" y="8540"/>
                    <a:pt x="10673" y="8037"/>
                    <a:pt x="8055" y="9167"/>
                  </a:cubicBezTo>
                  <a:cubicBezTo>
                    <a:pt x="5437" y="10298"/>
                    <a:pt x="2491" y="13060"/>
                    <a:pt x="1019" y="15070"/>
                  </a:cubicBezTo>
                  <a:cubicBezTo>
                    <a:pt x="-454" y="17079"/>
                    <a:pt x="-454" y="18335"/>
                    <a:pt x="1837" y="19465"/>
                  </a:cubicBezTo>
                  <a:cubicBezTo>
                    <a:pt x="4128" y="20595"/>
                    <a:pt x="8710" y="21600"/>
                    <a:pt x="12801" y="19842"/>
                  </a:cubicBezTo>
                  <a:cubicBezTo>
                    <a:pt x="16891" y="18084"/>
                    <a:pt x="20491" y="13563"/>
                    <a:pt x="20819" y="9795"/>
                  </a:cubicBezTo>
                  <a:cubicBezTo>
                    <a:pt x="21146" y="6028"/>
                    <a:pt x="18201" y="3014"/>
                    <a:pt x="1525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5" name="Line"/>
            <p:cNvSpPr/>
            <p:nvPr/>
          </p:nvSpPr>
          <p:spPr>
            <a:xfrm>
              <a:off x="4351646" y="8420753"/>
              <a:ext cx="253745" cy="197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0864" extrusionOk="0">
                  <a:moveTo>
                    <a:pt x="2153" y="1394"/>
                  </a:moveTo>
                  <a:cubicBezTo>
                    <a:pt x="1277" y="6519"/>
                    <a:pt x="402" y="11644"/>
                    <a:pt x="110" y="15122"/>
                  </a:cubicBezTo>
                  <a:cubicBezTo>
                    <a:pt x="-182" y="18600"/>
                    <a:pt x="110" y="20431"/>
                    <a:pt x="986" y="20797"/>
                  </a:cubicBezTo>
                  <a:cubicBezTo>
                    <a:pt x="1861" y="21163"/>
                    <a:pt x="3321" y="20065"/>
                    <a:pt x="5656" y="16770"/>
                  </a:cubicBezTo>
                  <a:cubicBezTo>
                    <a:pt x="7991" y="13475"/>
                    <a:pt x="11202" y="7983"/>
                    <a:pt x="13391" y="4505"/>
                  </a:cubicBezTo>
                  <a:cubicBezTo>
                    <a:pt x="15580" y="1027"/>
                    <a:pt x="16748" y="-437"/>
                    <a:pt x="17623" y="112"/>
                  </a:cubicBezTo>
                  <a:cubicBezTo>
                    <a:pt x="18499" y="661"/>
                    <a:pt x="19083" y="3224"/>
                    <a:pt x="19667" y="5970"/>
                  </a:cubicBezTo>
                  <a:cubicBezTo>
                    <a:pt x="20250" y="8716"/>
                    <a:pt x="20834" y="11644"/>
                    <a:pt x="21418" y="145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6" name="Line"/>
            <p:cNvSpPr/>
            <p:nvPr/>
          </p:nvSpPr>
          <p:spPr>
            <a:xfrm>
              <a:off x="5041121" y="8247176"/>
              <a:ext cx="82998" cy="59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000" y="3663"/>
                    <a:pt x="14400" y="7326"/>
                    <a:pt x="10800" y="10926"/>
                  </a:cubicBezTo>
                  <a:cubicBezTo>
                    <a:pt x="7200" y="14526"/>
                    <a:pt x="3600" y="1806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7" name="Line"/>
            <p:cNvSpPr/>
            <p:nvPr/>
          </p:nvSpPr>
          <p:spPr>
            <a:xfrm>
              <a:off x="4895878" y="8117791"/>
              <a:ext cx="456481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21050"/>
                  </a:moveTo>
                  <a:cubicBezTo>
                    <a:pt x="164" y="16354"/>
                    <a:pt x="327" y="11659"/>
                    <a:pt x="1391" y="7902"/>
                  </a:cubicBezTo>
                  <a:cubicBezTo>
                    <a:pt x="2455" y="4146"/>
                    <a:pt x="4418" y="1328"/>
                    <a:pt x="7936" y="389"/>
                  </a:cubicBezTo>
                  <a:cubicBezTo>
                    <a:pt x="11455" y="-550"/>
                    <a:pt x="16527" y="389"/>
                    <a:pt x="21600" y="13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8" name="Line"/>
            <p:cNvSpPr/>
            <p:nvPr/>
          </p:nvSpPr>
          <p:spPr>
            <a:xfrm>
              <a:off x="5310860" y="8513457"/>
              <a:ext cx="269739" cy="2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9" extrusionOk="0">
                  <a:moveTo>
                    <a:pt x="0" y="3000"/>
                  </a:moveTo>
                  <a:cubicBezTo>
                    <a:pt x="1108" y="7200"/>
                    <a:pt x="2215" y="11400"/>
                    <a:pt x="3046" y="14700"/>
                  </a:cubicBezTo>
                  <a:cubicBezTo>
                    <a:pt x="3877" y="18000"/>
                    <a:pt x="4431" y="20400"/>
                    <a:pt x="4569" y="20850"/>
                  </a:cubicBezTo>
                  <a:cubicBezTo>
                    <a:pt x="4708" y="21300"/>
                    <a:pt x="4431" y="19800"/>
                    <a:pt x="4154" y="16950"/>
                  </a:cubicBezTo>
                  <a:cubicBezTo>
                    <a:pt x="3877" y="14100"/>
                    <a:pt x="3600" y="9900"/>
                    <a:pt x="5538" y="6750"/>
                  </a:cubicBezTo>
                  <a:cubicBezTo>
                    <a:pt x="7477" y="3600"/>
                    <a:pt x="11631" y="1500"/>
                    <a:pt x="14677" y="600"/>
                  </a:cubicBezTo>
                  <a:cubicBezTo>
                    <a:pt x="17723" y="-300"/>
                    <a:pt x="19662" y="0"/>
                    <a:pt x="21600" y="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9" name="Line"/>
            <p:cNvSpPr/>
            <p:nvPr/>
          </p:nvSpPr>
          <p:spPr>
            <a:xfrm>
              <a:off x="5597749" y="8457753"/>
              <a:ext cx="719443" cy="25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0961" extrusionOk="0">
                  <a:moveTo>
                    <a:pt x="5689" y="3116"/>
                  </a:moveTo>
                  <a:cubicBezTo>
                    <a:pt x="4242" y="2836"/>
                    <a:pt x="2795" y="2555"/>
                    <a:pt x="1813" y="3818"/>
                  </a:cubicBezTo>
                  <a:cubicBezTo>
                    <a:pt x="831" y="5080"/>
                    <a:pt x="314" y="7885"/>
                    <a:pt x="108" y="10971"/>
                  </a:cubicBezTo>
                  <a:cubicBezTo>
                    <a:pt x="-99" y="14056"/>
                    <a:pt x="4" y="17423"/>
                    <a:pt x="314" y="19246"/>
                  </a:cubicBezTo>
                  <a:cubicBezTo>
                    <a:pt x="624" y="21069"/>
                    <a:pt x="1141" y="21350"/>
                    <a:pt x="1916" y="20508"/>
                  </a:cubicBezTo>
                  <a:cubicBezTo>
                    <a:pt x="2691" y="19667"/>
                    <a:pt x="3725" y="17703"/>
                    <a:pt x="4448" y="14898"/>
                  </a:cubicBezTo>
                  <a:cubicBezTo>
                    <a:pt x="5172" y="12093"/>
                    <a:pt x="5585" y="8446"/>
                    <a:pt x="5844" y="5501"/>
                  </a:cubicBezTo>
                  <a:cubicBezTo>
                    <a:pt x="6102" y="2555"/>
                    <a:pt x="6205" y="311"/>
                    <a:pt x="6257" y="31"/>
                  </a:cubicBezTo>
                  <a:cubicBezTo>
                    <a:pt x="6309" y="-250"/>
                    <a:pt x="6309" y="1433"/>
                    <a:pt x="6412" y="4519"/>
                  </a:cubicBezTo>
                  <a:cubicBezTo>
                    <a:pt x="6515" y="7605"/>
                    <a:pt x="6722" y="12093"/>
                    <a:pt x="6980" y="15038"/>
                  </a:cubicBezTo>
                  <a:cubicBezTo>
                    <a:pt x="7239" y="17984"/>
                    <a:pt x="7549" y="19386"/>
                    <a:pt x="7962" y="19807"/>
                  </a:cubicBezTo>
                  <a:cubicBezTo>
                    <a:pt x="8376" y="20228"/>
                    <a:pt x="8892" y="19667"/>
                    <a:pt x="9461" y="17423"/>
                  </a:cubicBezTo>
                  <a:cubicBezTo>
                    <a:pt x="10029" y="15179"/>
                    <a:pt x="10649" y="11251"/>
                    <a:pt x="11063" y="8586"/>
                  </a:cubicBezTo>
                  <a:cubicBezTo>
                    <a:pt x="11476" y="5921"/>
                    <a:pt x="11683" y="4519"/>
                    <a:pt x="11734" y="4519"/>
                  </a:cubicBezTo>
                  <a:cubicBezTo>
                    <a:pt x="11786" y="4519"/>
                    <a:pt x="11683" y="5921"/>
                    <a:pt x="11631" y="7605"/>
                  </a:cubicBezTo>
                  <a:cubicBezTo>
                    <a:pt x="11579" y="9288"/>
                    <a:pt x="11579" y="11251"/>
                    <a:pt x="11838" y="12093"/>
                  </a:cubicBezTo>
                  <a:cubicBezTo>
                    <a:pt x="12096" y="12934"/>
                    <a:pt x="12613" y="12654"/>
                    <a:pt x="13336" y="11392"/>
                  </a:cubicBezTo>
                  <a:cubicBezTo>
                    <a:pt x="14060" y="10129"/>
                    <a:pt x="14990" y="7885"/>
                    <a:pt x="15713" y="6342"/>
                  </a:cubicBezTo>
                  <a:cubicBezTo>
                    <a:pt x="16437" y="4799"/>
                    <a:pt x="16954" y="3958"/>
                    <a:pt x="17315" y="4659"/>
                  </a:cubicBezTo>
                  <a:cubicBezTo>
                    <a:pt x="17677" y="5360"/>
                    <a:pt x="17884" y="7605"/>
                    <a:pt x="18556" y="9288"/>
                  </a:cubicBezTo>
                  <a:cubicBezTo>
                    <a:pt x="19227" y="10971"/>
                    <a:pt x="20364" y="12093"/>
                    <a:pt x="21501" y="132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0" name="Line"/>
            <p:cNvSpPr/>
            <p:nvPr/>
          </p:nvSpPr>
          <p:spPr>
            <a:xfrm>
              <a:off x="6360911" y="8329253"/>
              <a:ext cx="184522" cy="38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51" extrusionOk="0">
                  <a:moveTo>
                    <a:pt x="18267" y="629"/>
                  </a:moveTo>
                  <a:cubicBezTo>
                    <a:pt x="12867" y="244"/>
                    <a:pt x="7467" y="-142"/>
                    <a:pt x="3995" y="51"/>
                  </a:cubicBezTo>
                  <a:cubicBezTo>
                    <a:pt x="524" y="244"/>
                    <a:pt x="-1019" y="1015"/>
                    <a:pt x="717" y="3426"/>
                  </a:cubicBezTo>
                  <a:cubicBezTo>
                    <a:pt x="2452" y="5837"/>
                    <a:pt x="7467" y="9887"/>
                    <a:pt x="11131" y="12683"/>
                  </a:cubicBezTo>
                  <a:cubicBezTo>
                    <a:pt x="14795" y="15479"/>
                    <a:pt x="17110" y="17022"/>
                    <a:pt x="18460" y="18276"/>
                  </a:cubicBezTo>
                  <a:cubicBezTo>
                    <a:pt x="19810" y="19529"/>
                    <a:pt x="20195" y="20494"/>
                    <a:pt x="19424" y="20976"/>
                  </a:cubicBezTo>
                  <a:cubicBezTo>
                    <a:pt x="18652" y="21458"/>
                    <a:pt x="16724" y="21458"/>
                    <a:pt x="15181" y="21072"/>
                  </a:cubicBezTo>
                  <a:cubicBezTo>
                    <a:pt x="13638" y="20687"/>
                    <a:pt x="12481" y="19915"/>
                    <a:pt x="11710" y="19047"/>
                  </a:cubicBezTo>
                  <a:cubicBezTo>
                    <a:pt x="10938" y="18179"/>
                    <a:pt x="10552" y="17215"/>
                    <a:pt x="12095" y="15769"/>
                  </a:cubicBezTo>
                  <a:cubicBezTo>
                    <a:pt x="13638" y="14322"/>
                    <a:pt x="17110" y="12394"/>
                    <a:pt x="20581" y="104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1" name="Line"/>
            <p:cNvSpPr/>
            <p:nvPr/>
          </p:nvSpPr>
          <p:spPr>
            <a:xfrm>
              <a:off x="6669926" y="8320925"/>
              <a:ext cx="548463" cy="59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284" extrusionOk="0">
                  <a:moveTo>
                    <a:pt x="0" y="2905"/>
                  </a:moveTo>
                  <a:cubicBezTo>
                    <a:pt x="815" y="1555"/>
                    <a:pt x="1630" y="205"/>
                    <a:pt x="2038" y="21"/>
                  </a:cubicBezTo>
                  <a:cubicBezTo>
                    <a:pt x="2445" y="-163"/>
                    <a:pt x="2445" y="819"/>
                    <a:pt x="2581" y="3826"/>
                  </a:cubicBezTo>
                  <a:cubicBezTo>
                    <a:pt x="2717" y="6832"/>
                    <a:pt x="2989" y="11864"/>
                    <a:pt x="3192" y="14748"/>
                  </a:cubicBezTo>
                  <a:cubicBezTo>
                    <a:pt x="3396" y="17632"/>
                    <a:pt x="3532" y="18369"/>
                    <a:pt x="3804" y="19228"/>
                  </a:cubicBezTo>
                  <a:cubicBezTo>
                    <a:pt x="4075" y="20087"/>
                    <a:pt x="4483" y="21069"/>
                    <a:pt x="4619" y="21253"/>
                  </a:cubicBezTo>
                  <a:cubicBezTo>
                    <a:pt x="4755" y="21437"/>
                    <a:pt x="4619" y="20823"/>
                    <a:pt x="4211" y="18369"/>
                  </a:cubicBezTo>
                  <a:cubicBezTo>
                    <a:pt x="3804" y="15914"/>
                    <a:pt x="3125" y="11619"/>
                    <a:pt x="3600" y="8244"/>
                  </a:cubicBezTo>
                  <a:cubicBezTo>
                    <a:pt x="4075" y="4869"/>
                    <a:pt x="5706" y="2414"/>
                    <a:pt x="6860" y="1187"/>
                  </a:cubicBezTo>
                  <a:cubicBezTo>
                    <a:pt x="8015" y="-40"/>
                    <a:pt x="8694" y="-40"/>
                    <a:pt x="9374" y="21"/>
                  </a:cubicBezTo>
                  <a:cubicBezTo>
                    <a:pt x="10053" y="82"/>
                    <a:pt x="10732" y="205"/>
                    <a:pt x="11208" y="573"/>
                  </a:cubicBezTo>
                  <a:cubicBezTo>
                    <a:pt x="11683" y="942"/>
                    <a:pt x="11955" y="1555"/>
                    <a:pt x="11819" y="2782"/>
                  </a:cubicBezTo>
                  <a:cubicBezTo>
                    <a:pt x="11683" y="4010"/>
                    <a:pt x="11140" y="5851"/>
                    <a:pt x="10460" y="7139"/>
                  </a:cubicBezTo>
                  <a:cubicBezTo>
                    <a:pt x="9781" y="8428"/>
                    <a:pt x="8966" y="9164"/>
                    <a:pt x="8219" y="9717"/>
                  </a:cubicBezTo>
                  <a:cubicBezTo>
                    <a:pt x="7472" y="10269"/>
                    <a:pt x="6792" y="10637"/>
                    <a:pt x="6792" y="10392"/>
                  </a:cubicBezTo>
                  <a:cubicBezTo>
                    <a:pt x="6792" y="10146"/>
                    <a:pt x="7472" y="9287"/>
                    <a:pt x="8694" y="8182"/>
                  </a:cubicBezTo>
                  <a:cubicBezTo>
                    <a:pt x="9917" y="7078"/>
                    <a:pt x="11683" y="5728"/>
                    <a:pt x="12838" y="4807"/>
                  </a:cubicBezTo>
                  <a:cubicBezTo>
                    <a:pt x="13992" y="3887"/>
                    <a:pt x="14536" y="3396"/>
                    <a:pt x="14604" y="3396"/>
                  </a:cubicBezTo>
                  <a:cubicBezTo>
                    <a:pt x="14672" y="3396"/>
                    <a:pt x="14264" y="3887"/>
                    <a:pt x="13925" y="4439"/>
                  </a:cubicBezTo>
                  <a:cubicBezTo>
                    <a:pt x="13585" y="4992"/>
                    <a:pt x="13313" y="5605"/>
                    <a:pt x="13245" y="6219"/>
                  </a:cubicBezTo>
                  <a:cubicBezTo>
                    <a:pt x="13177" y="6832"/>
                    <a:pt x="13313" y="7446"/>
                    <a:pt x="13721" y="7876"/>
                  </a:cubicBezTo>
                  <a:cubicBezTo>
                    <a:pt x="14128" y="8305"/>
                    <a:pt x="14808" y="8551"/>
                    <a:pt x="16030" y="8367"/>
                  </a:cubicBezTo>
                  <a:cubicBezTo>
                    <a:pt x="17253" y="8182"/>
                    <a:pt x="19019" y="7569"/>
                    <a:pt x="20038" y="6955"/>
                  </a:cubicBezTo>
                  <a:cubicBezTo>
                    <a:pt x="21057" y="6342"/>
                    <a:pt x="21328" y="5728"/>
                    <a:pt x="21464" y="5114"/>
                  </a:cubicBezTo>
                  <a:cubicBezTo>
                    <a:pt x="21600" y="4501"/>
                    <a:pt x="21600" y="3887"/>
                    <a:pt x="21192" y="3273"/>
                  </a:cubicBezTo>
                  <a:cubicBezTo>
                    <a:pt x="20785" y="2660"/>
                    <a:pt x="19970" y="2046"/>
                    <a:pt x="19223" y="1678"/>
                  </a:cubicBezTo>
                  <a:cubicBezTo>
                    <a:pt x="18475" y="1310"/>
                    <a:pt x="17796" y="1187"/>
                    <a:pt x="17525" y="1432"/>
                  </a:cubicBezTo>
                  <a:cubicBezTo>
                    <a:pt x="17253" y="1678"/>
                    <a:pt x="17389" y="2292"/>
                    <a:pt x="17525" y="29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2" name="Line"/>
            <p:cNvSpPr/>
            <p:nvPr/>
          </p:nvSpPr>
          <p:spPr>
            <a:xfrm>
              <a:off x="7271650" y="8150347"/>
              <a:ext cx="450922" cy="49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0" y="10648"/>
                  </a:moveTo>
                  <a:cubicBezTo>
                    <a:pt x="0" y="12169"/>
                    <a:pt x="0" y="13690"/>
                    <a:pt x="165" y="14831"/>
                  </a:cubicBezTo>
                  <a:cubicBezTo>
                    <a:pt x="330" y="15972"/>
                    <a:pt x="660" y="16732"/>
                    <a:pt x="907" y="16656"/>
                  </a:cubicBezTo>
                  <a:cubicBezTo>
                    <a:pt x="1154" y="16580"/>
                    <a:pt x="1319" y="15668"/>
                    <a:pt x="1484" y="13994"/>
                  </a:cubicBezTo>
                  <a:cubicBezTo>
                    <a:pt x="1649" y="12321"/>
                    <a:pt x="1814" y="9887"/>
                    <a:pt x="2144" y="8290"/>
                  </a:cubicBezTo>
                  <a:cubicBezTo>
                    <a:pt x="2473" y="6693"/>
                    <a:pt x="2968" y="5932"/>
                    <a:pt x="4205" y="5476"/>
                  </a:cubicBezTo>
                  <a:cubicBezTo>
                    <a:pt x="5441" y="5020"/>
                    <a:pt x="7420" y="4868"/>
                    <a:pt x="10140" y="4563"/>
                  </a:cubicBezTo>
                  <a:cubicBezTo>
                    <a:pt x="12861" y="4259"/>
                    <a:pt x="16324" y="3803"/>
                    <a:pt x="18302" y="3270"/>
                  </a:cubicBezTo>
                  <a:cubicBezTo>
                    <a:pt x="20281" y="2738"/>
                    <a:pt x="20776" y="2130"/>
                    <a:pt x="21105" y="1445"/>
                  </a:cubicBezTo>
                  <a:cubicBezTo>
                    <a:pt x="21435" y="761"/>
                    <a:pt x="21600" y="0"/>
                    <a:pt x="21435" y="0"/>
                  </a:cubicBezTo>
                  <a:cubicBezTo>
                    <a:pt x="21270" y="0"/>
                    <a:pt x="20776" y="761"/>
                    <a:pt x="20034" y="3346"/>
                  </a:cubicBezTo>
                  <a:cubicBezTo>
                    <a:pt x="19292" y="5932"/>
                    <a:pt x="18302" y="10344"/>
                    <a:pt x="17973" y="13538"/>
                  </a:cubicBezTo>
                  <a:cubicBezTo>
                    <a:pt x="17643" y="16732"/>
                    <a:pt x="17973" y="18710"/>
                    <a:pt x="18550" y="19851"/>
                  </a:cubicBezTo>
                  <a:cubicBezTo>
                    <a:pt x="19127" y="20992"/>
                    <a:pt x="19951" y="21296"/>
                    <a:pt x="20776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3" name="Line"/>
            <p:cNvSpPr/>
            <p:nvPr/>
          </p:nvSpPr>
          <p:spPr>
            <a:xfrm>
              <a:off x="7605262" y="8361297"/>
              <a:ext cx="216241" cy="11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extrusionOk="0">
                  <a:moveTo>
                    <a:pt x="854" y="21600"/>
                  </a:moveTo>
                  <a:cubicBezTo>
                    <a:pt x="179" y="16364"/>
                    <a:pt x="-496" y="11127"/>
                    <a:pt x="517" y="7855"/>
                  </a:cubicBezTo>
                  <a:cubicBezTo>
                    <a:pt x="1529" y="4582"/>
                    <a:pt x="4229" y="3273"/>
                    <a:pt x="7942" y="2291"/>
                  </a:cubicBezTo>
                  <a:cubicBezTo>
                    <a:pt x="11654" y="1309"/>
                    <a:pt x="16379" y="655"/>
                    <a:pt x="2110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4" name="Line"/>
            <p:cNvSpPr/>
            <p:nvPr/>
          </p:nvSpPr>
          <p:spPr>
            <a:xfrm>
              <a:off x="8182849" y="7890902"/>
              <a:ext cx="375247" cy="70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394" extrusionOk="0">
                  <a:moveTo>
                    <a:pt x="17183" y="4177"/>
                  </a:moveTo>
                  <a:cubicBezTo>
                    <a:pt x="15220" y="2716"/>
                    <a:pt x="13256" y="1255"/>
                    <a:pt x="11783" y="524"/>
                  </a:cubicBezTo>
                  <a:cubicBezTo>
                    <a:pt x="10311" y="-206"/>
                    <a:pt x="9329" y="-206"/>
                    <a:pt x="7660" y="733"/>
                  </a:cubicBezTo>
                  <a:cubicBezTo>
                    <a:pt x="5991" y="1672"/>
                    <a:pt x="3634" y="3551"/>
                    <a:pt x="2063" y="6107"/>
                  </a:cubicBezTo>
                  <a:cubicBezTo>
                    <a:pt x="492" y="8664"/>
                    <a:pt x="-293" y="11898"/>
                    <a:pt x="100" y="14403"/>
                  </a:cubicBezTo>
                  <a:cubicBezTo>
                    <a:pt x="492" y="16907"/>
                    <a:pt x="2063" y="18681"/>
                    <a:pt x="5794" y="19724"/>
                  </a:cubicBezTo>
                  <a:cubicBezTo>
                    <a:pt x="9525" y="20768"/>
                    <a:pt x="15416" y="21081"/>
                    <a:pt x="21307" y="213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5" name="Line"/>
            <p:cNvSpPr/>
            <p:nvPr/>
          </p:nvSpPr>
          <p:spPr>
            <a:xfrm>
              <a:off x="8717171" y="8039685"/>
              <a:ext cx="484147" cy="494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" y="0"/>
                  </a:moveTo>
                  <a:cubicBezTo>
                    <a:pt x="1543" y="4834"/>
                    <a:pt x="926" y="9667"/>
                    <a:pt x="540" y="12915"/>
                  </a:cubicBezTo>
                  <a:cubicBezTo>
                    <a:pt x="154" y="16162"/>
                    <a:pt x="0" y="17824"/>
                    <a:pt x="0" y="19032"/>
                  </a:cubicBezTo>
                  <a:cubicBezTo>
                    <a:pt x="0" y="20241"/>
                    <a:pt x="154" y="20996"/>
                    <a:pt x="386" y="20996"/>
                  </a:cubicBezTo>
                  <a:cubicBezTo>
                    <a:pt x="617" y="20996"/>
                    <a:pt x="926" y="20241"/>
                    <a:pt x="2391" y="18579"/>
                  </a:cubicBezTo>
                  <a:cubicBezTo>
                    <a:pt x="3857" y="16917"/>
                    <a:pt x="6480" y="14350"/>
                    <a:pt x="8177" y="12915"/>
                  </a:cubicBezTo>
                  <a:cubicBezTo>
                    <a:pt x="9874" y="11480"/>
                    <a:pt x="10646" y="11178"/>
                    <a:pt x="11031" y="11706"/>
                  </a:cubicBezTo>
                  <a:cubicBezTo>
                    <a:pt x="11417" y="12235"/>
                    <a:pt x="11417" y="13594"/>
                    <a:pt x="11340" y="15180"/>
                  </a:cubicBezTo>
                  <a:cubicBezTo>
                    <a:pt x="11263" y="16766"/>
                    <a:pt x="11109" y="18579"/>
                    <a:pt x="11957" y="19787"/>
                  </a:cubicBezTo>
                  <a:cubicBezTo>
                    <a:pt x="12806" y="20996"/>
                    <a:pt x="14657" y="21600"/>
                    <a:pt x="16431" y="21600"/>
                  </a:cubicBezTo>
                  <a:cubicBezTo>
                    <a:pt x="18206" y="21600"/>
                    <a:pt x="19903" y="20996"/>
                    <a:pt x="21600" y="203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6" name="Line"/>
            <p:cNvSpPr/>
            <p:nvPr/>
          </p:nvSpPr>
          <p:spPr>
            <a:xfrm>
              <a:off x="9080241" y="8312211"/>
              <a:ext cx="508223" cy="30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407" extrusionOk="0">
                  <a:moveTo>
                    <a:pt x="8120" y="1967"/>
                  </a:moveTo>
                  <a:cubicBezTo>
                    <a:pt x="6380" y="1967"/>
                    <a:pt x="4641" y="1967"/>
                    <a:pt x="3264" y="3047"/>
                  </a:cubicBezTo>
                  <a:cubicBezTo>
                    <a:pt x="1887" y="4127"/>
                    <a:pt x="872" y="6287"/>
                    <a:pt x="364" y="8087"/>
                  </a:cubicBezTo>
                  <a:cubicBezTo>
                    <a:pt x="-143" y="9887"/>
                    <a:pt x="-143" y="11327"/>
                    <a:pt x="509" y="12527"/>
                  </a:cubicBezTo>
                  <a:cubicBezTo>
                    <a:pt x="1162" y="13727"/>
                    <a:pt x="2466" y="14687"/>
                    <a:pt x="4134" y="13367"/>
                  </a:cubicBezTo>
                  <a:cubicBezTo>
                    <a:pt x="5801" y="12047"/>
                    <a:pt x="7830" y="8447"/>
                    <a:pt x="8917" y="5807"/>
                  </a:cubicBezTo>
                  <a:cubicBezTo>
                    <a:pt x="10005" y="3167"/>
                    <a:pt x="10150" y="1487"/>
                    <a:pt x="10077" y="1247"/>
                  </a:cubicBezTo>
                  <a:cubicBezTo>
                    <a:pt x="10005" y="1007"/>
                    <a:pt x="9715" y="2207"/>
                    <a:pt x="9642" y="4007"/>
                  </a:cubicBezTo>
                  <a:cubicBezTo>
                    <a:pt x="9570" y="5807"/>
                    <a:pt x="9715" y="8207"/>
                    <a:pt x="10947" y="9767"/>
                  </a:cubicBezTo>
                  <a:cubicBezTo>
                    <a:pt x="12179" y="11327"/>
                    <a:pt x="14499" y="12047"/>
                    <a:pt x="16383" y="11087"/>
                  </a:cubicBezTo>
                  <a:cubicBezTo>
                    <a:pt x="18268" y="10127"/>
                    <a:pt x="19717" y="7487"/>
                    <a:pt x="20515" y="5567"/>
                  </a:cubicBezTo>
                  <a:cubicBezTo>
                    <a:pt x="21312" y="3647"/>
                    <a:pt x="21457" y="2447"/>
                    <a:pt x="21167" y="1487"/>
                  </a:cubicBezTo>
                  <a:cubicBezTo>
                    <a:pt x="20877" y="527"/>
                    <a:pt x="20152" y="-193"/>
                    <a:pt x="19500" y="47"/>
                  </a:cubicBezTo>
                  <a:cubicBezTo>
                    <a:pt x="18848" y="287"/>
                    <a:pt x="18268" y="1487"/>
                    <a:pt x="17833" y="4127"/>
                  </a:cubicBezTo>
                  <a:cubicBezTo>
                    <a:pt x="17398" y="6767"/>
                    <a:pt x="17108" y="10847"/>
                    <a:pt x="17325" y="13967"/>
                  </a:cubicBezTo>
                  <a:cubicBezTo>
                    <a:pt x="17543" y="17087"/>
                    <a:pt x="18268" y="19247"/>
                    <a:pt x="18993" y="214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7" name="Line"/>
            <p:cNvSpPr/>
            <p:nvPr/>
          </p:nvSpPr>
          <p:spPr>
            <a:xfrm>
              <a:off x="9585177" y="8174554"/>
              <a:ext cx="10375" cy="82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8" name="Line"/>
            <p:cNvSpPr/>
            <p:nvPr/>
          </p:nvSpPr>
          <p:spPr>
            <a:xfrm>
              <a:off x="9715933" y="8330173"/>
              <a:ext cx="294601" cy="17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extrusionOk="0">
                  <a:moveTo>
                    <a:pt x="2559" y="0"/>
                  </a:moveTo>
                  <a:cubicBezTo>
                    <a:pt x="1554" y="5082"/>
                    <a:pt x="549" y="10165"/>
                    <a:pt x="173" y="13765"/>
                  </a:cubicBezTo>
                  <a:cubicBezTo>
                    <a:pt x="-204" y="17365"/>
                    <a:pt x="47" y="19482"/>
                    <a:pt x="801" y="20118"/>
                  </a:cubicBezTo>
                  <a:cubicBezTo>
                    <a:pt x="1554" y="20753"/>
                    <a:pt x="2810" y="19906"/>
                    <a:pt x="5322" y="17576"/>
                  </a:cubicBezTo>
                  <a:cubicBezTo>
                    <a:pt x="7833" y="15247"/>
                    <a:pt x="11601" y="11435"/>
                    <a:pt x="14112" y="9318"/>
                  </a:cubicBezTo>
                  <a:cubicBezTo>
                    <a:pt x="16624" y="7200"/>
                    <a:pt x="17880" y="6776"/>
                    <a:pt x="18633" y="7624"/>
                  </a:cubicBezTo>
                  <a:cubicBezTo>
                    <a:pt x="19387" y="8471"/>
                    <a:pt x="19638" y="10588"/>
                    <a:pt x="20015" y="13129"/>
                  </a:cubicBezTo>
                  <a:cubicBezTo>
                    <a:pt x="20391" y="15671"/>
                    <a:pt x="20894" y="18635"/>
                    <a:pt x="21396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9" name="Line"/>
            <p:cNvSpPr/>
            <p:nvPr/>
          </p:nvSpPr>
          <p:spPr>
            <a:xfrm>
              <a:off x="10280271" y="8662158"/>
              <a:ext cx="31125" cy="41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0" name="Line"/>
            <p:cNvSpPr/>
            <p:nvPr/>
          </p:nvSpPr>
          <p:spPr>
            <a:xfrm>
              <a:off x="0" y="3595959"/>
              <a:ext cx="2991748" cy="23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414" extrusionOk="0">
                  <a:moveTo>
                    <a:pt x="452" y="21414"/>
                  </a:moveTo>
                  <a:cubicBezTo>
                    <a:pt x="377" y="20143"/>
                    <a:pt x="302" y="18873"/>
                    <a:pt x="327" y="18079"/>
                  </a:cubicBezTo>
                  <a:cubicBezTo>
                    <a:pt x="352" y="17285"/>
                    <a:pt x="477" y="16967"/>
                    <a:pt x="1026" y="16808"/>
                  </a:cubicBezTo>
                  <a:cubicBezTo>
                    <a:pt x="1574" y="16649"/>
                    <a:pt x="2547" y="16649"/>
                    <a:pt x="3532" y="16649"/>
                  </a:cubicBezTo>
                  <a:cubicBezTo>
                    <a:pt x="4517" y="16649"/>
                    <a:pt x="5515" y="16649"/>
                    <a:pt x="6438" y="16649"/>
                  </a:cubicBezTo>
                  <a:cubicBezTo>
                    <a:pt x="7361" y="16649"/>
                    <a:pt x="8209" y="16649"/>
                    <a:pt x="9119" y="16490"/>
                  </a:cubicBezTo>
                  <a:cubicBezTo>
                    <a:pt x="10030" y="16332"/>
                    <a:pt x="11002" y="16014"/>
                    <a:pt x="12025" y="15538"/>
                  </a:cubicBezTo>
                  <a:cubicBezTo>
                    <a:pt x="13048" y="15061"/>
                    <a:pt x="14120" y="14426"/>
                    <a:pt x="15118" y="13790"/>
                  </a:cubicBezTo>
                  <a:cubicBezTo>
                    <a:pt x="16116" y="13155"/>
                    <a:pt x="17039" y="12520"/>
                    <a:pt x="17986" y="12043"/>
                  </a:cubicBezTo>
                  <a:cubicBezTo>
                    <a:pt x="18934" y="11567"/>
                    <a:pt x="19907" y="11249"/>
                    <a:pt x="20468" y="11090"/>
                  </a:cubicBezTo>
                  <a:cubicBezTo>
                    <a:pt x="21029" y="10932"/>
                    <a:pt x="21179" y="10932"/>
                    <a:pt x="21316" y="10932"/>
                  </a:cubicBezTo>
                  <a:cubicBezTo>
                    <a:pt x="21453" y="10932"/>
                    <a:pt x="21578" y="10932"/>
                    <a:pt x="21578" y="10932"/>
                  </a:cubicBezTo>
                  <a:cubicBezTo>
                    <a:pt x="21578" y="10932"/>
                    <a:pt x="21453" y="10932"/>
                    <a:pt x="20954" y="10455"/>
                  </a:cubicBezTo>
                  <a:cubicBezTo>
                    <a:pt x="20456" y="9979"/>
                    <a:pt x="19583" y="9026"/>
                    <a:pt x="18672" y="8549"/>
                  </a:cubicBezTo>
                  <a:cubicBezTo>
                    <a:pt x="17762" y="8073"/>
                    <a:pt x="16814" y="8073"/>
                    <a:pt x="15804" y="8073"/>
                  </a:cubicBezTo>
                  <a:cubicBezTo>
                    <a:pt x="14794" y="8073"/>
                    <a:pt x="13721" y="8073"/>
                    <a:pt x="12661" y="8232"/>
                  </a:cubicBezTo>
                  <a:cubicBezTo>
                    <a:pt x="11601" y="8390"/>
                    <a:pt x="10554" y="8708"/>
                    <a:pt x="9568" y="9185"/>
                  </a:cubicBezTo>
                  <a:cubicBezTo>
                    <a:pt x="8583" y="9661"/>
                    <a:pt x="7660" y="10296"/>
                    <a:pt x="6725" y="11090"/>
                  </a:cubicBezTo>
                  <a:cubicBezTo>
                    <a:pt x="5790" y="11885"/>
                    <a:pt x="4842" y="12838"/>
                    <a:pt x="3969" y="13790"/>
                  </a:cubicBezTo>
                  <a:cubicBezTo>
                    <a:pt x="3096" y="14743"/>
                    <a:pt x="2298" y="15696"/>
                    <a:pt x="1836" y="16173"/>
                  </a:cubicBezTo>
                  <a:cubicBezTo>
                    <a:pt x="1375" y="16649"/>
                    <a:pt x="1250" y="16649"/>
                    <a:pt x="1275" y="16490"/>
                  </a:cubicBezTo>
                  <a:cubicBezTo>
                    <a:pt x="1300" y="16332"/>
                    <a:pt x="1475" y="16014"/>
                    <a:pt x="1986" y="15220"/>
                  </a:cubicBezTo>
                  <a:cubicBezTo>
                    <a:pt x="2497" y="14426"/>
                    <a:pt x="3345" y="13155"/>
                    <a:pt x="4256" y="11885"/>
                  </a:cubicBezTo>
                  <a:cubicBezTo>
                    <a:pt x="5166" y="10614"/>
                    <a:pt x="6139" y="9343"/>
                    <a:pt x="7037" y="8390"/>
                  </a:cubicBezTo>
                  <a:cubicBezTo>
                    <a:pt x="7935" y="7438"/>
                    <a:pt x="8758" y="6802"/>
                    <a:pt x="9681" y="6326"/>
                  </a:cubicBezTo>
                  <a:cubicBezTo>
                    <a:pt x="10603" y="5849"/>
                    <a:pt x="11626" y="5532"/>
                    <a:pt x="12561" y="5373"/>
                  </a:cubicBezTo>
                  <a:cubicBezTo>
                    <a:pt x="13497" y="5214"/>
                    <a:pt x="14345" y="5214"/>
                    <a:pt x="15280" y="5532"/>
                  </a:cubicBezTo>
                  <a:cubicBezTo>
                    <a:pt x="16215" y="5849"/>
                    <a:pt x="17238" y="6485"/>
                    <a:pt x="17949" y="6961"/>
                  </a:cubicBezTo>
                  <a:cubicBezTo>
                    <a:pt x="18660" y="7438"/>
                    <a:pt x="19059" y="7755"/>
                    <a:pt x="19333" y="8073"/>
                  </a:cubicBezTo>
                  <a:cubicBezTo>
                    <a:pt x="19608" y="8390"/>
                    <a:pt x="19757" y="8708"/>
                    <a:pt x="19707" y="8867"/>
                  </a:cubicBezTo>
                  <a:cubicBezTo>
                    <a:pt x="19657" y="9026"/>
                    <a:pt x="19408" y="9026"/>
                    <a:pt x="18834" y="9343"/>
                  </a:cubicBezTo>
                  <a:cubicBezTo>
                    <a:pt x="18261" y="9661"/>
                    <a:pt x="17363" y="10296"/>
                    <a:pt x="16452" y="10932"/>
                  </a:cubicBezTo>
                  <a:cubicBezTo>
                    <a:pt x="15542" y="11567"/>
                    <a:pt x="14619" y="12202"/>
                    <a:pt x="13671" y="12838"/>
                  </a:cubicBezTo>
                  <a:cubicBezTo>
                    <a:pt x="12723" y="13473"/>
                    <a:pt x="11751" y="14108"/>
                    <a:pt x="10878" y="14743"/>
                  </a:cubicBezTo>
                  <a:cubicBezTo>
                    <a:pt x="10005" y="15379"/>
                    <a:pt x="9232" y="16014"/>
                    <a:pt x="8296" y="16808"/>
                  </a:cubicBezTo>
                  <a:cubicBezTo>
                    <a:pt x="7361" y="17602"/>
                    <a:pt x="6263" y="18555"/>
                    <a:pt x="5291" y="19190"/>
                  </a:cubicBezTo>
                  <a:cubicBezTo>
                    <a:pt x="4318" y="19826"/>
                    <a:pt x="3470" y="20143"/>
                    <a:pt x="2647" y="20461"/>
                  </a:cubicBezTo>
                  <a:cubicBezTo>
                    <a:pt x="1824" y="20779"/>
                    <a:pt x="1026" y="21096"/>
                    <a:pt x="564" y="20779"/>
                  </a:cubicBezTo>
                  <a:cubicBezTo>
                    <a:pt x="103" y="20461"/>
                    <a:pt x="-22" y="19508"/>
                    <a:pt x="3" y="18238"/>
                  </a:cubicBezTo>
                  <a:cubicBezTo>
                    <a:pt x="28" y="16967"/>
                    <a:pt x="202" y="15379"/>
                    <a:pt x="714" y="13473"/>
                  </a:cubicBezTo>
                  <a:cubicBezTo>
                    <a:pt x="1225" y="11567"/>
                    <a:pt x="2073" y="9343"/>
                    <a:pt x="3021" y="7438"/>
                  </a:cubicBezTo>
                  <a:cubicBezTo>
                    <a:pt x="3969" y="5532"/>
                    <a:pt x="5016" y="3943"/>
                    <a:pt x="6064" y="2673"/>
                  </a:cubicBezTo>
                  <a:cubicBezTo>
                    <a:pt x="7111" y="1402"/>
                    <a:pt x="8159" y="449"/>
                    <a:pt x="9057" y="132"/>
                  </a:cubicBezTo>
                  <a:cubicBezTo>
                    <a:pt x="9955" y="-186"/>
                    <a:pt x="10703" y="132"/>
                    <a:pt x="11451" y="4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1" name="Line"/>
            <p:cNvSpPr/>
            <p:nvPr/>
          </p:nvSpPr>
          <p:spPr>
            <a:xfrm>
              <a:off x="3964071" y="4261352"/>
              <a:ext cx="2766980" cy="195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440" extrusionOk="0">
                  <a:moveTo>
                    <a:pt x="1034" y="20682"/>
                  </a:moveTo>
                  <a:cubicBezTo>
                    <a:pt x="899" y="20682"/>
                    <a:pt x="765" y="20682"/>
                    <a:pt x="617" y="20682"/>
                  </a:cubicBezTo>
                  <a:cubicBezTo>
                    <a:pt x="469" y="20682"/>
                    <a:pt x="308" y="20682"/>
                    <a:pt x="321" y="20872"/>
                  </a:cubicBezTo>
                  <a:cubicBezTo>
                    <a:pt x="335" y="21061"/>
                    <a:pt x="523" y="21440"/>
                    <a:pt x="1155" y="21440"/>
                  </a:cubicBezTo>
                  <a:cubicBezTo>
                    <a:pt x="1787" y="21440"/>
                    <a:pt x="2863" y="21061"/>
                    <a:pt x="3858" y="20682"/>
                  </a:cubicBezTo>
                  <a:cubicBezTo>
                    <a:pt x="4854" y="20303"/>
                    <a:pt x="5768" y="19924"/>
                    <a:pt x="6777" y="19545"/>
                  </a:cubicBezTo>
                  <a:cubicBezTo>
                    <a:pt x="7786" y="19166"/>
                    <a:pt x="8889" y="18787"/>
                    <a:pt x="10018" y="18408"/>
                  </a:cubicBezTo>
                  <a:cubicBezTo>
                    <a:pt x="11148" y="18029"/>
                    <a:pt x="12305" y="17651"/>
                    <a:pt x="13367" y="17082"/>
                  </a:cubicBezTo>
                  <a:cubicBezTo>
                    <a:pt x="14430" y="16514"/>
                    <a:pt x="15398" y="15756"/>
                    <a:pt x="16393" y="15566"/>
                  </a:cubicBezTo>
                  <a:cubicBezTo>
                    <a:pt x="17389" y="15377"/>
                    <a:pt x="18411" y="15756"/>
                    <a:pt x="19164" y="16324"/>
                  </a:cubicBezTo>
                  <a:cubicBezTo>
                    <a:pt x="19917" y="16893"/>
                    <a:pt x="20401" y="17651"/>
                    <a:pt x="20791" y="18408"/>
                  </a:cubicBezTo>
                  <a:cubicBezTo>
                    <a:pt x="21181" y="19166"/>
                    <a:pt x="21477" y="19924"/>
                    <a:pt x="21518" y="20303"/>
                  </a:cubicBezTo>
                  <a:cubicBezTo>
                    <a:pt x="21558" y="20682"/>
                    <a:pt x="21343" y="20682"/>
                    <a:pt x="20724" y="20493"/>
                  </a:cubicBezTo>
                  <a:cubicBezTo>
                    <a:pt x="20105" y="20303"/>
                    <a:pt x="19083" y="19924"/>
                    <a:pt x="18101" y="19545"/>
                  </a:cubicBezTo>
                  <a:cubicBezTo>
                    <a:pt x="17120" y="19166"/>
                    <a:pt x="16178" y="18787"/>
                    <a:pt x="15237" y="18219"/>
                  </a:cubicBezTo>
                  <a:cubicBezTo>
                    <a:pt x="14295" y="17651"/>
                    <a:pt x="13354" y="16893"/>
                    <a:pt x="12399" y="15945"/>
                  </a:cubicBezTo>
                  <a:cubicBezTo>
                    <a:pt x="11444" y="14998"/>
                    <a:pt x="10476" y="13861"/>
                    <a:pt x="9521" y="12914"/>
                  </a:cubicBezTo>
                  <a:cubicBezTo>
                    <a:pt x="8566" y="11966"/>
                    <a:pt x="7624" y="11208"/>
                    <a:pt x="6629" y="10451"/>
                  </a:cubicBezTo>
                  <a:cubicBezTo>
                    <a:pt x="5634" y="9693"/>
                    <a:pt x="4585" y="8935"/>
                    <a:pt x="3589" y="8556"/>
                  </a:cubicBezTo>
                  <a:cubicBezTo>
                    <a:pt x="2594" y="8177"/>
                    <a:pt x="1653" y="8177"/>
                    <a:pt x="1101" y="8177"/>
                  </a:cubicBezTo>
                  <a:cubicBezTo>
                    <a:pt x="550" y="8177"/>
                    <a:pt x="388" y="8177"/>
                    <a:pt x="240" y="8366"/>
                  </a:cubicBezTo>
                  <a:cubicBezTo>
                    <a:pt x="92" y="8556"/>
                    <a:pt x="-42" y="8935"/>
                    <a:pt x="12" y="9124"/>
                  </a:cubicBezTo>
                  <a:cubicBezTo>
                    <a:pt x="66" y="9314"/>
                    <a:pt x="308" y="9314"/>
                    <a:pt x="967" y="9314"/>
                  </a:cubicBezTo>
                  <a:cubicBezTo>
                    <a:pt x="1626" y="9314"/>
                    <a:pt x="2702" y="9314"/>
                    <a:pt x="3724" y="8935"/>
                  </a:cubicBezTo>
                  <a:cubicBezTo>
                    <a:pt x="4746" y="8556"/>
                    <a:pt x="5714" y="7798"/>
                    <a:pt x="6696" y="7229"/>
                  </a:cubicBezTo>
                  <a:cubicBezTo>
                    <a:pt x="7678" y="6661"/>
                    <a:pt x="8673" y="6282"/>
                    <a:pt x="9669" y="6093"/>
                  </a:cubicBezTo>
                  <a:cubicBezTo>
                    <a:pt x="10664" y="5903"/>
                    <a:pt x="11659" y="5903"/>
                    <a:pt x="12332" y="6093"/>
                  </a:cubicBezTo>
                  <a:cubicBezTo>
                    <a:pt x="13004" y="6282"/>
                    <a:pt x="13354" y="6661"/>
                    <a:pt x="13609" y="7040"/>
                  </a:cubicBezTo>
                  <a:cubicBezTo>
                    <a:pt x="13865" y="7419"/>
                    <a:pt x="14026" y="7798"/>
                    <a:pt x="13986" y="7987"/>
                  </a:cubicBezTo>
                  <a:cubicBezTo>
                    <a:pt x="13946" y="8177"/>
                    <a:pt x="13703" y="8177"/>
                    <a:pt x="13031" y="8177"/>
                  </a:cubicBezTo>
                  <a:cubicBezTo>
                    <a:pt x="12358" y="8177"/>
                    <a:pt x="11256" y="8177"/>
                    <a:pt x="10180" y="8177"/>
                  </a:cubicBezTo>
                  <a:cubicBezTo>
                    <a:pt x="9104" y="8177"/>
                    <a:pt x="8055" y="8177"/>
                    <a:pt x="7073" y="7987"/>
                  </a:cubicBezTo>
                  <a:cubicBezTo>
                    <a:pt x="6091" y="7798"/>
                    <a:pt x="5176" y="7419"/>
                    <a:pt x="4248" y="6851"/>
                  </a:cubicBezTo>
                  <a:cubicBezTo>
                    <a:pt x="3320" y="6282"/>
                    <a:pt x="2379" y="5524"/>
                    <a:pt x="1841" y="5145"/>
                  </a:cubicBezTo>
                  <a:cubicBezTo>
                    <a:pt x="1303" y="4766"/>
                    <a:pt x="1168" y="4766"/>
                    <a:pt x="980" y="4198"/>
                  </a:cubicBezTo>
                  <a:cubicBezTo>
                    <a:pt x="792" y="3629"/>
                    <a:pt x="550" y="2493"/>
                    <a:pt x="523" y="1545"/>
                  </a:cubicBezTo>
                  <a:cubicBezTo>
                    <a:pt x="496" y="598"/>
                    <a:pt x="684" y="-160"/>
                    <a:pt x="1168" y="29"/>
                  </a:cubicBezTo>
                  <a:cubicBezTo>
                    <a:pt x="1653" y="219"/>
                    <a:pt x="2433" y="1356"/>
                    <a:pt x="3213" y="2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2" name="Line"/>
            <p:cNvSpPr/>
            <p:nvPr/>
          </p:nvSpPr>
          <p:spPr>
            <a:xfrm>
              <a:off x="8055044" y="3682373"/>
              <a:ext cx="2103493" cy="20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600" extrusionOk="0">
                  <a:moveTo>
                    <a:pt x="1735" y="21600"/>
                  </a:moveTo>
                  <a:cubicBezTo>
                    <a:pt x="1209" y="20520"/>
                    <a:pt x="683" y="19440"/>
                    <a:pt x="332" y="18900"/>
                  </a:cubicBezTo>
                  <a:cubicBezTo>
                    <a:pt x="-19" y="18360"/>
                    <a:pt x="-194" y="18360"/>
                    <a:pt x="332" y="18180"/>
                  </a:cubicBezTo>
                  <a:cubicBezTo>
                    <a:pt x="858" y="18000"/>
                    <a:pt x="2085" y="17640"/>
                    <a:pt x="3330" y="17280"/>
                  </a:cubicBezTo>
                  <a:cubicBezTo>
                    <a:pt x="4575" y="16920"/>
                    <a:pt x="5837" y="16560"/>
                    <a:pt x="7064" y="16200"/>
                  </a:cubicBezTo>
                  <a:cubicBezTo>
                    <a:pt x="8292" y="15840"/>
                    <a:pt x="9484" y="15480"/>
                    <a:pt x="10851" y="15120"/>
                  </a:cubicBezTo>
                  <a:cubicBezTo>
                    <a:pt x="12219" y="14760"/>
                    <a:pt x="13762" y="14400"/>
                    <a:pt x="15235" y="14220"/>
                  </a:cubicBezTo>
                  <a:cubicBezTo>
                    <a:pt x="16707" y="14040"/>
                    <a:pt x="18110" y="14040"/>
                    <a:pt x="18969" y="14040"/>
                  </a:cubicBezTo>
                  <a:cubicBezTo>
                    <a:pt x="19828" y="14040"/>
                    <a:pt x="20144" y="14040"/>
                    <a:pt x="19548" y="14040"/>
                  </a:cubicBezTo>
                  <a:cubicBezTo>
                    <a:pt x="18951" y="14040"/>
                    <a:pt x="17444" y="14040"/>
                    <a:pt x="15953" y="13860"/>
                  </a:cubicBezTo>
                  <a:cubicBezTo>
                    <a:pt x="14463" y="13680"/>
                    <a:pt x="12990" y="13320"/>
                    <a:pt x="11570" y="12960"/>
                  </a:cubicBezTo>
                  <a:cubicBezTo>
                    <a:pt x="10150" y="12600"/>
                    <a:pt x="8783" y="12240"/>
                    <a:pt x="7327" y="12060"/>
                  </a:cubicBezTo>
                  <a:cubicBezTo>
                    <a:pt x="5872" y="11880"/>
                    <a:pt x="4329" y="11880"/>
                    <a:pt x="3050" y="11700"/>
                  </a:cubicBezTo>
                  <a:cubicBezTo>
                    <a:pt x="1770" y="11520"/>
                    <a:pt x="753" y="11160"/>
                    <a:pt x="875" y="10800"/>
                  </a:cubicBezTo>
                  <a:cubicBezTo>
                    <a:pt x="998" y="10440"/>
                    <a:pt x="2261" y="10080"/>
                    <a:pt x="3646" y="9360"/>
                  </a:cubicBezTo>
                  <a:cubicBezTo>
                    <a:pt x="5031" y="8640"/>
                    <a:pt x="6538" y="7560"/>
                    <a:pt x="7976" y="6840"/>
                  </a:cubicBezTo>
                  <a:cubicBezTo>
                    <a:pt x="9414" y="6120"/>
                    <a:pt x="10781" y="5760"/>
                    <a:pt x="12131" y="5580"/>
                  </a:cubicBezTo>
                  <a:cubicBezTo>
                    <a:pt x="13481" y="5400"/>
                    <a:pt x="14814" y="5400"/>
                    <a:pt x="16181" y="5760"/>
                  </a:cubicBezTo>
                  <a:cubicBezTo>
                    <a:pt x="17549" y="6120"/>
                    <a:pt x="18951" y="6840"/>
                    <a:pt x="19758" y="7380"/>
                  </a:cubicBezTo>
                  <a:cubicBezTo>
                    <a:pt x="20564" y="7920"/>
                    <a:pt x="20775" y="8280"/>
                    <a:pt x="20985" y="8820"/>
                  </a:cubicBezTo>
                  <a:cubicBezTo>
                    <a:pt x="21196" y="9360"/>
                    <a:pt x="21406" y="10080"/>
                    <a:pt x="21301" y="10800"/>
                  </a:cubicBezTo>
                  <a:cubicBezTo>
                    <a:pt x="21196" y="11520"/>
                    <a:pt x="20775" y="12240"/>
                    <a:pt x="19828" y="12600"/>
                  </a:cubicBezTo>
                  <a:cubicBezTo>
                    <a:pt x="18881" y="12960"/>
                    <a:pt x="17409" y="12960"/>
                    <a:pt x="15901" y="12780"/>
                  </a:cubicBezTo>
                  <a:cubicBezTo>
                    <a:pt x="14393" y="12600"/>
                    <a:pt x="12850" y="12240"/>
                    <a:pt x="11395" y="11700"/>
                  </a:cubicBezTo>
                  <a:cubicBezTo>
                    <a:pt x="9940" y="11160"/>
                    <a:pt x="8572" y="10440"/>
                    <a:pt x="7292" y="9720"/>
                  </a:cubicBezTo>
                  <a:cubicBezTo>
                    <a:pt x="6012" y="9000"/>
                    <a:pt x="4820" y="8280"/>
                    <a:pt x="3821" y="7740"/>
                  </a:cubicBezTo>
                  <a:cubicBezTo>
                    <a:pt x="2822" y="7200"/>
                    <a:pt x="2015" y="6840"/>
                    <a:pt x="1419" y="6120"/>
                  </a:cubicBezTo>
                  <a:cubicBezTo>
                    <a:pt x="823" y="5400"/>
                    <a:pt x="437" y="4320"/>
                    <a:pt x="332" y="3780"/>
                  </a:cubicBezTo>
                  <a:cubicBezTo>
                    <a:pt x="227" y="3240"/>
                    <a:pt x="402" y="3240"/>
                    <a:pt x="1209" y="2880"/>
                  </a:cubicBezTo>
                  <a:cubicBezTo>
                    <a:pt x="2015" y="2520"/>
                    <a:pt x="3453" y="1800"/>
                    <a:pt x="4873" y="1440"/>
                  </a:cubicBezTo>
                  <a:cubicBezTo>
                    <a:pt x="6293" y="1080"/>
                    <a:pt x="7696" y="1080"/>
                    <a:pt x="9063" y="900"/>
                  </a:cubicBezTo>
                  <a:cubicBezTo>
                    <a:pt x="10431" y="720"/>
                    <a:pt x="11763" y="360"/>
                    <a:pt x="13218" y="180"/>
                  </a:cubicBezTo>
                  <a:cubicBezTo>
                    <a:pt x="14674" y="0"/>
                    <a:pt x="16251" y="0"/>
                    <a:pt x="17356" y="0"/>
                  </a:cubicBezTo>
                  <a:cubicBezTo>
                    <a:pt x="18461" y="0"/>
                    <a:pt x="19092" y="0"/>
                    <a:pt x="19530" y="180"/>
                  </a:cubicBezTo>
                  <a:cubicBezTo>
                    <a:pt x="19968" y="360"/>
                    <a:pt x="20214" y="720"/>
                    <a:pt x="20231" y="900"/>
                  </a:cubicBezTo>
                  <a:cubicBezTo>
                    <a:pt x="20249" y="1080"/>
                    <a:pt x="20038" y="1080"/>
                    <a:pt x="19267" y="1080"/>
                  </a:cubicBezTo>
                  <a:cubicBezTo>
                    <a:pt x="18496" y="1080"/>
                    <a:pt x="17163" y="1080"/>
                    <a:pt x="15813" y="1080"/>
                  </a:cubicBezTo>
                  <a:cubicBezTo>
                    <a:pt x="14463" y="1080"/>
                    <a:pt x="13096" y="1080"/>
                    <a:pt x="11781" y="1080"/>
                  </a:cubicBezTo>
                  <a:cubicBezTo>
                    <a:pt x="10466" y="1080"/>
                    <a:pt x="9203" y="1080"/>
                    <a:pt x="7801" y="1080"/>
                  </a:cubicBezTo>
                  <a:cubicBezTo>
                    <a:pt x="6398" y="1080"/>
                    <a:pt x="4855" y="1080"/>
                    <a:pt x="3768" y="1260"/>
                  </a:cubicBezTo>
                  <a:cubicBezTo>
                    <a:pt x="2681" y="1440"/>
                    <a:pt x="2050" y="1800"/>
                    <a:pt x="1612" y="1980"/>
                  </a:cubicBezTo>
                  <a:cubicBezTo>
                    <a:pt x="1174" y="2160"/>
                    <a:pt x="928" y="2160"/>
                    <a:pt x="928" y="2520"/>
                  </a:cubicBezTo>
                  <a:cubicBezTo>
                    <a:pt x="928" y="2880"/>
                    <a:pt x="1174" y="3600"/>
                    <a:pt x="1857" y="4860"/>
                  </a:cubicBezTo>
                  <a:cubicBezTo>
                    <a:pt x="2541" y="6120"/>
                    <a:pt x="3663" y="7920"/>
                    <a:pt x="4785" y="97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3" name="Line"/>
            <p:cNvSpPr/>
            <p:nvPr/>
          </p:nvSpPr>
          <p:spPr>
            <a:xfrm>
              <a:off x="1752388" y="20588"/>
              <a:ext cx="5301398" cy="41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5" extrusionOk="0">
                  <a:moveTo>
                    <a:pt x="0" y="12937"/>
                  </a:moveTo>
                  <a:cubicBezTo>
                    <a:pt x="409" y="11857"/>
                    <a:pt x="817" y="10777"/>
                    <a:pt x="1303" y="10327"/>
                  </a:cubicBezTo>
                  <a:cubicBezTo>
                    <a:pt x="1789" y="9877"/>
                    <a:pt x="2353" y="10057"/>
                    <a:pt x="2874" y="10147"/>
                  </a:cubicBezTo>
                  <a:cubicBezTo>
                    <a:pt x="3396" y="10237"/>
                    <a:pt x="3875" y="10237"/>
                    <a:pt x="4396" y="10057"/>
                  </a:cubicBezTo>
                  <a:cubicBezTo>
                    <a:pt x="4917" y="9877"/>
                    <a:pt x="5481" y="9517"/>
                    <a:pt x="6073" y="9157"/>
                  </a:cubicBezTo>
                  <a:cubicBezTo>
                    <a:pt x="6665" y="8797"/>
                    <a:pt x="7285" y="8437"/>
                    <a:pt x="7813" y="8257"/>
                  </a:cubicBezTo>
                  <a:cubicBezTo>
                    <a:pt x="8341" y="8077"/>
                    <a:pt x="8778" y="8077"/>
                    <a:pt x="9215" y="8077"/>
                  </a:cubicBezTo>
                  <a:cubicBezTo>
                    <a:pt x="9652" y="8077"/>
                    <a:pt x="10088" y="8077"/>
                    <a:pt x="10603" y="8077"/>
                  </a:cubicBezTo>
                  <a:cubicBezTo>
                    <a:pt x="11117" y="8077"/>
                    <a:pt x="11709" y="8077"/>
                    <a:pt x="12322" y="8077"/>
                  </a:cubicBezTo>
                  <a:cubicBezTo>
                    <a:pt x="12935" y="8077"/>
                    <a:pt x="13569" y="8077"/>
                    <a:pt x="14168" y="8167"/>
                  </a:cubicBezTo>
                  <a:cubicBezTo>
                    <a:pt x="14766" y="8257"/>
                    <a:pt x="15330" y="8437"/>
                    <a:pt x="15879" y="8617"/>
                  </a:cubicBezTo>
                  <a:cubicBezTo>
                    <a:pt x="16429" y="8797"/>
                    <a:pt x="16964" y="8977"/>
                    <a:pt x="17493" y="9247"/>
                  </a:cubicBezTo>
                  <a:cubicBezTo>
                    <a:pt x="18021" y="9517"/>
                    <a:pt x="18542" y="9877"/>
                    <a:pt x="18902" y="10057"/>
                  </a:cubicBezTo>
                  <a:cubicBezTo>
                    <a:pt x="19261" y="10237"/>
                    <a:pt x="19458" y="10237"/>
                    <a:pt x="19613" y="10327"/>
                  </a:cubicBezTo>
                  <a:cubicBezTo>
                    <a:pt x="19768" y="10417"/>
                    <a:pt x="19881" y="10597"/>
                    <a:pt x="19867" y="10687"/>
                  </a:cubicBezTo>
                  <a:cubicBezTo>
                    <a:pt x="19853" y="10777"/>
                    <a:pt x="19712" y="10777"/>
                    <a:pt x="19360" y="10597"/>
                  </a:cubicBezTo>
                  <a:cubicBezTo>
                    <a:pt x="19007" y="10417"/>
                    <a:pt x="18444" y="10057"/>
                    <a:pt x="17908" y="9697"/>
                  </a:cubicBezTo>
                  <a:cubicBezTo>
                    <a:pt x="17373" y="9337"/>
                    <a:pt x="16866" y="8977"/>
                    <a:pt x="16337" y="8707"/>
                  </a:cubicBezTo>
                  <a:cubicBezTo>
                    <a:pt x="15809" y="8437"/>
                    <a:pt x="15259" y="8257"/>
                    <a:pt x="14766" y="8167"/>
                  </a:cubicBezTo>
                  <a:cubicBezTo>
                    <a:pt x="14273" y="8077"/>
                    <a:pt x="13836" y="8077"/>
                    <a:pt x="13350" y="8167"/>
                  </a:cubicBezTo>
                  <a:cubicBezTo>
                    <a:pt x="12864" y="8257"/>
                    <a:pt x="12329" y="8437"/>
                    <a:pt x="11786" y="8707"/>
                  </a:cubicBezTo>
                  <a:cubicBezTo>
                    <a:pt x="11244" y="8977"/>
                    <a:pt x="10694" y="9337"/>
                    <a:pt x="10145" y="9877"/>
                  </a:cubicBezTo>
                  <a:cubicBezTo>
                    <a:pt x="9595" y="10417"/>
                    <a:pt x="9046" y="11137"/>
                    <a:pt x="8553" y="11857"/>
                  </a:cubicBezTo>
                  <a:cubicBezTo>
                    <a:pt x="8059" y="12577"/>
                    <a:pt x="7623" y="13297"/>
                    <a:pt x="7193" y="14017"/>
                  </a:cubicBezTo>
                  <a:cubicBezTo>
                    <a:pt x="6763" y="14737"/>
                    <a:pt x="6341" y="15457"/>
                    <a:pt x="5833" y="16267"/>
                  </a:cubicBezTo>
                  <a:cubicBezTo>
                    <a:pt x="5326" y="17077"/>
                    <a:pt x="4734" y="17977"/>
                    <a:pt x="4142" y="18787"/>
                  </a:cubicBezTo>
                  <a:cubicBezTo>
                    <a:pt x="3551" y="19597"/>
                    <a:pt x="2959" y="20317"/>
                    <a:pt x="2515" y="20767"/>
                  </a:cubicBezTo>
                  <a:cubicBezTo>
                    <a:pt x="2071" y="21217"/>
                    <a:pt x="1775" y="21397"/>
                    <a:pt x="1578" y="21487"/>
                  </a:cubicBezTo>
                  <a:cubicBezTo>
                    <a:pt x="1381" y="21577"/>
                    <a:pt x="1282" y="21577"/>
                    <a:pt x="1282" y="21487"/>
                  </a:cubicBezTo>
                  <a:cubicBezTo>
                    <a:pt x="1282" y="21397"/>
                    <a:pt x="1381" y="21217"/>
                    <a:pt x="1705" y="20407"/>
                  </a:cubicBezTo>
                  <a:cubicBezTo>
                    <a:pt x="2029" y="19597"/>
                    <a:pt x="2578" y="18157"/>
                    <a:pt x="3093" y="16897"/>
                  </a:cubicBezTo>
                  <a:cubicBezTo>
                    <a:pt x="3607" y="15637"/>
                    <a:pt x="4086" y="14557"/>
                    <a:pt x="4593" y="13477"/>
                  </a:cubicBezTo>
                  <a:cubicBezTo>
                    <a:pt x="5101" y="12397"/>
                    <a:pt x="5636" y="11317"/>
                    <a:pt x="6129" y="10417"/>
                  </a:cubicBezTo>
                  <a:cubicBezTo>
                    <a:pt x="6622" y="9517"/>
                    <a:pt x="7073" y="8797"/>
                    <a:pt x="7531" y="8167"/>
                  </a:cubicBezTo>
                  <a:cubicBezTo>
                    <a:pt x="7989" y="7537"/>
                    <a:pt x="8454" y="6997"/>
                    <a:pt x="8940" y="6547"/>
                  </a:cubicBezTo>
                  <a:cubicBezTo>
                    <a:pt x="9426" y="6097"/>
                    <a:pt x="9933" y="5737"/>
                    <a:pt x="10455" y="5467"/>
                  </a:cubicBezTo>
                  <a:cubicBezTo>
                    <a:pt x="10976" y="5197"/>
                    <a:pt x="11512" y="5017"/>
                    <a:pt x="12012" y="4837"/>
                  </a:cubicBezTo>
                  <a:cubicBezTo>
                    <a:pt x="12512" y="4657"/>
                    <a:pt x="12977" y="4477"/>
                    <a:pt x="13435" y="4297"/>
                  </a:cubicBezTo>
                  <a:cubicBezTo>
                    <a:pt x="13893" y="4117"/>
                    <a:pt x="14344" y="3937"/>
                    <a:pt x="14802" y="3847"/>
                  </a:cubicBezTo>
                  <a:cubicBezTo>
                    <a:pt x="15259" y="3757"/>
                    <a:pt x="15724" y="3757"/>
                    <a:pt x="16253" y="3757"/>
                  </a:cubicBezTo>
                  <a:cubicBezTo>
                    <a:pt x="16781" y="3757"/>
                    <a:pt x="17373" y="3757"/>
                    <a:pt x="17930" y="3757"/>
                  </a:cubicBezTo>
                  <a:cubicBezTo>
                    <a:pt x="18486" y="3757"/>
                    <a:pt x="19007" y="3757"/>
                    <a:pt x="19550" y="3937"/>
                  </a:cubicBezTo>
                  <a:cubicBezTo>
                    <a:pt x="20092" y="4117"/>
                    <a:pt x="20656" y="4477"/>
                    <a:pt x="20973" y="4657"/>
                  </a:cubicBezTo>
                  <a:cubicBezTo>
                    <a:pt x="21290" y="4837"/>
                    <a:pt x="21360" y="4837"/>
                    <a:pt x="21438" y="4927"/>
                  </a:cubicBezTo>
                  <a:cubicBezTo>
                    <a:pt x="21515" y="5017"/>
                    <a:pt x="21600" y="5197"/>
                    <a:pt x="21600" y="5287"/>
                  </a:cubicBezTo>
                  <a:cubicBezTo>
                    <a:pt x="21600" y="5377"/>
                    <a:pt x="21515" y="5377"/>
                    <a:pt x="21177" y="5377"/>
                  </a:cubicBezTo>
                  <a:cubicBezTo>
                    <a:pt x="20839" y="5377"/>
                    <a:pt x="20247" y="5377"/>
                    <a:pt x="19705" y="5377"/>
                  </a:cubicBezTo>
                  <a:cubicBezTo>
                    <a:pt x="19162" y="5377"/>
                    <a:pt x="18669" y="5377"/>
                    <a:pt x="18225" y="5377"/>
                  </a:cubicBezTo>
                  <a:cubicBezTo>
                    <a:pt x="17782" y="5377"/>
                    <a:pt x="17387" y="5377"/>
                    <a:pt x="16964" y="5377"/>
                  </a:cubicBezTo>
                  <a:cubicBezTo>
                    <a:pt x="16542" y="5377"/>
                    <a:pt x="16091" y="5377"/>
                    <a:pt x="15612" y="5377"/>
                  </a:cubicBezTo>
                  <a:cubicBezTo>
                    <a:pt x="15133" y="5377"/>
                    <a:pt x="14625" y="5377"/>
                    <a:pt x="14076" y="5377"/>
                  </a:cubicBezTo>
                  <a:cubicBezTo>
                    <a:pt x="13526" y="5377"/>
                    <a:pt x="12935" y="5377"/>
                    <a:pt x="12343" y="5377"/>
                  </a:cubicBezTo>
                  <a:cubicBezTo>
                    <a:pt x="11751" y="5377"/>
                    <a:pt x="11159" y="5377"/>
                    <a:pt x="10610" y="5377"/>
                  </a:cubicBezTo>
                  <a:cubicBezTo>
                    <a:pt x="10060" y="5377"/>
                    <a:pt x="9553" y="5377"/>
                    <a:pt x="9060" y="5377"/>
                  </a:cubicBezTo>
                  <a:cubicBezTo>
                    <a:pt x="8567" y="5377"/>
                    <a:pt x="8088" y="5377"/>
                    <a:pt x="7623" y="5377"/>
                  </a:cubicBezTo>
                  <a:cubicBezTo>
                    <a:pt x="7158" y="5377"/>
                    <a:pt x="6707" y="5377"/>
                    <a:pt x="6186" y="5467"/>
                  </a:cubicBezTo>
                  <a:cubicBezTo>
                    <a:pt x="5664" y="5557"/>
                    <a:pt x="5072" y="5737"/>
                    <a:pt x="4523" y="5827"/>
                  </a:cubicBezTo>
                  <a:cubicBezTo>
                    <a:pt x="3973" y="5917"/>
                    <a:pt x="3466" y="5917"/>
                    <a:pt x="2917" y="6007"/>
                  </a:cubicBezTo>
                  <a:cubicBezTo>
                    <a:pt x="2367" y="6097"/>
                    <a:pt x="1775" y="6277"/>
                    <a:pt x="1444" y="6367"/>
                  </a:cubicBezTo>
                  <a:cubicBezTo>
                    <a:pt x="1113" y="6457"/>
                    <a:pt x="1043" y="6457"/>
                    <a:pt x="972" y="6457"/>
                  </a:cubicBezTo>
                  <a:cubicBezTo>
                    <a:pt x="902" y="6457"/>
                    <a:pt x="831" y="6457"/>
                    <a:pt x="831" y="6457"/>
                  </a:cubicBezTo>
                  <a:cubicBezTo>
                    <a:pt x="831" y="6457"/>
                    <a:pt x="902" y="6457"/>
                    <a:pt x="1205" y="6457"/>
                  </a:cubicBezTo>
                  <a:cubicBezTo>
                    <a:pt x="1508" y="6457"/>
                    <a:pt x="2043" y="6457"/>
                    <a:pt x="2571" y="6277"/>
                  </a:cubicBezTo>
                  <a:cubicBezTo>
                    <a:pt x="3100" y="6097"/>
                    <a:pt x="3621" y="5737"/>
                    <a:pt x="4157" y="5287"/>
                  </a:cubicBezTo>
                  <a:cubicBezTo>
                    <a:pt x="4692" y="4837"/>
                    <a:pt x="5241" y="4297"/>
                    <a:pt x="5728" y="3937"/>
                  </a:cubicBezTo>
                  <a:cubicBezTo>
                    <a:pt x="6214" y="3577"/>
                    <a:pt x="6636" y="3397"/>
                    <a:pt x="7108" y="3037"/>
                  </a:cubicBezTo>
                  <a:cubicBezTo>
                    <a:pt x="7580" y="2677"/>
                    <a:pt x="8102" y="2137"/>
                    <a:pt x="8630" y="1777"/>
                  </a:cubicBezTo>
                  <a:cubicBezTo>
                    <a:pt x="9159" y="1417"/>
                    <a:pt x="9694" y="1237"/>
                    <a:pt x="10215" y="1057"/>
                  </a:cubicBezTo>
                  <a:cubicBezTo>
                    <a:pt x="10737" y="877"/>
                    <a:pt x="11244" y="697"/>
                    <a:pt x="11737" y="517"/>
                  </a:cubicBezTo>
                  <a:cubicBezTo>
                    <a:pt x="12230" y="337"/>
                    <a:pt x="12709" y="157"/>
                    <a:pt x="13245" y="67"/>
                  </a:cubicBezTo>
                  <a:cubicBezTo>
                    <a:pt x="13780" y="-23"/>
                    <a:pt x="14372" y="-23"/>
                    <a:pt x="14921" y="67"/>
                  </a:cubicBezTo>
                  <a:cubicBezTo>
                    <a:pt x="15471" y="157"/>
                    <a:pt x="15978" y="337"/>
                    <a:pt x="16471" y="607"/>
                  </a:cubicBezTo>
                  <a:cubicBezTo>
                    <a:pt x="16964" y="877"/>
                    <a:pt x="17443" y="1237"/>
                    <a:pt x="17718" y="1507"/>
                  </a:cubicBezTo>
                  <a:cubicBezTo>
                    <a:pt x="17993" y="1777"/>
                    <a:pt x="18063" y="1957"/>
                    <a:pt x="18063" y="2047"/>
                  </a:cubicBezTo>
                  <a:cubicBezTo>
                    <a:pt x="18063" y="2137"/>
                    <a:pt x="17993" y="2137"/>
                    <a:pt x="17704" y="2137"/>
                  </a:cubicBezTo>
                  <a:cubicBezTo>
                    <a:pt x="17415" y="2137"/>
                    <a:pt x="16908" y="2137"/>
                    <a:pt x="16422" y="2047"/>
                  </a:cubicBezTo>
                  <a:cubicBezTo>
                    <a:pt x="15936" y="1957"/>
                    <a:pt x="15471" y="1777"/>
                    <a:pt x="14942" y="1687"/>
                  </a:cubicBezTo>
                  <a:cubicBezTo>
                    <a:pt x="14414" y="1597"/>
                    <a:pt x="13822" y="1597"/>
                    <a:pt x="13315" y="1597"/>
                  </a:cubicBezTo>
                  <a:cubicBezTo>
                    <a:pt x="12808" y="1597"/>
                    <a:pt x="12385" y="1597"/>
                    <a:pt x="11913" y="1687"/>
                  </a:cubicBezTo>
                  <a:cubicBezTo>
                    <a:pt x="11441" y="1777"/>
                    <a:pt x="10920" y="1957"/>
                    <a:pt x="10363" y="2227"/>
                  </a:cubicBezTo>
                  <a:cubicBezTo>
                    <a:pt x="9807" y="2497"/>
                    <a:pt x="9215" y="2857"/>
                    <a:pt x="8665" y="3217"/>
                  </a:cubicBezTo>
                  <a:cubicBezTo>
                    <a:pt x="8116" y="3577"/>
                    <a:pt x="7609" y="3937"/>
                    <a:pt x="7123" y="4297"/>
                  </a:cubicBezTo>
                  <a:cubicBezTo>
                    <a:pt x="6636" y="4657"/>
                    <a:pt x="6171" y="5017"/>
                    <a:pt x="5629" y="5377"/>
                  </a:cubicBezTo>
                  <a:cubicBezTo>
                    <a:pt x="5086" y="5737"/>
                    <a:pt x="4467" y="6097"/>
                    <a:pt x="3861" y="6367"/>
                  </a:cubicBezTo>
                  <a:cubicBezTo>
                    <a:pt x="3255" y="6637"/>
                    <a:pt x="2663" y="6817"/>
                    <a:pt x="2219" y="6907"/>
                  </a:cubicBezTo>
                  <a:cubicBezTo>
                    <a:pt x="1775" y="6997"/>
                    <a:pt x="1479" y="6997"/>
                    <a:pt x="1275" y="6997"/>
                  </a:cubicBezTo>
                  <a:cubicBezTo>
                    <a:pt x="1071" y="6997"/>
                    <a:pt x="958" y="6997"/>
                    <a:pt x="958" y="6997"/>
                  </a:cubicBezTo>
                  <a:cubicBezTo>
                    <a:pt x="958" y="6997"/>
                    <a:pt x="1071" y="6997"/>
                    <a:pt x="1451" y="6907"/>
                  </a:cubicBezTo>
                  <a:cubicBezTo>
                    <a:pt x="1832" y="6817"/>
                    <a:pt x="2480" y="6637"/>
                    <a:pt x="3128" y="64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4" name="Line"/>
            <p:cNvSpPr/>
            <p:nvPr/>
          </p:nvSpPr>
          <p:spPr>
            <a:xfrm>
              <a:off x="4948827" y="9075750"/>
              <a:ext cx="52715" cy="24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extrusionOk="0">
                  <a:moveTo>
                    <a:pt x="1782" y="0"/>
                  </a:moveTo>
                  <a:cubicBezTo>
                    <a:pt x="239" y="4320"/>
                    <a:pt x="-1304" y="8640"/>
                    <a:pt x="1782" y="12240"/>
                  </a:cubicBezTo>
                  <a:cubicBezTo>
                    <a:pt x="4867" y="15840"/>
                    <a:pt x="12582" y="18720"/>
                    <a:pt x="2029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5" name="Line"/>
            <p:cNvSpPr/>
            <p:nvPr/>
          </p:nvSpPr>
          <p:spPr>
            <a:xfrm>
              <a:off x="5097715" y="9039685"/>
              <a:ext cx="48088" cy="26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982"/>
                    <a:pt x="7200" y="1964"/>
                    <a:pt x="3600" y="5564"/>
                  </a:cubicBezTo>
                  <a:cubicBezTo>
                    <a:pt x="0" y="9164"/>
                    <a:pt x="0" y="1538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6" name="Line"/>
            <p:cNvSpPr/>
            <p:nvPr/>
          </p:nvSpPr>
          <p:spPr>
            <a:xfrm>
              <a:off x="4785149" y="9147880"/>
              <a:ext cx="492894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cubicBezTo>
                    <a:pt x="1932" y="18000"/>
                    <a:pt x="3863" y="21600"/>
                    <a:pt x="6498" y="21600"/>
                  </a:cubicBezTo>
                  <a:cubicBezTo>
                    <a:pt x="9132" y="21600"/>
                    <a:pt x="12468" y="18000"/>
                    <a:pt x="15102" y="13800"/>
                  </a:cubicBezTo>
                  <a:cubicBezTo>
                    <a:pt x="17737" y="9600"/>
                    <a:pt x="19668" y="4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7" name="Line"/>
            <p:cNvSpPr/>
            <p:nvPr/>
          </p:nvSpPr>
          <p:spPr>
            <a:xfrm>
              <a:off x="3638424" y="9632758"/>
              <a:ext cx="233072" cy="89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431" extrusionOk="0">
                  <a:moveTo>
                    <a:pt x="21293" y="1350"/>
                  </a:moveTo>
                  <a:cubicBezTo>
                    <a:pt x="21293" y="675"/>
                    <a:pt x="21293" y="0"/>
                    <a:pt x="20927" y="0"/>
                  </a:cubicBezTo>
                  <a:cubicBezTo>
                    <a:pt x="20561" y="0"/>
                    <a:pt x="19829" y="675"/>
                    <a:pt x="17632" y="2604"/>
                  </a:cubicBezTo>
                  <a:cubicBezTo>
                    <a:pt x="15435" y="4532"/>
                    <a:pt x="11774" y="7714"/>
                    <a:pt x="8662" y="10704"/>
                  </a:cubicBezTo>
                  <a:cubicBezTo>
                    <a:pt x="5551" y="13693"/>
                    <a:pt x="2988" y="16489"/>
                    <a:pt x="1524" y="18321"/>
                  </a:cubicBezTo>
                  <a:cubicBezTo>
                    <a:pt x="59" y="20154"/>
                    <a:pt x="-307" y="21021"/>
                    <a:pt x="242" y="21311"/>
                  </a:cubicBezTo>
                  <a:cubicBezTo>
                    <a:pt x="791" y="21600"/>
                    <a:pt x="2256" y="21311"/>
                    <a:pt x="3720" y="210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8" name="Line"/>
            <p:cNvSpPr/>
            <p:nvPr/>
          </p:nvSpPr>
          <p:spPr>
            <a:xfrm>
              <a:off x="3800868" y="9491746"/>
              <a:ext cx="407237" cy="100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530" extrusionOk="0">
                  <a:moveTo>
                    <a:pt x="1192" y="3975"/>
                  </a:moveTo>
                  <a:cubicBezTo>
                    <a:pt x="768" y="3114"/>
                    <a:pt x="345" y="2254"/>
                    <a:pt x="133" y="1608"/>
                  </a:cubicBezTo>
                  <a:cubicBezTo>
                    <a:pt x="-79" y="963"/>
                    <a:pt x="-79" y="532"/>
                    <a:pt x="450" y="274"/>
                  </a:cubicBezTo>
                  <a:cubicBezTo>
                    <a:pt x="980" y="16"/>
                    <a:pt x="2039" y="-70"/>
                    <a:pt x="2886" y="59"/>
                  </a:cubicBezTo>
                  <a:cubicBezTo>
                    <a:pt x="3733" y="188"/>
                    <a:pt x="4368" y="532"/>
                    <a:pt x="6062" y="2038"/>
                  </a:cubicBezTo>
                  <a:cubicBezTo>
                    <a:pt x="7756" y="3544"/>
                    <a:pt x="10509" y="6212"/>
                    <a:pt x="13050" y="8923"/>
                  </a:cubicBezTo>
                  <a:cubicBezTo>
                    <a:pt x="15592" y="11634"/>
                    <a:pt x="17921" y="14387"/>
                    <a:pt x="19297" y="16496"/>
                  </a:cubicBezTo>
                  <a:cubicBezTo>
                    <a:pt x="20674" y="18604"/>
                    <a:pt x="21097" y="20067"/>
                    <a:pt x="21521" y="215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9" name="Line"/>
            <p:cNvSpPr/>
            <p:nvPr/>
          </p:nvSpPr>
          <p:spPr>
            <a:xfrm>
              <a:off x="3671132" y="10114698"/>
              <a:ext cx="693256" cy="211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3" extrusionOk="0">
                  <a:moveTo>
                    <a:pt x="999" y="21093"/>
                  </a:moveTo>
                  <a:cubicBezTo>
                    <a:pt x="499" y="18293"/>
                    <a:pt x="0" y="15493"/>
                    <a:pt x="0" y="13293"/>
                  </a:cubicBezTo>
                  <a:cubicBezTo>
                    <a:pt x="0" y="11093"/>
                    <a:pt x="499" y="9493"/>
                    <a:pt x="2809" y="6893"/>
                  </a:cubicBezTo>
                  <a:cubicBezTo>
                    <a:pt x="5119" y="4293"/>
                    <a:pt x="9239" y="693"/>
                    <a:pt x="12673" y="93"/>
                  </a:cubicBezTo>
                  <a:cubicBezTo>
                    <a:pt x="16106" y="-507"/>
                    <a:pt x="18853" y="1893"/>
                    <a:pt x="21600" y="42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0" name="Line"/>
            <p:cNvSpPr/>
            <p:nvPr/>
          </p:nvSpPr>
          <p:spPr>
            <a:xfrm>
              <a:off x="3637538" y="9560228"/>
              <a:ext cx="342154" cy="954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29" extrusionOk="0">
                  <a:moveTo>
                    <a:pt x="21445" y="3429"/>
                  </a:moveTo>
                  <a:cubicBezTo>
                    <a:pt x="21445" y="2979"/>
                    <a:pt x="21445" y="2529"/>
                    <a:pt x="21445" y="1854"/>
                  </a:cubicBezTo>
                  <a:cubicBezTo>
                    <a:pt x="21445" y="1179"/>
                    <a:pt x="21445" y="279"/>
                    <a:pt x="21068" y="54"/>
                  </a:cubicBezTo>
                  <a:cubicBezTo>
                    <a:pt x="20692" y="-171"/>
                    <a:pt x="19938" y="279"/>
                    <a:pt x="18180" y="1944"/>
                  </a:cubicBezTo>
                  <a:cubicBezTo>
                    <a:pt x="16422" y="3609"/>
                    <a:pt x="13659" y="6489"/>
                    <a:pt x="11273" y="9234"/>
                  </a:cubicBezTo>
                  <a:cubicBezTo>
                    <a:pt x="8887" y="11979"/>
                    <a:pt x="6878" y="14589"/>
                    <a:pt x="5622" y="16119"/>
                  </a:cubicBezTo>
                  <a:cubicBezTo>
                    <a:pt x="4366" y="17649"/>
                    <a:pt x="3864" y="18099"/>
                    <a:pt x="3361" y="18594"/>
                  </a:cubicBezTo>
                  <a:cubicBezTo>
                    <a:pt x="2859" y="19089"/>
                    <a:pt x="2357" y="19629"/>
                    <a:pt x="2105" y="19629"/>
                  </a:cubicBezTo>
                  <a:cubicBezTo>
                    <a:pt x="1854" y="19629"/>
                    <a:pt x="1854" y="19089"/>
                    <a:pt x="2985" y="17334"/>
                  </a:cubicBezTo>
                  <a:cubicBezTo>
                    <a:pt x="4115" y="15579"/>
                    <a:pt x="6375" y="12609"/>
                    <a:pt x="7757" y="10629"/>
                  </a:cubicBezTo>
                  <a:cubicBezTo>
                    <a:pt x="9138" y="8649"/>
                    <a:pt x="9640" y="7659"/>
                    <a:pt x="10143" y="6849"/>
                  </a:cubicBezTo>
                  <a:cubicBezTo>
                    <a:pt x="10645" y="6039"/>
                    <a:pt x="11147" y="5409"/>
                    <a:pt x="11273" y="5364"/>
                  </a:cubicBezTo>
                  <a:cubicBezTo>
                    <a:pt x="11398" y="5319"/>
                    <a:pt x="11147" y="5859"/>
                    <a:pt x="9766" y="7704"/>
                  </a:cubicBezTo>
                  <a:cubicBezTo>
                    <a:pt x="8385" y="9549"/>
                    <a:pt x="5873" y="12699"/>
                    <a:pt x="4115" y="14994"/>
                  </a:cubicBezTo>
                  <a:cubicBezTo>
                    <a:pt x="2357" y="17289"/>
                    <a:pt x="1352" y="18729"/>
                    <a:pt x="724" y="19764"/>
                  </a:cubicBezTo>
                  <a:cubicBezTo>
                    <a:pt x="96" y="20799"/>
                    <a:pt x="-155" y="21429"/>
                    <a:pt x="96" y="21429"/>
                  </a:cubicBezTo>
                  <a:cubicBezTo>
                    <a:pt x="347" y="21429"/>
                    <a:pt x="1101" y="20799"/>
                    <a:pt x="1980" y="20034"/>
                  </a:cubicBezTo>
                  <a:cubicBezTo>
                    <a:pt x="2859" y="19269"/>
                    <a:pt x="3864" y="18369"/>
                    <a:pt x="4868" y="174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1" name="Line"/>
            <p:cNvSpPr/>
            <p:nvPr/>
          </p:nvSpPr>
          <p:spPr>
            <a:xfrm>
              <a:off x="3951640" y="9483173"/>
              <a:ext cx="377715" cy="101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53" extrusionOk="0">
                  <a:moveTo>
                    <a:pt x="909" y="3331"/>
                  </a:moveTo>
                  <a:cubicBezTo>
                    <a:pt x="909" y="2907"/>
                    <a:pt x="909" y="2484"/>
                    <a:pt x="682" y="1806"/>
                  </a:cubicBezTo>
                  <a:cubicBezTo>
                    <a:pt x="455" y="1129"/>
                    <a:pt x="0" y="197"/>
                    <a:pt x="0" y="27"/>
                  </a:cubicBezTo>
                  <a:cubicBezTo>
                    <a:pt x="0" y="-142"/>
                    <a:pt x="455" y="451"/>
                    <a:pt x="2046" y="2103"/>
                  </a:cubicBezTo>
                  <a:cubicBezTo>
                    <a:pt x="3638" y="3754"/>
                    <a:pt x="6366" y="6465"/>
                    <a:pt x="9095" y="9091"/>
                  </a:cubicBezTo>
                  <a:cubicBezTo>
                    <a:pt x="11823" y="11717"/>
                    <a:pt x="14552" y="14258"/>
                    <a:pt x="16143" y="15825"/>
                  </a:cubicBezTo>
                  <a:cubicBezTo>
                    <a:pt x="17735" y="17392"/>
                    <a:pt x="18189" y="17985"/>
                    <a:pt x="18758" y="18536"/>
                  </a:cubicBezTo>
                  <a:cubicBezTo>
                    <a:pt x="19326" y="19086"/>
                    <a:pt x="20008" y="19594"/>
                    <a:pt x="20008" y="19679"/>
                  </a:cubicBezTo>
                  <a:cubicBezTo>
                    <a:pt x="20008" y="19764"/>
                    <a:pt x="19326" y="19425"/>
                    <a:pt x="17848" y="17731"/>
                  </a:cubicBezTo>
                  <a:cubicBezTo>
                    <a:pt x="16371" y="16037"/>
                    <a:pt x="14097" y="12987"/>
                    <a:pt x="12505" y="10912"/>
                  </a:cubicBezTo>
                  <a:cubicBezTo>
                    <a:pt x="10914" y="8837"/>
                    <a:pt x="10004" y="7736"/>
                    <a:pt x="9208" y="6931"/>
                  </a:cubicBezTo>
                  <a:cubicBezTo>
                    <a:pt x="8413" y="6126"/>
                    <a:pt x="7731" y="5618"/>
                    <a:pt x="7617" y="5576"/>
                  </a:cubicBezTo>
                  <a:cubicBezTo>
                    <a:pt x="7503" y="5533"/>
                    <a:pt x="7958" y="5957"/>
                    <a:pt x="9663" y="7778"/>
                  </a:cubicBezTo>
                  <a:cubicBezTo>
                    <a:pt x="11368" y="9599"/>
                    <a:pt x="14324" y="12818"/>
                    <a:pt x="16371" y="15190"/>
                  </a:cubicBezTo>
                  <a:cubicBezTo>
                    <a:pt x="18417" y="17562"/>
                    <a:pt x="19554" y="19086"/>
                    <a:pt x="20349" y="20060"/>
                  </a:cubicBezTo>
                  <a:cubicBezTo>
                    <a:pt x="21145" y="21034"/>
                    <a:pt x="21600" y="21458"/>
                    <a:pt x="21373" y="21331"/>
                  </a:cubicBezTo>
                  <a:cubicBezTo>
                    <a:pt x="21145" y="21204"/>
                    <a:pt x="20236" y="20526"/>
                    <a:pt x="18531" y="18705"/>
                  </a:cubicBezTo>
                  <a:cubicBezTo>
                    <a:pt x="16825" y="16884"/>
                    <a:pt x="14324" y="13919"/>
                    <a:pt x="12051" y="11166"/>
                  </a:cubicBezTo>
                  <a:cubicBezTo>
                    <a:pt x="9777" y="8413"/>
                    <a:pt x="7731" y="5872"/>
                    <a:pt x="6480" y="4390"/>
                  </a:cubicBezTo>
                  <a:cubicBezTo>
                    <a:pt x="5229" y="2907"/>
                    <a:pt x="4775" y="2484"/>
                    <a:pt x="4888" y="2526"/>
                  </a:cubicBezTo>
                  <a:cubicBezTo>
                    <a:pt x="5002" y="2569"/>
                    <a:pt x="5684" y="3077"/>
                    <a:pt x="7389" y="4813"/>
                  </a:cubicBezTo>
                  <a:cubicBezTo>
                    <a:pt x="9095" y="6550"/>
                    <a:pt x="11823" y="9514"/>
                    <a:pt x="13756" y="12056"/>
                  </a:cubicBezTo>
                  <a:cubicBezTo>
                    <a:pt x="15688" y="14597"/>
                    <a:pt x="16825" y="16714"/>
                    <a:pt x="17166" y="18027"/>
                  </a:cubicBezTo>
                  <a:cubicBezTo>
                    <a:pt x="17507" y="19340"/>
                    <a:pt x="17053" y="19849"/>
                    <a:pt x="16598" y="2035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2" name="Line"/>
            <p:cNvSpPr/>
            <p:nvPr/>
          </p:nvSpPr>
          <p:spPr>
            <a:xfrm>
              <a:off x="3705388" y="10097600"/>
              <a:ext cx="631375" cy="25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extrusionOk="0">
                  <a:moveTo>
                    <a:pt x="3571" y="21600"/>
                  </a:moveTo>
                  <a:cubicBezTo>
                    <a:pt x="3031" y="18514"/>
                    <a:pt x="2491" y="15429"/>
                    <a:pt x="2491" y="13371"/>
                  </a:cubicBezTo>
                  <a:cubicBezTo>
                    <a:pt x="2491" y="11314"/>
                    <a:pt x="3031" y="10286"/>
                    <a:pt x="4921" y="8743"/>
                  </a:cubicBezTo>
                  <a:cubicBezTo>
                    <a:pt x="6811" y="7200"/>
                    <a:pt x="10051" y="5143"/>
                    <a:pt x="12616" y="3943"/>
                  </a:cubicBezTo>
                  <a:cubicBezTo>
                    <a:pt x="15181" y="2743"/>
                    <a:pt x="17071" y="2400"/>
                    <a:pt x="18556" y="2057"/>
                  </a:cubicBezTo>
                  <a:cubicBezTo>
                    <a:pt x="20041" y="1714"/>
                    <a:pt x="21121" y="1371"/>
                    <a:pt x="21256" y="1200"/>
                  </a:cubicBezTo>
                  <a:cubicBezTo>
                    <a:pt x="21391" y="1029"/>
                    <a:pt x="20581" y="1029"/>
                    <a:pt x="18488" y="1886"/>
                  </a:cubicBezTo>
                  <a:cubicBezTo>
                    <a:pt x="16396" y="2743"/>
                    <a:pt x="13021" y="4457"/>
                    <a:pt x="10389" y="6000"/>
                  </a:cubicBezTo>
                  <a:cubicBezTo>
                    <a:pt x="7756" y="7543"/>
                    <a:pt x="5866" y="8914"/>
                    <a:pt x="4246" y="10114"/>
                  </a:cubicBezTo>
                  <a:cubicBezTo>
                    <a:pt x="2626" y="11314"/>
                    <a:pt x="1276" y="12343"/>
                    <a:pt x="1074" y="12857"/>
                  </a:cubicBezTo>
                  <a:cubicBezTo>
                    <a:pt x="871" y="13371"/>
                    <a:pt x="1816" y="13371"/>
                    <a:pt x="4179" y="12343"/>
                  </a:cubicBezTo>
                  <a:cubicBezTo>
                    <a:pt x="6541" y="11314"/>
                    <a:pt x="10321" y="9257"/>
                    <a:pt x="13021" y="7714"/>
                  </a:cubicBezTo>
                  <a:cubicBezTo>
                    <a:pt x="15721" y="6171"/>
                    <a:pt x="17341" y="5143"/>
                    <a:pt x="18488" y="4457"/>
                  </a:cubicBezTo>
                  <a:cubicBezTo>
                    <a:pt x="19636" y="3771"/>
                    <a:pt x="20311" y="3429"/>
                    <a:pt x="20244" y="3429"/>
                  </a:cubicBezTo>
                  <a:cubicBezTo>
                    <a:pt x="20176" y="3429"/>
                    <a:pt x="19366" y="3771"/>
                    <a:pt x="16396" y="5143"/>
                  </a:cubicBezTo>
                  <a:cubicBezTo>
                    <a:pt x="13426" y="6514"/>
                    <a:pt x="8296" y="8914"/>
                    <a:pt x="5394" y="10114"/>
                  </a:cubicBezTo>
                  <a:cubicBezTo>
                    <a:pt x="2491" y="11314"/>
                    <a:pt x="1816" y="11314"/>
                    <a:pt x="1141" y="11314"/>
                  </a:cubicBezTo>
                  <a:cubicBezTo>
                    <a:pt x="466" y="11314"/>
                    <a:pt x="-209" y="11314"/>
                    <a:pt x="61" y="10971"/>
                  </a:cubicBezTo>
                  <a:cubicBezTo>
                    <a:pt x="331" y="10629"/>
                    <a:pt x="1546" y="9943"/>
                    <a:pt x="4179" y="8229"/>
                  </a:cubicBezTo>
                  <a:cubicBezTo>
                    <a:pt x="6811" y="6514"/>
                    <a:pt x="10861" y="3771"/>
                    <a:pt x="13696" y="2229"/>
                  </a:cubicBezTo>
                  <a:cubicBezTo>
                    <a:pt x="16531" y="686"/>
                    <a:pt x="18151" y="343"/>
                    <a:pt x="1977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3" name="Line"/>
            <p:cNvSpPr/>
            <p:nvPr/>
          </p:nvSpPr>
          <p:spPr>
            <a:xfrm>
              <a:off x="4745148" y="9628751"/>
              <a:ext cx="220329" cy="79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6164" y="1309"/>
                  </a:moveTo>
                  <a:cubicBezTo>
                    <a:pt x="4236" y="655"/>
                    <a:pt x="2307" y="0"/>
                    <a:pt x="1536" y="0"/>
                  </a:cubicBezTo>
                  <a:cubicBezTo>
                    <a:pt x="764" y="0"/>
                    <a:pt x="1150" y="655"/>
                    <a:pt x="3078" y="2564"/>
                  </a:cubicBezTo>
                  <a:cubicBezTo>
                    <a:pt x="5007" y="4473"/>
                    <a:pt x="8478" y="7636"/>
                    <a:pt x="11178" y="10145"/>
                  </a:cubicBezTo>
                  <a:cubicBezTo>
                    <a:pt x="13878" y="12655"/>
                    <a:pt x="15807" y="14509"/>
                    <a:pt x="17350" y="15655"/>
                  </a:cubicBezTo>
                  <a:cubicBezTo>
                    <a:pt x="18893" y="16800"/>
                    <a:pt x="20050" y="17236"/>
                    <a:pt x="18700" y="16418"/>
                  </a:cubicBezTo>
                  <a:cubicBezTo>
                    <a:pt x="17350" y="15600"/>
                    <a:pt x="13493" y="13527"/>
                    <a:pt x="10021" y="11236"/>
                  </a:cubicBezTo>
                  <a:cubicBezTo>
                    <a:pt x="6550" y="8945"/>
                    <a:pt x="3464" y="6436"/>
                    <a:pt x="1728" y="4855"/>
                  </a:cubicBezTo>
                  <a:cubicBezTo>
                    <a:pt x="-7" y="3273"/>
                    <a:pt x="-393" y="2618"/>
                    <a:pt x="378" y="2782"/>
                  </a:cubicBezTo>
                  <a:cubicBezTo>
                    <a:pt x="1150" y="2945"/>
                    <a:pt x="3078" y="3927"/>
                    <a:pt x="5778" y="5945"/>
                  </a:cubicBezTo>
                  <a:cubicBezTo>
                    <a:pt x="8478" y="7964"/>
                    <a:pt x="11950" y="11018"/>
                    <a:pt x="14264" y="13418"/>
                  </a:cubicBezTo>
                  <a:cubicBezTo>
                    <a:pt x="16578" y="15818"/>
                    <a:pt x="17736" y="17564"/>
                    <a:pt x="18700" y="18764"/>
                  </a:cubicBezTo>
                  <a:cubicBezTo>
                    <a:pt x="19664" y="19964"/>
                    <a:pt x="20436" y="20618"/>
                    <a:pt x="20436" y="20673"/>
                  </a:cubicBezTo>
                  <a:cubicBezTo>
                    <a:pt x="20436" y="20727"/>
                    <a:pt x="19664" y="20182"/>
                    <a:pt x="17543" y="18218"/>
                  </a:cubicBezTo>
                  <a:cubicBezTo>
                    <a:pt x="15421" y="16255"/>
                    <a:pt x="11950" y="12873"/>
                    <a:pt x="9636" y="10145"/>
                  </a:cubicBezTo>
                  <a:cubicBezTo>
                    <a:pt x="7321" y="7418"/>
                    <a:pt x="6164" y="5345"/>
                    <a:pt x="5393" y="3927"/>
                  </a:cubicBezTo>
                  <a:cubicBezTo>
                    <a:pt x="4621" y="2509"/>
                    <a:pt x="4236" y="1745"/>
                    <a:pt x="4621" y="1691"/>
                  </a:cubicBezTo>
                  <a:cubicBezTo>
                    <a:pt x="5007" y="1636"/>
                    <a:pt x="6164" y="2291"/>
                    <a:pt x="8671" y="4527"/>
                  </a:cubicBezTo>
                  <a:cubicBezTo>
                    <a:pt x="11178" y="6764"/>
                    <a:pt x="15036" y="10582"/>
                    <a:pt x="17350" y="13691"/>
                  </a:cubicBezTo>
                  <a:cubicBezTo>
                    <a:pt x="19664" y="16800"/>
                    <a:pt x="20436" y="19200"/>
                    <a:pt x="2120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4" name="Line"/>
            <p:cNvSpPr/>
            <p:nvPr/>
          </p:nvSpPr>
          <p:spPr>
            <a:xfrm>
              <a:off x="4342233" y="9479966"/>
              <a:ext cx="918656" cy="3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381" extrusionOk="0">
                  <a:moveTo>
                    <a:pt x="3603" y="21381"/>
                  </a:moveTo>
                  <a:cubicBezTo>
                    <a:pt x="3135" y="20125"/>
                    <a:pt x="2668" y="18869"/>
                    <a:pt x="2668" y="17865"/>
                  </a:cubicBezTo>
                  <a:cubicBezTo>
                    <a:pt x="2668" y="16860"/>
                    <a:pt x="3135" y="16107"/>
                    <a:pt x="4912" y="14600"/>
                  </a:cubicBezTo>
                  <a:cubicBezTo>
                    <a:pt x="6688" y="13093"/>
                    <a:pt x="9774" y="10832"/>
                    <a:pt x="12439" y="8948"/>
                  </a:cubicBezTo>
                  <a:cubicBezTo>
                    <a:pt x="15104" y="7065"/>
                    <a:pt x="17348" y="5558"/>
                    <a:pt x="18891" y="4679"/>
                  </a:cubicBezTo>
                  <a:cubicBezTo>
                    <a:pt x="20434" y="3800"/>
                    <a:pt x="21275" y="3548"/>
                    <a:pt x="21416" y="3548"/>
                  </a:cubicBezTo>
                  <a:cubicBezTo>
                    <a:pt x="21556" y="3548"/>
                    <a:pt x="20995" y="3800"/>
                    <a:pt x="19172" y="5055"/>
                  </a:cubicBezTo>
                  <a:cubicBezTo>
                    <a:pt x="17348" y="6311"/>
                    <a:pt x="14262" y="8572"/>
                    <a:pt x="11083" y="11083"/>
                  </a:cubicBezTo>
                  <a:cubicBezTo>
                    <a:pt x="7904" y="13595"/>
                    <a:pt x="4631" y="16358"/>
                    <a:pt x="2668" y="17990"/>
                  </a:cubicBezTo>
                  <a:cubicBezTo>
                    <a:pt x="704" y="19623"/>
                    <a:pt x="50" y="20125"/>
                    <a:pt x="3" y="20251"/>
                  </a:cubicBezTo>
                  <a:cubicBezTo>
                    <a:pt x="-44" y="20376"/>
                    <a:pt x="517" y="20125"/>
                    <a:pt x="2247" y="18744"/>
                  </a:cubicBezTo>
                  <a:cubicBezTo>
                    <a:pt x="3977" y="17362"/>
                    <a:pt x="6875" y="14851"/>
                    <a:pt x="9400" y="12716"/>
                  </a:cubicBezTo>
                  <a:cubicBezTo>
                    <a:pt x="11925" y="10581"/>
                    <a:pt x="14075" y="8823"/>
                    <a:pt x="15712" y="7693"/>
                  </a:cubicBezTo>
                  <a:cubicBezTo>
                    <a:pt x="17348" y="6562"/>
                    <a:pt x="18470" y="6060"/>
                    <a:pt x="18798" y="6060"/>
                  </a:cubicBezTo>
                  <a:cubicBezTo>
                    <a:pt x="19125" y="6060"/>
                    <a:pt x="18657" y="6562"/>
                    <a:pt x="17021" y="7944"/>
                  </a:cubicBezTo>
                  <a:cubicBezTo>
                    <a:pt x="15385" y="9325"/>
                    <a:pt x="12579" y="11586"/>
                    <a:pt x="10101" y="13469"/>
                  </a:cubicBezTo>
                  <a:cubicBezTo>
                    <a:pt x="7624" y="15353"/>
                    <a:pt x="5473" y="16860"/>
                    <a:pt x="4070" y="17739"/>
                  </a:cubicBezTo>
                  <a:cubicBezTo>
                    <a:pt x="2668" y="18618"/>
                    <a:pt x="2013" y="18869"/>
                    <a:pt x="2153" y="18744"/>
                  </a:cubicBezTo>
                  <a:cubicBezTo>
                    <a:pt x="2294" y="18618"/>
                    <a:pt x="3229" y="18116"/>
                    <a:pt x="5333" y="16358"/>
                  </a:cubicBezTo>
                  <a:cubicBezTo>
                    <a:pt x="7437" y="14600"/>
                    <a:pt x="10709" y="11586"/>
                    <a:pt x="12860" y="9702"/>
                  </a:cubicBezTo>
                  <a:cubicBezTo>
                    <a:pt x="15011" y="7818"/>
                    <a:pt x="16039" y="7065"/>
                    <a:pt x="16881" y="6311"/>
                  </a:cubicBezTo>
                  <a:cubicBezTo>
                    <a:pt x="17722" y="5558"/>
                    <a:pt x="18377" y="4804"/>
                    <a:pt x="18470" y="4428"/>
                  </a:cubicBezTo>
                  <a:cubicBezTo>
                    <a:pt x="18564" y="4051"/>
                    <a:pt x="18096" y="4051"/>
                    <a:pt x="16460" y="4679"/>
                  </a:cubicBezTo>
                  <a:cubicBezTo>
                    <a:pt x="14824" y="5307"/>
                    <a:pt x="12018" y="6562"/>
                    <a:pt x="9681" y="7567"/>
                  </a:cubicBezTo>
                  <a:cubicBezTo>
                    <a:pt x="7343" y="8572"/>
                    <a:pt x="5473" y="9325"/>
                    <a:pt x="4257" y="9827"/>
                  </a:cubicBezTo>
                  <a:cubicBezTo>
                    <a:pt x="3042" y="10330"/>
                    <a:pt x="2481" y="10581"/>
                    <a:pt x="2481" y="10455"/>
                  </a:cubicBezTo>
                  <a:cubicBezTo>
                    <a:pt x="2481" y="10330"/>
                    <a:pt x="3042" y="9827"/>
                    <a:pt x="4538" y="8572"/>
                  </a:cubicBezTo>
                  <a:cubicBezTo>
                    <a:pt x="6034" y="7316"/>
                    <a:pt x="8465" y="5307"/>
                    <a:pt x="10288" y="3925"/>
                  </a:cubicBezTo>
                  <a:cubicBezTo>
                    <a:pt x="12112" y="2544"/>
                    <a:pt x="13327" y="1790"/>
                    <a:pt x="13514" y="1790"/>
                  </a:cubicBezTo>
                  <a:cubicBezTo>
                    <a:pt x="13701" y="1790"/>
                    <a:pt x="12860" y="2544"/>
                    <a:pt x="10943" y="4051"/>
                  </a:cubicBezTo>
                  <a:cubicBezTo>
                    <a:pt x="9026" y="5558"/>
                    <a:pt x="6034" y="7818"/>
                    <a:pt x="4117" y="9325"/>
                  </a:cubicBezTo>
                  <a:cubicBezTo>
                    <a:pt x="2200" y="10832"/>
                    <a:pt x="1359" y="11586"/>
                    <a:pt x="1172" y="12088"/>
                  </a:cubicBezTo>
                  <a:cubicBezTo>
                    <a:pt x="985" y="12590"/>
                    <a:pt x="1452" y="12841"/>
                    <a:pt x="2901" y="12088"/>
                  </a:cubicBezTo>
                  <a:cubicBezTo>
                    <a:pt x="4351" y="11334"/>
                    <a:pt x="6782" y="9576"/>
                    <a:pt x="8746" y="7818"/>
                  </a:cubicBezTo>
                  <a:cubicBezTo>
                    <a:pt x="10709" y="6060"/>
                    <a:pt x="12205" y="4302"/>
                    <a:pt x="13187" y="2921"/>
                  </a:cubicBezTo>
                  <a:cubicBezTo>
                    <a:pt x="14169" y="1539"/>
                    <a:pt x="14637" y="534"/>
                    <a:pt x="14637" y="158"/>
                  </a:cubicBezTo>
                  <a:cubicBezTo>
                    <a:pt x="14637" y="-219"/>
                    <a:pt x="14169" y="32"/>
                    <a:pt x="12579" y="1414"/>
                  </a:cubicBezTo>
                  <a:cubicBezTo>
                    <a:pt x="10990" y="2795"/>
                    <a:pt x="8278" y="5307"/>
                    <a:pt x="6455" y="7316"/>
                  </a:cubicBezTo>
                  <a:cubicBezTo>
                    <a:pt x="4631" y="9325"/>
                    <a:pt x="3696" y="10832"/>
                    <a:pt x="3509" y="11711"/>
                  </a:cubicBezTo>
                  <a:cubicBezTo>
                    <a:pt x="3322" y="12590"/>
                    <a:pt x="3883" y="12841"/>
                    <a:pt x="5099" y="12841"/>
                  </a:cubicBezTo>
                  <a:cubicBezTo>
                    <a:pt x="6314" y="12841"/>
                    <a:pt x="8185" y="12590"/>
                    <a:pt x="10055" y="123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5" name="Line"/>
            <p:cNvSpPr/>
            <p:nvPr/>
          </p:nvSpPr>
          <p:spPr>
            <a:xfrm>
              <a:off x="5500976" y="9512121"/>
              <a:ext cx="298011" cy="89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366" extrusionOk="0">
                  <a:moveTo>
                    <a:pt x="2122" y="1634"/>
                  </a:moveTo>
                  <a:cubicBezTo>
                    <a:pt x="1258" y="870"/>
                    <a:pt x="394" y="105"/>
                    <a:pt x="106" y="10"/>
                  </a:cubicBezTo>
                  <a:cubicBezTo>
                    <a:pt x="-182" y="-86"/>
                    <a:pt x="106" y="487"/>
                    <a:pt x="1114" y="2399"/>
                  </a:cubicBezTo>
                  <a:cubicBezTo>
                    <a:pt x="2122" y="4310"/>
                    <a:pt x="3850" y="7560"/>
                    <a:pt x="5722" y="10427"/>
                  </a:cubicBezTo>
                  <a:cubicBezTo>
                    <a:pt x="7594" y="13295"/>
                    <a:pt x="9610" y="15779"/>
                    <a:pt x="11482" y="17452"/>
                  </a:cubicBezTo>
                  <a:cubicBezTo>
                    <a:pt x="13354" y="19125"/>
                    <a:pt x="15082" y="19985"/>
                    <a:pt x="15802" y="20128"/>
                  </a:cubicBezTo>
                  <a:cubicBezTo>
                    <a:pt x="16522" y="20272"/>
                    <a:pt x="16234" y="19698"/>
                    <a:pt x="14938" y="17834"/>
                  </a:cubicBezTo>
                  <a:cubicBezTo>
                    <a:pt x="13642" y="15971"/>
                    <a:pt x="11338" y="12817"/>
                    <a:pt x="9034" y="10141"/>
                  </a:cubicBezTo>
                  <a:cubicBezTo>
                    <a:pt x="6730" y="7464"/>
                    <a:pt x="4426" y="5266"/>
                    <a:pt x="2842" y="3880"/>
                  </a:cubicBezTo>
                  <a:cubicBezTo>
                    <a:pt x="1258" y="2495"/>
                    <a:pt x="394" y="1921"/>
                    <a:pt x="250" y="1921"/>
                  </a:cubicBezTo>
                  <a:cubicBezTo>
                    <a:pt x="106" y="1921"/>
                    <a:pt x="682" y="2495"/>
                    <a:pt x="2410" y="4215"/>
                  </a:cubicBezTo>
                  <a:cubicBezTo>
                    <a:pt x="4138" y="5935"/>
                    <a:pt x="7018" y="8802"/>
                    <a:pt x="9178" y="11096"/>
                  </a:cubicBezTo>
                  <a:cubicBezTo>
                    <a:pt x="11338" y="13390"/>
                    <a:pt x="12778" y="15110"/>
                    <a:pt x="13642" y="16210"/>
                  </a:cubicBezTo>
                  <a:cubicBezTo>
                    <a:pt x="14506" y="17309"/>
                    <a:pt x="14794" y="17787"/>
                    <a:pt x="14506" y="17739"/>
                  </a:cubicBezTo>
                  <a:cubicBezTo>
                    <a:pt x="14218" y="17691"/>
                    <a:pt x="13354" y="17118"/>
                    <a:pt x="11770" y="15302"/>
                  </a:cubicBezTo>
                  <a:cubicBezTo>
                    <a:pt x="10186" y="13486"/>
                    <a:pt x="7882" y="10427"/>
                    <a:pt x="6730" y="8564"/>
                  </a:cubicBezTo>
                  <a:cubicBezTo>
                    <a:pt x="5578" y="6700"/>
                    <a:pt x="5578" y="6031"/>
                    <a:pt x="5722" y="5266"/>
                  </a:cubicBezTo>
                  <a:cubicBezTo>
                    <a:pt x="5866" y="4502"/>
                    <a:pt x="6154" y="3641"/>
                    <a:pt x="6874" y="3402"/>
                  </a:cubicBezTo>
                  <a:cubicBezTo>
                    <a:pt x="7594" y="3164"/>
                    <a:pt x="8746" y="3546"/>
                    <a:pt x="10186" y="5123"/>
                  </a:cubicBezTo>
                  <a:cubicBezTo>
                    <a:pt x="11626" y="6700"/>
                    <a:pt x="13354" y="9472"/>
                    <a:pt x="14794" y="11861"/>
                  </a:cubicBezTo>
                  <a:cubicBezTo>
                    <a:pt x="16234" y="14250"/>
                    <a:pt x="17386" y="16257"/>
                    <a:pt x="18106" y="17548"/>
                  </a:cubicBezTo>
                  <a:cubicBezTo>
                    <a:pt x="18826" y="18838"/>
                    <a:pt x="19114" y="19411"/>
                    <a:pt x="18826" y="19507"/>
                  </a:cubicBezTo>
                  <a:cubicBezTo>
                    <a:pt x="18538" y="19602"/>
                    <a:pt x="17674" y="19220"/>
                    <a:pt x="17242" y="17930"/>
                  </a:cubicBezTo>
                  <a:cubicBezTo>
                    <a:pt x="16810" y="16640"/>
                    <a:pt x="16810" y="14441"/>
                    <a:pt x="17242" y="14394"/>
                  </a:cubicBezTo>
                  <a:cubicBezTo>
                    <a:pt x="17674" y="14346"/>
                    <a:pt x="18538" y="16448"/>
                    <a:pt x="19114" y="17834"/>
                  </a:cubicBezTo>
                  <a:cubicBezTo>
                    <a:pt x="19690" y="19220"/>
                    <a:pt x="19978" y="19889"/>
                    <a:pt x="20410" y="20463"/>
                  </a:cubicBezTo>
                  <a:cubicBezTo>
                    <a:pt x="20842" y="21036"/>
                    <a:pt x="21418" y="21514"/>
                    <a:pt x="21418" y="21323"/>
                  </a:cubicBezTo>
                  <a:cubicBezTo>
                    <a:pt x="21418" y="21132"/>
                    <a:pt x="20842" y="20272"/>
                    <a:pt x="20266" y="1941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6" name="Line"/>
            <p:cNvSpPr/>
            <p:nvPr/>
          </p:nvSpPr>
          <p:spPr>
            <a:xfrm>
              <a:off x="5516474" y="9373486"/>
              <a:ext cx="634053" cy="89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366" extrusionOk="0">
                  <a:moveTo>
                    <a:pt x="2867" y="9201"/>
                  </a:moveTo>
                  <a:cubicBezTo>
                    <a:pt x="4467" y="12246"/>
                    <a:pt x="6067" y="15291"/>
                    <a:pt x="7000" y="17099"/>
                  </a:cubicBezTo>
                  <a:cubicBezTo>
                    <a:pt x="7933" y="18907"/>
                    <a:pt x="8200" y="19478"/>
                    <a:pt x="8400" y="20049"/>
                  </a:cubicBezTo>
                  <a:cubicBezTo>
                    <a:pt x="8600" y="20620"/>
                    <a:pt x="8733" y="21191"/>
                    <a:pt x="8533" y="21333"/>
                  </a:cubicBezTo>
                  <a:cubicBezTo>
                    <a:pt x="8333" y="21476"/>
                    <a:pt x="7800" y="21191"/>
                    <a:pt x="6667" y="19668"/>
                  </a:cubicBezTo>
                  <a:cubicBezTo>
                    <a:pt x="5533" y="18146"/>
                    <a:pt x="3800" y="15386"/>
                    <a:pt x="2600" y="13150"/>
                  </a:cubicBezTo>
                  <a:cubicBezTo>
                    <a:pt x="1400" y="10914"/>
                    <a:pt x="733" y="9201"/>
                    <a:pt x="333" y="7917"/>
                  </a:cubicBezTo>
                  <a:cubicBezTo>
                    <a:pt x="-67" y="6632"/>
                    <a:pt x="-200" y="5776"/>
                    <a:pt x="467" y="4872"/>
                  </a:cubicBezTo>
                  <a:cubicBezTo>
                    <a:pt x="1133" y="3968"/>
                    <a:pt x="2600" y="3016"/>
                    <a:pt x="5200" y="2065"/>
                  </a:cubicBezTo>
                  <a:cubicBezTo>
                    <a:pt x="7800" y="1113"/>
                    <a:pt x="11533" y="161"/>
                    <a:pt x="14333" y="19"/>
                  </a:cubicBezTo>
                  <a:cubicBezTo>
                    <a:pt x="17133" y="-124"/>
                    <a:pt x="19000" y="542"/>
                    <a:pt x="20067" y="1732"/>
                  </a:cubicBezTo>
                  <a:cubicBezTo>
                    <a:pt x="21133" y="2921"/>
                    <a:pt x="21400" y="4634"/>
                    <a:pt x="20733" y="6061"/>
                  </a:cubicBezTo>
                  <a:cubicBezTo>
                    <a:pt x="20067" y="7488"/>
                    <a:pt x="18467" y="8630"/>
                    <a:pt x="15933" y="9534"/>
                  </a:cubicBezTo>
                  <a:cubicBezTo>
                    <a:pt x="13400" y="10438"/>
                    <a:pt x="9933" y="11104"/>
                    <a:pt x="8133" y="11437"/>
                  </a:cubicBezTo>
                  <a:cubicBezTo>
                    <a:pt x="6333" y="11770"/>
                    <a:pt x="6200" y="11770"/>
                    <a:pt x="6067" y="1177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7" name="Line"/>
            <p:cNvSpPr/>
            <p:nvPr/>
          </p:nvSpPr>
          <p:spPr>
            <a:xfrm>
              <a:off x="5460255" y="9331976"/>
              <a:ext cx="690199" cy="537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292" extrusionOk="0">
                  <a:moveTo>
                    <a:pt x="1432" y="10810"/>
                  </a:moveTo>
                  <a:cubicBezTo>
                    <a:pt x="687" y="9698"/>
                    <a:pt x="-58" y="8586"/>
                    <a:pt x="4" y="7713"/>
                  </a:cubicBezTo>
                  <a:cubicBezTo>
                    <a:pt x="66" y="6839"/>
                    <a:pt x="935" y="6204"/>
                    <a:pt x="2859" y="5013"/>
                  </a:cubicBezTo>
                  <a:cubicBezTo>
                    <a:pt x="4783" y="3821"/>
                    <a:pt x="7763" y="2074"/>
                    <a:pt x="10308" y="1042"/>
                  </a:cubicBezTo>
                  <a:cubicBezTo>
                    <a:pt x="12852" y="10"/>
                    <a:pt x="14963" y="-308"/>
                    <a:pt x="16763" y="327"/>
                  </a:cubicBezTo>
                  <a:cubicBezTo>
                    <a:pt x="18563" y="963"/>
                    <a:pt x="20052" y="2551"/>
                    <a:pt x="20797" y="4457"/>
                  </a:cubicBezTo>
                  <a:cubicBezTo>
                    <a:pt x="21542" y="6363"/>
                    <a:pt x="21542" y="8586"/>
                    <a:pt x="20983" y="10492"/>
                  </a:cubicBezTo>
                  <a:cubicBezTo>
                    <a:pt x="20425" y="12398"/>
                    <a:pt x="19308" y="13986"/>
                    <a:pt x="17570" y="15495"/>
                  </a:cubicBezTo>
                  <a:cubicBezTo>
                    <a:pt x="15832" y="17004"/>
                    <a:pt x="13473" y="18433"/>
                    <a:pt x="11797" y="19227"/>
                  </a:cubicBezTo>
                  <a:cubicBezTo>
                    <a:pt x="10121" y="20021"/>
                    <a:pt x="9128" y="20180"/>
                    <a:pt x="8321" y="20339"/>
                  </a:cubicBezTo>
                  <a:cubicBezTo>
                    <a:pt x="7514" y="20498"/>
                    <a:pt x="6894" y="20657"/>
                    <a:pt x="6583" y="20816"/>
                  </a:cubicBezTo>
                  <a:cubicBezTo>
                    <a:pt x="6273" y="20974"/>
                    <a:pt x="6273" y="21133"/>
                    <a:pt x="6273" y="212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8" name="Line"/>
            <p:cNvSpPr/>
            <p:nvPr/>
          </p:nvSpPr>
          <p:spPr>
            <a:xfrm>
              <a:off x="5554543" y="9327283"/>
              <a:ext cx="615669" cy="60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90" extrusionOk="0">
                  <a:moveTo>
                    <a:pt x="6689" y="21490"/>
                  </a:moveTo>
                  <a:cubicBezTo>
                    <a:pt x="8779" y="20632"/>
                    <a:pt x="10870" y="19773"/>
                    <a:pt x="12960" y="18629"/>
                  </a:cubicBezTo>
                  <a:cubicBezTo>
                    <a:pt x="15050" y="17485"/>
                    <a:pt x="17141" y="16054"/>
                    <a:pt x="18534" y="14695"/>
                  </a:cubicBezTo>
                  <a:cubicBezTo>
                    <a:pt x="19928" y="13336"/>
                    <a:pt x="20625" y="12049"/>
                    <a:pt x="21043" y="10475"/>
                  </a:cubicBezTo>
                  <a:cubicBezTo>
                    <a:pt x="21461" y="8902"/>
                    <a:pt x="21600" y="7042"/>
                    <a:pt x="21043" y="5469"/>
                  </a:cubicBezTo>
                  <a:cubicBezTo>
                    <a:pt x="20485" y="3895"/>
                    <a:pt x="19231" y="2608"/>
                    <a:pt x="17977" y="1678"/>
                  </a:cubicBezTo>
                  <a:cubicBezTo>
                    <a:pt x="16723" y="748"/>
                    <a:pt x="15468" y="176"/>
                    <a:pt x="13726" y="33"/>
                  </a:cubicBezTo>
                  <a:cubicBezTo>
                    <a:pt x="11985" y="-110"/>
                    <a:pt x="9755" y="176"/>
                    <a:pt x="7525" y="1607"/>
                  </a:cubicBezTo>
                  <a:cubicBezTo>
                    <a:pt x="5295" y="3037"/>
                    <a:pt x="3066" y="5612"/>
                    <a:pt x="1812" y="7471"/>
                  </a:cubicBezTo>
                  <a:cubicBezTo>
                    <a:pt x="557" y="9331"/>
                    <a:pt x="279" y="10475"/>
                    <a:pt x="0" y="116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9" name="Line"/>
            <p:cNvSpPr/>
            <p:nvPr/>
          </p:nvSpPr>
          <p:spPr>
            <a:xfrm>
              <a:off x="5486419" y="9319853"/>
              <a:ext cx="614456" cy="59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26" extrusionOk="0">
                  <a:moveTo>
                    <a:pt x="1115" y="6735"/>
                  </a:moveTo>
                  <a:cubicBezTo>
                    <a:pt x="557" y="6163"/>
                    <a:pt x="0" y="5591"/>
                    <a:pt x="0" y="5019"/>
                  </a:cubicBezTo>
                  <a:cubicBezTo>
                    <a:pt x="0" y="4447"/>
                    <a:pt x="557" y="3874"/>
                    <a:pt x="2369" y="2945"/>
                  </a:cubicBezTo>
                  <a:cubicBezTo>
                    <a:pt x="4181" y="2015"/>
                    <a:pt x="7246" y="727"/>
                    <a:pt x="10173" y="227"/>
                  </a:cubicBezTo>
                  <a:cubicBezTo>
                    <a:pt x="13099" y="-274"/>
                    <a:pt x="15886" y="12"/>
                    <a:pt x="17837" y="1514"/>
                  </a:cubicBezTo>
                  <a:cubicBezTo>
                    <a:pt x="19788" y="3016"/>
                    <a:pt x="20903" y="5734"/>
                    <a:pt x="21252" y="7808"/>
                  </a:cubicBezTo>
                  <a:cubicBezTo>
                    <a:pt x="21600" y="9882"/>
                    <a:pt x="21182" y="11313"/>
                    <a:pt x="19788" y="12815"/>
                  </a:cubicBezTo>
                  <a:cubicBezTo>
                    <a:pt x="18395" y="14317"/>
                    <a:pt x="16026" y="15890"/>
                    <a:pt x="13378" y="17321"/>
                  </a:cubicBezTo>
                  <a:cubicBezTo>
                    <a:pt x="10730" y="18751"/>
                    <a:pt x="7804" y="20039"/>
                    <a:pt x="4877" y="213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60" name="Drawing"/>
          <p:cNvGrpSpPr/>
          <p:nvPr/>
        </p:nvGrpSpPr>
        <p:grpSpPr>
          <a:xfrm>
            <a:off x="1019758" y="5974328"/>
            <a:ext cx="3562110" cy="829194"/>
            <a:chOff x="0" y="0"/>
            <a:chExt cx="3562109" cy="829192"/>
          </a:xfrm>
        </p:grpSpPr>
        <p:sp>
          <p:nvSpPr>
            <p:cNvPr id="951" name="Line"/>
            <p:cNvSpPr/>
            <p:nvPr/>
          </p:nvSpPr>
          <p:spPr>
            <a:xfrm>
              <a:off x="0" y="65150"/>
              <a:ext cx="473648" cy="59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017" extrusionOk="0">
                  <a:moveTo>
                    <a:pt x="11825" y="2096"/>
                  </a:moveTo>
                  <a:cubicBezTo>
                    <a:pt x="11484" y="1429"/>
                    <a:pt x="11144" y="762"/>
                    <a:pt x="10464" y="362"/>
                  </a:cubicBezTo>
                  <a:cubicBezTo>
                    <a:pt x="9784" y="-38"/>
                    <a:pt x="8763" y="-171"/>
                    <a:pt x="7488" y="296"/>
                  </a:cubicBezTo>
                  <a:cubicBezTo>
                    <a:pt x="6212" y="762"/>
                    <a:pt x="4681" y="1829"/>
                    <a:pt x="3150" y="3829"/>
                  </a:cubicBezTo>
                  <a:cubicBezTo>
                    <a:pt x="1620" y="5829"/>
                    <a:pt x="89" y="8762"/>
                    <a:pt x="4" y="11629"/>
                  </a:cubicBezTo>
                  <a:cubicBezTo>
                    <a:pt x="-81" y="14496"/>
                    <a:pt x="1280" y="17296"/>
                    <a:pt x="3406" y="19029"/>
                  </a:cubicBezTo>
                  <a:cubicBezTo>
                    <a:pt x="5532" y="20762"/>
                    <a:pt x="8423" y="21429"/>
                    <a:pt x="11569" y="20762"/>
                  </a:cubicBezTo>
                  <a:cubicBezTo>
                    <a:pt x="14716" y="20096"/>
                    <a:pt x="18117" y="18096"/>
                    <a:pt x="21519" y="1609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2" name="Line"/>
            <p:cNvSpPr/>
            <p:nvPr/>
          </p:nvSpPr>
          <p:spPr>
            <a:xfrm>
              <a:off x="407168" y="308867"/>
              <a:ext cx="583095" cy="32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89" extrusionOk="0">
                  <a:moveTo>
                    <a:pt x="6158" y="4871"/>
                  </a:moveTo>
                  <a:cubicBezTo>
                    <a:pt x="5470" y="4374"/>
                    <a:pt x="4782" y="3877"/>
                    <a:pt x="3819" y="4126"/>
                  </a:cubicBezTo>
                  <a:cubicBezTo>
                    <a:pt x="2856" y="4374"/>
                    <a:pt x="1618" y="5367"/>
                    <a:pt x="861" y="7974"/>
                  </a:cubicBezTo>
                  <a:cubicBezTo>
                    <a:pt x="104" y="10581"/>
                    <a:pt x="-171" y="14802"/>
                    <a:pt x="104" y="17533"/>
                  </a:cubicBezTo>
                  <a:cubicBezTo>
                    <a:pt x="379" y="20264"/>
                    <a:pt x="1205" y="21505"/>
                    <a:pt x="2581" y="20884"/>
                  </a:cubicBezTo>
                  <a:cubicBezTo>
                    <a:pt x="3956" y="20264"/>
                    <a:pt x="5883" y="17781"/>
                    <a:pt x="6983" y="14802"/>
                  </a:cubicBezTo>
                  <a:cubicBezTo>
                    <a:pt x="8084" y="11822"/>
                    <a:pt x="8359" y="8346"/>
                    <a:pt x="8428" y="5988"/>
                  </a:cubicBezTo>
                  <a:cubicBezTo>
                    <a:pt x="8497" y="3629"/>
                    <a:pt x="8359" y="2388"/>
                    <a:pt x="8153" y="2388"/>
                  </a:cubicBezTo>
                  <a:cubicBezTo>
                    <a:pt x="7946" y="2388"/>
                    <a:pt x="7671" y="3629"/>
                    <a:pt x="7671" y="5491"/>
                  </a:cubicBezTo>
                  <a:cubicBezTo>
                    <a:pt x="7671" y="7353"/>
                    <a:pt x="7946" y="9836"/>
                    <a:pt x="8428" y="11698"/>
                  </a:cubicBezTo>
                  <a:cubicBezTo>
                    <a:pt x="8909" y="13560"/>
                    <a:pt x="9597" y="14802"/>
                    <a:pt x="10079" y="14802"/>
                  </a:cubicBezTo>
                  <a:cubicBezTo>
                    <a:pt x="10560" y="14802"/>
                    <a:pt x="10835" y="13560"/>
                    <a:pt x="11042" y="12195"/>
                  </a:cubicBezTo>
                  <a:cubicBezTo>
                    <a:pt x="11248" y="10829"/>
                    <a:pt x="11386" y="9339"/>
                    <a:pt x="11592" y="7974"/>
                  </a:cubicBezTo>
                  <a:cubicBezTo>
                    <a:pt x="11798" y="6608"/>
                    <a:pt x="12074" y="5367"/>
                    <a:pt x="12349" y="5491"/>
                  </a:cubicBezTo>
                  <a:cubicBezTo>
                    <a:pt x="12624" y="5615"/>
                    <a:pt x="12899" y="7105"/>
                    <a:pt x="13381" y="9464"/>
                  </a:cubicBezTo>
                  <a:cubicBezTo>
                    <a:pt x="13862" y="11822"/>
                    <a:pt x="14550" y="15050"/>
                    <a:pt x="15032" y="17408"/>
                  </a:cubicBezTo>
                  <a:cubicBezTo>
                    <a:pt x="15513" y="19767"/>
                    <a:pt x="15788" y="21257"/>
                    <a:pt x="15857" y="21381"/>
                  </a:cubicBezTo>
                  <a:cubicBezTo>
                    <a:pt x="15926" y="21505"/>
                    <a:pt x="15788" y="20264"/>
                    <a:pt x="15307" y="17533"/>
                  </a:cubicBezTo>
                  <a:cubicBezTo>
                    <a:pt x="14825" y="14802"/>
                    <a:pt x="14000" y="10581"/>
                    <a:pt x="13587" y="7477"/>
                  </a:cubicBezTo>
                  <a:cubicBezTo>
                    <a:pt x="13174" y="4374"/>
                    <a:pt x="13174" y="2388"/>
                    <a:pt x="13862" y="1271"/>
                  </a:cubicBezTo>
                  <a:cubicBezTo>
                    <a:pt x="14550" y="153"/>
                    <a:pt x="15926" y="-95"/>
                    <a:pt x="17302" y="29"/>
                  </a:cubicBezTo>
                  <a:cubicBezTo>
                    <a:pt x="18677" y="153"/>
                    <a:pt x="20053" y="650"/>
                    <a:pt x="21429" y="114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3" name="Line"/>
            <p:cNvSpPr/>
            <p:nvPr/>
          </p:nvSpPr>
          <p:spPr>
            <a:xfrm>
              <a:off x="941596" y="77073"/>
              <a:ext cx="578441" cy="55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63" extrusionOk="0">
                  <a:moveTo>
                    <a:pt x="554" y="1391"/>
                  </a:moveTo>
                  <a:cubicBezTo>
                    <a:pt x="277" y="662"/>
                    <a:pt x="0" y="-68"/>
                    <a:pt x="0" y="5"/>
                  </a:cubicBezTo>
                  <a:cubicBezTo>
                    <a:pt x="0" y="78"/>
                    <a:pt x="277" y="954"/>
                    <a:pt x="900" y="3289"/>
                  </a:cubicBezTo>
                  <a:cubicBezTo>
                    <a:pt x="1523" y="5624"/>
                    <a:pt x="2492" y="9418"/>
                    <a:pt x="3115" y="11754"/>
                  </a:cubicBezTo>
                  <a:cubicBezTo>
                    <a:pt x="3738" y="14089"/>
                    <a:pt x="4015" y="14964"/>
                    <a:pt x="4500" y="15986"/>
                  </a:cubicBezTo>
                  <a:cubicBezTo>
                    <a:pt x="4985" y="17008"/>
                    <a:pt x="5677" y="18175"/>
                    <a:pt x="6023" y="18175"/>
                  </a:cubicBezTo>
                  <a:cubicBezTo>
                    <a:pt x="6369" y="18175"/>
                    <a:pt x="6369" y="17008"/>
                    <a:pt x="6508" y="15621"/>
                  </a:cubicBezTo>
                  <a:cubicBezTo>
                    <a:pt x="6646" y="14235"/>
                    <a:pt x="6923" y="12629"/>
                    <a:pt x="7269" y="11462"/>
                  </a:cubicBezTo>
                  <a:cubicBezTo>
                    <a:pt x="7615" y="10294"/>
                    <a:pt x="8031" y="9564"/>
                    <a:pt x="8585" y="9273"/>
                  </a:cubicBezTo>
                  <a:cubicBezTo>
                    <a:pt x="9138" y="8981"/>
                    <a:pt x="9831" y="9127"/>
                    <a:pt x="10385" y="10002"/>
                  </a:cubicBezTo>
                  <a:cubicBezTo>
                    <a:pt x="10938" y="10878"/>
                    <a:pt x="11354" y="12483"/>
                    <a:pt x="11492" y="14308"/>
                  </a:cubicBezTo>
                  <a:cubicBezTo>
                    <a:pt x="11631" y="16132"/>
                    <a:pt x="11492" y="18175"/>
                    <a:pt x="11146" y="19416"/>
                  </a:cubicBezTo>
                  <a:cubicBezTo>
                    <a:pt x="10800" y="20656"/>
                    <a:pt x="10246" y="21094"/>
                    <a:pt x="9623" y="21313"/>
                  </a:cubicBezTo>
                  <a:cubicBezTo>
                    <a:pt x="9000" y="21532"/>
                    <a:pt x="8308" y="21532"/>
                    <a:pt x="8169" y="21167"/>
                  </a:cubicBezTo>
                  <a:cubicBezTo>
                    <a:pt x="8031" y="20802"/>
                    <a:pt x="8446" y="20073"/>
                    <a:pt x="9485" y="18759"/>
                  </a:cubicBezTo>
                  <a:cubicBezTo>
                    <a:pt x="10523" y="17446"/>
                    <a:pt x="12185" y="15548"/>
                    <a:pt x="13362" y="14016"/>
                  </a:cubicBezTo>
                  <a:cubicBezTo>
                    <a:pt x="14538" y="12483"/>
                    <a:pt x="15231" y="11316"/>
                    <a:pt x="15231" y="11024"/>
                  </a:cubicBezTo>
                  <a:cubicBezTo>
                    <a:pt x="15231" y="10732"/>
                    <a:pt x="14538" y="11316"/>
                    <a:pt x="14123" y="12337"/>
                  </a:cubicBezTo>
                  <a:cubicBezTo>
                    <a:pt x="13708" y="13359"/>
                    <a:pt x="13569" y="14818"/>
                    <a:pt x="13638" y="15913"/>
                  </a:cubicBezTo>
                  <a:cubicBezTo>
                    <a:pt x="13708" y="17008"/>
                    <a:pt x="13985" y="17737"/>
                    <a:pt x="14469" y="18321"/>
                  </a:cubicBezTo>
                  <a:cubicBezTo>
                    <a:pt x="14954" y="18905"/>
                    <a:pt x="15646" y="19343"/>
                    <a:pt x="16685" y="19270"/>
                  </a:cubicBezTo>
                  <a:cubicBezTo>
                    <a:pt x="17723" y="19197"/>
                    <a:pt x="19108" y="18613"/>
                    <a:pt x="20077" y="17518"/>
                  </a:cubicBezTo>
                  <a:cubicBezTo>
                    <a:pt x="21046" y="16424"/>
                    <a:pt x="21600" y="14818"/>
                    <a:pt x="21323" y="13286"/>
                  </a:cubicBezTo>
                  <a:cubicBezTo>
                    <a:pt x="21046" y="11754"/>
                    <a:pt x="19938" y="10294"/>
                    <a:pt x="18623" y="10002"/>
                  </a:cubicBezTo>
                  <a:cubicBezTo>
                    <a:pt x="17308" y="9710"/>
                    <a:pt x="15785" y="10586"/>
                    <a:pt x="14262" y="114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4" name="Line"/>
            <p:cNvSpPr/>
            <p:nvPr/>
          </p:nvSpPr>
          <p:spPr>
            <a:xfrm>
              <a:off x="1489587" y="-1"/>
              <a:ext cx="705562" cy="82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54" extrusionOk="0">
                  <a:moveTo>
                    <a:pt x="525" y="1465"/>
                  </a:moveTo>
                  <a:cubicBezTo>
                    <a:pt x="298" y="787"/>
                    <a:pt x="71" y="109"/>
                    <a:pt x="14" y="12"/>
                  </a:cubicBezTo>
                  <a:cubicBezTo>
                    <a:pt x="-43" y="-85"/>
                    <a:pt x="71" y="399"/>
                    <a:pt x="525" y="1852"/>
                  </a:cubicBezTo>
                  <a:cubicBezTo>
                    <a:pt x="980" y="3305"/>
                    <a:pt x="1776" y="5727"/>
                    <a:pt x="2344" y="7858"/>
                  </a:cubicBezTo>
                  <a:cubicBezTo>
                    <a:pt x="2913" y="9989"/>
                    <a:pt x="3254" y="11829"/>
                    <a:pt x="3595" y="12943"/>
                  </a:cubicBezTo>
                  <a:cubicBezTo>
                    <a:pt x="3936" y="14057"/>
                    <a:pt x="4277" y="14444"/>
                    <a:pt x="4504" y="14347"/>
                  </a:cubicBezTo>
                  <a:cubicBezTo>
                    <a:pt x="4732" y="14250"/>
                    <a:pt x="4845" y="13669"/>
                    <a:pt x="5243" y="12555"/>
                  </a:cubicBezTo>
                  <a:cubicBezTo>
                    <a:pt x="5641" y="11441"/>
                    <a:pt x="6323" y="9795"/>
                    <a:pt x="6778" y="8729"/>
                  </a:cubicBezTo>
                  <a:cubicBezTo>
                    <a:pt x="7233" y="7664"/>
                    <a:pt x="7460" y="7180"/>
                    <a:pt x="7744" y="7180"/>
                  </a:cubicBezTo>
                  <a:cubicBezTo>
                    <a:pt x="8029" y="7180"/>
                    <a:pt x="8370" y="7664"/>
                    <a:pt x="8597" y="8584"/>
                  </a:cubicBezTo>
                  <a:cubicBezTo>
                    <a:pt x="8824" y="9504"/>
                    <a:pt x="8938" y="10860"/>
                    <a:pt x="9109" y="11829"/>
                  </a:cubicBezTo>
                  <a:cubicBezTo>
                    <a:pt x="9279" y="12798"/>
                    <a:pt x="9506" y="13379"/>
                    <a:pt x="9848" y="13524"/>
                  </a:cubicBezTo>
                  <a:cubicBezTo>
                    <a:pt x="10189" y="13669"/>
                    <a:pt x="10643" y="13379"/>
                    <a:pt x="11155" y="12410"/>
                  </a:cubicBezTo>
                  <a:cubicBezTo>
                    <a:pt x="11666" y="11441"/>
                    <a:pt x="12235" y="9795"/>
                    <a:pt x="12633" y="8729"/>
                  </a:cubicBezTo>
                  <a:cubicBezTo>
                    <a:pt x="13031" y="7664"/>
                    <a:pt x="13258" y="7180"/>
                    <a:pt x="13429" y="7276"/>
                  </a:cubicBezTo>
                  <a:cubicBezTo>
                    <a:pt x="13599" y="7373"/>
                    <a:pt x="13713" y="8051"/>
                    <a:pt x="13826" y="8681"/>
                  </a:cubicBezTo>
                  <a:cubicBezTo>
                    <a:pt x="13940" y="9311"/>
                    <a:pt x="14054" y="9892"/>
                    <a:pt x="14338" y="10328"/>
                  </a:cubicBezTo>
                  <a:cubicBezTo>
                    <a:pt x="14622" y="10763"/>
                    <a:pt x="15077" y="11054"/>
                    <a:pt x="15475" y="11006"/>
                  </a:cubicBezTo>
                  <a:cubicBezTo>
                    <a:pt x="15873" y="10957"/>
                    <a:pt x="16214" y="10570"/>
                    <a:pt x="16441" y="10085"/>
                  </a:cubicBezTo>
                  <a:cubicBezTo>
                    <a:pt x="16669" y="9601"/>
                    <a:pt x="16782" y="9020"/>
                    <a:pt x="16953" y="8487"/>
                  </a:cubicBezTo>
                  <a:cubicBezTo>
                    <a:pt x="17123" y="7954"/>
                    <a:pt x="17351" y="7470"/>
                    <a:pt x="17635" y="7567"/>
                  </a:cubicBezTo>
                  <a:cubicBezTo>
                    <a:pt x="17919" y="7664"/>
                    <a:pt x="18260" y="8342"/>
                    <a:pt x="18829" y="9940"/>
                  </a:cubicBezTo>
                  <a:cubicBezTo>
                    <a:pt x="19397" y="11538"/>
                    <a:pt x="20193" y="14057"/>
                    <a:pt x="20648" y="15655"/>
                  </a:cubicBezTo>
                  <a:cubicBezTo>
                    <a:pt x="21102" y="17253"/>
                    <a:pt x="21216" y="17931"/>
                    <a:pt x="21330" y="18754"/>
                  </a:cubicBezTo>
                  <a:cubicBezTo>
                    <a:pt x="21443" y="19578"/>
                    <a:pt x="21557" y="20546"/>
                    <a:pt x="21045" y="21031"/>
                  </a:cubicBezTo>
                  <a:cubicBezTo>
                    <a:pt x="20534" y="21515"/>
                    <a:pt x="19397" y="21515"/>
                    <a:pt x="17976" y="21370"/>
                  </a:cubicBezTo>
                  <a:cubicBezTo>
                    <a:pt x="16555" y="21224"/>
                    <a:pt x="14850" y="20934"/>
                    <a:pt x="13542" y="20498"/>
                  </a:cubicBezTo>
                  <a:cubicBezTo>
                    <a:pt x="12235" y="20062"/>
                    <a:pt x="11325" y="19481"/>
                    <a:pt x="10416" y="189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5" name="Line"/>
            <p:cNvSpPr/>
            <p:nvPr/>
          </p:nvSpPr>
          <p:spPr>
            <a:xfrm>
              <a:off x="2240622" y="79075"/>
              <a:ext cx="501642" cy="46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4675" y="10800"/>
                  </a:moveTo>
                  <a:cubicBezTo>
                    <a:pt x="4513" y="9943"/>
                    <a:pt x="4352" y="9086"/>
                    <a:pt x="3869" y="8657"/>
                  </a:cubicBezTo>
                  <a:cubicBezTo>
                    <a:pt x="3385" y="8229"/>
                    <a:pt x="2579" y="8229"/>
                    <a:pt x="1934" y="8657"/>
                  </a:cubicBezTo>
                  <a:cubicBezTo>
                    <a:pt x="1290" y="9086"/>
                    <a:pt x="806" y="9943"/>
                    <a:pt x="484" y="11743"/>
                  </a:cubicBezTo>
                  <a:cubicBezTo>
                    <a:pt x="161" y="13543"/>
                    <a:pt x="0" y="16286"/>
                    <a:pt x="0" y="18086"/>
                  </a:cubicBezTo>
                  <a:cubicBezTo>
                    <a:pt x="0" y="19886"/>
                    <a:pt x="161" y="20743"/>
                    <a:pt x="645" y="21171"/>
                  </a:cubicBezTo>
                  <a:cubicBezTo>
                    <a:pt x="1128" y="21600"/>
                    <a:pt x="1934" y="21600"/>
                    <a:pt x="2821" y="20314"/>
                  </a:cubicBezTo>
                  <a:cubicBezTo>
                    <a:pt x="3707" y="19029"/>
                    <a:pt x="4675" y="16457"/>
                    <a:pt x="4997" y="13200"/>
                  </a:cubicBezTo>
                  <a:cubicBezTo>
                    <a:pt x="5319" y="9943"/>
                    <a:pt x="4997" y="6000"/>
                    <a:pt x="4594" y="3514"/>
                  </a:cubicBezTo>
                  <a:cubicBezTo>
                    <a:pt x="4191" y="1029"/>
                    <a:pt x="3707" y="0"/>
                    <a:pt x="3627" y="0"/>
                  </a:cubicBezTo>
                  <a:cubicBezTo>
                    <a:pt x="3546" y="0"/>
                    <a:pt x="3869" y="1029"/>
                    <a:pt x="4352" y="3257"/>
                  </a:cubicBezTo>
                  <a:cubicBezTo>
                    <a:pt x="4836" y="5486"/>
                    <a:pt x="5481" y="8914"/>
                    <a:pt x="5964" y="11057"/>
                  </a:cubicBezTo>
                  <a:cubicBezTo>
                    <a:pt x="6448" y="13200"/>
                    <a:pt x="6770" y="14057"/>
                    <a:pt x="7334" y="14657"/>
                  </a:cubicBezTo>
                  <a:cubicBezTo>
                    <a:pt x="7899" y="15257"/>
                    <a:pt x="8704" y="15600"/>
                    <a:pt x="9269" y="15343"/>
                  </a:cubicBezTo>
                  <a:cubicBezTo>
                    <a:pt x="9833" y="15086"/>
                    <a:pt x="10155" y="14229"/>
                    <a:pt x="10397" y="13371"/>
                  </a:cubicBezTo>
                  <a:cubicBezTo>
                    <a:pt x="10639" y="12514"/>
                    <a:pt x="10800" y="11657"/>
                    <a:pt x="11042" y="10800"/>
                  </a:cubicBezTo>
                  <a:cubicBezTo>
                    <a:pt x="11284" y="9943"/>
                    <a:pt x="11606" y="9086"/>
                    <a:pt x="11928" y="9086"/>
                  </a:cubicBezTo>
                  <a:cubicBezTo>
                    <a:pt x="12251" y="9086"/>
                    <a:pt x="12573" y="9943"/>
                    <a:pt x="12896" y="11314"/>
                  </a:cubicBezTo>
                  <a:cubicBezTo>
                    <a:pt x="13218" y="12686"/>
                    <a:pt x="13540" y="14571"/>
                    <a:pt x="13863" y="16029"/>
                  </a:cubicBezTo>
                  <a:cubicBezTo>
                    <a:pt x="14185" y="17486"/>
                    <a:pt x="14507" y="18514"/>
                    <a:pt x="14588" y="18600"/>
                  </a:cubicBezTo>
                  <a:cubicBezTo>
                    <a:pt x="14669" y="18686"/>
                    <a:pt x="14507" y="17829"/>
                    <a:pt x="14346" y="16286"/>
                  </a:cubicBezTo>
                  <a:cubicBezTo>
                    <a:pt x="14185" y="14743"/>
                    <a:pt x="14024" y="12514"/>
                    <a:pt x="14427" y="10629"/>
                  </a:cubicBezTo>
                  <a:cubicBezTo>
                    <a:pt x="14830" y="8743"/>
                    <a:pt x="15797" y="7200"/>
                    <a:pt x="17087" y="6771"/>
                  </a:cubicBezTo>
                  <a:cubicBezTo>
                    <a:pt x="18376" y="6343"/>
                    <a:pt x="19988" y="7029"/>
                    <a:pt x="21600" y="771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6" name="Line"/>
            <p:cNvSpPr/>
            <p:nvPr/>
          </p:nvSpPr>
          <p:spPr>
            <a:xfrm>
              <a:off x="2777090" y="228084"/>
              <a:ext cx="290866" cy="30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391" extrusionOk="0">
                  <a:moveTo>
                    <a:pt x="4901" y="1352"/>
                  </a:moveTo>
                  <a:cubicBezTo>
                    <a:pt x="3793" y="572"/>
                    <a:pt x="2685" y="-209"/>
                    <a:pt x="1854" y="51"/>
                  </a:cubicBezTo>
                  <a:cubicBezTo>
                    <a:pt x="1024" y="311"/>
                    <a:pt x="470" y="1613"/>
                    <a:pt x="193" y="3564"/>
                  </a:cubicBezTo>
                  <a:cubicBezTo>
                    <a:pt x="-84" y="5516"/>
                    <a:pt x="-84" y="8119"/>
                    <a:pt x="331" y="9940"/>
                  </a:cubicBezTo>
                  <a:cubicBezTo>
                    <a:pt x="747" y="11762"/>
                    <a:pt x="1578" y="12803"/>
                    <a:pt x="2685" y="13193"/>
                  </a:cubicBezTo>
                  <a:cubicBezTo>
                    <a:pt x="3793" y="13584"/>
                    <a:pt x="5178" y="13324"/>
                    <a:pt x="6424" y="11892"/>
                  </a:cubicBezTo>
                  <a:cubicBezTo>
                    <a:pt x="7670" y="10461"/>
                    <a:pt x="8778" y="7858"/>
                    <a:pt x="9470" y="5516"/>
                  </a:cubicBezTo>
                  <a:cubicBezTo>
                    <a:pt x="10162" y="3174"/>
                    <a:pt x="10439" y="1092"/>
                    <a:pt x="10578" y="1092"/>
                  </a:cubicBezTo>
                  <a:cubicBezTo>
                    <a:pt x="10716" y="1092"/>
                    <a:pt x="10716" y="3174"/>
                    <a:pt x="10993" y="6557"/>
                  </a:cubicBezTo>
                  <a:cubicBezTo>
                    <a:pt x="11270" y="9940"/>
                    <a:pt x="11824" y="14625"/>
                    <a:pt x="12654" y="17487"/>
                  </a:cubicBezTo>
                  <a:cubicBezTo>
                    <a:pt x="13485" y="20350"/>
                    <a:pt x="14593" y="21391"/>
                    <a:pt x="15701" y="21391"/>
                  </a:cubicBezTo>
                  <a:cubicBezTo>
                    <a:pt x="16808" y="21391"/>
                    <a:pt x="17916" y="20350"/>
                    <a:pt x="18885" y="18398"/>
                  </a:cubicBezTo>
                  <a:cubicBezTo>
                    <a:pt x="19854" y="16446"/>
                    <a:pt x="20685" y="13584"/>
                    <a:pt x="21516" y="107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7" name="Line"/>
            <p:cNvSpPr/>
            <p:nvPr/>
          </p:nvSpPr>
          <p:spPr>
            <a:xfrm>
              <a:off x="3085122" y="82407"/>
              <a:ext cx="117604" cy="445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440" extrusionOk="0">
                  <a:moveTo>
                    <a:pt x="955" y="2000"/>
                  </a:moveTo>
                  <a:cubicBezTo>
                    <a:pt x="280" y="920"/>
                    <a:pt x="-395" y="-160"/>
                    <a:pt x="280" y="20"/>
                  </a:cubicBezTo>
                  <a:cubicBezTo>
                    <a:pt x="955" y="200"/>
                    <a:pt x="2980" y="1640"/>
                    <a:pt x="6693" y="5420"/>
                  </a:cubicBezTo>
                  <a:cubicBezTo>
                    <a:pt x="10405" y="9200"/>
                    <a:pt x="15805" y="15320"/>
                    <a:pt x="21205" y="2144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8" name="Line"/>
            <p:cNvSpPr/>
            <p:nvPr/>
          </p:nvSpPr>
          <p:spPr>
            <a:xfrm>
              <a:off x="3058485" y="247536"/>
              <a:ext cx="245318" cy="10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816" y="21600"/>
                  </a:moveTo>
                  <a:cubicBezTo>
                    <a:pt x="171" y="17600"/>
                    <a:pt x="-474" y="13600"/>
                    <a:pt x="493" y="10800"/>
                  </a:cubicBezTo>
                  <a:cubicBezTo>
                    <a:pt x="1460" y="8000"/>
                    <a:pt x="4039" y="6400"/>
                    <a:pt x="7747" y="4800"/>
                  </a:cubicBezTo>
                  <a:cubicBezTo>
                    <a:pt x="11454" y="3200"/>
                    <a:pt x="16290" y="1600"/>
                    <a:pt x="2112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9" name="Line"/>
            <p:cNvSpPr/>
            <p:nvPr/>
          </p:nvSpPr>
          <p:spPr>
            <a:xfrm>
              <a:off x="3303802" y="140243"/>
              <a:ext cx="258308" cy="35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9" extrusionOk="0">
                  <a:moveTo>
                    <a:pt x="0" y="9722"/>
                  </a:moveTo>
                  <a:cubicBezTo>
                    <a:pt x="5948" y="9277"/>
                    <a:pt x="11896" y="8832"/>
                    <a:pt x="15496" y="8275"/>
                  </a:cubicBezTo>
                  <a:cubicBezTo>
                    <a:pt x="19096" y="7718"/>
                    <a:pt x="20348" y="7050"/>
                    <a:pt x="20661" y="5714"/>
                  </a:cubicBezTo>
                  <a:cubicBezTo>
                    <a:pt x="20974" y="4378"/>
                    <a:pt x="20348" y="2374"/>
                    <a:pt x="18783" y="1149"/>
                  </a:cubicBezTo>
                  <a:cubicBezTo>
                    <a:pt x="17217" y="-76"/>
                    <a:pt x="14713" y="-521"/>
                    <a:pt x="12522" y="815"/>
                  </a:cubicBezTo>
                  <a:cubicBezTo>
                    <a:pt x="10330" y="2151"/>
                    <a:pt x="8452" y="5269"/>
                    <a:pt x="8139" y="8720"/>
                  </a:cubicBezTo>
                  <a:cubicBezTo>
                    <a:pt x="7826" y="12172"/>
                    <a:pt x="9078" y="15957"/>
                    <a:pt x="11583" y="18073"/>
                  </a:cubicBezTo>
                  <a:cubicBezTo>
                    <a:pt x="14087" y="20188"/>
                    <a:pt x="17843" y="20634"/>
                    <a:pt x="21600" y="2107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63" name="Drawing"/>
          <p:cNvGrpSpPr/>
          <p:nvPr/>
        </p:nvGrpSpPr>
        <p:grpSpPr>
          <a:xfrm>
            <a:off x="18870174" y="5214384"/>
            <a:ext cx="4153431" cy="1804264"/>
            <a:chOff x="0" y="0"/>
            <a:chExt cx="4153429" cy="1804262"/>
          </a:xfrm>
        </p:grpSpPr>
        <p:sp>
          <p:nvSpPr>
            <p:cNvPr id="961" name="Line"/>
            <p:cNvSpPr/>
            <p:nvPr/>
          </p:nvSpPr>
          <p:spPr>
            <a:xfrm>
              <a:off x="0" y="0"/>
              <a:ext cx="1478779" cy="108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184" extrusionOk="0">
                  <a:moveTo>
                    <a:pt x="19689" y="7312"/>
                  </a:moveTo>
                  <a:cubicBezTo>
                    <a:pt x="18415" y="6220"/>
                    <a:pt x="17141" y="5129"/>
                    <a:pt x="15635" y="3842"/>
                  </a:cubicBezTo>
                  <a:cubicBezTo>
                    <a:pt x="14130" y="2555"/>
                    <a:pt x="12392" y="1074"/>
                    <a:pt x="10655" y="411"/>
                  </a:cubicBezTo>
                  <a:cubicBezTo>
                    <a:pt x="8918" y="-252"/>
                    <a:pt x="7181" y="-96"/>
                    <a:pt x="5617" y="762"/>
                  </a:cubicBezTo>
                  <a:cubicBezTo>
                    <a:pt x="4054" y="1619"/>
                    <a:pt x="2664" y="3179"/>
                    <a:pt x="1650" y="5245"/>
                  </a:cubicBezTo>
                  <a:cubicBezTo>
                    <a:pt x="637" y="7312"/>
                    <a:pt x="0" y="9885"/>
                    <a:pt x="0" y="12303"/>
                  </a:cubicBezTo>
                  <a:cubicBezTo>
                    <a:pt x="0" y="14720"/>
                    <a:pt x="637" y="16981"/>
                    <a:pt x="1766" y="18502"/>
                  </a:cubicBezTo>
                  <a:cubicBezTo>
                    <a:pt x="2895" y="20022"/>
                    <a:pt x="4517" y="20802"/>
                    <a:pt x="6254" y="21075"/>
                  </a:cubicBezTo>
                  <a:cubicBezTo>
                    <a:pt x="7991" y="21348"/>
                    <a:pt x="9845" y="21114"/>
                    <a:pt x="11640" y="20334"/>
                  </a:cubicBezTo>
                  <a:cubicBezTo>
                    <a:pt x="13435" y="19554"/>
                    <a:pt x="15172" y="18229"/>
                    <a:pt x="16823" y="16591"/>
                  </a:cubicBezTo>
                  <a:cubicBezTo>
                    <a:pt x="18473" y="14954"/>
                    <a:pt x="20036" y="13004"/>
                    <a:pt x="20818" y="11250"/>
                  </a:cubicBezTo>
                  <a:cubicBezTo>
                    <a:pt x="21600" y="9495"/>
                    <a:pt x="21600" y="7936"/>
                    <a:pt x="20500" y="6415"/>
                  </a:cubicBezTo>
                  <a:cubicBezTo>
                    <a:pt x="19399" y="4895"/>
                    <a:pt x="17199" y="3413"/>
                    <a:pt x="15577" y="2672"/>
                  </a:cubicBezTo>
                  <a:cubicBezTo>
                    <a:pt x="13956" y="1931"/>
                    <a:pt x="12914" y="1931"/>
                    <a:pt x="11871" y="19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2" name="Line"/>
            <p:cNvSpPr/>
            <p:nvPr/>
          </p:nvSpPr>
          <p:spPr>
            <a:xfrm>
              <a:off x="1563366" y="475596"/>
              <a:ext cx="2590064" cy="132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79" extrusionOk="0">
                  <a:moveTo>
                    <a:pt x="16971" y="4583"/>
                  </a:moveTo>
                  <a:cubicBezTo>
                    <a:pt x="16377" y="3745"/>
                    <a:pt x="15782" y="2906"/>
                    <a:pt x="14924" y="2165"/>
                  </a:cubicBezTo>
                  <a:cubicBezTo>
                    <a:pt x="14065" y="1423"/>
                    <a:pt x="12942" y="779"/>
                    <a:pt x="11819" y="392"/>
                  </a:cubicBezTo>
                  <a:cubicBezTo>
                    <a:pt x="10696" y="5"/>
                    <a:pt x="9573" y="-124"/>
                    <a:pt x="8417" y="134"/>
                  </a:cubicBezTo>
                  <a:cubicBezTo>
                    <a:pt x="7261" y="392"/>
                    <a:pt x="6072" y="1037"/>
                    <a:pt x="4999" y="1875"/>
                  </a:cubicBezTo>
                  <a:cubicBezTo>
                    <a:pt x="3925" y="2713"/>
                    <a:pt x="2968" y="3745"/>
                    <a:pt x="2158" y="5002"/>
                  </a:cubicBezTo>
                  <a:cubicBezTo>
                    <a:pt x="1349" y="6259"/>
                    <a:pt x="689" y="7742"/>
                    <a:pt x="325" y="9354"/>
                  </a:cubicBezTo>
                  <a:cubicBezTo>
                    <a:pt x="-38" y="10966"/>
                    <a:pt x="-104" y="12707"/>
                    <a:pt x="160" y="14190"/>
                  </a:cubicBezTo>
                  <a:cubicBezTo>
                    <a:pt x="424" y="15673"/>
                    <a:pt x="1019" y="16898"/>
                    <a:pt x="1861" y="17897"/>
                  </a:cubicBezTo>
                  <a:cubicBezTo>
                    <a:pt x="2703" y="18897"/>
                    <a:pt x="3793" y="19671"/>
                    <a:pt x="4900" y="20186"/>
                  </a:cubicBezTo>
                  <a:cubicBezTo>
                    <a:pt x="6006" y="20702"/>
                    <a:pt x="7129" y="20960"/>
                    <a:pt x="8302" y="21154"/>
                  </a:cubicBezTo>
                  <a:cubicBezTo>
                    <a:pt x="9474" y="21347"/>
                    <a:pt x="10696" y="21476"/>
                    <a:pt x="11835" y="21283"/>
                  </a:cubicBezTo>
                  <a:cubicBezTo>
                    <a:pt x="12975" y="21089"/>
                    <a:pt x="14032" y="20573"/>
                    <a:pt x="15138" y="19929"/>
                  </a:cubicBezTo>
                  <a:cubicBezTo>
                    <a:pt x="16245" y="19284"/>
                    <a:pt x="17401" y="18510"/>
                    <a:pt x="18424" y="17478"/>
                  </a:cubicBezTo>
                  <a:cubicBezTo>
                    <a:pt x="19448" y="16447"/>
                    <a:pt x="20340" y="15157"/>
                    <a:pt x="20852" y="13674"/>
                  </a:cubicBezTo>
                  <a:cubicBezTo>
                    <a:pt x="21364" y="12191"/>
                    <a:pt x="21496" y="10515"/>
                    <a:pt x="21166" y="8967"/>
                  </a:cubicBezTo>
                  <a:cubicBezTo>
                    <a:pt x="20835" y="7420"/>
                    <a:pt x="20043" y="6001"/>
                    <a:pt x="19068" y="4937"/>
                  </a:cubicBezTo>
                  <a:cubicBezTo>
                    <a:pt x="18094" y="3874"/>
                    <a:pt x="16938" y="3164"/>
                    <a:pt x="15617" y="2713"/>
                  </a:cubicBezTo>
                  <a:cubicBezTo>
                    <a:pt x="14296" y="2262"/>
                    <a:pt x="12810" y="2068"/>
                    <a:pt x="11324" y="18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66" name="Drawing"/>
          <p:cNvGrpSpPr/>
          <p:nvPr/>
        </p:nvGrpSpPr>
        <p:grpSpPr>
          <a:xfrm>
            <a:off x="14495485" y="-44581"/>
            <a:ext cx="2611497" cy="3843461"/>
            <a:chOff x="0" y="0"/>
            <a:chExt cx="2611495" cy="3843460"/>
          </a:xfrm>
        </p:grpSpPr>
        <p:sp>
          <p:nvSpPr>
            <p:cNvPr id="964" name="Line"/>
            <p:cNvSpPr/>
            <p:nvPr/>
          </p:nvSpPr>
          <p:spPr>
            <a:xfrm>
              <a:off x="-1" y="-1"/>
              <a:ext cx="2611497" cy="1728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418" extrusionOk="0">
                  <a:moveTo>
                    <a:pt x="21524" y="9193"/>
                  </a:moveTo>
                  <a:cubicBezTo>
                    <a:pt x="20665" y="8100"/>
                    <a:pt x="19807" y="7008"/>
                    <a:pt x="18882" y="6015"/>
                  </a:cubicBezTo>
                  <a:cubicBezTo>
                    <a:pt x="17957" y="5021"/>
                    <a:pt x="16966" y="4128"/>
                    <a:pt x="15909" y="3333"/>
                  </a:cubicBezTo>
                  <a:cubicBezTo>
                    <a:pt x="14852" y="2539"/>
                    <a:pt x="13730" y="1844"/>
                    <a:pt x="12607" y="1273"/>
                  </a:cubicBezTo>
                  <a:cubicBezTo>
                    <a:pt x="11484" y="701"/>
                    <a:pt x="10361" y="255"/>
                    <a:pt x="9254" y="81"/>
                  </a:cubicBezTo>
                  <a:cubicBezTo>
                    <a:pt x="8148" y="-93"/>
                    <a:pt x="7058" y="6"/>
                    <a:pt x="6018" y="453"/>
                  </a:cubicBezTo>
                  <a:cubicBezTo>
                    <a:pt x="4977" y="900"/>
                    <a:pt x="3986" y="1695"/>
                    <a:pt x="3144" y="2713"/>
                  </a:cubicBezTo>
                  <a:cubicBezTo>
                    <a:pt x="2302" y="3730"/>
                    <a:pt x="1608" y="4972"/>
                    <a:pt x="1080" y="6486"/>
                  </a:cubicBezTo>
                  <a:cubicBezTo>
                    <a:pt x="552" y="8001"/>
                    <a:pt x="188" y="9788"/>
                    <a:pt x="56" y="11477"/>
                  </a:cubicBezTo>
                  <a:cubicBezTo>
                    <a:pt x="-76" y="13165"/>
                    <a:pt x="23" y="14754"/>
                    <a:pt x="386" y="16144"/>
                  </a:cubicBezTo>
                  <a:cubicBezTo>
                    <a:pt x="750" y="17535"/>
                    <a:pt x="1377" y="18726"/>
                    <a:pt x="2269" y="19595"/>
                  </a:cubicBezTo>
                  <a:cubicBezTo>
                    <a:pt x="3161" y="20464"/>
                    <a:pt x="4317" y="21010"/>
                    <a:pt x="5489" y="21259"/>
                  </a:cubicBezTo>
                  <a:cubicBezTo>
                    <a:pt x="6662" y="21507"/>
                    <a:pt x="7851" y="21457"/>
                    <a:pt x="9056" y="21159"/>
                  </a:cubicBezTo>
                  <a:cubicBezTo>
                    <a:pt x="10262" y="20861"/>
                    <a:pt x="11484" y="20315"/>
                    <a:pt x="12640" y="19546"/>
                  </a:cubicBezTo>
                  <a:cubicBezTo>
                    <a:pt x="13796" y="18776"/>
                    <a:pt x="14885" y="17783"/>
                    <a:pt x="15563" y="16541"/>
                  </a:cubicBezTo>
                  <a:cubicBezTo>
                    <a:pt x="16240" y="15300"/>
                    <a:pt x="16504" y="13810"/>
                    <a:pt x="16421" y="12370"/>
                  </a:cubicBezTo>
                  <a:cubicBezTo>
                    <a:pt x="16339" y="10930"/>
                    <a:pt x="15909" y="9540"/>
                    <a:pt x="15480" y="8547"/>
                  </a:cubicBezTo>
                  <a:cubicBezTo>
                    <a:pt x="15051" y="7554"/>
                    <a:pt x="14621" y="6958"/>
                    <a:pt x="14192" y="63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5" name="Line"/>
            <p:cNvSpPr/>
            <p:nvPr/>
          </p:nvSpPr>
          <p:spPr>
            <a:xfrm>
              <a:off x="374959" y="2151828"/>
              <a:ext cx="1518464" cy="169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505" extrusionOk="0">
                  <a:moveTo>
                    <a:pt x="1707" y="11571"/>
                  </a:moveTo>
                  <a:cubicBezTo>
                    <a:pt x="1481" y="11724"/>
                    <a:pt x="1254" y="11877"/>
                    <a:pt x="1282" y="12055"/>
                  </a:cubicBezTo>
                  <a:cubicBezTo>
                    <a:pt x="1311" y="12233"/>
                    <a:pt x="1594" y="12437"/>
                    <a:pt x="2615" y="12768"/>
                  </a:cubicBezTo>
                  <a:cubicBezTo>
                    <a:pt x="3635" y="13099"/>
                    <a:pt x="5393" y="13558"/>
                    <a:pt x="7178" y="13787"/>
                  </a:cubicBezTo>
                  <a:cubicBezTo>
                    <a:pt x="8964" y="14016"/>
                    <a:pt x="10778" y="14016"/>
                    <a:pt x="12422" y="13787"/>
                  </a:cubicBezTo>
                  <a:cubicBezTo>
                    <a:pt x="14067" y="13558"/>
                    <a:pt x="15541" y="13099"/>
                    <a:pt x="16873" y="12463"/>
                  </a:cubicBezTo>
                  <a:cubicBezTo>
                    <a:pt x="18205" y="11826"/>
                    <a:pt x="19396" y="11011"/>
                    <a:pt x="20189" y="10196"/>
                  </a:cubicBezTo>
                  <a:cubicBezTo>
                    <a:pt x="20983" y="9380"/>
                    <a:pt x="21380" y="8565"/>
                    <a:pt x="21465" y="7852"/>
                  </a:cubicBezTo>
                  <a:cubicBezTo>
                    <a:pt x="21550" y="7139"/>
                    <a:pt x="21323" y="6528"/>
                    <a:pt x="20785" y="5636"/>
                  </a:cubicBezTo>
                  <a:cubicBezTo>
                    <a:pt x="20246" y="4745"/>
                    <a:pt x="19396" y="3573"/>
                    <a:pt x="18460" y="2656"/>
                  </a:cubicBezTo>
                  <a:cubicBezTo>
                    <a:pt x="17525" y="1739"/>
                    <a:pt x="16504" y="1077"/>
                    <a:pt x="15144" y="618"/>
                  </a:cubicBezTo>
                  <a:cubicBezTo>
                    <a:pt x="13783" y="160"/>
                    <a:pt x="12082" y="-95"/>
                    <a:pt x="10296" y="32"/>
                  </a:cubicBezTo>
                  <a:cubicBezTo>
                    <a:pt x="8511" y="160"/>
                    <a:pt x="6640" y="669"/>
                    <a:pt x="5052" y="1637"/>
                  </a:cubicBezTo>
                  <a:cubicBezTo>
                    <a:pt x="3465" y="2605"/>
                    <a:pt x="2161" y="4031"/>
                    <a:pt x="1311" y="5483"/>
                  </a:cubicBezTo>
                  <a:cubicBezTo>
                    <a:pt x="460" y="6935"/>
                    <a:pt x="63" y="8413"/>
                    <a:pt x="7" y="10196"/>
                  </a:cubicBezTo>
                  <a:cubicBezTo>
                    <a:pt x="-50" y="11979"/>
                    <a:pt x="233" y="14067"/>
                    <a:pt x="1226" y="15850"/>
                  </a:cubicBezTo>
                  <a:cubicBezTo>
                    <a:pt x="2218" y="17633"/>
                    <a:pt x="3919" y="19111"/>
                    <a:pt x="5336" y="20002"/>
                  </a:cubicBezTo>
                  <a:cubicBezTo>
                    <a:pt x="6753" y="20894"/>
                    <a:pt x="7887" y="21199"/>
                    <a:pt x="9021" y="215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967" name="Drawing"/>
          <p:cNvSpPr/>
          <p:nvPr/>
        </p:nvSpPr>
        <p:spPr>
          <a:xfrm>
            <a:off x="20988218" y="45269"/>
            <a:ext cx="2033475" cy="1596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02" extrusionOk="0">
                <a:moveTo>
                  <a:pt x="19332" y="5679"/>
                </a:moveTo>
                <a:cubicBezTo>
                  <a:pt x="18273" y="4605"/>
                  <a:pt x="17214" y="3530"/>
                  <a:pt x="15880" y="2697"/>
                </a:cubicBezTo>
                <a:cubicBezTo>
                  <a:pt x="14546" y="1864"/>
                  <a:pt x="12937" y="1273"/>
                  <a:pt x="11348" y="790"/>
                </a:cubicBezTo>
                <a:cubicBezTo>
                  <a:pt x="9760" y="306"/>
                  <a:pt x="8193" y="-70"/>
                  <a:pt x="6753" y="11"/>
                </a:cubicBezTo>
                <a:cubicBezTo>
                  <a:pt x="5313" y="91"/>
                  <a:pt x="4000" y="629"/>
                  <a:pt x="2878" y="1542"/>
                </a:cubicBezTo>
                <a:cubicBezTo>
                  <a:pt x="1756" y="2455"/>
                  <a:pt x="824" y="3745"/>
                  <a:pt x="358" y="5303"/>
                </a:cubicBezTo>
                <a:cubicBezTo>
                  <a:pt x="-108" y="6861"/>
                  <a:pt x="-108" y="8688"/>
                  <a:pt x="294" y="10354"/>
                </a:cubicBezTo>
                <a:cubicBezTo>
                  <a:pt x="697" y="12020"/>
                  <a:pt x="1501" y="13524"/>
                  <a:pt x="2476" y="14814"/>
                </a:cubicBezTo>
                <a:cubicBezTo>
                  <a:pt x="3450" y="16103"/>
                  <a:pt x="4593" y="17178"/>
                  <a:pt x="5948" y="18172"/>
                </a:cubicBezTo>
                <a:cubicBezTo>
                  <a:pt x="7304" y="19166"/>
                  <a:pt x="8871" y="20079"/>
                  <a:pt x="10438" y="20670"/>
                </a:cubicBezTo>
                <a:cubicBezTo>
                  <a:pt x="12005" y="21261"/>
                  <a:pt x="13572" y="21530"/>
                  <a:pt x="15033" y="21342"/>
                </a:cubicBezTo>
                <a:cubicBezTo>
                  <a:pt x="16494" y="21154"/>
                  <a:pt x="17850" y="20509"/>
                  <a:pt x="18887" y="19354"/>
                </a:cubicBezTo>
                <a:cubicBezTo>
                  <a:pt x="19925" y="18199"/>
                  <a:pt x="20645" y="16533"/>
                  <a:pt x="21026" y="15512"/>
                </a:cubicBezTo>
                <a:cubicBezTo>
                  <a:pt x="21407" y="14491"/>
                  <a:pt x="21450" y="14115"/>
                  <a:pt x="21492" y="13739"/>
                </a:cubicBezTo>
              </a:path>
            </a:pathLst>
          </a:custGeom>
          <a:ln w="25400" cap="rnd">
            <a:solidFill>
              <a:srgbClr val="F93343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Drawing"/>
          <p:cNvGrpSpPr/>
          <p:nvPr/>
        </p:nvGrpSpPr>
        <p:grpSpPr>
          <a:xfrm>
            <a:off x="6264627" y="272355"/>
            <a:ext cx="10049348" cy="1225930"/>
            <a:chOff x="-57150" y="-57150"/>
            <a:chExt cx="10049346" cy="1225929"/>
          </a:xfrm>
        </p:grpSpPr>
        <p:pic>
          <p:nvPicPr>
            <p:cNvPr id="96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7150" y="16862"/>
              <a:ext cx="248807" cy="806046"/>
            </a:xfrm>
            <a:prstGeom prst="rect">
              <a:avLst/>
            </a:prstGeom>
            <a:effectLst/>
          </p:spPr>
        </p:pic>
        <p:pic>
          <p:nvPicPr>
            <p:cNvPr id="971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25" y="-57151"/>
              <a:ext cx="594679" cy="265174"/>
            </a:xfrm>
            <a:prstGeom prst="rect">
              <a:avLst/>
            </a:prstGeom>
            <a:effectLst/>
          </p:spPr>
        </p:pic>
        <p:pic>
          <p:nvPicPr>
            <p:cNvPr id="973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" y="343519"/>
              <a:ext cx="690755" cy="152731"/>
            </a:xfrm>
            <a:prstGeom prst="rect">
              <a:avLst/>
            </a:prstGeom>
            <a:effectLst/>
          </p:spPr>
        </p:pic>
        <p:pic>
          <p:nvPicPr>
            <p:cNvPr id="975" name="Line Shape" descr="Line Shap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743" y="80912"/>
              <a:ext cx="539423" cy="617972"/>
            </a:xfrm>
            <a:prstGeom prst="rect">
              <a:avLst/>
            </a:prstGeom>
            <a:effectLst/>
          </p:spPr>
        </p:pic>
        <p:pic>
          <p:nvPicPr>
            <p:cNvPr id="977" name="Line Shape" descr="Line Shap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223" y="99416"/>
              <a:ext cx="459871" cy="547179"/>
            </a:xfrm>
            <a:prstGeom prst="rect">
              <a:avLst/>
            </a:prstGeom>
            <a:effectLst/>
          </p:spPr>
        </p:pic>
        <p:pic>
          <p:nvPicPr>
            <p:cNvPr id="979" name="Line Shape" descr="Line Shap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4892" y="163682"/>
              <a:ext cx="143975" cy="455896"/>
            </a:xfrm>
            <a:prstGeom prst="rect">
              <a:avLst/>
            </a:prstGeom>
            <a:effectLst/>
          </p:spPr>
        </p:pic>
        <p:pic>
          <p:nvPicPr>
            <p:cNvPr id="981" name="Line Shape" descr="Line Shap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5351" y="-8105"/>
              <a:ext cx="441782" cy="619646"/>
            </a:xfrm>
            <a:prstGeom prst="rect">
              <a:avLst/>
            </a:prstGeom>
            <a:effectLst/>
          </p:spPr>
        </p:pic>
        <p:pic>
          <p:nvPicPr>
            <p:cNvPr id="983" name="Line Shape" descr="Line Shap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13752" y="362734"/>
              <a:ext cx="1017413" cy="127111"/>
            </a:xfrm>
            <a:prstGeom prst="rect">
              <a:avLst/>
            </a:prstGeom>
            <a:effectLst/>
          </p:spPr>
        </p:pic>
        <p:pic>
          <p:nvPicPr>
            <p:cNvPr id="985" name="Line Shape" descr="Line Shap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7649" y="189798"/>
              <a:ext cx="376525" cy="537034"/>
            </a:xfrm>
            <a:prstGeom prst="rect">
              <a:avLst/>
            </a:prstGeom>
            <a:effectLst/>
          </p:spPr>
        </p:pic>
        <p:pic>
          <p:nvPicPr>
            <p:cNvPr id="987" name="Line Shape" descr="Line Shap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89393" y="10002"/>
              <a:ext cx="210377" cy="582324"/>
            </a:xfrm>
            <a:prstGeom prst="rect">
              <a:avLst/>
            </a:prstGeom>
            <a:effectLst/>
          </p:spPr>
        </p:pic>
        <p:pic>
          <p:nvPicPr>
            <p:cNvPr id="989" name="Line Shape" descr="Line Shape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31748" y="-30428"/>
              <a:ext cx="575464" cy="257667"/>
            </a:xfrm>
            <a:prstGeom prst="rect">
              <a:avLst/>
            </a:prstGeom>
            <a:effectLst/>
          </p:spPr>
        </p:pic>
        <p:pic>
          <p:nvPicPr>
            <p:cNvPr id="991" name="Line Shape" descr="Line Shape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70178" y="285874"/>
              <a:ext cx="537034" cy="186013"/>
            </a:xfrm>
            <a:prstGeom prst="rect">
              <a:avLst/>
            </a:prstGeom>
            <a:effectLst/>
          </p:spPr>
        </p:pic>
        <p:pic>
          <p:nvPicPr>
            <p:cNvPr id="993" name="Line Line" descr="Line Lin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89393" y="458810"/>
              <a:ext cx="479388" cy="191161"/>
            </a:xfrm>
            <a:prstGeom prst="rect">
              <a:avLst/>
            </a:prstGeom>
            <a:effectLst/>
          </p:spPr>
        </p:pic>
        <p:pic>
          <p:nvPicPr>
            <p:cNvPr id="995" name="Line Line" descr="Line Lin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6632" y="74507"/>
              <a:ext cx="133516" cy="517819"/>
            </a:xfrm>
            <a:prstGeom prst="rect">
              <a:avLst/>
            </a:prstGeom>
            <a:effectLst/>
          </p:spPr>
        </p:pic>
        <p:pic>
          <p:nvPicPr>
            <p:cNvPr id="997" name="Line Shape" descr="Line Shape"/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65847" y="90298"/>
              <a:ext cx="440958" cy="554525"/>
            </a:xfrm>
            <a:prstGeom prst="rect">
              <a:avLst/>
            </a:prstGeom>
            <a:effectLst/>
          </p:spPr>
        </p:pic>
        <p:pic>
          <p:nvPicPr>
            <p:cNvPr id="999" name="Line Line" descr="Line Line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65441" y="74507"/>
              <a:ext cx="133516" cy="440959"/>
            </a:xfrm>
            <a:prstGeom prst="rect">
              <a:avLst/>
            </a:prstGeom>
            <a:effectLst/>
          </p:spPr>
        </p:pic>
        <p:pic>
          <p:nvPicPr>
            <p:cNvPr id="1001" name="Line Shape" descr="Line Shape"/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07796" y="21258"/>
              <a:ext cx="479388" cy="263626"/>
            </a:xfrm>
            <a:prstGeom prst="rect">
              <a:avLst/>
            </a:prstGeom>
            <a:effectLst/>
          </p:spPr>
        </p:pic>
        <p:pic>
          <p:nvPicPr>
            <p:cNvPr id="1003" name="Line Line" descr="Line Line"/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284656" y="305089"/>
              <a:ext cx="440958" cy="133516"/>
            </a:xfrm>
            <a:prstGeom prst="rect">
              <a:avLst/>
            </a:prstGeom>
            <a:effectLst/>
          </p:spPr>
        </p:pic>
        <p:pic>
          <p:nvPicPr>
            <p:cNvPr id="1005" name="Line Line" descr="Line Line"/>
            <p:cNvPicPr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23086" y="478025"/>
              <a:ext cx="440958" cy="133516"/>
            </a:xfrm>
            <a:prstGeom prst="rect">
              <a:avLst/>
            </a:prstGeom>
            <a:effectLst/>
          </p:spPr>
        </p:pic>
        <p:pic>
          <p:nvPicPr>
            <p:cNvPr id="1007" name="Line Shape" descr="Line Shape"/>
            <p:cNvPicPr>
              <a:picLocks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26604" y="-25666"/>
              <a:ext cx="575464" cy="657217"/>
            </a:xfrm>
            <a:prstGeom prst="rect">
              <a:avLst/>
            </a:prstGeom>
            <a:effectLst/>
          </p:spPr>
        </p:pic>
        <p:pic>
          <p:nvPicPr>
            <p:cNvPr id="1009" name="Line Shape" descr="Line Shape"/>
            <p:cNvPicPr>
              <a:picLocks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218811" y="23952"/>
              <a:ext cx="544419" cy="678933"/>
            </a:xfrm>
            <a:prstGeom prst="rect">
              <a:avLst/>
            </a:prstGeom>
            <a:effectLst/>
          </p:spPr>
        </p:pic>
        <p:pic>
          <p:nvPicPr>
            <p:cNvPr id="1011" name="Line Line" descr="Line Line"/>
            <p:cNvPicPr>
              <a:picLocks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68145" y="285874"/>
              <a:ext cx="152731" cy="440958"/>
            </a:xfrm>
            <a:prstGeom prst="rect">
              <a:avLst/>
            </a:prstGeom>
            <a:effectLst/>
          </p:spPr>
        </p:pic>
        <p:pic>
          <p:nvPicPr>
            <p:cNvPr id="1013" name="Line Shape" descr="Line Shape"/>
            <p:cNvPicPr>
              <a:picLocks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437563" y="334461"/>
              <a:ext cx="440958" cy="161789"/>
            </a:xfrm>
            <a:prstGeom prst="rect">
              <a:avLst/>
            </a:prstGeom>
            <a:effectLst/>
          </p:spPr>
        </p:pic>
        <p:pic>
          <p:nvPicPr>
            <p:cNvPr id="1015" name="Line Shape" descr="Line Shape"/>
            <p:cNvPicPr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802652" y="170583"/>
              <a:ext cx="498603" cy="235997"/>
            </a:xfrm>
            <a:prstGeom prst="rect">
              <a:avLst/>
            </a:prstGeom>
            <a:effectLst/>
          </p:spPr>
        </p:pic>
        <p:pic>
          <p:nvPicPr>
            <p:cNvPr id="1017" name="Line Shape" descr="Line Shape"/>
            <p:cNvPicPr>
              <a:picLocks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937157" y="112938"/>
              <a:ext cx="440958" cy="1055842"/>
            </a:xfrm>
            <a:prstGeom prst="rect">
              <a:avLst/>
            </a:prstGeom>
            <a:effectLst/>
          </p:spPr>
        </p:pic>
        <p:pic>
          <p:nvPicPr>
            <p:cNvPr id="1019" name="Line Shape" descr="Line Shape"/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754296" y="-40935"/>
              <a:ext cx="526930" cy="912732"/>
            </a:xfrm>
            <a:prstGeom prst="rect">
              <a:avLst/>
            </a:prstGeom>
            <a:effectLst/>
          </p:spPr>
        </p:pic>
        <p:pic>
          <p:nvPicPr>
            <p:cNvPr id="1021" name="Line Shape" descr="Line Shape"/>
            <p:cNvPicPr>
              <a:picLocks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264942" y="28730"/>
              <a:ext cx="512942" cy="663091"/>
            </a:xfrm>
            <a:prstGeom prst="rect">
              <a:avLst/>
            </a:prstGeom>
            <a:effectLst/>
          </p:spPr>
        </p:pic>
        <p:pic>
          <p:nvPicPr>
            <p:cNvPr id="1023" name="Line Shape" descr="Line Shape"/>
            <p:cNvPicPr>
              <a:picLocks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378292" y="381949"/>
              <a:ext cx="498603" cy="229592"/>
            </a:xfrm>
            <a:prstGeom prst="rect">
              <a:avLst/>
            </a:prstGeom>
            <a:effectLst/>
          </p:spPr>
        </p:pic>
        <p:pic>
          <p:nvPicPr>
            <p:cNvPr id="1025" name="Line Line" descr="Line Line"/>
            <p:cNvPicPr>
              <a:picLocks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897101" y="209013"/>
              <a:ext cx="287236" cy="537034"/>
            </a:xfrm>
            <a:prstGeom prst="rect">
              <a:avLst/>
            </a:prstGeom>
            <a:effectLst/>
          </p:spPr>
        </p:pic>
        <p:pic>
          <p:nvPicPr>
            <p:cNvPr id="1027" name="Line Shape" descr="Line Shape"/>
            <p:cNvPicPr>
              <a:picLocks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685734" y="224528"/>
              <a:ext cx="537033" cy="156432"/>
            </a:xfrm>
            <a:prstGeom prst="rect">
              <a:avLst/>
            </a:prstGeom>
            <a:effectLst/>
          </p:spPr>
        </p:pic>
        <p:pic>
          <p:nvPicPr>
            <p:cNvPr id="1029" name="Line Shape" descr="Line Shape"/>
            <p:cNvPicPr>
              <a:picLocks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281403" y="138558"/>
              <a:ext cx="369791" cy="537033"/>
            </a:xfrm>
            <a:prstGeom prst="rect">
              <a:avLst/>
            </a:prstGeom>
            <a:effectLst/>
          </p:spPr>
        </p:pic>
        <p:pic>
          <p:nvPicPr>
            <p:cNvPr id="1031" name="Line Shape" descr="Line Shape"/>
            <p:cNvPicPr>
              <a:picLocks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684921" y="74507"/>
              <a:ext cx="307276" cy="863691"/>
            </a:xfrm>
            <a:prstGeom prst="rect">
              <a:avLst/>
            </a:prstGeom>
            <a:effectLst/>
          </p:spPr>
        </p:pic>
      </p:grpSp>
      <p:grpSp>
        <p:nvGrpSpPr>
          <p:cNvPr id="1302" name="Drawing"/>
          <p:cNvGrpSpPr/>
          <p:nvPr/>
        </p:nvGrpSpPr>
        <p:grpSpPr>
          <a:xfrm>
            <a:off x="518808" y="1958514"/>
            <a:ext cx="21256038" cy="10917927"/>
            <a:chOff x="0" y="0"/>
            <a:chExt cx="21256037" cy="10917925"/>
          </a:xfrm>
        </p:grpSpPr>
        <p:sp>
          <p:nvSpPr>
            <p:cNvPr id="1034" name="Line"/>
            <p:cNvSpPr/>
            <p:nvPr/>
          </p:nvSpPr>
          <p:spPr>
            <a:xfrm>
              <a:off x="57645" y="558667"/>
              <a:ext cx="96077" cy="1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5" name="Line"/>
            <p:cNvSpPr/>
            <p:nvPr/>
          </p:nvSpPr>
          <p:spPr>
            <a:xfrm>
              <a:off x="0" y="597097"/>
              <a:ext cx="192152" cy="1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6" name="Line"/>
            <p:cNvSpPr/>
            <p:nvPr/>
          </p:nvSpPr>
          <p:spPr>
            <a:xfrm>
              <a:off x="49543" y="385731"/>
              <a:ext cx="65748" cy="46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0157" y="0"/>
                  </a:moveTo>
                  <a:cubicBezTo>
                    <a:pt x="12302" y="3900"/>
                    <a:pt x="4448" y="7800"/>
                    <a:pt x="1502" y="11400"/>
                  </a:cubicBezTo>
                  <a:cubicBezTo>
                    <a:pt x="-1443" y="15000"/>
                    <a:pt x="521" y="18300"/>
                    <a:pt x="248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7" name="Line"/>
            <p:cNvSpPr/>
            <p:nvPr/>
          </p:nvSpPr>
          <p:spPr>
            <a:xfrm>
              <a:off x="38430" y="520237"/>
              <a:ext cx="153722" cy="153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8" name="Line"/>
            <p:cNvSpPr/>
            <p:nvPr/>
          </p:nvSpPr>
          <p:spPr>
            <a:xfrm>
              <a:off x="511006" y="289350"/>
              <a:ext cx="463482" cy="45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109" extrusionOk="0">
                  <a:moveTo>
                    <a:pt x="465" y="2678"/>
                  </a:moveTo>
                  <a:cubicBezTo>
                    <a:pt x="232" y="1517"/>
                    <a:pt x="0" y="356"/>
                    <a:pt x="0" y="356"/>
                  </a:cubicBezTo>
                  <a:cubicBezTo>
                    <a:pt x="0" y="356"/>
                    <a:pt x="232" y="1517"/>
                    <a:pt x="1161" y="4536"/>
                  </a:cubicBezTo>
                  <a:cubicBezTo>
                    <a:pt x="2090" y="7556"/>
                    <a:pt x="3716" y="12433"/>
                    <a:pt x="4994" y="15336"/>
                  </a:cubicBezTo>
                  <a:cubicBezTo>
                    <a:pt x="6271" y="18239"/>
                    <a:pt x="7200" y="19168"/>
                    <a:pt x="7781" y="18936"/>
                  </a:cubicBezTo>
                  <a:cubicBezTo>
                    <a:pt x="8361" y="18704"/>
                    <a:pt x="8594" y="17310"/>
                    <a:pt x="8826" y="14523"/>
                  </a:cubicBezTo>
                  <a:cubicBezTo>
                    <a:pt x="9058" y="11736"/>
                    <a:pt x="9290" y="7556"/>
                    <a:pt x="9406" y="4652"/>
                  </a:cubicBezTo>
                  <a:cubicBezTo>
                    <a:pt x="9523" y="1749"/>
                    <a:pt x="9523" y="123"/>
                    <a:pt x="9755" y="1052"/>
                  </a:cubicBezTo>
                  <a:cubicBezTo>
                    <a:pt x="9987" y="1981"/>
                    <a:pt x="10452" y="5465"/>
                    <a:pt x="11497" y="9297"/>
                  </a:cubicBezTo>
                  <a:cubicBezTo>
                    <a:pt x="12542" y="13130"/>
                    <a:pt x="14168" y="17310"/>
                    <a:pt x="15561" y="19401"/>
                  </a:cubicBezTo>
                  <a:cubicBezTo>
                    <a:pt x="16955" y="21491"/>
                    <a:pt x="18116" y="21491"/>
                    <a:pt x="19161" y="20330"/>
                  </a:cubicBezTo>
                  <a:cubicBezTo>
                    <a:pt x="20206" y="19168"/>
                    <a:pt x="21135" y="16846"/>
                    <a:pt x="21368" y="13710"/>
                  </a:cubicBezTo>
                  <a:cubicBezTo>
                    <a:pt x="21600" y="10575"/>
                    <a:pt x="21135" y="6626"/>
                    <a:pt x="20555" y="3956"/>
                  </a:cubicBezTo>
                  <a:cubicBezTo>
                    <a:pt x="19974" y="1285"/>
                    <a:pt x="19277" y="-109"/>
                    <a:pt x="19045" y="7"/>
                  </a:cubicBezTo>
                  <a:cubicBezTo>
                    <a:pt x="18813" y="123"/>
                    <a:pt x="19045" y="1749"/>
                    <a:pt x="19277" y="33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9" name="Line"/>
            <p:cNvSpPr/>
            <p:nvPr/>
          </p:nvSpPr>
          <p:spPr>
            <a:xfrm>
              <a:off x="1171006" y="395909"/>
              <a:ext cx="389909" cy="34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210" extrusionOk="0">
                  <a:moveTo>
                    <a:pt x="716" y="11995"/>
                  </a:moveTo>
                  <a:cubicBezTo>
                    <a:pt x="2083" y="12621"/>
                    <a:pt x="3450" y="13247"/>
                    <a:pt x="5364" y="12934"/>
                  </a:cubicBezTo>
                  <a:cubicBezTo>
                    <a:pt x="7278" y="12621"/>
                    <a:pt x="9738" y="11369"/>
                    <a:pt x="10969" y="9960"/>
                  </a:cubicBezTo>
                  <a:cubicBezTo>
                    <a:pt x="12199" y="8551"/>
                    <a:pt x="12199" y="6986"/>
                    <a:pt x="10969" y="5264"/>
                  </a:cubicBezTo>
                  <a:cubicBezTo>
                    <a:pt x="9738" y="3543"/>
                    <a:pt x="7278" y="1664"/>
                    <a:pt x="5364" y="725"/>
                  </a:cubicBezTo>
                  <a:cubicBezTo>
                    <a:pt x="3450" y="-214"/>
                    <a:pt x="2083" y="-214"/>
                    <a:pt x="1126" y="569"/>
                  </a:cubicBezTo>
                  <a:cubicBezTo>
                    <a:pt x="169" y="1351"/>
                    <a:pt x="-378" y="2916"/>
                    <a:pt x="306" y="6516"/>
                  </a:cubicBezTo>
                  <a:cubicBezTo>
                    <a:pt x="989" y="10116"/>
                    <a:pt x="2903" y="15751"/>
                    <a:pt x="5911" y="18569"/>
                  </a:cubicBezTo>
                  <a:cubicBezTo>
                    <a:pt x="8918" y="21386"/>
                    <a:pt x="13019" y="21386"/>
                    <a:pt x="15754" y="21073"/>
                  </a:cubicBezTo>
                  <a:cubicBezTo>
                    <a:pt x="18488" y="20760"/>
                    <a:pt x="19855" y="20134"/>
                    <a:pt x="21222" y="195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0" name="Line"/>
            <p:cNvSpPr/>
            <p:nvPr/>
          </p:nvSpPr>
          <p:spPr>
            <a:xfrm>
              <a:off x="1997957" y="437569"/>
              <a:ext cx="527467" cy="256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4" extrusionOk="0">
                  <a:moveTo>
                    <a:pt x="0" y="12471"/>
                  </a:moveTo>
                  <a:cubicBezTo>
                    <a:pt x="0" y="10394"/>
                    <a:pt x="0" y="8317"/>
                    <a:pt x="823" y="6032"/>
                  </a:cubicBezTo>
                  <a:cubicBezTo>
                    <a:pt x="1646" y="3748"/>
                    <a:pt x="3291" y="1256"/>
                    <a:pt x="4629" y="632"/>
                  </a:cubicBezTo>
                  <a:cubicBezTo>
                    <a:pt x="5966" y="9"/>
                    <a:pt x="6994" y="1256"/>
                    <a:pt x="7817" y="2917"/>
                  </a:cubicBezTo>
                  <a:cubicBezTo>
                    <a:pt x="8640" y="4579"/>
                    <a:pt x="9257" y="6656"/>
                    <a:pt x="9257" y="8525"/>
                  </a:cubicBezTo>
                  <a:cubicBezTo>
                    <a:pt x="9257" y="10394"/>
                    <a:pt x="8640" y="12056"/>
                    <a:pt x="7817" y="13094"/>
                  </a:cubicBezTo>
                  <a:cubicBezTo>
                    <a:pt x="6994" y="14132"/>
                    <a:pt x="5966" y="14548"/>
                    <a:pt x="5040" y="15379"/>
                  </a:cubicBezTo>
                  <a:cubicBezTo>
                    <a:pt x="4114" y="16209"/>
                    <a:pt x="3291" y="17456"/>
                    <a:pt x="3291" y="18702"/>
                  </a:cubicBezTo>
                  <a:cubicBezTo>
                    <a:pt x="3291" y="19948"/>
                    <a:pt x="4114" y="21194"/>
                    <a:pt x="4937" y="21194"/>
                  </a:cubicBezTo>
                  <a:cubicBezTo>
                    <a:pt x="5760" y="21194"/>
                    <a:pt x="6583" y="19948"/>
                    <a:pt x="7406" y="18286"/>
                  </a:cubicBezTo>
                  <a:cubicBezTo>
                    <a:pt x="8229" y="16625"/>
                    <a:pt x="9051" y="14548"/>
                    <a:pt x="9874" y="12886"/>
                  </a:cubicBezTo>
                  <a:cubicBezTo>
                    <a:pt x="10697" y="11225"/>
                    <a:pt x="11520" y="9979"/>
                    <a:pt x="12240" y="10186"/>
                  </a:cubicBezTo>
                  <a:cubicBezTo>
                    <a:pt x="12960" y="10394"/>
                    <a:pt x="13577" y="12056"/>
                    <a:pt x="14194" y="13717"/>
                  </a:cubicBezTo>
                  <a:cubicBezTo>
                    <a:pt x="14811" y="15379"/>
                    <a:pt x="15429" y="17040"/>
                    <a:pt x="15429" y="17040"/>
                  </a:cubicBezTo>
                  <a:cubicBezTo>
                    <a:pt x="15429" y="17040"/>
                    <a:pt x="14811" y="15379"/>
                    <a:pt x="14400" y="13094"/>
                  </a:cubicBezTo>
                  <a:cubicBezTo>
                    <a:pt x="13989" y="10809"/>
                    <a:pt x="13783" y="7902"/>
                    <a:pt x="13783" y="5409"/>
                  </a:cubicBezTo>
                  <a:cubicBezTo>
                    <a:pt x="13783" y="2917"/>
                    <a:pt x="13989" y="840"/>
                    <a:pt x="15326" y="217"/>
                  </a:cubicBezTo>
                  <a:cubicBezTo>
                    <a:pt x="16663" y="-406"/>
                    <a:pt x="19131" y="425"/>
                    <a:pt x="21600" y="12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1" name="Line"/>
            <p:cNvSpPr/>
            <p:nvPr/>
          </p:nvSpPr>
          <p:spPr>
            <a:xfrm>
              <a:off x="2629687" y="431036"/>
              <a:ext cx="332780" cy="29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0944" extrusionOk="0">
                  <a:moveTo>
                    <a:pt x="77" y="11092"/>
                  </a:moveTo>
                  <a:cubicBezTo>
                    <a:pt x="1666" y="11446"/>
                    <a:pt x="3254" y="11800"/>
                    <a:pt x="4683" y="11446"/>
                  </a:cubicBezTo>
                  <a:cubicBezTo>
                    <a:pt x="6113" y="11092"/>
                    <a:pt x="7383" y="10030"/>
                    <a:pt x="8018" y="8436"/>
                  </a:cubicBezTo>
                  <a:cubicBezTo>
                    <a:pt x="8654" y="6843"/>
                    <a:pt x="8654" y="4718"/>
                    <a:pt x="8018" y="3125"/>
                  </a:cubicBezTo>
                  <a:cubicBezTo>
                    <a:pt x="7383" y="1531"/>
                    <a:pt x="6113" y="469"/>
                    <a:pt x="4683" y="115"/>
                  </a:cubicBezTo>
                  <a:cubicBezTo>
                    <a:pt x="3254" y="-239"/>
                    <a:pt x="1666" y="115"/>
                    <a:pt x="713" y="2771"/>
                  </a:cubicBezTo>
                  <a:cubicBezTo>
                    <a:pt x="-240" y="5427"/>
                    <a:pt x="-558" y="10384"/>
                    <a:pt x="1824" y="14102"/>
                  </a:cubicBezTo>
                  <a:cubicBezTo>
                    <a:pt x="4207" y="17820"/>
                    <a:pt x="9289" y="20299"/>
                    <a:pt x="12942" y="20830"/>
                  </a:cubicBezTo>
                  <a:cubicBezTo>
                    <a:pt x="16595" y="21361"/>
                    <a:pt x="18818" y="19945"/>
                    <a:pt x="21042" y="185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2" name="Line"/>
            <p:cNvSpPr/>
            <p:nvPr/>
          </p:nvSpPr>
          <p:spPr>
            <a:xfrm>
              <a:off x="3007678" y="441083"/>
              <a:ext cx="437044" cy="223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9" extrusionOk="0">
                  <a:moveTo>
                    <a:pt x="0" y="3826"/>
                  </a:moveTo>
                  <a:cubicBezTo>
                    <a:pt x="1241" y="4745"/>
                    <a:pt x="2483" y="5664"/>
                    <a:pt x="3352" y="7273"/>
                  </a:cubicBezTo>
                  <a:cubicBezTo>
                    <a:pt x="4221" y="8881"/>
                    <a:pt x="4717" y="11179"/>
                    <a:pt x="5462" y="13936"/>
                  </a:cubicBezTo>
                  <a:cubicBezTo>
                    <a:pt x="6207" y="16694"/>
                    <a:pt x="7200" y="19911"/>
                    <a:pt x="7697" y="20370"/>
                  </a:cubicBezTo>
                  <a:cubicBezTo>
                    <a:pt x="8193" y="20830"/>
                    <a:pt x="8193" y="18532"/>
                    <a:pt x="8069" y="16234"/>
                  </a:cubicBezTo>
                  <a:cubicBezTo>
                    <a:pt x="7945" y="13936"/>
                    <a:pt x="7697" y="11639"/>
                    <a:pt x="8317" y="8651"/>
                  </a:cubicBezTo>
                  <a:cubicBezTo>
                    <a:pt x="8938" y="5664"/>
                    <a:pt x="10428" y="1987"/>
                    <a:pt x="11793" y="609"/>
                  </a:cubicBezTo>
                  <a:cubicBezTo>
                    <a:pt x="13159" y="-770"/>
                    <a:pt x="14400" y="149"/>
                    <a:pt x="16014" y="3826"/>
                  </a:cubicBezTo>
                  <a:cubicBezTo>
                    <a:pt x="17628" y="7502"/>
                    <a:pt x="19614" y="13936"/>
                    <a:pt x="21600" y="203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3" name="Line"/>
            <p:cNvSpPr/>
            <p:nvPr/>
          </p:nvSpPr>
          <p:spPr>
            <a:xfrm>
              <a:off x="3514100" y="411585"/>
              <a:ext cx="169826" cy="2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0966" extrusionOk="0">
                  <a:moveTo>
                    <a:pt x="6113" y="6516"/>
                  </a:moveTo>
                  <a:cubicBezTo>
                    <a:pt x="3713" y="7653"/>
                    <a:pt x="1313" y="8790"/>
                    <a:pt x="413" y="10495"/>
                  </a:cubicBezTo>
                  <a:cubicBezTo>
                    <a:pt x="-487" y="12200"/>
                    <a:pt x="113" y="14474"/>
                    <a:pt x="1913" y="16369"/>
                  </a:cubicBezTo>
                  <a:cubicBezTo>
                    <a:pt x="3713" y="18263"/>
                    <a:pt x="6713" y="19779"/>
                    <a:pt x="9713" y="20537"/>
                  </a:cubicBezTo>
                  <a:cubicBezTo>
                    <a:pt x="12713" y="21295"/>
                    <a:pt x="15713" y="21295"/>
                    <a:pt x="17813" y="18453"/>
                  </a:cubicBezTo>
                  <a:cubicBezTo>
                    <a:pt x="19913" y="15611"/>
                    <a:pt x="21113" y="9927"/>
                    <a:pt x="19613" y="6137"/>
                  </a:cubicBezTo>
                  <a:cubicBezTo>
                    <a:pt x="18113" y="2348"/>
                    <a:pt x="13913" y="453"/>
                    <a:pt x="10613" y="74"/>
                  </a:cubicBezTo>
                  <a:cubicBezTo>
                    <a:pt x="7313" y="-305"/>
                    <a:pt x="4913" y="832"/>
                    <a:pt x="2513" y="196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4" name="Line"/>
            <p:cNvSpPr/>
            <p:nvPr/>
          </p:nvSpPr>
          <p:spPr>
            <a:xfrm>
              <a:off x="3822462" y="377406"/>
              <a:ext cx="210008" cy="372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368" extrusionOk="0">
                  <a:moveTo>
                    <a:pt x="5930" y="0"/>
                  </a:moveTo>
                  <a:cubicBezTo>
                    <a:pt x="8944" y="6048"/>
                    <a:pt x="11958" y="12096"/>
                    <a:pt x="13716" y="15840"/>
                  </a:cubicBezTo>
                  <a:cubicBezTo>
                    <a:pt x="15474" y="19584"/>
                    <a:pt x="15977" y="21024"/>
                    <a:pt x="14721" y="21312"/>
                  </a:cubicBezTo>
                  <a:cubicBezTo>
                    <a:pt x="13465" y="21600"/>
                    <a:pt x="10451" y="20736"/>
                    <a:pt x="7940" y="19728"/>
                  </a:cubicBezTo>
                  <a:cubicBezTo>
                    <a:pt x="5428" y="18720"/>
                    <a:pt x="3419" y="17568"/>
                    <a:pt x="1912" y="16272"/>
                  </a:cubicBezTo>
                  <a:cubicBezTo>
                    <a:pt x="405" y="14976"/>
                    <a:pt x="-600" y="13536"/>
                    <a:pt x="405" y="12672"/>
                  </a:cubicBezTo>
                  <a:cubicBezTo>
                    <a:pt x="1409" y="11808"/>
                    <a:pt x="4423" y="11520"/>
                    <a:pt x="8191" y="11376"/>
                  </a:cubicBezTo>
                  <a:cubicBezTo>
                    <a:pt x="11958" y="11232"/>
                    <a:pt x="16479" y="11232"/>
                    <a:pt x="21000" y="112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5" name="Line"/>
            <p:cNvSpPr/>
            <p:nvPr/>
          </p:nvSpPr>
          <p:spPr>
            <a:xfrm>
              <a:off x="8123886" y="365587"/>
              <a:ext cx="414651" cy="32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0988" extrusionOk="0">
                  <a:moveTo>
                    <a:pt x="3524" y="9463"/>
                  </a:moveTo>
                  <a:cubicBezTo>
                    <a:pt x="4826" y="9785"/>
                    <a:pt x="6127" y="10107"/>
                    <a:pt x="7948" y="9785"/>
                  </a:cubicBezTo>
                  <a:cubicBezTo>
                    <a:pt x="9770" y="9463"/>
                    <a:pt x="12112" y="8495"/>
                    <a:pt x="13414" y="7206"/>
                  </a:cubicBezTo>
                  <a:cubicBezTo>
                    <a:pt x="14715" y="5916"/>
                    <a:pt x="14975" y="4304"/>
                    <a:pt x="13544" y="3015"/>
                  </a:cubicBezTo>
                  <a:cubicBezTo>
                    <a:pt x="12112" y="1725"/>
                    <a:pt x="8989" y="758"/>
                    <a:pt x="6777" y="275"/>
                  </a:cubicBezTo>
                  <a:cubicBezTo>
                    <a:pt x="4565" y="-209"/>
                    <a:pt x="3264" y="-209"/>
                    <a:pt x="2093" y="1564"/>
                  </a:cubicBezTo>
                  <a:cubicBezTo>
                    <a:pt x="922" y="3337"/>
                    <a:pt x="-119" y="6884"/>
                    <a:pt x="11" y="10269"/>
                  </a:cubicBezTo>
                  <a:cubicBezTo>
                    <a:pt x="141" y="13654"/>
                    <a:pt x="1442" y="16878"/>
                    <a:pt x="4175" y="18812"/>
                  </a:cubicBezTo>
                  <a:cubicBezTo>
                    <a:pt x="6907" y="20746"/>
                    <a:pt x="11071" y="21391"/>
                    <a:pt x="14194" y="20746"/>
                  </a:cubicBezTo>
                  <a:cubicBezTo>
                    <a:pt x="17317" y="20101"/>
                    <a:pt x="19399" y="18167"/>
                    <a:pt x="21481" y="1623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6" name="Line"/>
            <p:cNvSpPr/>
            <p:nvPr/>
          </p:nvSpPr>
          <p:spPr>
            <a:xfrm>
              <a:off x="8494186" y="291466"/>
              <a:ext cx="571817" cy="43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378" extrusionOk="0">
                  <a:moveTo>
                    <a:pt x="5651" y="8716"/>
                  </a:moveTo>
                  <a:cubicBezTo>
                    <a:pt x="4893" y="7971"/>
                    <a:pt x="4135" y="7226"/>
                    <a:pt x="3283" y="6854"/>
                  </a:cubicBezTo>
                  <a:cubicBezTo>
                    <a:pt x="2430" y="6481"/>
                    <a:pt x="1483" y="6481"/>
                    <a:pt x="914" y="7226"/>
                  </a:cubicBezTo>
                  <a:cubicBezTo>
                    <a:pt x="346" y="7971"/>
                    <a:pt x="156" y="9461"/>
                    <a:pt x="62" y="10826"/>
                  </a:cubicBezTo>
                  <a:cubicBezTo>
                    <a:pt x="-33" y="12192"/>
                    <a:pt x="-33" y="13433"/>
                    <a:pt x="156" y="14675"/>
                  </a:cubicBezTo>
                  <a:cubicBezTo>
                    <a:pt x="346" y="15916"/>
                    <a:pt x="725" y="17157"/>
                    <a:pt x="1388" y="17654"/>
                  </a:cubicBezTo>
                  <a:cubicBezTo>
                    <a:pt x="2051" y="18150"/>
                    <a:pt x="2999" y="17902"/>
                    <a:pt x="3946" y="16661"/>
                  </a:cubicBezTo>
                  <a:cubicBezTo>
                    <a:pt x="4893" y="15419"/>
                    <a:pt x="5841" y="13185"/>
                    <a:pt x="6409" y="11447"/>
                  </a:cubicBezTo>
                  <a:cubicBezTo>
                    <a:pt x="6978" y="9709"/>
                    <a:pt x="7167" y="8468"/>
                    <a:pt x="7356" y="8592"/>
                  </a:cubicBezTo>
                  <a:cubicBezTo>
                    <a:pt x="7546" y="8716"/>
                    <a:pt x="7735" y="10206"/>
                    <a:pt x="7925" y="11571"/>
                  </a:cubicBezTo>
                  <a:cubicBezTo>
                    <a:pt x="8114" y="12937"/>
                    <a:pt x="8304" y="14178"/>
                    <a:pt x="8683" y="15295"/>
                  </a:cubicBezTo>
                  <a:cubicBezTo>
                    <a:pt x="9062" y="16412"/>
                    <a:pt x="9630" y="17406"/>
                    <a:pt x="10956" y="16785"/>
                  </a:cubicBezTo>
                  <a:cubicBezTo>
                    <a:pt x="12283" y="16164"/>
                    <a:pt x="14367" y="13930"/>
                    <a:pt x="15599" y="11571"/>
                  </a:cubicBezTo>
                  <a:cubicBezTo>
                    <a:pt x="16830" y="9212"/>
                    <a:pt x="17209" y="6730"/>
                    <a:pt x="17399" y="4495"/>
                  </a:cubicBezTo>
                  <a:cubicBezTo>
                    <a:pt x="17588" y="2261"/>
                    <a:pt x="17588" y="275"/>
                    <a:pt x="17493" y="26"/>
                  </a:cubicBezTo>
                  <a:cubicBezTo>
                    <a:pt x="17399" y="-222"/>
                    <a:pt x="17209" y="1268"/>
                    <a:pt x="17304" y="4123"/>
                  </a:cubicBezTo>
                  <a:cubicBezTo>
                    <a:pt x="17399" y="6978"/>
                    <a:pt x="17778" y="11199"/>
                    <a:pt x="18535" y="14302"/>
                  </a:cubicBezTo>
                  <a:cubicBezTo>
                    <a:pt x="19293" y="17406"/>
                    <a:pt x="20430" y="19392"/>
                    <a:pt x="21567" y="213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7" name="Line"/>
            <p:cNvSpPr/>
            <p:nvPr/>
          </p:nvSpPr>
          <p:spPr>
            <a:xfrm>
              <a:off x="8870086" y="476545"/>
              <a:ext cx="331550" cy="5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3600" y="12302"/>
                    <a:pt x="7200" y="4448"/>
                    <a:pt x="10800" y="1502"/>
                  </a:cubicBezTo>
                  <a:cubicBezTo>
                    <a:pt x="14400" y="-1443"/>
                    <a:pt x="18000" y="521"/>
                    <a:pt x="21600" y="2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8" name="Line"/>
            <p:cNvSpPr/>
            <p:nvPr/>
          </p:nvSpPr>
          <p:spPr>
            <a:xfrm>
              <a:off x="9575509" y="0"/>
              <a:ext cx="168664" cy="1025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406" extrusionOk="0">
                  <a:moveTo>
                    <a:pt x="21330" y="2845"/>
                  </a:moveTo>
                  <a:cubicBezTo>
                    <a:pt x="19424" y="2216"/>
                    <a:pt x="17518" y="1587"/>
                    <a:pt x="14342" y="1010"/>
                  </a:cubicBezTo>
                  <a:cubicBezTo>
                    <a:pt x="11165" y="433"/>
                    <a:pt x="6718" y="-91"/>
                    <a:pt x="3859" y="14"/>
                  </a:cubicBezTo>
                  <a:cubicBezTo>
                    <a:pt x="1001" y="119"/>
                    <a:pt x="-270" y="853"/>
                    <a:pt x="48" y="2950"/>
                  </a:cubicBezTo>
                  <a:cubicBezTo>
                    <a:pt x="365" y="5047"/>
                    <a:pt x="2271" y="8507"/>
                    <a:pt x="6083" y="11600"/>
                  </a:cubicBezTo>
                  <a:cubicBezTo>
                    <a:pt x="9895" y="14693"/>
                    <a:pt x="15612" y="17420"/>
                    <a:pt x="18154" y="19045"/>
                  </a:cubicBezTo>
                  <a:cubicBezTo>
                    <a:pt x="20695" y="20670"/>
                    <a:pt x="20059" y="21194"/>
                    <a:pt x="19424" y="21352"/>
                  </a:cubicBezTo>
                  <a:cubicBezTo>
                    <a:pt x="18789" y="21509"/>
                    <a:pt x="18154" y="21299"/>
                    <a:pt x="17518" y="210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9" name="Line"/>
            <p:cNvSpPr/>
            <p:nvPr/>
          </p:nvSpPr>
          <p:spPr>
            <a:xfrm>
              <a:off x="9533186" y="558251"/>
              <a:ext cx="421973" cy="13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71" y="18400"/>
                    <a:pt x="1543" y="15200"/>
                    <a:pt x="5143" y="11600"/>
                  </a:cubicBezTo>
                  <a:cubicBezTo>
                    <a:pt x="8743" y="8000"/>
                    <a:pt x="15171" y="40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0" name="Line"/>
            <p:cNvSpPr/>
            <p:nvPr/>
          </p:nvSpPr>
          <p:spPr>
            <a:xfrm>
              <a:off x="9864736" y="416565"/>
              <a:ext cx="233122" cy="27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112" extrusionOk="0">
                  <a:moveTo>
                    <a:pt x="10800" y="5093"/>
                  </a:moveTo>
                  <a:cubicBezTo>
                    <a:pt x="8550" y="4707"/>
                    <a:pt x="6300" y="4322"/>
                    <a:pt x="4725" y="5093"/>
                  </a:cubicBezTo>
                  <a:cubicBezTo>
                    <a:pt x="3150" y="5864"/>
                    <a:pt x="2250" y="7793"/>
                    <a:pt x="1800" y="9722"/>
                  </a:cubicBezTo>
                  <a:cubicBezTo>
                    <a:pt x="1350" y="11650"/>
                    <a:pt x="1350" y="13579"/>
                    <a:pt x="3150" y="15893"/>
                  </a:cubicBezTo>
                  <a:cubicBezTo>
                    <a:pt x="4950" y="18207"/>
                    <a:pt x="8550" y="20907"/>
                    <a:pt x="12150" y="21100"/>
                  </a:cubicBezTo>
                  <a:cubicBezTo>
                    <a:pt x="15750" y="21293"/>
                    <a:pt x="19350" y="18979"/>
                    <a:pt x="20475" y="15893"/>
                  </a:cubicBezTo>
                  <a:cubicBezTo>
                    <a:pt x="21600" y="12807"/>
                    <a:pt x="20250" y="8950"/>
                    <a:pt x="18225" y="6250"/>
                  </a:cubicBezTo>
                  <a:cubicBezTo>
                    <a:pt x="16200" y="3550"/>
                    <a:pt x="13500" y="2007"/>
                    <a:pt x="11025" y="1043"/>
                  </a:cubicBezTo>
                  <a:cubicBezTo>
                    <a:pt x="8550" y="79"/>
                    <a:pt x="6300" y="-307"/>
                    <a:pt x="4500" y="272"/>
                  </a:cubicBezTo>
                  <a:cubicBezTo>
                    <a:pt x="2700" y="850"/>
                    <a:pt x="1350" y="2393"/>
                    <a:pt x="0" y="39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1" name="Line"/>
            <p:cNvSpPr/>
            <p:nvPr/>
          </p:nvSpPr>
          <p:spPr>
            <a:xfrm>
              <a:off x="10151074" y="419003"/>
              <a:ext cx="217895" cy="301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916" extrusionOk="0">
                  <a:moveTo>
                    <a:pt x="7364" y="6522"/>
                  </a:moveTo>
                  <a:cubicBezTo>
                    <a:pt x="5400" y="7567"/>
                    <a:pt x="3436" y="8612"/>
                    <a:pt x="2455" y="10006"/>
                  </a:cubicBezTo>
                  <a:cubicBezTo>
                    <a:pt x="1473" y="11399"/>
                    <a:pt x="1473" y="13141"/>
                    <a:pt x="3436" y="15057"/>
                  </a:cubicBezTo>
                  <a:cubicBezTo>
                    <a:pt x="5400" y="16973"/>
                    <a:pt x="9327" y="19064"/>
                    <a:pt x="12518" y="20109"/>
                  </a:cubicBezTo>
                  <a:cubicBezTo>
                    <a:pt x="15709" y="21154"/>
                    <a:pt x="18164" y="21154"/>
                    <a:pt x="19636" y="20283"/>
                  </a:cubicBezTo>
                  <a:cubicBezTo>
                    <a:pt x="21109" y="19412"/>
                    <a:pt x="21600" y="17670"/>
                    <a:pt x="21109" y="15057"/>
                  </a:cubicBezTo>
                  <a:cubicBezTo>
                    <a:pt x="20618" y="12444"/>
                    <a:pt x="19145" y="8960"/>
                    <a:pt x="17182" y="6348"/>
                  </a:cubicBezTo>
                  <a:cubicBezTo>
                    <a:pt x="15218" y="3735"/>
                    <a:pt x="12764" y="1993"/>
                    <a:pt x="10309" y="948"/>
                  </a:cubicBezTo>
                  <a:cubicBezTo>
                    <a:pt x="7855" y="-98"/>
                    <a:pt x="5400" y="-446"/>
                    <a:pt x="3682" y="773"/>
                  </a:cubicBezTo>
                  <a:cubicBezTo>
                    <a:pt x="1964" y="1993"/>
                    <a:pt x="982" y="4780"/>
                    <a:pt x="0" y="75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2" name="Line"/>
            <p:cNvSpPr/>
            <p:nvPr/>
          </p:nvSpPr>
          <p:spPr>
            <a:xfrm>
              <a:off x="10440213" y="196560"/>
              <a:ext cx="313681" cy="63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3923" y="10286"/>
                  </a:moveTo>
                  <a:cubicBezTo>
                    <a:pt x="2552" y="10800"/>
                    <a:pt x="1180" y="11314"/>
                    <a:pt x="495" y="12343"/>
                  </a:cubicBezTo>
                  <a:cubicBezTo>
                    <a:pt x="-191" y="13371"/>
                    <a:pt x="-191" y="14914"/>
                    <a:pt x="666" y="15771"/>
                  </a:cubicBezTo>
                  <a:cubicBezTo>
                    <a:pt x="1523" y="16629"/>
                    <a:pt x="3238" y="16800"/>
                    <a:pt x="4609" y="16457"/>
                  </a:cubicBezTo>
                  <a:cubicBezTo>
                    <a:pt x="5980" y="16114"/>
                    <a:pt x="7009" y="15257"/>
                    <a:pt x="7866" y="12771"/>
                  </a:cubicBezTo>
                  <a:cubicBezTo>
                    <a:pt x="8723" y="10286"/>
                    <a:pt x="9409" y="6171"/>
                    <a:pt x="9580" y="3600"/>
                  </a:cubicBezTo>
                  <a:cubicBezTo>
                    <a:pt x="9752" y="1029"/>
                    <a:pt x="9409" y="0"/>
                    <a:pt x="9238" y="0"/>
                  </a:cubicBezTo>
                  <a:cubicBezTo>
                    <a:pt x="9066" y="0"/>
                    <a:pt x="9066" y="1029"/>
                    <a:pt x="9409" y="3514"/>
                  </a:cubicBezTo>
                  <a:cubicBezTo>
                    <a:pt x="9752" y="6000"/>
                    <a:pt x="10438" y="9943"/>
                    <a:pt x="12495" y="13200"/>
                  </a:cubicBezTo>
                  <a:cubicBezTo>
                    <a:pt x="14552" y="16457"/>
                    <a:pt x="17980" y="19029"/>
                    <a:pt x="2140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3" name="Line"/>
            <p:cNvSpPr/>
            <p:nvPr/>
          </p:nvSpPr>
          <p:spPr>
            <a:xfrm>
              <a:off x="4367636" y="290415"/>
              <a:ext cx="312864" cy="411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069" extrusionOk="0">
                  <a:moveTo>
                    <a:pt x="15182" y="3681"/>
                  </a:moveTo>
                  <a:cubicBezTo>
                    <a:pt x="14839" y="2395"/>
                    <a:pt x="14496" y="1110"/>
                    <a:pt x="13467" y="467"/>
                  </a:cubicBezTo>
                  <a:cubicBezTo>
                    <a:pt x="12439" y="-176"/>
                    <a:pt x="10724" y="-176"/>
                    <a:pt x="8324" y="595"/>
                  </a:cubicBezTo>
                  <a:cubicBezTo>
                    <a:pt x="5924" y="1367"/>
                    <a:pt x="2839" y="2910"/>
                    <a:pt x="1296" y="5095"/>
                  </a:cubicBezTo>
                  <a:cubicBezTo>
                    <a:pt x="-247" y="7281"/>
                    <a:pt x="-247" y="10110"/>
                    <a:pt x="439" y="12681"/>
                  </a:cubicBezTo>
                  <a:cubicBezTo>
                    <a:pt x="1124" y="15253"/>
                    <a:pt x="2496" y="17567"/>
                    <a:pt x="4724" y="19110"/>
                  </a:cubicBezTo>
                  <a:cubicBezTo>
                    <a:pt x="6953" y="20653"/>
                    <a:pt x="10039" y="21424"/>
                    <a:pt x="12953" y="20910"/>
                  </a:cubicBezTo>
                  <a:cubicBezTo>
                    <a:pt x="15867" y="20395"/>
                    <a:pt x="18610" y="18595"/>
                    <a:pt x="21353" y="167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4" name="Line"/>
            <p:cNvSpPr/>
            <p:nvPr/>
          </p:nvSpPr>
          <p:spPr>
            <a:xfrm>
              <a:off x="4680499" y="359758"/>
              <a:ext cx="230159" cy="27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0404" extrusionOk="0">
                  <a:moveTo>
                    <a:pt x="6894" y="7876"/>
                  </a:moveTo>
                  <a:cubicBezTo>
                    <a:pt x="5974" y="9707"/>
                    <a:pt x="5055" y="11537"/>
                    <a:pt x="5055" y="13368"/>
                  </a:cubicBezTo>
                  <a:cubicBezTo>
                    <a:pt x="5055" y="15198"/>
                    <a:pt x="5974" y="17029"/>
                    <a:pt x="8272" y="18493"/>
                  </a:cubicBezTo>
                  <a:cubicBezTo>
                    <a:pt x="10570" y="19958"/>
                    <a:pt x="14247" y="21056"/>
                    <a:pt x="17004" y="19958"/>
                  </a:cubicBezTo>
                  <a:cubicBezTo>
                    <a:pt x="19762" y="18859"/>
                    <a:pt x="21600" y="15564"/>
                    <a:pt x="20911" y="11903"/>
                  </a:cubicBezTo>
                  <a:cubicBezTo>
                    <a:pt x="20221" y="8242"/>
                    <a:pt x="17004" y="4215"/>
                    <a:pt x="14017" y="2019"/>
                  </a:cubicBezTo>
                  <a:cubicBezTo>
                    <a:pt x="11030" y="-178"/>
                    <a:pt x="8272" y="-544"/>
                    <a:pt x="5974" y="737"/>
                  </a:cubicBezTo>
                  <a:cubicBezTo>
                    <a:pt x="3677" y="2019"/>
                    <a:pt x="1838" y="4948"/>
                    <a:pt x="0" y="78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5" name="Line"/>
            <p:cNvSpPr/>
            <p:nvPr/>
          </p:nvSpPr>
          <p:spPr>
            <a:xfrm>
              <a:off x="5013058" y="361852"/>
              <a:ext cx="300401" cy="286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903" extrusionOk="0">
                  <a:moveTo>
                    <a:pt x="3168" y="3330"/>
                  </a:moveTo>
                  <a:cubicBezTo>
                    <a:pt x="2088" y="1866"/>
                    <a:pt x="1008" y="401"/>
                    <a:pt x="468" y="584"/>
                  </a:cubicBezTo>
                  <a:cubicBezTo>
                    <a:pt x="-72" y="767"/>
                    <a:pt x="-72" y="2598"/>
                    <a:pt x="108" y="4428"/>
                  </a:cubicBezTo>
                  <a:cubicBezTo>
                    <a:pt x="288" y="6259"/>
                    <a:pt x="648" y="8089"/>
                    <a:pt x="1368" y="10652"/>
                  </a:cubicBezTo>
                  <a:cubicBezTo>
                    <a:pt x="2088" y="13215"/>
                    <a:pt x="3168" y="16510"/>
                    <a:pt x="3528" y="16693"/>
                  </a:cubicBezTo>
                  <a:cubicBezTo>
                    <a:pt x="3888" y="16876"/>
                    <a:pt x="3528" y="13947"/>
                    <a:pt x="3348" y="11567"/>
                  </a:cubicBezTo>
                  <a:cubicBezTo>
                    <a:pt x="3168" y="9188"/>
                    <a:pt x="3168" y="7357"/>
                    <a:pt x="3708" y="5527"/>
                  </a:cubicBezTo>
                  <a:cubicBezTo>
                    <a:pt x="4248" y="3696"/>
                    <a:pt x="5328" y="1866"/>
                    <a:pt x="6768" y="767"/>
                  </a:cubicBezTo>
                  <a:cubicBezTo>
                    <a:pt x="8208" y="-331"/>
                    <a:pt x="10008" y="-697"/>
                    <a:pt x="12528" y="2781"/>
                  </a:cubicBezTo>
                  <a:cubicBezTo>
                    <a:pt x="15048" y="6259"/>
                    <a:pt x="18288" y="13581"/>
                    <a:pt x="21528" y="209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6" name="Line"/>
            <p:cNvSpPr/>
            <p:nvPr/>
          </p:nvSpPr>
          <p:spPr>
            <a:xfrm>
              <a:off x="5271499" y="281960"/>
              <a:ext cx="423745" cy="369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0900" extrusionOk="0">
                  <a:moveTo>
                    <a:pt x="6697" y="5400"/>
                  </a:moveTo>
                  <a:cubicBezTo>
                    <a:pt x="6443" y="3979"/>
                    <a:pt x="6189" y="2558"/>
                    <a:pt x="5427" y="1847"/>
                  </a:cubicBezTo>
                  <a:cubicBezTo>
                    <a:pt x="4664" y="1137"/>
                    <a:pt x="3394" y="1137"/>
                    <a:pt x="2377" y="1705"/>
                  </a:cubicBezTo>
                  <a:cubicBezTo>
                    <a:pt x="1361" y="2274"/>
                    <a:pt x="598" y="3411"/>
                    <a:pt x="217" y="4832"/>
                  </a:cubicBezTo>
                  <a:cubicBezTo>
                    <a:pt x="-164" y="6253"/>
                    <a:pt x="-164" y="7958"/>
                    <a:pt x="1234" y="9947"/>
                  </a:cubicBezTo>
                  <a:cubicBezTo>
                    <a:pt x="2631" y="11937"/>
                    <a:pt x="5427" y="14211"/>
                    <a:pt x="7460" y="15774"/>
                  </a:cubicBezTo>
                  <a:cubicBezTo>
                    <a:pt x="9492" y="17337"/>
                    <a:pt x="10763" y="18189"/>
                    <a:pt x="10890" y="19042"/>
                  </a:cubicBezTo>
                  <a:cubicBezTo>
                    <a:pt x="11017" y="19895"/>
                    <a:pt x="10001" y="20747"/>
                    <a:pt x="8857" y="20747"/>
                  </a:cubicBezTo>
                  <a:cubicBezTo>
                    <a:pt x="7714" y="20747"/>
                    <a:pt x="6443" y="19895"/>
                    <a:pt x="5935" y="18758"/>
                  </a:cubicBezTo>
                  <a:cubicBezTo>
                    <a:pt x="5427" y="17621"/>
                    <a:pt x="5681" y="16200"/>
                    <a:pt x="7078" y="13500"/>
                  </a:cubicBezTo>
                  <a:cubicBezTo>
                    <a:pt x="8476" y="10800"/>
                    <a:pt x="11017" y="6821"/>
                    <a:pt x="12542" y="4121"/>
                  </a:cubicBezTo>
                  <a:cubicBezTo>
                    <a:pt x="14067" y="1421"/>
                    <a:pt x="14575" y="0"/>
                    <a:pt x="15083" y="0"/>
                  </a:cubicBezTo>
                  <a:cubicBezTo>
                    <a:pt x="15591" y="0"/>
                    <a:pt x="16100" y="1421"/>
                    <a:pt x="16735" y="3695"/>
                  </a:cubicBezTo>
                  <a:cubicBezTo>
                    <a:pt x="17370" y="5968"/>
                    <a:pt x="18132" y="9095"/>
                    <a:pt x="19149" y="12505"/>
                  </a:cubicBezTo>
                  <a:cubicBezTo>
                    <a:pt x="20165" y="15916"/>
                    <a:pt x="21436" y="19611"/>
                    <a:pt x="21436" y="20605"/>
                  </a:cubicBezTo>
                  <a:cubicBezTo>
                    <a:pt x="21436" y="21600"/>
                    <a:pt x="20165" y="19895"/>
                    <a:pt x="18895" y="181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7" name="Line"/>
            <p:cNvSpPr/>
            <p:nvPr/>
          </p:nvSpPr>
          <p:spPr>
            <a:xfrm>
              <a:off x="5524444" y="462028"/>
              <a:ext cx="226059" cy="6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0" y="20296"/>
                  </a:moveTo>
                  <a:cubicBezTo>
                    <a:pt x="480" y="12582"/>
                    <a:pt x="960" y="4867"/>
                    <a:pt x="4560" y="1782"/>
                  </a:cubicBezTo>
                  <a:cubicBezTo>
                    <a:pt x="8160" y="-1304"/>
                    <a:pt x="14880" y="239"/>
                    <a:pt x="21600" y="17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8" name="Line"/>
            <p:cNvSpPr/>
            <p:nvPr/>
          </p:nvSpPr>
          <p:spPr>
            <a:xfrm>
              <a:off x="5770595" y="373346"/>
              <a:ext cx="236105" cy="276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7" extrusionOk="0">
                  <a:moveTo>
                    <a:pt x="6434" y="4853"/>
                  </a:moveTo>
                  <a:cubicBezTo>
                    <a:pt x="6434" y="2959"/>
                    <a:pt x="6434" y="1064"/>
                    <a:pt x="5515" y="685"/>
                  </a:cubicBezTo>
                  <a:cubicBezTo>
                    <a:pt x="4596" y="306"/>
                    <a:pt x="2757" y="1443"/>
                    <a:pt x="1609" y="3906"/>
                  </a:cubicBezTo>
                  <a:cubicBezTo>
                    <a:pt x="460" y="6369"/>
                    <a:pt x="0" y="10159"/>
                    <a:pt x="0" y="13001"/>
                  </a:cubicBezTo>
                  <a:cubicBezTo>
                    <a:pt x="0" y="15843"/>
                    <a:pt x="460" y="17737"/>
                    <a:pt x="1838" y="19064"/>
                  </a:cubicBezTo>
                  <a:cubicBezTo>
                    <a:pt x="3217" y="20390"/>
                    <a:pt x="5515" y="21148"/>
                    <a:pt x="7353" y="20769"/>
                  </a:cubicBezTo>
                  <a:cubicBezTo>
                    <a:pt x="9191" y="20390"/>
                    <a:pt x="10570" y="18874"/>
                    <a:pt x="11260" y="16222"/>
                  </a:cubicBezTo>
                  <a:cubicBezTo>
                    <a:pt x="11949" y="13569"/>
                    <a:pt x="11949" y="9780"/>
                    <a:pt x="11489" y="6559"/>
                  </a:cubicBezTo>
                  <a:cubicBezTo>
                    <a:pt x="11030" y="3337"/>
                    <a:pt x="10111" y="685"/>
                    <a:pt x="10340" y="116"/>
                  </a:cubicBezTo>
                  <a:cubicBezTo>
                    <a:pt x="10570" y="-452"/>
                    <a:pt x="11949" y="1064"/>
                    <a:pt x="14017" y="4474"/>
                  </a:cubicBezTo>
                  <a:cubicBezTo>
                    <a:pt x="16085" y="7885"/>
                    <a:pt x="18843" y="13190"/>
                    <a:pt x="21600" y="184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9" name="Line"/>
            <p:cNvSpPr/>
            <p:nvPr/>
          </p:nvSpPr>
          <p:spPr>
            <a:xfrm>
              <a:off x="6006699" y="389791"/>
              <a:ext cx="301411" cy="22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1" extrusionOk="0">
                  <a:moveTo>
                    <a:pt x="0" y="4477"/>
                  </a:moveTo>
                  <a:cubicBezTo>
                    <a:pt x="720" y="2129"/>
                    <a:pt x="1440" y="-219"/>
                    <a:pt x="1980" y="16"/>
                  </a:cubicBezTo>
                  <a:cubicBezTo>
                    <a:pt x="2520" y="251"/>
                    <a:pt x="2880" y="3068"/>
                    <a:pt x="3240" y="5651"/>
                  </a:cubicBezTo>
                  <a:cubicBezTo>
                    <a:pt x="3600" y="8233"/>
                    <a:pt x="3960" y="10581"/>
                    <a:pt x="4500" y="13164"/>
                  </a:cubicBezTo>
                  <a:cubicBezTo>
                    <a:pt x="5040" y="15746"/>
                    <a:pt x="5760" y="18564"/>
                    <a:pt x="6120" y="18798"/>
                  </a:cubicBezTo>
                  <a:cubicBezTo>
                    <a:pt x="6480" y="19033"/>
                    <a:pt x="6480" y="16685"/>
                    <a:pt x="6480" y="14338"/>
                  </a:cubicBezTo>
                  <a:cubicBezTo>
                    <a:pt x="6480" y="11990"/>
                    <a:pt x="6480" y="9642"/>
                    <a:pt x="7020" y="7529"/>
                  </a:cubicBezTo>
                  <a:cubicBezTo>
                    <a:pt x="7560" y="5416"/>
                    <a:pt x="8640" y="3538"/>
                    <a:pt x="10080" y="3303"/>
                  </a:cubicBezTo>
                  <a:cubicBezTo>
                    <a:pt x="11520" y="3068"/>
                    <a:pt x="13320" y="4477"/>
                    <a:pt x="15300" y="7764"/>
                  </a:cubicBezTo>
                  <a:cubicBezTo>
                    <a:pt x="17280" y="11051"/>
                    <a:pt x="19440" y="16216"/>
                    <a:pt x="21600" y="213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0" name="Line"/>
            <p:cNvSpPr/>
            <p:nvPr/>
          </p:nvSpPr>
          <p:spPr>
            <a:xfrm>
              <a:off x="6355043" y="234023"/>
              <a:ext cx="103770" cy="38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472" extrusionOk="0">
                  <a:moveTo>
                    <a:pt x="11990" y="2116"/>
                  </a:moveTo>
                  <a:cubicBezTo>
                    <a:pt x="7876" y="994"/>
                    <a:pt x="3761" y="-128"/>
                    <a:pt x="1704" y="12"/>
                  </a:cubicBezTo>
                  <a:cubicBezTo>
                    <a:pt x="-353" y="153"/>
                    <a:pt x="-353" y="1555"/>
                    <a:pt x="676" y="4360"/>
                  </a:cubicBezTo>
                  <a:cubicBezTo>
                    <a:pt x="1704" y="7166"/>
                    <a:pt x="3761" y="11373"/>
                    <a:pt x="7361" y="14459"/>
                  </a:cubicBezTo>
                  <a:cubicBezTo>
                    <a:pt x="10961" y="17545"/>
                    <a:pt x="16104" y="19508"/>
                    <a:pt x="21247" y="21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1" name="Line"/>
            <p:cNvSpPr/>
            <p:nvPr/>
          </p:nvSpPr>
          <p:spPr>
            <a:xfrm>
              <a:off x="6323179" y="461474"/>
              <a:ext cx="165776" cy="5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1964" y="12302"/>
                    <a:pt x="3927" y="4448"/>
                    <a:pt x="7527" y="1502"/>
                  </a:cubicBezTo>
                  <a:cubicBezTo>
                    <a:pt x="11127" y="-1443"/>
                    <a:pt x="16364" y="521"/>
                    <a:pt x="21600" y="2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2" name="Line"/>
            <p:cNvSpPr/>
            <p:nvPr/>
          </p:nvSpPr>
          <p:spPr>
            <a:xfrm>
              <a:off x="6594447" y="91067"/>
              <a:ext cx="105494" cy="452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4080"/>
                    <a:pt x="2057" y="8160"/>
                    <a:pt x="5657" y="11760"/>
                  </a:cubicBezTo>
                  <a:cubicBezTo>
                    <a:pt x="9257" y="15360"/>
                    <a:pt x="15429" y="184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3" name="Line"/>
            <p:cNvSpPr/>
            <p:nvPr/>
          </p:nvSpPr>
          <p:spPr>
            <a:xfrm>
              <a:off x="6730081" y="362335"/>
              <a:ext cx="313048" cy="555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517" extrusionOk="0">
                  <a:moveTo>
                    <a:pt x="0" y="0"/>
                  </a:moveTo>
                  <a:cubicBezTo>
                    <a:pt x="1714" y="389"/>
                    <a:pt x="3429" y="778"/>
                    <a:pt x="4971" y="1265"/>
                  </a:cubicBezTo>
                  <a:cubicBezTo>
                    <a:pt x="6514" y="1751"/>
                    <a:pt x="7886" y="2335"/>
                    <a:pt x="9257" y="1946"/>
                  </a:cubicBezTo>
                  <a:cubicBezTo>
                    <a:pt x="10629" y="1557"/>
                    <a:pt x="12000" y="195"/>
                    <a:pt x="13029" y="97"/>
                  </a:cubicBezTo>
                  <a:cubicBezTo>
                    <a:pt x="14057" y="0"/>
                    <a:pt x="14743" y="1168"/>
                    <a:pt x="16114" y="4281"/>
                  </a:cubicBezTo>
                  <a:cubicBezTo>
                    <a:pt x="17486" y="7395"/>
                    <a:pt x="19543" y="12454"/>
                    <a:pt x="20571" y="15665"/>
                  </a:cubicBezTo>
                  <a:cubicBezTo>
                    <a:pt x="21600" y="18876"/>
                    <a:pt x="21600" y="20238"/>
                    <a:pt x="20743" y="20919"/>
                  </a:cubicBezTo>
                  <a:cubicBezTo>
                    <a:pt x="19886" y="21600"/>
                    <a:pt x="18171" y="21600"/>
                    <a:pt x="15429" y="21405"/>
                  </a:cubicBezTo>
                  <a:cubicBezTo>
                    <a:pt x="12686" y="21211"/>
                    <a:pt x="8914" y="20822"/>
                    <a:pt x="6514" y="20335"/>
                  </a:cubicBezTo>
                  <a:cubicBezTo>
                    <a:pt x="4114" y="19849"/>
                    <a:pt x="3086" y="19265"/>
                    <a:pt x="2057" y="186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4" name="Line"/>
            <p:cNvSpPr/>
            <p:nvPr/>
          </p:nvSpPr>
          <p:spPr>
            <a:xfrm>
              <a:off x="11115584" y="743569"/>
              <a:ext cx="75354" cy="236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9" extrusionOk="0">
                  <a:moveTo>
                    <a:pt x="0" y="4999"/>
                  </a:moveTo>
                  <a:cubicBezTo>
                    <a:pt x="4320" y="2299"/>
                    <a:pt x="8640" y="-401"/>
                    <a:pt x="12240" y="49"/>
                  </a:cubicBezTo>
                  <a:cubicBezTo>
                    <a:pt x="15840" y="499"/>
                    <a:pt x="18720" y="4099"/>
                    <a:pt x="20160" y="8149"/>
                  </a:cubicBezTo>
                  <a:cubicBezTo>
                    <a:pt x="21600" y="12199"/>
                    <a:pt x="21600" y="16699"/>
                    <a:pt x="21600" y="211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5" name="Line"/>
            <p:cNvSpPr/>
            <p:nvPr/>
          </p:nvSpPr>
          <p:spPr>
            <a:xfrm>
              <a:off x="13152328" y="186513"/>
              <a:ext cx="329319" cy="51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01" extrusionOk="0">
                  <a:moveTo>
                    <a:pt x="9673" y="2965"/>
                  </a:moveTo>
                  <a:cubicBezTo>
                    <a:pt x="10000" y="1482"/>
                    <a:pt x="10328" y="0"/>
                    <a:pt x="10000" y="0"/>
                  </a:cubicBezTo>
                  <a:cubicBezTo>
                    <a:pt x="9673" y="0"/>
                    <a:pt x="8691" y="1482"/>
                    <a:pt x="6891" y="4976"/>
                  </a:cubicBezTo>
                  <a:cubicBezTo>
                    <a:pt x="5091" y="8471"/>
                    <a:pt x="2473" y="13976"/>
                    <a:pt x="1164" y="17259"/>
                  </a:cubicBezTo>
                  <a:cubicBezTo>
                    <a:pt x="-145" y="20541"/>
                    <a:pt x="-145" y="21600"/>
                    <a:pt x="182" y="21494"/>
                  </a:cubicBezTo>
                  <a:cubicBezTo>
                    <a:pt x="510" y="21388"/>
                    <a:pt x="1164" y="20118"/>
                    <a:pt x="2473" y="17153"/>
                  </a:cubicBezTo>
                  <a:cubicBezTo>
                    <a:pt x="3782" y="14188"/>
                    <a:pt x="5746" y="9529"/>
                    <a:pt x="6728" y="6671"/>
                  </a:cubicBezTo>
                  <a:cubicBezTo>
                    <a:pt x="7710" y="3812"/>
                    <a:pt x="7710" y="2753"/>
                    <a:pt x="8200" y="2647"/>
                  </a:cubicBezTo>
                  <a:cubicBezTo>
                    <a:pt x="8691" y="2541"/>
                    <a:pt x="9673" y="3388"/>
                    <a:pt x="11800" y="6035"/>
                  </a:cubicBezTo>
                  <a:cubicBezTo>
                    <a:pt x="13928" y="8682"/>
                    <a:pt x="17200" y="13129"/>
                    <a:pt x="19000" y="15988"/>
                  </a:cubicBezTo>
                  <a:cubicBezTo>
                    <a:pt x="20800" y="18847"/>
                    <a:pt x="21128" y="20118"/>
                    <a:pt x="21455" y="213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6" name="Line"/>
            <p:cNvSpPr/>
            <p:nvPr/>
          </p:nvSpPr>
          <p:spPr>
            <a:xfrm>
              <a:off x="13165166" y="528110"/>
              <a:ext cx="421974" cy="75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4400"/>
                    <a:pt x="9257" y="7200"/>
                    <a:pt x="12857" y="36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7" name="Line"/>
            <p:cNvSpPr/>
            <p:nvPr/>
          </p:nvSpPr>
          <p:spPr>
            <a:xfrm>
              <a:off x="13617280" y="256223"/>
              <a:ext cx="105494" cy="43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5" extrusionOk="0">
                  <a:moveTo>
                    <a:pt x="0" y="3712"/>
                  </a:moveTo>
                  <a:cubicBezTo>
                    <a:pt x="0" y="1994"/>
                    <a:pt x="0" y="276"/>
                    <a:pt x="0" y="30"/>
                  </a:cubicBezTo>
                  <a:cubicBezTo>
                    <a:pt x="0" y="-215"/>
                    <a:pt x="0" y="1012"/>
                    <a:pt x="3086" y="4449"/>
                  </a:cubicBezTo>
                  <a:cubicBezTo>
                    <a:pt x="6171" y="7885"/>
                    <a:pt x="12343" y="13530"/>
                    <a:pt x="15943" y="16721"/>
                  </a:cubicBezTo>
                  <a:cubicBezTo>
                    <a:pt x="19543" y="19912"/>
                    <a:pt x="20571" y="20649"/>
                    <a:pt x="21600" y="213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8" name="Line"/>
            <p:cNvSpPr/>
            <p:nvPr/>
          </p:nvSpPr>
          <p:spPr>
            <a:xfrm>
              <a:off x="13450169" y="264808"/>
              <a:ext cx="423311" cy="12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113" extrusionOk="0">
                  <a:moveTo>
                    <a:pt x="830" y="21113"/>
                  </a:moveTo>
                  <a:cubicBezTo>
                    <a:pt x="321" y="16128"/>
                    <a:pt x="-187" y="11144"/>
                    <a:pt x="67" y="7405"/>
                  </a:cubicBezTo>
                  <a:cubicBezTo>
                    <a:pt x="321" y="3667"/>
                    <a:pt x="1338" y="1175"/>
                    <a:pt x="5022" y="344"/>
                  </a:cubicBezTo>
                  <a:cubicBezTo>
                    <a:pt x="8707" y="-487"/>
                    <a:pt x="15060" y="344"/>
                    <a:pt x="21413" y="11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9" name="Line"/>
            <p:cNvSpPr/>
            <p:nvPr/>
          </p:nvSpPr>
          <p:spPr>
            <a:xfrm>
              <a:off x="13918689" y="226791"/>
              <a:ext cx="220204" cy="41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0735" extrusionOk="0">
                  <a:moveTo>
                    <a:pt x="0" y="4464"/>
                  </a:moveTo>
                  <a:cubicBezTo>
                    <a:pt x="480" y="7444"/>
                    <a:pt x="960" y="10423"/>
                    <a:pt x="1920" y="13402"/>
                  </a:cubicBezTo>
                  <a:cubicBezTo>
                    <a:pt x="2880" y="16381"/>
                    <a:pt x="4320" y="19361"/>
                    <a:pt x="4320" y="20354"/>
                  </a:cubicBezTo>
                  <a:cubicBezTo>
                    <a:pt x="4320" y="21347"/>
                    <a:pt x="2880" y="20354"/>
                    <a:pt x="1920" y="17871"/>
                  </a:cubicBezTo>
                  <a:cubicBezTo>
                    <a:pt x="960" y="15388"/>
                    <a:pt x="480" y="11416"/>
                    <a:pt x="1920" y="8313"/>
                  </a:cubicBezTo>
                  <a:cubicBezTo>
                    <a:pt x="3360" y="5209"/>
                    <a:pt x="6720" y="2975"/>
                    <a:pt x="10320" y="1609"/>
                  </a:cubicBezTo>
                  <a:cubicBezTo>
                    <a:pt x="13920" y="244"/>
                    <a:pt x="17760" y="-253"/>
                    <a:pt x="19680" y="119"/>
                  </a:cubicBezTo>
                  <a:cubicBezTo>
                    <a:pt x="21600" y="492"/>
                    <a:pt x="21600" y="1733"/>
                    <a:pt x="18960" y="4340"/>
                  </a:cubicBezTo>
                  <a:cubicBezTo>
                    <a:pt x="16320" y="6947"/>
                    <a:pt x="11040" y="10919"/>
                    <a:pt x="5760" y="148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0" name="Line"/>
            <p:cNvSpPr/>
            <p:nvPr/>
          </p:nvSpPr>
          <p:spPr>
            <a:xfrm>
              <a:off x="14472220" y="411457"/>
              <a:ext cx="561685" cy="32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147" extrusionOk="0">
                  <a:moveTo>
                    <a:pt x="729" y="8581"/>
                  </a:moveTo>
                  <a:cubicBezTo>
                    <a:pt x="346" y="6945"/>
                    <a:pt x="-36" y="5309"/>
                    <a:pt x="251" y="3836"/>
                  </a:cubicBezTo>
                  <a:cubicBezTo>
                    <a:pt x="538" y="2363"/>
                    <a:pt x="1493" y="1054"/>
                    <a:pt x="2545" y="400"/>
                  </a:cubicBezTo>
                  <a:cubicBezTo>
                    <a:pt x="3596" y="-255"/>
                    <a:pt x="4743" y="-255"/>
                    <a:pt x="5794" y="1545"/>
                  </a:cubicBezTo>
                  <a:cubicBezTo>
                    <a:pt x="6846" y="3345"/>
                    <a:pt x="7801" y="6945"/>
                    <a:pt x="8279" y="9563"/>
                  </a:cubicBezTo>
                  <a:cubicBezTo>
                    <a:pt x="8757" y="12181"/>
                    <a:pt x="8757" y="13818"/>
                    <a:pt x="8279" y="14800"/>
                  </a:cubicBezTo>
                  <a:cubicBezTo>
                    <a:pt x="7801" y="15781"/>
                    <a:pt x="6846" y="16109"/>
                    <a:pt x="5890" y="16109"/>
                  </a:cubicBezTo>
                  <a:cubicBezTo>
                    <a:pt x="4934" y="16109"/>
                    <a:pt x="3978" y="15781"/>
                    <a:pt x="3023" y="15618"/>
                  </a:cubicBezTo>
                  <a:cubicBezTo>
                    <a:pt x="2067" y="15454"/>
                    <a:pt x="1111" y="15454"/>
                    <a:pt x="538" y="16436"/>
                  </a:cubicBezTo>
                  <a:cubicBezTo>
                    <a:pt x="-36" y="17418"/>
                    <a:pt x="-227" y="19381"/>
                    <a:pt x="346" y="20363"/>
                  </a:cubicBezTo>
                  <a:cubicBezTo>
                    <a:pt x="920" y="21345"/>
                    <a:pt x="2258" y="21345"/>
                    <a:pt x="3883" y="20690"/>
                  </a:cubicBezTo>
                  <a:cubicBezTo>
                    <a:pt x="5508" y="20036"/>
                    <a:pt x="7419" y="18727"/>
                    <a:pt x="9139" y="16763"/>
                  </a:cubicBezTo>
                  <a:cubicBezTo>
                    <a:pt x="10860" y="14800"/>
                    <a:pt x="12389" y="12181"/>
                    <a:pt x="13249" y="10054"/>
                  </a:cubicBezTo>
                  <a:cubicBezTo>
                    <a:pt x="14109" y="7927"/>
                    <a:pt x="14300" y="6290"/>
                    <a:pt x="14396" y="6290"/>
                  </a:cubicBezTo>
                  <a:cubicBezTo>
                    <a:pt x="14492" y="6290"/>
                    <a:pt x="14492" y="7927"/>
                    <a:pt x="14587" y="9563"/>
                  </a:cubicBezTo>
                  <a:cubicBezTo>
                    <a:pt x="14683" y="11200"/>
                    <a:pt x="14874" y="12836"/>
                    <a:pt x="15161" y="14472"/>
                  </a:cubicBezTo>
                  <a:cubicBezTo>
                    <a:pt x="15447" y="16109"/>
                    <a:pt x="15830" y="17745"/>
                    <a:pt x="15830" y="17745"/>
                  </a:cubicBezTo>
                  <a:cubicBezTo>
                    <a:pt x="15830" y="17745"/>
                    <a:pt x="15447" y="16109"/>
                    <a:pt x="15065" y="13981"/>
                  </a:cubicBezTo>
                  <a:cubicBezTo>
                    <a:pt x="14683" y="11854"/>
                    <a:pt x="14300" y="9236"/>
                    <a:pt x="14492" y="6618"/>
                  </a:cubicBezTo>
                  <a:cubicBezTo>
                    <a:pt x="14683" y="4000"/>
                    <a:pt x="15447" y="1381"/>
                    <a:pt x="16690" y="563"/>
                  </a:cubicBezTo>
                  <a:cubicBezTo>
                    <a:pt x="17932" y="-255"/>
                    <a:pt x="19653" y="727"/>
                    <a:pt x="21373" y="17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1" name="Line"/>
            <p:cNvSpPr/>
            <p:nvPr/>
          </p:nvSpPr>
          <p:spPr>
            <a:xfrm>
              <a:off x="15018832" y="404341"/>
              <a:ext cx="391832" cy="33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7" extrusionOk="0">
                  <a:moveTo>
                    <a:pt x="0" y="9732"/>
                  </a:moveTo>
                  <a:cubicBezTo>
                    <a:pt x="2769" y="9414"/>
                    <a:pt x="5538" y="9096"/>
                    <a:pt x="7339" y="8302"/>
                  </a:cubicBezTo>
                  <a:cubicBezTo>
                    <a:pt x="9139" y="7508"/>
                    <a:pt x="9969" y="6238"/>
                    <a:pt x="10246" y="4808"/>
                  </a:cubicBezTo>
                  <a:cubicBezTo>
                    <a:pt x="10523" y="3379"/>
                    <a:pt x="10246" y="1791"/>
                    <a:pt x="9415" y="838"/>
                  </a:cubicBezTo>
                  <a:cubicBezTo>
                    <a:pt x="8585" y="-115"/>
                    <a:pt x="7200" y="-433"/>
                    <a:pt x="5677" y="838"/>
                  </a:cubicBezTo>
                  <a:cubicBezTo>
                    <a:pt x="4154" y="2108"/>
                    <a:pt x="2492" y="4967"/>
                    <a:pt x="1523" y="8302"/>
                  </a:cubicBezTo>
                  <a:cubicBezTo>
                    <a:pt x="554" y="11638"/>
                    <a:pt x="277" y="15449"/>
                    <a:pt x="692" y="17832"/>
                  </a:cubicBezTo>
                  <a:cubicBezTo>
                    <a:pt x="1108" y="20214"/>
                    <a:pt x="2215" y="21167"/>
                    <a:pt x="5815" y="21167"/>
                  </a:cubicBezTo>
                  <a:cubicBezTo>
                    <a:pt x="9415" y="21167"/>
                    <a:pt x="15508" y="20214"/>
                    <a:pt x="21600" y="192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2" name="Line"/>
            <p:cNvSpPr/>
            <p:nvPr/>
          </p:nvSpPr>
          <p:spPr>
            <a:xfrm>
              <a:off x="15599477" y="381738"/>
              <a:ext cx="383866" cy="343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0801" extrusionOk="0">
                  <a:moveTo>
                    <a:pt x="397" y="8864"/>
                  </a:moveTo>
                  <a:cubicBezTo>
                    <a:pt x="117" y="7343"/>
                    <a:pt x="-164" y="5822"/>
                    <a:pt x="117" y="4453"/>
                  </a:cubicBezTo>
                  <a:cubicBezTo>
                    <a:pt x="397" y="3084"/>
                    <a:pt x="1239" y="1867"/>
                    <a:pt x="2501" y="954"/>
                  </a:cubicBezTo>
                  <a:cubicBezTo>
                    <a:pt x="3763" y="41"/>
                    <a:pt x="5446" y="-567"/>
                    <a:pt x="6989" y="802"/>
                  </a:cubicBezTo>
                  <a:cubicBezTo>
                    <a:pt x="8532" y="2171"/>
                    <a:pt x="9935" y="5518"/>
                    <a:pt x="10636" y="7951"/>
                  </a:cubicBezTo>
                  <a:cubicBezTo>
                    <a:pt x="11337" y="10385"/>
                    <a:pt x="11337" y="11906"/>
                    <a:pt x="10636" y="12971"/>
                  </a:cubicBezTo>
                  <a:cubicBezTo>
                    <a:pt x="9935" y="14036"/>
                    <a:pt x="8532" y="14644"/>
                    <a:pt x="7129" y="14796"/>
                  </a:cubicBezTo>
                  <a:cubicBezTo>
                    <a:pt x="5727" y="14948"/>
                    <a:pt x="4324" y="14644"/>
                    <a:pt x="3062" y="15101"/>
                  </a:cubicBezTo>
                  <a:cubicBezTo>
                    <a:pt x="1800" y="15557"/>
                    <a:pt x="678" y="16774"/>
                    <a:pt x="537" y="17991"/>
                  </a:cubicBezTo>
                  <a:cubicBezTo>
                    <a:pt x="397" y="19208"/>
                    <a:pt x="1239" y="20425"/>
                    <a:pt x="3342" y="20729"/>
                  </a:cubicBezTo>
                  <a:cubicBezTo>
                    <a:pt x="5446" y="21033"/>
                    <a:pt x="8813" y="20425"/>
                    <a:pt x="12039" y="17839"/>
                  </a:cubicBezTo>
                  <a:cubicBezTo>
                    <a:pt x="15265" y="15253"/>
                    <a:pt x="18350" y="10689"/>
                    <a:pt x="21436" y="61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3" name="Line"/>
            <p:cNvSpPr/>
            <p:nvPr/>
          </p:nvSpPr>
          <p:spPr>
            <a:xfrm>
              <a:off x="15914946" y="261313"/>
              <a:ext cx="143749" cy="46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393" extrusionOk="0">
                  <a:moveTo>
                    <a:pt x="5672" y="6064"/>
                  </a:moveTo>
                  <a:cubicBezTo>
                    <a:pt x="4927" y="4903"/>
                    <a:pt x="4182" y="3741"/>
                    <a:pt x="3065" y="2464"/>
                  </a:cubicBezTo>
                  <a:cubicBezTo>
                    <a:pt x="1947" y="1187"/>
                    <a:pt x="458" y="-207"/>
                    <a:pt x="85" y="25"/>
                  </a:cubicBezTo>
                  <a:cubicBezTo>
                    <a:pt x="-287" y="258"/>
                    <a:pt x="458" y="2116"/>
                    <a:pt x="4182" y="5948"/>
                  </a:cubicBezTo>
                  <a:cubicBezTo>
                    <a:pt x="7906" y="9780"/>
                    <a:pt x="14610" y="15587"/>
                    <a:pt x="21313" y="213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4" name="Line"/>
            <p:cNvSpPr/>
            <p:nvPr/>
          </p:nvSpPr>
          <p:spPr>
            <a:xfrm>
              <a:off x="16088834" y="467829"/>
              <a:ext cx="301411" cy="22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2" extrusionOk="0">
                  <a:moveTo>
                    <a:pt x="0" y="7043"/>
                  </a:moveTo>
                  <a:cubicBezTo>
                    <a:pt x="0" y="4696"/>
                    <a:pt x="0" y="2348"/>
                    <a:pt x="180" y="2348"/>
                  </a:cubicBezTo>
                  <a:cubicBezTo>
                    <a:pt x="360" y="2348"/>
                    <a:pt x="720" y="4696"/>
                    <a:pt x="1440" y="6809"/>
                  </a:cubicBezTo>
                  <a:cubicBezTo>
                    <a:pt x="2160" y="8922"/>
                    <a:pt x="3240" y="10800"/>
                    <a:pt x="4680" y="11270"/>
                  </a:cubicBezTo>
                  <a:cubicBezTo>
                    <a:pt x="6120" y="11739"/>
                    <a:pt x="7920" y="10800"/>
                    <a:pt x="9180" y="8922"/>
                  </a:cubicBezTo>
                  <a:cubicBezTo>
                    <a:pt x="10440" y="7043"/>
                    <a:pt x="11160" y="4226"/>
                    <a:pt x="11520" y="3991"/>
                  </a:cubicBezTo>
                  <a:cubicBezTo>
                    <a:pt x="11880" y="3757"/>
                    <a:pt x="11880" y="6104"/>
                    <a:pt x="12060" y="8687"/>
                  </a:cubicBezTo>
                  <a:cubicBezTo>
                    <a:pt x="12240" y="11270"/>
                    <a:pt x="12600" y="14087"/>
                    <a:pt x="13320" y="16435"/>
                  </a:cubicBezTo>
                  <a:cubicBezTo>
                    <a:pt x="14040" y="18783"/>
                    <a:pt x="15120" y="20661"/>
                    <a:pt x="16560" y="21130"/>
                  </a:cubicBezTo>
                  <a:cubicBezTo>
                    <a:pt x="18000" y="21600"/>
                    <a:pt x="19800" y="20661"/>
                    <a:pt x="20700" y="16904"/>
                  </a:cubicBezTo>
                  <a:cubicBezTo>
                    <a:pt x="21600" y="13148"/>
                    <a:pt x="21600" y="657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5" name="Line"/>
            <p:cNvSpPr/>
            <p:nvPr/>
          </p:nvSpPr>
          <p:spPr>
            <a:xfrm>
              <a:off x="16483466" y="476153"/>
              <a:ext cx="298611" cy="28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082" extrusionOk="0">
                  <a:moveTo>
                    <a:pt x="14919" y="2734"/>
                  </a:moveTo>
                  <a:cubicBezTo>
                    <a:pt x="13479" y="1617"/>
                    <a:pt x="12039" y="500"/>
                    <a:pt x="10419" y="127"/>
                  </a:cubicBezTo>
                  <a:cubicBezTo>
                    <a:pt x="8799" y="-245"/>
                    <a:pt x="6999" y="127"/>
                    <a:pt x="5199" y="2176"/>
                  </a:cubicBezTo>
                  <a:cubicBezTo>
                    <a:pt x="3399" y="4224"/>
                    <a:pt x="1599" y="7948"/>
                    <a:pt x="699" y="10741"/>
                  </a:cubicBezTo>
                  <a:cubicBezTo>
                    <a:pt x="-201" y="13534"/>
                    <a:pt x="-201" y="15396"/>
                    <a:pt x="519" y="16886"/>
                  </a:cubicBezTo>
                  <a:cubicBezTo>
                    <a:pt x="1239" y="18376"/>
                    <a:pt x="2679" y="19493"/>
                    <a:pt x="4839" y="18562"/>
                  </a:cubicBezTo>
                  <a:cubicBezTo>
                    <a:pt x="6999" y="17631"/>
                    <a:pt x="9879" y="14652"/>
                    <a:pt x="11499" y="11300"/>
                  </a:cubicBezTo>
                  <a:cubicBezTo>
                    <a:pt x="13119" y="7948"/>
                    <a:pt x="13479" y="4224"/>
                    <a:pt x="13659" y="3293"/>
                  </a:cubicBezTo>
                  <a:cubicBezTo>
                    <a:pt x="13839" y="2362"/>
                    <a:pt x="13839" y="4224"/>
                    <a:pt x="13839" y="7017"/>
                  </a:cubicBezTo>
                  <a:cubicBezTo>
                    <a:pt x="13839" y="9810"/>
                    <a:pt x="13839" y="13534"/>
                    <a:pt x="14379" y="16141"/>
                  </a:cubicBezTo>
                  <a:cubicBezTo>
                    <a:pt x="14919" y="18748"/>
                    <a:pt x="15999" y="20238"/>
                    <a:pt x="17259" y="20796"/>
                  </a:cubicBezTo>
                  <a:cubicBezTo>
                    <a:pt x="18519" y="21355"/>
                    <a:pt x="19959" y="20983"/>
                    <a:pt x="21399" y="206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6" name="Line"/>
            <p:cNvSpPr/>
            <p:nvPr/>
          </p:nvSpPr>
          <p:spPr>
            <a:xfrm>
              <a:off x="16782076" y="500337"/>
              <a:ext cx="270070" cy="58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267" extrusionOk="0">
                  <a:moveTo>
                    <a:pt x="6000" y="1003"/>
                  </a:moveTo>
                  <a:cubicBezTo>
                    <a:pt x="6000" y="1911"/>
                    <a:pt x="6000" y="2818"/>
                    <a:pt x="7000" y="3453"/>
                  </a:cubicBezTo>
                  <a:cubicBezTo>
                    <a:pt x="8000" y="4089"/>
                    <a:pt x="10000" y="4452"/>
                    <a:pt x="11600" y="4270"/>
                  </a:cubicBezTo>
                  <a:cubicBezTo>
                    <a:pt x="13200" y="4089"/>
                    <a:pt x="14400" y="3363"/>
                    <a:pt x="15400" y="2364"/>
                  </a:cubicBezTo>
                  <a:cubicBezTo>
                    <a:pt x="16400" y="1366"/>
                    <a:pt x="17200" y="96"/>
                    <a:pt x="17800" y="5"/>
                  </a:cubicBezTo>
                  <a:cubicBezTo>
                    <a:pt x="18400" y="-86"/>
                    <a:pt x="18800" y="1003"/>
                    <a:pt x="19200" y="3635"/>
                  </a:cubicBezTo>
                  <a:cubicBezTo>
                    <a:pt x="19600" y="6267"/>
                    <a:pt x="20000" y="10442"/>
                    <a:pt x="20400" y="13164"/>
                  </a:cubicBezTo>
                  <a:cubicBezTo>
                    <a:pt x="20800" y="15887"/>
                    <a:pt x="21200" y="17158"/>
                    <a:pt x="21400" y="18247"/>
                  </a:cubicBezTo>
                  <a:cubicBezTo>
                    <a:pt x="21600" y="19336"/>
                    <a:pt x="21600" y="20243"/>
                    <a:pt x="20600" y="20788"/>
                  </a:cubicBezTo>
                  <a:cubicBezTo>
                    <a:pt x="19600" y="21332"/>
                    <a:pt x="17600" y="21514"/>
                    <a:pt x="14000" y="20788"/>
                  </a:cubicBezTo>
                  <a:cubicBezTo>
                    <a:pt x="10400" y="20062"/>
                    <a:pt x="5200" y="18428"/>
                    <a:pt x="0" y="167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7" name="Line"/>
            <p:cNvSpPr/>
            <p:nvPr/>
          </p:nvSpPr>
          <p:spPr>
            <a:xfrm>
              <a:off x="16993063" y="377406"/>
              <a:ext cx="376761" cy="43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14"/>
                  </a:moveTo>
                  <a:cubicBezTo>
                    <a:pt x="21600" y="3972"/>
                    <a:pt x="21600" y="2731"/>
                    <a:pt x="21024" y="1738"/>
                  </a:cubicBezTo>
                  <a:cubicBezTo>
                    <a:pt x="20448" y="745"/>
                    <a:pt x="19296" y="0"/>
                    <a:pt x="16992" y="0"/>
                  </a:cubicBezTo>
                  <a:cubicBezTo>
                    <a:pt x="14688" y="0"/>
                    <a:pt x="11232" y="745"/>
                    <a:pt x="9216" y="2483"/>
                  </a:cubicBezTo>
                  <a:cubicBezTo>
                    <a:pt x="7200" y="4221"/>
                    <a:pt x="6624" y="6952"/>
                    <a:pt x="7776" y="9186"/>
                  </a:cubicBezTo>
                  <a:cubicBezTo>
                    <a:pt x="8928" y="11421"/>
                    <a:pt x="11808" y="13159"/>
                    <a:pt x="13824" y="14524"/>
                  </a:cubicBezTo>
                  <a:cubicBezTo>
                    <a:pt x="15840" y="15890"/>
                    <a:pt x="16992" y="16883"/>
                    <a:pt x="17424" y="18000"/>
                  </a:cubicBezTo>
                  <a:cubicBezTo>
                    <a:pt x="17856" y="19117"/>
                    <a:pt x="17568" y="20359"/>
                    <a:pt x="14544" y="20979"/>
                  </a:cubicBezTo>
                  <a:cubicBezTo>
                    <a:pt x="11520" y="21600"/>
                    <a:pt x="5760" y="21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8" name="Line"/>
            <p:cNvSpPr/>
            <p:nvPr/>
          </p:nvSpPr>
          <p:spPr>
            <a:xfrm>
              <a:off x="17550669" y="497970"/>
              <a:ext cx="331552" cy="342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34" extrusionOk="0">
                  <a:moveTo>
                    <a:pt x="0" y="0"/>
                  </a:moveTo>
                  <a:cubicBezTo>
                    <a:pt x="327" y="3346"/>
                    <a:pt x="655" y="6693"/>
                    <a:pt x="818" y="10648"/>
                  </a:cubicBezTo>
                  <a:cubicBezTo>
                    <a:pt x="982" y="14603"/>
                    <a:pt x="982" y="19166"/>
                    <a:pt x="1145" y="20383"/>
                  </a:cubicBezTo>
                  <a:cubicBezTo>
                    <a:pt x="1309" y="21600"/>
                    <a:pt x="1636" y="19470"/>
                    <a:pt x="2618" y="16732"/>
                  </a:cubicBezTo>
                  <a:cubicBezTo>
                    <a:pt x="3600" y="13994"/>
                    <a:pt x="5236" y="10648"/>
                    <a:pt x="6545" y="8366"/>
                  </a:cubicBezTo>
                  <a:cubicBezTo>
                    <a:pt x="7855" y="6085"/>
                    <a:pt x="8836" y="4868"/>
                    <a:pt x="10145" y="3955"/>
                  </a:cubicBezTo>
                  <a:cubicBezTo>
                    <a:pt x="11455" y="3042"/>
                    <a:pt x="13091" y="2434"/>
                    <a:pt x="14236" y="2890"/>
                  </a:cubicBezTo>
                  <a:cubicBezTo>
                    <a:pt x="15382" y="3346"/>
                    <a:pt x="16036" y="4868"/>
                    <a:pt x="17182" y="7910"/>
                  </a:cubicBezTo>
                  <a:cubicBezTo>
                    <a:pt x="18327" y="10952"/>
                    <a:pt x="19964" y="15515"/>
                    <a:pt x="21600" y="200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9" name="Line"/>
            <p:cNvSpPr/>
            <p:nvPr/>
          </p:nvSpPr>
          <p:spPr>
            <a:xfrm>
              <a:off x="17930477" y="567977"/>
              <a:ext cx="268223" cy="25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9" h="20772" extrusionOk="0">
                  <a:moveTo>
                    <a:pt x="940" y="11657"/>
                  </a:moveTo>
                  <a:cubicBezTo>
                    <a:pt x="4474" y="9580"/>
                    <a:pt x="8009" y="7503"/>
                    <a:pt x="10758" y="5634"/>
                  </a:cubicBezTo>
                  <a:cubicBezTo>
                    <a:pt x="13507" y="3765"/>
                    <a:pt x="15471" y="2103"/>
                    <a:pt x="15471" y="1065"/>
                  </a:cubicBezTo>
                  <a:cubicBezTo>
                    <a:pt x="15471" y="26"/>
                    <a:pt x="13507" y="-389"/>
                    <a:pt x="10758" y="442"/>
                  </a:cubicBezTo>
                  <a:cubicBezTo>
                    <a:pt x="8009" y="1273"/>
                    <a:pt x="4474" y="3349"/>
                    <a:pt x="2314" y="5426"/>
                  </a:cubicBezTo>
                  <a:cubicBezTo>
                    <a:pt x="154" y="7503"/>
                    <a:pt x="-631" y="9580"/>
                    <a:pt x="547" y="12280"/>
                  </a:cubicBezTo>
                  <a:cubicBezTo>
                    <a:pt x="1725" y="14980"/>
                    <a:pt x="4867" y="18303"/>
                    <a:pt x="8598" y="19757"/>
                  </a:cubicBezTo>
                  <a:cubicBezTo>
                    <a:pt x="12329" y="21211"/>
                    <a:pt x="16649" y="20796"/>
                    <a:pt x="20969" y="203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0" name="Line"/>
            <p:cNvSpPr/>
            <p:nvPr/>
          </p:nvSpPr>
          <p:spPr>
            <a:xfrm>
              <a:off x="18160818" y="500202"/>
              <a:ext cx="384502" cy="29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922" extrusionOk="0">
                  <a:moveTo>
                    <a:pt x="2115" y="12591"/>
                  </a:moveTo>
                  <a:cubicBezTo>
                    <a:pt x="3518" y="12236"/>
                    <a:pt x="4920" y="11882"/>
                    <a:pt x="6183" y="11174"/>
                  </a:cubicBezTo>
                  <a:cubicBezTo>
                    <a:pt x="7445" y="10466"/>
                    <a:pt x="8567" y="9404"/>
                    <a:pt x="9409" y="7456"/>
                  </a:cubicBezTo>
                  <a:cubicBezTo>
                    <a:pt x="10250" y="5509"/>
                    <a:pt x="10811" y="2676"/>
                    <a:pt x="10391" y="1259"/>
                  </a:cubicBezTo>
                  <a:cubicBezTo>
                    <a:pt x="9970" y="-157"/>
                    <a:pt x="8567" y="-157"/>
                    <a:pt x="7165" y="197"/>
                  </a:cubicBezTo>
                  <a:cubicBezTo>
                    <a:pt x="5762" y="551"/>
                    <a:pt x="4359" y="1259"/>
                    <a:pt x="2957" y="3561"/>
                  </a:cubicBezTo>
                  <a:cubicBezTo>
                    <a:pt x="1554" y="5863"/>
                    <a:pt x="152" y="9758"/>
                    <a:pt x="11" y="13122"/>
                  </a:cubicBezTo>
                  <a:cubicBezTo>
                    <a:pt x="-129" y="16486"/>
                    <a:pt x="993" y="19318"/>
                    <a:pt x="4780" y="20381"/>
                  </a:cubicBezTo>
                  <a:cubicBezTo>
                    <a:pt x="8567" y="21443"/>
                    <a:pt x="15019" y="20735"/>
                    <a:pt x="21471" y="200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1" name="Line"/>
            <p:cNvSpPr/>
            <p:nvPr/>
          </p:nvSpPr>
          <p:spPr>
            <a:xfrm>
              <a:off x="18469967" y="528091"/>
              <a:ext cx="135636" cy="9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8" extrusionOk="0">
                  <a:moveTo>
                    <a:pt x="21600" y="20468"/>
                  </a:moveTo>
                  <a:cubicBezTo>
                    <a:pt x="20000" y="14784"/>
                    <a:pt x="18400" y="9100"/>
                    <a:pt x="15600" y="5121"/>
                  </a:cubicBezTo>
                  <a:cubicBezTo>
                    <a:pt x="12800" y="1142"/>
                    <a:pt x="8800" y="-1132"/>
                    <a:pt x="6000" y="573"/>
                  </a:cubicBezTo>
                  <a:cubicBezTo>
                    <a:pt x="3200" y="2279"/>
                    <a:pt x="1600" y="7963"/>
                    <a:pt x="0" y="1364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2" name="Line"/>
            <p:cNvSpPr/>
            <p:nvPr/>
          </p:nvSpPr>
          <p:spPr>
            <a:xfrm>
              <a:off x="18358803" y="372382"/>
              <a:ext cx="322152" cy="4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extrusionOk="0">
                  <a:moveTo>
                    <a:pt x="14333" y="9881"/>
                  </a:moveTo>
                  <a:cubicBezTo>
                    <a:pt x="13003" y="9191"/>
                    <a:pt x="11674" y="8502"/>
                    <a:pt x="9348" y="8617"/>
                  </a:cubicBezTo>
                  <a:cubicBezTo>
                    <a:pt x="7022" y="8732"/>
                    <a:pt x="3699" y="9651"/>
                    <a:pt x="1871" y="10685"/>
                  </a:cubicBezTo>
                  <a:cubicBezTo>
                    <a:pt x="43" y="11719"/>
                    <a:pt x="-289" y="12868"/>
                    <a:pt x="209" y="14362"/>
                  </a:cubicBezTo>
                  <a:cubicBezTo>
                    <a:pt x="708" y="15855"/>
                    <a:pt x="2037" y="17694"/>
                    <a:pt x="3533" y="18613"/>
                  </a:cubicBezTo>
                  <a:cubicBezTo>
                    <a:pt x="5028" y="19532"/>
                    <a:pt x="6689" y="19532"/>
                    <a:pt x="8517" y="17809"/>
                  </a:cubicBezTo>
                  <a:cubicBezTo>
                    <a:pt x="10345" y="16085"/>
                    <a:pt x="12339" y="12638"/>
                    <a:pt x="13336" y="9766"/>
                  </a:cubicBezTo>
                  <a:cubicBezTo>
                    <a:pt x="14333" y="6894"/>
                    <a:pt x="14333" y="4596"/>
                    <a:pt x="14000" y="2872"/>
                  </a:cubicBezTo>
                  <a:cubicBezTo>
                    <a:pt x="13668" y="1149"/>
                    <a:pt x="13003" y="0"/>
                    <a:pt x="12671" y="0"/>
                  </a:cubicBezTo>
                  <a:cubicBezTo>
                    <a:pt x="12339" y="0"/>
                    <a:pt x="12339" y="1149"/>
                    <a:pt x="13169" y="4596"/>
                  </a:cubicBezTo>
                  <a:cubicBezTo>
                    <a:pt x="14000" y="8043"/>
                    <a:pt x="15662" y="13787"/>
                    <a:pt x="17157" y="17004"/>
                  </a:cubicBezTo>
                  <a:cubicBezTo>
                    <a:pt x="18653" y="20221"/>
                    <a:pt x="19982" y="20911"/>
                    <a:pt x="2131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Line"/>
            <p:cNvSpPr/>
            <p:nvPr/>
          </p:nvSpPr>
          <p:spPr>
            <a:xfrm>
              <a:off x="18784299" y="522208"/>
              <a:ext cx="363840" cy="299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146" extrusionOk="0">
                  <a:moveTo>
                    <a:pt x="123" y="8915"/>
                  </a:moveTo>
                  <a:cubicBezTo>
                    <a:pt x="1563" y="8560"/>
                    <a:pt x="3003" y="8206"/>
                    <a:pt x="4443" y="7852"/>
                  </a:cubicBezTo>
                  <a:cubicBezTo>
                    <a:pt x="5883" y="7498"/>
                    <a:pt x="7323" y="7144"/>
                    <a:pt x="8331" y="5905"/>
                  </a:cubicBezTo>
                  <a:cubicBezTo>
                    <a:pt x="9339" y="4665"/>
                    <a:pt x="9915" y="2541"/>
                    <a:pt x="9195" y="1301"/>
                  </a:cubicBezTo>
                  <a:cubicBezTo>
                    <a:pt x="8475" y="62"/>
                    <a:pt x="6459" y="-292"/>
                    <a:pt x="4875" y="239"/>
                  </a:cubicBezTo>
                  <a:cubicBezTo>
                    <a:pt x="3291" y="770"/>
                    <a:pt x="2139" y="2187"/>
                    <a:pt x="1131" y="5374"/>
                  </a:cubicBezTo>
                  <a:cubicBezTo>
                    <a:pt x="123" y="8560"/>
                    <a:pt x="-741" y="13518"/>
                    <a:pt x="987" y="16705"/>
                  </a:cubicBezTo>
                  <a:cubicBezTo>
                    <a:pt x="2715" y="19892"/>
                    <a:pt x="7035" y="21308"/>
                    <a:pt x="10779" y="21131"/>
                  </a:cubicBezTo>
                  <a:cubicBezTo>
                    <a:pt x="14523" y="20954"/>
                    <a:pt x="17691" y="19183"/>
                    <a:pt x="20859" y="174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Line"/>
            <p:cNvSpPr/>
            <p:nvPr/>
          </p:nvSpPr>
          <p:spPr>
            <a:xfrm>
              <a:off x="19016814" y="342241"/>
              <a:ext cx="342312" cy="50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extrusionOk="0">
                  <a:moveTo>
                    <a:pt x="13818" y="9936"/>
                  </a:moveTo>
                  <a:cubicBezTo>
                    <a:pt x="12566" y="9288"/>
                    <a:pt x="11314" y="8640"/>
                    <a:pt x="9748" y="8316"/>
                  </a:cubicBezTo>
                  <a:cubicBezTo>
                    <a:pt x="8183" y="7992"/>
                    <a:pt x="6305" y="7992"/>
                    <a:pt x="4583" y="9072"/>
                  </a:cubicBezTo>
                  <a:cubicBezTo>
                    <a:pt x="2861" y="10152"/>
                    <a:pt x="1296" y="12312"/>
                    <a:pt x="514" y="13932"/>
                  </a:cubicBezTo>
                  <a:cubicBezTo>
                    <a:pt x="-269" y="15552"/>
                    <a:pt x="-269" y="16632"/>
                    <a:pt x="1296" y="17388"/>
                  </a:cubicBezTo>
                  <a:cubicBezTo>
                    <a:pt x="2861" y="18144"/>
                    <a:pt x="5992" y="18576"/>
                    <a:pt x="9279" y="17280"/>
                  </a:cubicBezTo>
                  <a:cubicBezTo>
                    <a:pt x="12566" y="15984"/>
                    <a:pt x="16009" y="12960"/>
                    <a:pt x="17731" y="10152"/>
                  </a:cubicBezTo>
                  <a:cubicBezTo>
                    <a:pt x="19453" y="7344"/>
                    <a:pt x="19453" y="4752"/>
                    <a:pt x="19296" y="2916"/>
                  </a:cubicBezTo>
                  <a:cubicBezTo>
                    <a:pt x="19140" y="1080"/>
                    <a:pt x="18827" y="0"/>
                    <a:pt x="18514" y="0"/>
                  </a:cubicBezTo>
                  <a:cubicBezTo>
                    <a:pt x="18200" y="0"/>
                    <a:pt x="17887" y="1080"/>
                    <a:pt x="17574" y="3564"/>
                  </a:cubicBezTo>
                  <a:cubicBezTo>
                    <a:pt x="17261" y="6048"/>
                    <a:pt x="16948" y="9936"/>
                    <a:pt x="17574" y="13176"/>
                  </a:cubicBezTo>
                  <a:cubicBezTo>
                    <a:pt x="18201" y="16416"/>
                    <a:pt x="19766" y="19008"/>
                    <a:pt x="2133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Line"/>
            <p:cNvSpPr/>
            <p:nvPr/>
          </p:nvSpPr>
          <p:spPr>
            <a:xfrm>
              <a:off x="19781097" y="141558"/>
              <a:ext cx="228681" cy="97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484" extrusionOk="0">
                  <a:moveTo>
                    <a:pt x="0" y="1546"/>
                  </a:moveTo>
                  <a:cubicBezTo>
                    <a:pt x="939" y="992"/>
                    <a:pt x="1878" y="438"/>
                    <a:pt x="4226" y="161"/>
                  </a:cubicBezTo>
                  <a:cubicBezTo>
                    <a:pt x="6574" y="-116"/>
                    <a:pt x="10330" y="-116"/>
                    <a:pt x="14087" y="826"/>
                  </a:cubicBezTo>
                  <a:cubicBezTo>
                    <a:pt x="17843" y="1767"/>
                    <a:pt x="21600" y="3650"/>
                    <a:pt x="21365" y="5755"/>
                  </a:cubicBezTo>
                  <a:cubicBezTo>
                    <a:pt x="21130" y="7859"/>
                    <a:pt x="16904" y="10186"/>
                    <a:pt x="13383" y="12235"/>
                  </a:cubicBezTo>
                  <a:cubicBezTo>
                    <a:pt x="9861" y="14284"/>
                    <a:pt x="7043" y="16056"/>
                    <a:pt x="6574" y="17552"/>
                  </a:cubicBezTo>
                  <a:cubicBezTo>
                    <a:pt x="6104" y="19047"/>
                    <a:pt x="7983" y="20266"/>
                    <a:pt x="9861" y="21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Line"/>
            <p:cNvSpPr/>
            <p:nvPr/>
          </p:nvSpPr>
          <p:spPr>
            <a:xfrm>
              <a:off x="19811238" y="1266563"/>
              <a:ext cx="95030" cy="12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2" extrusionOk="0">
                  <a:moveTo>
                    <a:pt x="0" y="14954"/>
                  </a:moveTo>
                  <a:cubicBezTo>
                    <a:pt x="0" y="10800"/>
                    <a:pt x="0" y="6646"/>
                    <a:pt x="540" y="7892"/>
                  </a:cubicBezTo>
                  <a:cubicBezTo>
                    <a:pt x="1080" y="9138"/>
                    <a:pt x="2160" y="15785"/>
                    <a:pt x="5400" y="18692"/>
                  </a:cubicBezTo>
                  <a:cubicBezTo>
                    <a:pt x="8640" y="21600"/>
                    <a:pt x="14040" y="20769"/>
                    <a:pt x="17280" y="17862"/>
                  </a:cubicBezTo>
                  <a:cubicBezTo>
                    <a:pt x="20520" y="14954"/>
                    <a:pt x="21600" y="9969"/>
                    <a:pt x="18900" y="6646"/>
                  </a:cubicBezTo>
                  <a:cubicBezTo>
                    <a:pt x="16200" y="3323"/>
                    <a:pt x="9720" y="1662"/>
                    <a:pt x="324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Line"/>
            <p:cNvSpPr/>
            <p:nvPr/>
          </p:nvSpPr>
          <p:spPr>
            <a:xfrm>
              <a:off x="11537556" y="91067"/>
              <a:ext cx="412806" cy="646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533" extrusionOk="0">
                  <a:moveTo>
                    <a:pt x="0" y="0"/>
                  </a:moveTo>
                  <a:cubicBezTo>
                    <a:pt x="1822" y="4521"/>
                    <a:pt x="3643" y="9042"/>
                    <a:pt x="4814" y="11721"/>
                  </a:cubicBezTo>
                  <a:cubicBezTo>
                    <a:pt x="5986" y="14400"/>
                    <a:pt x="6506" y="15237"/>
                    <a:pt x="6896" y="16074"/>
                  </a:cubicBezTo>
                  <a:cubicBezTo>
                    <a:pt x="7287" y="16912"/>
                    <a:pt x="7547" y="17749"/>
                    <a:pt x="7807" y="17749"/>
                  </a:cubicBezTo>
                  <a:cubicBezTo>
                    <a:pt x="8067" y="17749"/>
                    <a:pt x="8328" y="16912"/>
                    <a:pt x="8458" y="15823"/>
                  </a:cubicBezTo>
                  <a:cubicBezTo>
                    <a:pt x="8588" y="14735"/>
                    <a:pt x="8588" y="13395"/>
                    <a:pt x="9108" y="12307"/>
                  </a:cubicBezTo>
                  <a:cubicBezTo>
                    <a:pt x="9629" y="11219"/>
                    <a:pt x="10670" y="10381"/>
                    <a:pt x="11971" y="9963"/>
                  </a:cubicBezTo>
                  <a:cubicBezTo>
                    <a:pt x="13272" y="9544"/>
                    <a:pt x="14834" y="9544"/>
                    <a:pt x="16395" y="10298"/>
                  </a:cubicBezTo>
                  <a:cubicBezTo>
                    <a:pt x="17957" y="11051"/>
                    <a:pt x="19518" y="12558"/>
                    <a:pt x="20429" y="13730"/>
                  </a:cubicBezTo>
                  <a:cubicBezTo>
                    <a:pt x="21340" y="14902"/>
                    <a:pt x="21600" y="15740"/>
                    <a:pt x="21210" y="16828"/>
                  </a:cubicBezTo>
                  <a:cubicBezTo>
                    <a:pt x="20819" y="17916"/>
                    <a:pt x="19778" y="19256"/>
                    <a:pt x="18217" y="20093"/>
                  </a:cubicBezTo>
                  <a:cubicBezTo>
                    <a:pt x="16655" y="20930"/>
                    <a:pt x="14574" y="21265"/>
                    <a:pt x="12882" y="21433"/>
                  </a:cubicBezTo>
                  <a:cubicBezTo>
                    <a:pt x="11190" y="21600"/>
                    <a:pt x="9889" y="21600"/>
                    <a:pt x="10019" y="21098"/>
                  </a:cubicBezTo>
                  <a:cubicBezTo>
                    <a:pt x="10149" y="20595"/>
                    <a:pt x="11711" y="19591"/>
                    <a:pt x="13272" y="185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Line"/>
            <p:cNvSpPr/>
            <p:nvPr/>
          </p:nvSpPr>
          <p:spPr>
            <a:xfrm>
              <a:off x="12095163" y="362335"/>
              <a:ext cx="246499" cy="36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0877" extrusionOk="0">
                  <a:moveTo>
                    <a:pt x="0" y="3411"/>
                  </a:moveTo>
                  <a:cubicBezTo>
                    <a:pt x="0" y="1705"/>
                    <a:pt x="0" y="0"/>
                    <a:pt x="0" y="0"/>
                  </a:cubicBezTo>
                  <a:cubicBezTo>
                    <a:pt x="0" y="0"/>
                    <a:pt x="0" y="1705"/>
                    <a:pt x="648" y="4689"/>
                  </a:cubicBezTo>
                  <a:cubicBezTo>
                    <a:pt x="1296" y="7674"/>
                    <a:pt x="2592" y="11937"/>
                    <a:pt x="3888" y="14779"/>
                  </a:cubicBezTo>
                  <a:cubicBezTo>
                    <a:pt x="5184" y="17621"/>
                    <a:pt x="6480" y="19042"/>
                    <a:pt x="8208" y="20037"/>
                  </a:cubicBezTo>
                  <a:cubicBezTo>
                    <a:pt x="9936" y="21032"/>
                    <a:pt x="12096" y="21600"/>
                    <a:pt x="14472" y="19042"/>
                  </a:cubicBezTo>
                  <a:cubicBezTo>
                    <a:pt x="16848" y="16484"/>
                    <a:pt x="19440" y="10800"/>
                    <a:pt x="20520" y="7247"/>
                  </a:cubicBezTo>
                  <a:cubicBezTo>
                    <a:pt x="21600" y="3695"/>
                    <a:pt x="21168" y="2274"/>
                    <a:pt x="20736" y="2416"/>
                  </a:cubicBezTo>
                  <a:cubicBezTo>
                    <a:pt x="20304" y="2558"/>
                    <a:pt x="19872" y="4263"/>
                    <a:pt x="19440" y="59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Line"/>
            <p:cNvSpPr/>
            <p:nvPr/>
          </p:nvSpPr>
          <p:spPr>
            <a:xfrm>
              <a:off x="12389566" y="312101"/>
              <a:ext cx="338559" cy="39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335" extrusionOk="0">
                  <a:moveTo>
                    <a:pt x="2314" y="2700"/>
                  </a:moveTo>
                  <a:cubicBezTo>
                    <a:pt x="2940" y="1350"/>
                    <a:pt x="3567" y="0"/>
                    <a:pt x="4036" y="0"/>
                  </a:cubicBezTo>
                  <a:cubicBezTo>
                    <a:pt x="4506" y="0"/>
                    <a:pt x="4819" y="1350"/>
                    <a:pt x="5758" y="4590"/>
                  </a:cubicBezTo>
                  <a:cubicBezTo>
                    <a:pt x="6697" y="7830"/>
                    <a:pt x="8262" y="12960"/>
                    <a:pt x="9514" y="16200"/>
                  </a:cubicBezTo>
                  <a:cubicBezTo>
                    <a:pt x="10767" y="19440"/>
                    <a:pt x="11706" y="20790"/>
                    <a:pt x="11236" y="21195"/>
                  </a:cubicBezTo>
                  <a:cubicBezTo>
                    <a:pt x="10767" y="21600"/>
                    <a:pt x="8888" y="21060"/>
                    <a:pt x="7323" y="20385"/>
                  </a:cubicBezTo>
                  <a:cubicBezTo>
                    <a:pt x="5758" y="19710"/>
                    <a:pt x="4506" y="18900"/>
                    <a:pt x="2940" y="17685"/>
                  </a:cubicBezTo>
                  <a:cubicBezTo>
                    <a:pt x="1375" y="16470"/>
                    <a:pt x="-503" y="14850"/>
                    <a:pt x="123" y="13770"/>
                  </a:cubicBezTo>
                  <a:cubicBezTo>
                    <a:pt x="749" y="12690"/>
                    <a:pt x="3880" y="12150"/>
                    <a:pt x="7793" y="11745"/>
                  </a:cubicBezTo>
                  <a:cubicBezTo>
                    <a:pt x="11706" y="11340"/>
                    <a:pt x="16401" y="11070"/>
                    <a:pt x="21097" y="108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0" name="Line"/>
            <p:cNvSpPr/>
            <p:nvPr/>
          </p:nvSpPr>
          <p:spPr>
            <a:xfrm>
              <a:off x="12878827" y="75997"/>
              <a:ext cx="60283" cy="13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1" name="Line"/>
            <p:cNvSpPr/>
            <p:nvPr/>
          </p:nvSpPr>
          <p:spPr>
            <a:xfrm>
              <a:off x="12969250" y="75997"/>
              <a:ext cx="1" cy="90423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Line"/>
            <p:cNvSpPr/>
            <p:nvPr/>
          </p:nvSpPr>
          <p:spPr>
            <a:xfrm>
              <a:off x="14265310" y="15715"/>
              <a:ext cx="1" cy="90424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Line"/>
            <p:cNvSpPr/>
            <p:nvPr/>
          </p:nvSpPr>
          <p:spPr>
            <a:xfrm>
              <a:off x="14265310" y="60926"/>
              <a:ext cx="45212" cy="12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Line"/>
            <p:cNvSpPr/>
            <p:nvPr/>
          </p:nvSpPr>
          <p:spPr>
            <a:xfrm>
              <a:off x="8628959" y="1306751"/>
              <a:ext cx="45212" cy="36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0" y="1479"/>
                    <a:pt x="0" y="0"/>
                    <a:pt x="0" y="0"/>
                  </a:cubicBezTo>
                  <a:cubicBezTo>
                    <a:pt x="0" y="0"/>
                    <a:pt x="0" y="1479"/>
                    <a:pt x="3600" y="5326"/>
                  </a:cubicBezTo>
                  <a:cubicBezTo>
                    <a:pt x="7200" y="9173"/>
                    <a:pt x="14400" y="153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Line"/>
            <p:cNvSpPr/>
            <p:nvPr/>
          </p:nvSpPr>
          <p:spPr>
            <a:xfrm>
              <a:off x="8811326" y="1276610"/>
              <a:ext cx="43690" cy="4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20873" y="2298"/>
                  </a:moveTo>
                  <a:cubicBezTo>
                    <a:pt x="13673" y="1149"/>
                    <a:pt x="6473" y="0"/>
                    <a:pt x="2873" y="0"/>
                  </a:cubicBezTo>
                  <a:cubicBezTo>
                    <a:pt x="-727" y="0"/>
                    <a:pt x="-727" y="1149"/>
                    <a:pt x="1673" y="4940"/>
                  </a:cubicBezTo>
                  <a:cubicBezTo>
                    <a:pt x="4073" y="8732"/>
                    <a:pt x="8873" y="15166"/>
                    <a:pt x="1367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Line"/>
            <p:cNvSpPr/>
            <p:nvPr/>
          </p:nvSpPr>
          <p:spPr>
            <a:xfrm>
              <a:off x="8417972" y="1613183"/>
              <a:ext cx="512397" cy="14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57"/>
                  </a:moveTo>
                  <a:cubicBezTo>
                    <a:pt x="1059" y="9257"/>
                    <a:pt x="2118" y="9257"/>
                    <a:pt x="3918" y="12343"/>
                  </a:cubicBezTo>
                  <a:cubicBezTo>
                    <a:pt x="5718" y="15429"/>
                    <a:pt x="8259" y="21600"/>
                    <a:pt x="11118" y="21600"/>
                  </a:cubicBezTo>
                  <a:cubicBezTo>
                    <a:pt x="13976" y="21600"/>
                    <a:pt x="17153" y="15429"/>
                    <a:pt x="18953" y="10800"/>
                  </a:cubicBezTo>
                  <a:cubicBezTo>
                    <a:pt x="20753" y="6171"/>
                    <a:pt x="21176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Line"/>
            <p:cNvSpPr/>
            <p:nvPr/>
          </p:nvSpPr>
          <p:spPr>
            <a:xfrm>
              <a:off x="6789252" y="1847392"/>
              <a:ext cx="377873" cy="72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306" extrusionOk="0">
                  <a:moveTo>
                    <a:pt x="21101" y="5052"/>
                  </a:moveTo>
                  <a:cubicBezTo>
                    <a:pt x="20540" y="3582"/>
                    <a:pt x="19979" y="2113"/>
                    <a:pt x="19137" y="1158"/>
                  </a:cubicBezTo>
                  <a:cubicBezTo>
                    <a:pt x="18296" y="203"/>
                    <a:pt x="17174" y="-238"/>
                    <a:pt x="14228" y="129"/>
                  </a:cubicBezTo>
                  <a:cubicBezTo>
                    <a:pt x="11283" y="497"/>
                    <a:pt x="6514" y="1672"/>
                    <a:pt x="3569" y="3142"/>
                  </a:cubicBezTo>
                  <a:cubicBezTo>
                    <a:pt x="623" y="4611"/>
                    <a:pt x="-499" y="6374"/>
                    <a:pt x="202" y="7844"/>
                  </a:cubicBezTo>
                  <a:cubicBezTo>
                    <a:pt x="904" y="9313"/>
                    <a:pt x="3428" y="10489"/>
                    <a:pt x="6374" y="11884"/>
                  </a:cubicBezTo>
                  <a:cubicBezTo>
                    <a:pt x="9319" y="13280"/>
                    <a:pt x="12685" y="14897"/>
                    <a:pt x="14789" y="15999"/>
                  </a:cubicBezTo>
                  <a:cubicBezTo>
                    <a:pt x="16893" y="17101"/>
                    <a:pt x="17735" y="17689"/>
                    <a:pt x="18015" y="18350"/>
                  </a:cubicBezTo>
                  <a:cubicBezTo>
                    <a:pt x="18296" y="19011"/>
                    <a:pt x="18015" y="19746"/>
                    <a:pt x="16472" y="20260"/>
                  </a:cubicBezTo>
                  <a:cubicBezTo>
                    <a:pt x="14930" y="20774"/>
                    <a:pt x="12124" y="21068"/>
                    <a:pt x="9880" y="21215"/>
                  </a:cubicBezTo>
                  <a:cubicBezTo>
                    <a:pt x="7636" y="21362"/>
                    <a:pt x="5953" y="21362"/>
                    <a:pt x="4550" y="20995"/>
                  </a:cubicBezTo>
                  <a:cubicBezTo>
                    <a:pt x="3148" y="20627"/>
                    <a:pt x="2026" y="19893"/>
                    <a:pt x="2166" y="19378"/>
                  </a:cubicBezTo>
                  <a:cubicBezTo>
                    <a:pt x="2306" y="18864"/>
                    <a:pt x="3709" y="18570"/>
                    <a:pt x="4550" y="18350"/>
                  </a:cubicBezTo>
                  <a:cubicBezTo>
                    <a:pt x="5392" y="18129"/>
                    <a:pt x="5672" y="17982"/>
                    <a:pt x="5953" y="178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Line"/>
            <p:cNvSpPr/>
            <p:nvPr/>
          </p:nvSpPr>
          <p:spPr>
            <a:xfrm>
              <a:off x="7332899" y="2092752"/>
              <a:ext cx="105494" cy="56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0" y="1839"/>
                  </a:moveTo>
                  <a:cubicBezTo>
                    <a:pt x="0" y="874"/>
                    <a:pt x="0" y="-90"/>
                    <a:pt x="514" y="6"/>
                  </a:cubicBezTo>
                  <a:cubicBezTo>
                    <a:pt x="1029" y="103"/>
                    <a:pt x="2057" y="1260"/>
                    <a:pt x="5657" y="5021"/>
                  </a:cubicBezTo>
                  <a:cubicBezTo>
                    <a:pt x="9257" y="8781"/>
                    <a:pt x="15429" y="15146"/>
                    <a:pt x="21600" y="215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9" name="Line"/>
            <p:cNvSpPr/>
            <p:nvPr/>
          </p:nvSpPr>
          <p:spPr>
            <a:xfrm>
              <a:off x="7242476" y="2388715"/>
              <a:ext cx="346622" cy="1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2" extrusionOk="0">
                  <a:moveTo>
                    <a:pt x="0" y="21242"/>
                  </a:moveTo>
                  <a:cubicBezTo>
                    <a:pt x="0" y="14668"/>
                    <a:pt x="0" y="8094"/>
                    <a:pt x="783" y="4338"/>
                  </a:cubicBezTo>
                  <a:cubicBezTo>
                    <a:pt x="1565" y="581"/>
                    <a:pt x="3130" y="-358"/>
                    <a:pt x="6730" y="112"/>
                  </a:cubicBezTo>
                  <a:cubicBezTo>
                    <a:pt x="10330" y="581"/>
                    <a:pt x="15965" y="2459"/>
                    <a:pt x="21600" y="43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0" name="Line"/>
            <p:cNvSpPr/>
            <p:nvPr/>
          </p:nvSpPr>
          <p:spPr>
            <a:xfrm>
              <a:off x="7561089" y="2263575"/>
              <a:ext cx="193670" cy="234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0594" extrusionOk="0">
                  <a:moveTo>
                    <a:pt x="19211" y="1115"/>
                  </a:moveTo>
                  <a:cubicBezTo>
                    <a:pt x="16511" y="234"/>
                    <a:pt x="13811" y="-648"/>
                    <a:pt x="10571" y="674"/>
                  </a:cubicBezTo>
                  <a:cubicBezTo>
                    <a:pt x="7331" y="1997"/>
                    <a:pt x="3551" y="5523"/>
                    <a:pt x="1661" y="8389"/>
                  </a:cubicBezTo>
                  <a:cubicBezTo>
                    <a:pt x="-229" y="11254"/>
                    <a:pt x="-229" y="13458"/>
                    <a:pt x="311" y="15662"/>
                  </a:cubicBezTo>
                  <a:cubicBezTo>
                    <a:pt x="851" y="17866"/>
                    <a:pt x="1931" y="20070"/>
                    <a:pt x="5171" y="20511"/>
                  </a:cubicBezTo>
                  <a:cubicBezTo>
                    <a:pt x="8411" y="20952"/>
                    <a:pt x="13811" y="19630"/>
                    <a:pt x="17051" y="16764"/>
                  </a:cubicBezTo>
                  <a:cubicBezTo>
                    <a:pt x="20291" y="13899"/>
                    <a:pt x="21371" y="9491"/>
                    <a:pt x="20561" y="6846"/>
                  </a:cubicBezTo>
                  <a:cubicBezTo>
                    <a:pt x="19751" y="4201"/>
                    <a:pt x="17051" y="3319"/>
                    <a:pt x="14351" y="24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Line"/>
            <p:cNvSpPr/>
            <p:nvPr/>
          </p:nvSpPr>
          <p:spPr>
            <a:xfrm>
              <a:off x="7800083" y="2291354"/>
              <a:ext cx="241129" cy="30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311"/>
                    <a:pt x="3600" y="10623"/>
                    <a:pt x="5175" y="14695"/>
                  </a:cubicBezTo>
                  <a:cubicBezTo>
                    <a:pt x="6750" y="18767"/>
                    <a:pt x="8100" y="21600"/>
                    <a:pt x="7650" y="21600"/>
                  </a:cubicBezTo>
                  <a:cubicBezTo>
                    <a:pt x="7200" y="21600"/>
                    <a:pt x="4950" y="18767"/>
                    <a:pt x="3600" y="16289"/>
                  </a:cubicBezTo>
                  <a:cubicBezTo>
                    <a:pt x="2250" y="13810"/>
                    <a:pt x="1800" y="11685"/>
                    <a:pt x="1800" y="9738"/>
                  </a:cubicBezTo>
                  <a:cubicBezTo>
                    <a:pt x="1800" y="7790"/>
                    <a:pt x="2250" y="6020"/>
                    <a:pt x="5625" y="4957"/>
                  </a:cubicBezTo>
                  <a:cubicBezTo>
                    <a:pt x="9000" y="3895"/>
                    <a:pt x="15300" y="3541"/>
                    <a:pt x="21600" y="318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Line"/>
            <p:cNvSpPr/>
            <p:nvPr/>
          </p:nvSpPr>
          <p:spPr>
            <a:xfrm>
              <a:off x="8041211" y="2252881"/>
              <a:ext cx="381131" cy="294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0" extrusionOk="0">
                  <a:moveTo>
                    <a:pt x="0" y="13355"/>
                  </a:moveTo>
                  <a:cubicBezTo>
                    <a:pt x="1423" y="13001"/>
                    <a:pt x="2847" y="12646"/>
                    <a:pt x="4128" y="11760"/>
                  </a:cubicBezTo>
                  <a:cubicBezTo>
                    <a:pt x="5409" y="10873"/>
                    <a:pt x="6548" y="9454"/>
                    <a:pt x="7260" y="7504"/>
                  </a:cubicBezTo>
                  <a:cubicBezTo>
                    <a:pt x="7972" y="5553"/>
                    <a:pt x="8256" y="3071"/>
                    <a:pt x="7544" y="1475"/>
                  </a:cubicBezTo>
                  <a:cubicBezTo>
                    <a:pt x="6833" y="-121"/>
                    <a:pt x="5125" y="-830"/>
                    <a:pt x="3843" y="1475"/>
                  </a:cubicBezTo>
                  <a:cubicBezTo>
                    <a:pt x="2562" y="3780"/>
                    <a:pt x="1708" y="9100"/>
                    <a:pt x="1566" y="12646"/>
                  </a:cubicBezTo>
                  <a:cubicBezTo>
                    <a:pt x="1423" y="16193"/>
                    <a:pt x="1993" y="17966"/>
                    <a:pt x="5552" y="19030"/>
                  </a:cubicBezTo>
                  <a:cubicBezTo>
                    <a:pt x="9000" y="20061"/>
                    <a:pt x="15257" y="20426"/>
                    <a:pt x="21600" y="207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Line"/>
            <p:cNvSpPr/>
            <p:nvPr/>
          </p:nvSpPr>
          <p:spPr>
            <a:xfrm>
              <a:off x="8929088" y="2057636"/>
              <a:ext cx="167056" cy="51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401" extrusionOk="0">
                  <a:moveTo>
                    <a:pt x="5880" y="3465"/>
                  </a:moveTo>
                  <a:cubicBezTo>
                    <a:pt x="3339" y="1787"/>
                    <a:pt x="798" y="110"/>
                    <a:pt x="162" y="5"/>
                  </a:cubicBezTo>
                  <a:cubicBezTo>
                    <a:pt x="-473" y="-100"/>
                    <a:pt x="798" y="1368"/>
                    <a:pt x="3339" y="4618"/>
                  </a:cubicBezTo>
                  <a:cubicBezTo>
                    <a:pt x="5880" y="7869"/>
                    <a:pt x="9692" y="12902"/>
                    <a:pt x="12551" y="16257"/>
                  </a:cubicBezTo>
                  <a:cubicBezTo>
                    <a:pt x="15409" y="19613"/>
                    <a:pt x="17315" y="21290"/>
                    <a:pt x="18586" y="21395"/>
                  </a:cubicBezTo>
                  <a:cubicBezTo>
                    <a:pt x="19856" y="21500"/>
                    <a:pt x="20492" y="20032"/>
                    <a:pt x="21127" y="185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Line"/>
            <p:cNvSpPr/>
            <p:nvPr/>
          </p:nvSpPr>
          <p:spPr>
            <a:xfrm>
              <a:off x="8896124" y="2011882"/>
              <a:ext cx="335654" cy="15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352" extrusionOk="0">
                  <a:moveTo>
                    <a:pt x="3118" y="21352"/>
                  </a:moveTo>
                  <a:cubicBezTo>
                    <a:pt x="2165" y="18652"/>
                    <a:pt x="1212" y="15952"/>
                    <a:pt x="577" y="12914"/>
                  </a:cubicBezTo>
                  <a:cubicBezTo>
                    <a:pt x="-58" y="9877"/>
                    <a:pt x="-376" y="6502"/>
                    <a:pt x="736" y="4477"/>
                  </a:cubicBezTo>
                  <a:cubicBezTo>
                    <a:pt x="1848" y="2452"/>
                    <a:pt x="4389" y="1777"/>
                    <a:pt x="7248" y="1102"/>
                  </a:cubicBezTo>
                  <a:cubicBezTo>
                    <a:pt x="10106" y="427"/>
                    <a:pt x="13283" y="-248"/>
                    <a:pt x="15665" y="90"/>
                  </a:cubicBezTo>
                  <a:cubicBezTo>
                    <a:pt x="18048" y="427"/>
                    <a:pt x="19636" y="1777"/>
                    <a:pt x="20430" y="2790"/>
                  </a:cubicBezTo>
                  <a:cubicBezTo>
                    <a:pt x="21224" y="3802"/>
                    <a:pt x="21224" y="4477"/>
                    <a:pt x="21224" y="51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Line"/>
            <p:cNvSpPr/>
            <p:nvPr/>
          </p:nvSpPr>
          <p:spPr>
            <a:xfrm>
              <a:off x="8960508" y="2276284"/>
              <a:ext cx="316481" cy="1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Line"/>
            <p:cNvSpPr/>
            <p:nvPr/>
          </p:nvSpPr>
          <p:spPr>
            <a:xfrm>
              <a:off x="9407599" y="2303739"/>
              <a:ext cx="231082" cy="233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2" extrusionOk="0">
                  <a:moveTo>
                    <a:pt x="1878" y="4291"/>
                  </a:moveTo>
                  <a:cubicBezTo>
                    <a:pt x="939" y="2041"/>
                    <a:pt x="0" y="-209"/>
                    <a:pt x="0" y="16"/>
                  </a:cubicBezTo>
                  <a:cubicBezTo>
                    <a:pt x="0" y="241"/>
                    <a:pt x="939" y="2941"/>
                    <a:pt x="3052" y="6766"/>
                  </a:cubicBezTo>
                  <a:cubicBezTo>
                    <a:pt x="5165" y="10591"/>
                    <a:pt x="8452" y="15541"/>
                    <a:pt x="11270" y="18241"/>
                  </a:cubicBezTo>
                  <a:cubicBezTo>
                    <a:pt x="14087" y="20941"/>
                    <a:pt x="16435" y="21391"/>
                    <a:pt x="18078" y="20491"/>
                  </a:cubicBezTo>
                  <a:cubicBezTo>
                    <a:pt x="19722" y="19591"/>
                    <a:pt x="20661" y="17341"/>
                    <a:pt x="21130" y="14191"/>
                  </a:cubicBezTo>
                  <a:cubicBezTo>
                    <a:pt x="21600" y="11041"/>
                    <a:pt x="21600" y="6991"/>
                    <a:pt x="21600" y="29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Line"/>
            <p:cNvSpPr/>
            <p:nvPr/>
          </p:nvSpPr>
          <p:spPr>
            <a:xfrm>
              <a:off x="9663593" y="2210028"/>
              <a:ext cx="427201" cy="362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360" extrusionOk="0">
                  <a:moveTo>
                    <a:pt x="4029" y="10116"/>
                  </a:moveTo>
                  <a:cubicBezTo>
                    <a:pt x="5285" y="9820"/>
                    <a:pt x="6540" y="9524"/>
                    <a:pt x="7419" y="8637"/>
                  </a:cubicBezTo>
                  <a:cubicBezTo>
                    <a:pt x="8299" y="7749"/>
                    <a:pt x="8801" y="6270"/>
                    <a:pt x="9178" y="4790"/>
                  </a:cubicBezTo>
                  <a:cubicBezTo>
                    <a:pt x="9554" y="3311"/>
                    <a:pt x="9806" y="1831"/>
                    <a:pt x="9303" y="944"/>
                  </a:cubicBezTo>
                  <a:cubicBezTo>
                    <a:pt x="8801" y="56"/>
                    <a:pt x="7545" y="-240"/>
                    <a:pt x="6415" y="204"/>
                  </a:cubicBezTo>
                  <a:cubicBezTo>
                    <a:pt x="5285" y="648"/>
                    <a:pt x="4280" y="1831"/>
                    <a:pt x="3150" y="4642"/>
                  </a:cubicBezTo>
                  <a:cubicBezTo>
                    <a:pt x="2019" y="7453"/>
                    <a:pt x="764" y="11892"/>
                    <a:pt x="261" y="14850"/>
                  </a:cubicBezTo>
                  <a:cubicBezTo>
                    <a:pt x="-241" y="17809"/>
                    <a:pt x="10" y="19289"/>
                    <a:pt x="764" y="20176"/>
                  </a:cubicBezTo>
                  <a:cubicBezTo>
                    <a:pt x="1517" y="21064"/>
                    <a:pt x="2773" y="21360"/>
                    <a:pt x="5410" y="21360"/>
                  </a:cubicBezTo>
                  <a:cubicBezTo>
                    <a:pt x="8047" y="21360"/>
                    <a:pt x="12066" y="21064"/>
                    <a:pt x="14954" y="19733"/>
                  </a:cubicBezTo>
                  <a:cubicBezTo>
                    <a:pt x="17843" y="18401"/>
                    <a:pt x="19601" y="16034"/>
                    <a:pt x="21359" y="136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8" name="Line"/>
            <p:cNvSpPr/>
            <p:nvPr/>
          </p:nvSpPr>
          <p:spPr>
            <a:xfrm>
              <a:off x="10030511" y="2020086"/>
              <a:ext cx="361692" cy="558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8" extrusionOk="0">
                  <a:moveTo>
                    <a:pt x="0" y="0"/>
                  </a:moveTo>
                  <a:cubicBezTo>
                    <a:pt x="0" y="4779"/>
                    <a:pt x="0" y="9558"/>
                    <a:pt x="750" y="13094"/>
                  </a:cubicBezTo>
                  <a:cubicBezTo>
                    <a:pt x="1500" y="16630"/>
                    <a:pt x="3000" y="18924"/>
                    <a:pt x="4500" y="20166"/>
                  </a:cubicBezTo>
                  <a:cubicBezTo>
                    <a:pt x="6000" y="21409"/>
                    <a:pt x="7500" y="21600"/>
                    <a:pt x="10350" y="20740"/>
                  </a:cubicBezTo>
                  <a:cubicBezTo>
                    <a:pt x="13200" y="19880"/>
                    <a:pt x="17400" y="17968"/>
                    <a:pt x="21600" y="16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9" name="Line"/>
            <p:cNvSpPr/>
            <p:nvPr/>
          </p:nvSpPr>
          <p:spPr>
            <a:xfrm>
              <a:off x="1004335" y="3454988"/>
              <a:ext cx="249232" cy="463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322" extrusionOk="0">
                  <a:moveTo>
                    <a:pt x="17670" y="1551"/>
                  </a:moveTo>
                  <a:cubicBezTo>
                    <a:pt x="16320" y="843"/>
                    <a:pt x="14970" y="135"/>
                    <a:pt x="12777" y="17"/>
                  </a:cubicBezTo>
                  <a:cubicBezTo>
                    <a:pt x="10583" y="-101"/>
                    <a:pt x="7545" y="371"/>
                    <a:pt x="5098" y="1729"/>
                  </a:cubicBezTo>
                  <a:cubicBezTo>
                    <a:pt x="2652" y="3086"/>
                    <a:pt x="795" y="5329"/>
                    <a:pt x="205" y="7748"/>
                  </a:cubicBezTo>
                  <a:cubicBezTo>
                    <a:pt x="-386" y="10168"/>
                    <a:pt x="289" y="12765"/>
                    <a:pt x="2398" y="15007"/>
                  </a:cubicBezTo>
                  <a:cubicBezTo>
                    <a:pt x="4508" y="17250"/>
                    <a:pt x="8052" y="19138"/>
                    <a:pt x="11173" y="20201"/>
                  </a:cubicBezTo>
                  <a:cubicBezTo>
                    <a:pt x="14295" y="21263"/>
                    <a:pt x="16995" y="21499"/>
                    <a:pt x="18598" y="21204"/>
                  </a:cubicBezTo>
                  <a:cubicBezTo>
                    <a:pt x="20202" y="20909"/>
                    <a:pt x="20708" y="20083"/>
                    <a:pt x="21214" y="1925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Line"/>
            <p:cNvSpPr/>
            <p:nvPr/>
          </p:nvSpPr>
          <p:spPr>
            <a:xfrm>
              <a:off x="1247619" y="3727471"/>
              <a:ext cx="41634" cy="1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Line"/>
            <p:cNvSpPr/>
            <p:nvPr/>
          </p:nvSpPr>
          <p:spPr>
            <a:xfrm>
              <a:off x="1126546" y="3723279"/>
              <a:ext cx="210288" cy="5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255" extrusionOk="0">
                  <a:moveTo>
                    <a:pt x="216" y="21255"/>
                  </a:moveTo>
                  <a:cubicBezTo>
                    <a:pt x="14" y="15620"/>
                    <a:pt x="-188" y="9985"/>
                    <a:pt x="317" y="6229"/>
                  </a:cubicBezTo>
                  <a:cubicBezTo>
                    <a:pt x="821" y="2472"/>
                    <a:pt x="2033" y="594"/>
                    <a:pt x="5666" y="125"/>
                  </a:cubicBezTo>
                  <a:cubicBezTo>
                    <a:pt x="9300" y="-345"/>
                    <a:pt x="15356" y="594"/>
                    <a:pt x="21412" y="153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Line"/>
            <p:cNvSpPr/>
            <p:nvPr/>
          </p:nvSpPr>
          <p:spPr>
            <a:xfrm>
              <a:off x="1366571" y="3581151"/>
              <a:ext cx="65425" cy="31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64" y="3863"/>
                    <a:pt x="3927" y="7727"/>
                    <a:pt x="7527" y="11327"/>
                  </a:cubicBezTo>
                  <a:cubicBezTo>
                    <a:pt x="11127" y="14927"/>
                    <a:pt x="16364" y="1826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Line"/>
            <p:cNvSpPr/>
            <p:nvPr/>
          </p:nvSpPr>
          <p:spPr>
            <a:xfrm>
              <a:off x="1501594" y="3755338"/>
              <a:ext cx="162357" cy="45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324" extrusionOk="0">
                  <a:moveTo>
                    <a:pt x="230" y="495"/>
                  </a:moveTo>
                  <a:cubicBezTo>
                    <a:pt x="-27" y="1211"/>
                    <a:pt x="-284" y="1927"/>
                    <a:pt x="745" y="2702"/>
                  </a:cubicBezTo>
                  <a:cubicBezTo>
                    <a:pt x="1773" y="3478"/>
                    <a:pt x="4087" y="4313"/>
                    <a:pt x="6016" y="4134"/>
                  </a:cubicBezTo>
                  <a:cubicBezTo>
                    <a:pt x="7945" y="3955"/>
                    <a:pt x="9487" y="2762"/>
                    <a:pt x="10516" y="1807"/>
                  </a:cubicBezTo>
                  <a:cubicBezTo>
                    <a:pt x="11545" y="853"/>
                    <a:pt x="12059" y="137"/>
                    <a:pt x="12830" y="17"/>
                  </a:cubicBezTo>
                  <a:cubicBezTo>
                    <a:pt x="13602" y="-102"/>
                    <a:pt x="14630" y="375"/>
                    <a:pt x="15916" y="2225"/>
                  </a:cubicBezTo>
                  <a:cubicBezTo>
                    <a:pt x="17202" y="4075"/>
                    <a:pt x="18745" y="7297"/>
                    <a:pt x="19773" y="10280"/>
                  </a:cubicBezTo>
                  <a:cubicBezTo>
                    <a:pt x="20802" y="13264"/>
                    <a:pt x="21316" y="16009"/>
                    <a:pt x="20930" y="17858"/>
                  </a:cubicBezTo>
                  <a:cubicBezTo>
                    <a:pt x="20545" y="19708"/>
                    <a:pt x="19259" y="20663"/>
                    <a:pt x="16945" y="21080"/>
                  </a:cubicBezTo>
                  <a:cubicBezTo>
                    <a:pt x="14630" y="21498"/>
                    <a:pt x="11287" y="21379"/>
                    <a:pt x="8716" y="20722"/>
                  </a:cubicBezTo>
                  <a:cubicBezTo>
                    <a:pt x="6145" y="20066"/>
                    <a:pt x="4345" y="18873"/>
                    <a:pt x="2545" y="1767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Line"/>
            <p:cNvSpPr/>
            <p:nvPr/>
          </p:nvSpPr>
          <p:spPr>
            <a:xfrm>
              <a:off x="1810794" y="3697579"/>
              <a:ext cx="198124" cy="291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0938" extrusionOk="0">
                  <a:moveTo>
                    <a:pt x="13538" y="3811"/>
                  </a:moveTo>
                  <a:cubicBezTo>
                    <a:pt x="13327" y="2888"/>
                    <a:pt x="13115" y="1965"/>
                    <a:pt x="11738" y="1134"/>
                  </a:cubicBezTo>
                  <a:cubicBezTo>
                    <a:pt x="10362" y="303"/>
                    <a:pt x="7821" y="-435"/>
                    <a:pt x="5491" y="303"/>
                  </a:cubicBezTo>
                  <a:cubicBezTo>
                    <a:pt x="3162" y="1042"/>
                    <a:pt x="1044" y="3257"/>
                    <a:pt x="303" y="6396"/>
                  </a:cubicBezTo>
                  <a:cubicBezTo>
                    <a:pt x="-438" y="9534"/>
                    <a:pt x="197" y="13596"/>
                    <a:pt x="1997" y="16365"/>
                  </a:cubicBezTo>
                  <a:cubicBezTo>
                    <a:pt x="3797" y="19134"/>
                    <a:pt x="6762" y="20611"/>
                    <a:pt x="10150" y="20888"/>
                  </a:cubicBezTo>
                  <a:cubicBezTo>
                    <a:pt x="13538" y="21165"/>
                    <a:pt x="17350" y="20242"/>
                    <a:pt x="21162" y="1931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Line"/>
            <p:cNvSpPr/>
            <p:nvPr/>
          </p:nvSpPr>
          <p:spPr>
            <a:xfrm>
              <a:off x="2019193" y="3758200"/>
              <a:ext cx="172328" cy="23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21137" extrusionOk="0">
                  <a:moveTo>
                    <a:pt x="7315" y="4937"/>
                  </a:moveTo>
                  <a:cubicBezTo>
                    <a:pt x="5653" y="3998"/>
                    <a:pt x="3992" y="3059"/>
                    <a:pt x="2805" y="3059"/>
                  </a:cubicBezTo>
                  <a:cubicBezTo>
                    <a:pt x="1618" y="3059"/>
                    <a:pt x="906" y="3998"/>
                    <a:pt x="431" y="6463"/>
                  </a:cubicBezTo>
                  <a:cubicBezTo>
                    <a:pt x="-44" y="8928"/>
                    <a:pt x="-281" y="12920"/>
                    <a:pt x="550" y="15972"/>
                  </a:cubicBezTo>
                  <a:cubicBezTo>
                    <a:pt x="1381" y="19024"/>
                    <a:pt x="3279" y="21137"/>
                    <a:pt x="6603" y="21137"/>
                  </a:cubicBezTo>
                  <a:cubicBezTo>
                    <a:pt x="9926" y="21137"/>
                    <a:pt x="14673" y="19024"/>
                    <a:pt x="17521" y="16676"/>
                  </a:cubicBezTo>
                  <a:cubicBezTo>
                    <a:pt x="20370" y="14328"/>
                    <a:pt x="21319" y="11746"/>
                    <a:pt x="20132" y="8928"/>
                  </a:cubicBezTo>
                  <a:cubicBezTo>
                    <a:pt x="18945" y="6111"/>
                    <a:pt x="15622" y="3059"/>
                    <a:pt x="13130" y="1415"/>
                  </a:cubicBezTo>
                  <a:cubicBezTo>
                    <a:pt x="10638" y="-228"/>
                    <a:pt x="8976" y="-463"/>
                    <a:pt x="7315" y="828"/>
                  </a:cubicBezTo>
                  <a:cubicBezTo>
                    <a:pt x="5653" y="2120"/>
                    <a:pt x="3992" y="4937"/>
                    <a:pt x="2330" y="775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Line"/>
            <p:cNvSpPr/>
            <p:nvPr/>
          </p:nvSpPr>
          <p:spPr>
            <a:xfrm>
              <a:off x="2253762" y="3724250"/>
              <a:ext cx="248370" cy="556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267" extrusionOk="0">
                  <a:moveTo>
                    <a:pt x="11559" y="712"/>
                  </a:moveTo>
                  <a:cubicBezTo>
                    <a:pt x="10716" y="221"/>
                    <a:pt x="9872" y="-270"/>
                    <a:pt x="7847" y="172"/>
                  </a:cubicBezTo>
                  <a:cubicBezTo>
                    <a:pt x="5822" y="614"/>
                    <a:pt x="2615" y="1988"/>
                    <a:pt x="1097" y="3657"/>
                  </a:cubicBezTo>
                  <a:cubicBezTo>
                    <a:pt x="-422" y="5326"/>
                    <a:pt x="-253" y="7290"/>
                    <a:pt x="928" y="8419"/>
                  </a:cubicBezTo>
                  <a:cubicBezTo>
                    <a:pt x="2109" y="9548"/>
                    <a:pt x="4303" y="9843"/>
                    <a:pt x="6581" y="9303"/>
                  </a:cubicBezTo>
                  <a:cubicBezTo>
                    <a:pt x="8859" y="8763"/>
                    <a:pt x="11222" y="7388"/>
                    <a:pt x="12572" y="6063"/>
                  </a:cubicBezTo>
                  <a:cubicBezTo>
                    <a:pt x="13922" y="4737"/>
                    <a:pt x="14259" y="3461"/>
                    <a:pt x="14344" y="2577"/>
                  </a:cubicBezTo>
                  <a:cubicBezTo>
                    <a:pt x="14428" y="1694"/>
                    <a:pt x="14259" y="1203"/>
                    <a:pt x="14344" y="1252"/>
                  </a:cubicBezTo>
                  <a:cubicBezTo>
                    <a:pt x="14428" y="1301"/>
                    <a:pt x="14766" y="1890"/>
                    <a:pt x="15862" y="4099"/>
                  </a:cubicBezTo>
                  <a:cubicBezTo>
                    <a:pt x="16959" y="6308"/>
                    <a:pt x="18816" y="10137"/>
                    <a:pt x="19828" y="12886"/>
                  </a:cubicBezTo>
                  <a:cubicBezTo>
                    <a:pt x="20841" y="15635"/>
                    <a:pt x="21009" y="17305"/>
                    <a:pt x="21094" y="18385"/>
                  </a:cubicBezTo>
                  <a:cubicBezTo>
                    <a:pt x="21178" y="19465"/>
                    <a:pt x="21178" y="19955"/>
                    <a:pt x="20841" y="20348"/>
                  </a:cubicBezTo>
                  <a:cubicBezTo>
                    <a:pt x="20503" y="20741"/>
                    <a:pt x="19828" y="21035"/>
                    <a:pt x="18562" y="21183"/>
                  </a:cubicBezTo>
                  <a:cubicBezTo>
                    <a:pt x="17297" y="21330"/>
                    <a:pt x="15441" y="21330"/>
                    <a:pt x="13247" y="20790"/>
                  </a:cubicBezTo>
                  <a:cubicBezTo>
                    <a:pt x="11053" y="20250"/>
                    <a:pt x="8522" y="19170"/>
                    <a:pt x="7341" y="18286"/>
                  </a:cubicBezTo>
                  <a:cubicBezTo>
                    <a:pt x="6159" y="17403"/>
                    <a:pt x="6328" y="16715"/>
                    <a:pt x="6497" y="1602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7" name="Line"/>
            <p:cNvSpPr/>
            <p:nvPr/>
          </p:nvSpPr>
          <p:spPr>
            <a:xfrm>
              <a:off x="2520415" y="3748164"/>
              <a:ext cx="261697" cy="282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1" extrusionOk="0">
                  <a:moveTo>
                    <a:pt x="3436" y="12464"/>
                  </a:moveTo>
                  <a:cubicBezTo>
                    <a:pt x="6382" y="11347"/>
                    <a:pt x="9327" y="10230"/>
                    <a:pt x="11127" y="9206"/>
                  </a:cubicBezTo>
                  <a:cubicBezTo>
                    <a:pt x="12927" y="8182"/>
                    <a:pt x="13582" y="7251"/>
                    <a:pt x="13009" y="5761"/>
                  </a:cubicBezTo>
                  <a:cubicBezTo>
                    <a:pt x="12436" y="4271"/>
                    <a:pt x="10636" y="2223"/>
                    <a:pt x="8755" y="1013"/>
                  </a:cubicBezTo>
                  <a:cubicBezTo>
                    <a:pt x="6873" y="-198"/>
                    <a:pt x="4909" y="-570"/>
                    <a:pt x="3191" y="1292"/>
                  </a:cubicBezTo>
                  <a:cubicBezTo>
                    <a:pt x="1473" y="3154"/>
                    <a:pt x="0" y="7251"/>
                    <a:pt x="0" y="10789"/>
                  </a:cubicBezTo>
                  <a:cubicBezTo>
                    <a:pt x="0" y="14327"/>
                    <a:pt x="1473" y="17306"/>
                    <a:pt x="3600" y="18982"/>
                  </a:cubicBezTo>
                  <a:cubicBezTo>
                    <a:pt x="5727" y="20658"/>
                    <a:pt x="8509" y="21030"/>
                    <a:pt x="11618" y="19633"/>
                  </a:cubicBezTo>
                  <a:cubicBezTo>
                    <a:pt x="14727" y="18237"/>
                    <a:pt x="18164" y="15071"/>
                    <a:pt x="21600" y="1190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8" name="Line"/>
            <p:cNvSpPr/>
            <p:nvPr/>
          </p:nvSpPr>
          <p:spPr>
            <a:xfrm>
              <a:off x="2770216" y="3719770"/>
              <a:ext cx="208168" cy="255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2" extrusionOk="0">
                  <a:moveTo>
                    <a:pt x="0" y="0"/>
                  </a:moveTo>
                  <a:cubicBezTo>
                    <a:pt x="823" y="5560"/>
                    <a:pt x="1646" y="11121"/>
                    <a:pt x="2469" y="14970"/>
                  </a:cubicBezTo>
                  <a:cubicBezTo>
                    <a:pt x="3291" y="18820"/>
                    <a:pt x="4114" y="20958"/>
                    <a:pt x="4526" y="21279"/>
                  </a:cubicBezTo>
                  <a:cubicBezTo>
                    <a:pt x="4937" y="21600"/>
                    <a:pt x="4937" y="20103"/>
                    <a:pt x="5451" y="17323"/>
                  </a:cubicBezTo>
                  <a:cubicBezTo>
                    <a:pt x="5966" y="14543"/>
                    <a:pt x="6994" y="10479"/>
                    <a:pt x="7920" y="8020"/>
                  </a:cubicBezTo>
                  <a:cubicBezTo>
                    <a:pt x="8846" y="5560"/>
                    <a:pt x="9669" y="4705"/>
                    <a:pt x="10594" y="4384"/>
                  </a:cubicBezTo>
                  <a:cubicBezTo>
                    <a:pt x="11520" y="4063"/>
                    <a:pt x="12549" y="4277"/>
                    <a:pt x="13989" y="5988"/>
                  </a:cubicBezTo>
                  <a:cubicBezTo>
                    <a:pt x="15429" y="7699"/>
                    <a:pt x="17280" y="10907"/>
                    <a:pt x="18617" y="13259"/>
                  </a:cubicBezTo>
                  <a:cubicBezTo>
                    <a:pt x="19954" y="15612"/>
                    <a:pt x="20777" y="17109"/>
                    <a:pt x="21600" y="1860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Line"/>
            <p:cNvSpPr/>
            <p:nvPr/>
          </p:nvSpPr>
          <p:spPr>
            <a:xfrm>
              <a:off x="3570766" y="3948555"/>
              <a:ext cx="106332" cy="68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280" y="0"/>
                    <a:pt x="12960" y="0"/>
                    <a:pt x="9360" y="3600"/>
                  </a:cubicBezTo>
                  <a:cubicBezTo>
                    <a:pt x="5760" y="7200"/>
                    <a:pt x="288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Line"/>
            <p:cNvSpPr/>
            <p:nvPr/>
          </p:nvSpPr>
          <p:spPr>
            <a:xfrm>
              <a:off x="3485702" y="3966912"/>
              <a:ext cx="786848" cy="7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335" y="15247"/>
                    <a:pt x="4670" y="8894"/>
                    <a:pt x="7589" y="5082"/>
                  </a:cubicBezTo>
                  <a:cubicBezTo>
                    <a:pt x="10508" y="1271"/>
                    <a:pt x="14011" y="0"/>
                    <a:pt x="16443" y="0"/>
                  </a:cubicBezTo>
                  <a:cubicBezTo>
                    <a:pt x="18876" y="0"/>
                    <a:pt x="20238" y="1271"/>
                    <a:pt x="21600" y="254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Line"/>
            <p:cNvSpPr/>
            <p:nvPr/>
          </p:nvSpPr>
          <p:spPr>
            <a:xfrm>
              <a:off x="4187040" y="3784265"/>
              <a:ext cx="222835" cy="35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6" h="21544" extrusionOk="0">
                  <a:moveTo>
                    <a:pt x="4950" y="2436"/>
                  </a:moveTo>
                  <a:cubicBezTo>
                    <a:pt x="2659" y="1882"/>
                    <a:pt x="369" y="1329"/>
                    <a:pt x="41" y="913"/>
                  </a:cubicBezTo>
                  <a:cubicBezTo>
                    <a:pt x="-286" y="498"/>
                    <a:pt x="1350" y="221"/>
                    <a:pt x="4787" y="82"/>
                  </a:cubicBezTo>
                  <a:cubicBezTo>
                    <a:pt x="8223" y="-56"/>
                    <a:pt x="13459" y="-56"/>
                    <a:pt x="16732" y="359"/>
                  </a:cubicBezTo>
                  <a:cubicBezTo>
                    <a:pt x="20005" y="775"/>
                    <a:pt x="21314" y="1606"/>
                    <a:pt x="20169" y="5206"/>
                  </a:cubicBezTo>
                  <a:cubicBezTo>
                    <a:pt x="19023" y="8806"/>
                    <a:pt x="15423" y="15175"/>
                    <a:pt x="11823" y="215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Line"/>
            <p:cNvSpPr/>
            <p:nvPr/>
          </p:nvSpPr>
          <p:spPr>
            <a:xfrm>
              <a:off x="4728589" y="3552273"/>
              <a:ext cx="236995" cy="65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0" h="21321" extrusionOk="0">
                  <a:moveTo>
                    <a:pt x="18100" y="7500"/>
                  </a:moveTo>
                  <a:cubicBezTo>
                    <a:pt x="18100" y="6011"/>
                    <a:pt x="18100" y="4521"/>
                    <a:pt x="17050" y="3180"/>
                  </a:cubicBezTo>
                  <a:cubicBezTo>
                    <a:pt x="16000" y="1840"/>
                    <a:pt x="13900" y="648"/>
                    <a:pt x="11200" y="201"/>
                  </a:cubicBezTo>
                  <a:cubicBezTo>
                    <a:pt x="8500" y="-246"/>
                    <a:pt x="5200" y="52"/>
                    <a:pt x="2800" y="1095"/>
                  </a:cubicBezTo>
                  <a:cubicBezTo>
                    <a:pt x="400" y="2137"/>
                    <a:pt x="-1100" y="3925"/>
                    <a:pt x="1000" y="6308"/>
                  </a:cubicBezTo>
                  <a:cubicBezTo>
                    <a:pt x="3100" y="8692"/>
                    <a:pt x="8800" y="11671"/>
                    <a:pt x="12250" y="13459"/>
                  </a:cubicBezTo>
                  <a:cubicBezTo>
                    <a:pt x="15700" y="15246"/>
                    <a:pt x="16900" y="15842"/>
                    <a:pt x="18100" y="16438"/>
                  </a:cubicBezTo>
                  <a:cubicBezTo>
                    <a:pt x="19300" y="17034"/>
                    <a:pt x="20500" y="17630"/>
                    <a:pt x="19900" y="18375"/>
                  </a:cubicBezTo>
                  <a:cubicBezTo>
                    <a:pt x="19300" y="19120"/>
                    <a:pt x="16900" y="20013"/>
                    <a:pt x="14950" y="20535"/>
                  </a:cubicBezTo>
                  <a:cubicBezTo>
                    <a:pt x="13000" y="21056"/>
                    <a:pt x="11500" y="21205"/>
                    <a:pt x="10000" y="21280"/>
                  </a:cubicBezTo>
                  <a:cubicBezTo>
                    <a:pt x="8500" y="21354"/>
                    <a:pt x="7000" y="21354"/>
                    <a:pt x="5800" y="21056"/>
                  </a:cubicBezTo>
                  <a:cubicBezTo>
                    <a:pt x="4600" y="20758"/>
                    <a:pt x="3700" y="20162"/>
                    <a:pt x="4000" y="19566"/>
                  </a:cubicBezTo>
                  <a:cubicBezTo>
                    <a:pt x="4300" y="18971"/>
                    <a:pt x="5800" y="18375"/>
                    <a:pt x="7750" y="17704"/>
                  </a:cubicBezTo>
                  <a:cubicBezTo>
                    <a:pt x="9700" y="17034"/>
                    <a:pt x="12100" y="16289"/>
                    <a:pt x="14500" y="155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Line"/>
            <p:cNvSpPr/>
            <p:nvPr/>
          </p:nvSpPr>
          <p:spPr>
            <a:xfrm>
              <a:off x="5070028" y="3768984"/>
              <a:ext cx="100711" cy="386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379" extrusionOk="0">
                  <a:moveTo>
                    <a:pt x="0" y="2320"/>
                  </a:moveTo>
                  <a:cubicBezTo>
                    <a:pt x="0" y="1050"/>
                    <a:pt x="0" y="-221"/>
                    <a:pt x="1117" y="33"/>
                  </a:cubicBezTo>
                  <a:cubicBezTo>
                    <a:pt x="2235" y="287"/>
                    <a:pt x="4469" y="2066"/>
                    <a:pt x="7076" y="5243"/>
                  </a:cubicBezTo>
                  <a:cubicBezTo>
                    <a:pt x="9683" y="8419"/>
                    <a:pt x="12662" y="12993"/>
                    <a:pt x="15269" y="15915"/>
                  </a:cubicBezTo>
                  <a:cubicBezTo>
                    <a:pt x="17876" y="18838"/>
                    <a:pt x="20110" y="20108"/>
                    <a:pt x="20855" y="20744"/>
                  </a:cubicBezTo>
                  <a:cubicBezTo>
                    <a:pt x="21600" y="21379"/>
                    <a:pt x="20855" y="21379"/>
                    <a:pt x="20110" y="2137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Line"/>
            <p:cNvSpPr/>
            <p:nvPr/>
          </p:nvSpPr>
          <p:spPr>
            <a:xfrm>
              <a:off x="5038129" y="3989858"/>
              <a:ext cx="212662" cy="9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457"/>
                    <a:pt x="0" y="11314"/>
                    <a:pt x="3600" y="7714"/>
                  </a:cubicBezTo>
                  <a:cubicBezTo>
                    <a:pt x="7200" y="4114"/>
                    <a:pt x="14400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Line"/>
            <p:cNvSpPr/>
            <p:nvPr/>
          </p:nvSpPr>
          <p:spPr>
            <a:xfrm>
              <a:off x="5268512" y="3962323"/>
              <a:ext cx="155952" cy="21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8" extrusionOk="0">
                  <a:moveTo>
                    <a:pt x="9327" y="0"/>
                  </a:moveTo>
                  <a:cubicBezTo>
                    <a:pt x="6873" y="0"/>
                    <a:pt x="4418" y="0"/>
                    <a:pt x="2700" y="1102"/>
                  </a:cubicBezTo>
                  <a:cubicBezTo>
                    <a:pt x="982" y="2204"/>
                    <a:pt x="0" y="4408"/>
                    <a:pt x="0" y="6612"/>
                  </a:cubicBezTo>
                  <a:cubicBezTo>
                    <a:pt x="0" y="8816"/>
                    <a:pt x="982" y="11020"/>
                    <a:pt x="3927" y="13665"/>
                  </a:cubicBezTo>
                  <a:cubicBezTo>
                    <a:pt x="6873" y="16310"/>
                    <a:pt x="11782" y="19396"/>
                    <a:pt x="15464" y="20498"/>
                  </a:cubicBezTo>
                  <a:cubicBezTo>
                    <a:pt x="19145" y="21600"/>
                    <a:pt x="21600" y="20718"/>
                    <a:pt x="21600" y="17412"/>
                  </a:cubicBezTo>
                  <a:cubicBezTo>
                    <a:pt x="21600" y="14106"/>
                    <a:pt x="19145" y="8376"/>
                    <a:pt x="15464" y="5069"/>
                  </a:cubicBezTo>
                  <a:cubicBezTo>
                    <a:pt x="11782" y="1763"/>
                    <a:pt x="6873" y="882"/>
                    <a:pt x="1964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6" name="Line"/>
            <p:cNvSpPr/>
            <p:nvPr/>
          </p:nvSpPr>
          <p:spPr>
            <a:xfrm>
              <a:off x="5505984" y="3916431"/>
              <a:ext cx="138230" cy="282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2" extrusionOk="0">
                  <a:moveTo>
                    <a:pt x="0" y="3429"/>
                  </a:moveTo>
                  <a:cubicBezTo>
                    <a:pt x="0" y="1714"/>
                    <a:pt x="0" y="0"/>
                    <a:pt x="277" y="0"/>
                  </a:cubicBezTo>
                  <a:cubicBezTo>
                    <a:pt x="554" y="0"/>
                    <a:pt x="1108" y="1714"/>
                    <a:pt x="2769" y="4457"/>
                  </a:cubicBezTo>
                  <a:cubicBezTo>
                    <a:pt x="4431" y="7200"/>
                    <a:pt x="7200" y="10971"/>
                    <a:pt x="9415" y="14229"/>
                  </a:cubicBezTo>
                  <a:cubicBezTo>
                    <a:pt x="11631" y="17486"/>
                    <a:pt x="13292" y="20229"/>
                    <a:pt x="13292" y="20914"/>
                  </a:cubicBezTo>
                  <a:cubicBezTo>
                    <a:pt x="13292" y="21600"/>
                    <a:pt x="11631" y="20229"/>
                    <a:pt x="9692" y="18000"/>
                  </a:cubicBezTo>
                  <a:cubicBezTo>
                    <a:pt x="7754" y="15771"/>
                    <a:pt x="5538" y="12686"/>
                    <a:pt x="4431" y="10286"/>
                  </a:cubicBezTo>
                  <a:cubicBezTo>
                    <a:pt x="3323" y="7886"/>
                    <a:pt x="3323" y="6171"/>
                    <a:pt x="4708" y="5143"/>
                  </a:cubicBezTo>
                  <a:cubicBezTo>
                    <a:pt x="6092" y="4114"/>
                    <a:pt x="8862" y="3771"/>
                    <a:pt x="11908" y="3771"/>
                  </a:cubicBezTo>
                  <a:cubicBezTo>
                    <a:pt x="14954" y="3771"/>
                    <a:pt x="18277" y="4114"/>
                    <a:pt x="21600" y="44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7" name="Line"/>
            <p:cNvSpPr/>
            <p:nvPr/>
          </p:nvSpPr>
          <p:spPr>
            <a:xfrm>
              <a:off x="5771810" y="3934787"/>
              <a:ext cx="42533" cy="24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Line"/>
            <p:cNvSpPr/>
            <p:nvPr/>
          </p:nvSpPr>
          <p:spPr>
            <a:xfrm>
              <a:off x="5739911" y="3865949"/>
              <a:ext cx="10634" cy="82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Line"/>
            <p:cNvSpPr/>
            <p:nvPr/>
          </p:nvSpPr>
          <p:spPr>
            <a:xfrm>
              <a:off x="5867508" y="3921020"/>
              <a:ext cx="287093" cy="20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1" extrusionOk="0">
                  <a:moveTo>
                    <a:pt x="0" y="0"/>
                  </a:moveTo>
                  <a:cubicBezTo>
                    <a:pt x="1067" y="4696"/>
                    <a:pt x="2133" y="9391"/>
                    <a:pt x="3067" y="13383"/>
                  </a:cubicBezTo>
                  <a:cubicBezTo>
                    <a:pt x="4000" y="17374"/>
                    <a:pt x="4800" y="20661"/>
                    <a:pt x="5333" y="21130"/>
                  </a:cubicBezTo>
                  <a:cubicBezTo>
                    <a:pt x="5867" y="21600"/>
                    <a:pt x="6133" y="19252"/>
                    <a:pt x="6267" y="16904"/>
                  </a:cubicBezTo>
                  <a:cubicBezTo>
                    <a:pt x="6400" y="14557"/>
                    <a:pt x="6400" y="12209"/>
                    <a:pt x="6667" y="9861"/>
                  </a:cubicBezTo>
                  <a:cubicBezTo>
                    <a:pt x="6933" y="7513"/>
                    <a:pt x="7467" y="5165"/>
                    <a:pt x="8400" y="4696"/>
                  </a:cubicBezTo>
                  <a:cubicBezTo>
                    <a:pt x="9333" y="4226"/>
                    <a:pt x="10667" y="5635"/>
                    <a:pt x="11733" y="8217"/>
                  </a:cubicBezTo>
                  <a:cubicBezTo>
                    <a:pt x="12800" y="10800"/>
                    <a:pt x="13600" y="14557"/>
                    <a:pt x="14667" y="17139"/>
                  </a:cubicBezTo>
                  <a:cubicBezTo>
                    <a:pt x="15733" y="19722"/>
                    <a:pt x="17067" y="21130"/>
                    <a:pt x="18267" y="21130"/>
                  </a:cubicBezTo>
                  <a:cubicBezTo>
                    <a:pt x="19467" y="21130"/>
                    <a:pt x="20533" y="19722"/>
                    <a:pt x="21600" y="1831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Line"/>
            <p:cNvSpPr/>
            <p:nvPr/>
          </p:nvSpPr>
          <p:spPr>
            <a:xfrm>
              <a:off x="6058903" y="3936832"/>
              <a:ext cx="282108" cy="46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418" extrusionOk="0">
                  <a:moveTo>
                    <a:pt x="9600" y="1794"/>
                  </a:moveTo>
                  <a:cubicBezTo>
                    <a:pt x="8800" y="956"/>
                    <a:pt x="8000" y="117"/>
                    <a:pt x="7067" y="12"/>
                  </a:cubicBezTo>
                  <a:cubicBezTo>
                    <a:pt x="6133" y="-93"/>
                    <a:pt x="5067" y="536"/>
                    <a:pt x="4400" y="1375"/>
                  </a:cubicBezTo>
                  <a:cubicBezTo>
                    <a:pt x="3733" y="2214"/>
                    <a:pt x="3467" y="3262"/>
                    <a:pt x="3333" y="4311"/>
                  </a:cubicBezTo>
                  <a:cubicBezTo>
                    <a:pt x="3200" y="5359"/>
                    <a:pt x="3200" y="6408"/>
                    <a:pt x="3867" y="6932"/>
                  </a:cubicBezTo>
                  <a:cubicBezTo>
                    <a:pt x="4533" y="7457"/>
                    <a:pt x="5867" y="7457"/>
                    <a:pt x="6933" y="7037"/>
                  </a:cubicBezTo>
                  <a:cubicBezTo>
                    <a:pt x="8000" y="6618"/>
                    <a:pt x="8800" y="5779"/>
                    <a:pt x="9600" y="4940"/>
                  </a:cubicBezTo>
                  <a:cubicBezTo>
                    <a:pt x="10400" y="4101"/>
                    <a:pt x="11200" y="3262"/>
                    <a:pt x="12267" y="2843"/>
                  </a:cubicBezTo>
                  <a:cubicBezTo>
                    <a:pt x="13333" y="2423"/>
                    <a:pt x="14667" y="2423"/>
                    <a:pt x="16267" y="4625"/>
                  </a:cubicBezTo>
                  <a:cubicBezTo>
                    <a:pt x="17867" y="6827"/>
                    <a:pt x="19733" y="11231"/>
                    <a:pt x="20667" y="14167"/>
                  </a:cubicBezTo>
                  <a:cubicBezTo>
                    <a:pt x="21600" y="17103"/>
                    <a:pt x="21600" y="18571"/>
                    <a:pt x="18800" y="19620"/>
                  </a:cubicBezTo>
                  <a:cubicBezTo>
                    <a:pt x="16000" y="20668"/>
                    <a:pt x="10400" y="21297"/>
                    <a:pt x="6800" y="21402"/>
                  </a:cubicBezTo>
                  <a:cubicBezTo>
                    <a:pt x="3200" y="21507"/>
                    <a:pt x="1600" y="21088"/>
                    <a:pt x="0" y="206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Line"/>
            <p:cNvSpPr/>
            <p:nvPr/>
          </p:nvSpPr>
          <p:spPr>
            <a:xfrm>
              <a:off x="6616569" y="3609894"/>
              <a:ext cx="399310" cy="692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014" extrusionOk="0">
                  <a:moveTo>
                    <a:pt x="13836" y="3595"/>
                  </a:moveTo>
                  <a:cubicBezTo>
                    <a:pt x="13084" y="2480"/>
                    <a:pt x="12333" y="1365"/>
                    <a:pt x="10924" y="668"/>
                  </a:cubicBezTo>
                  <a:cubicBezTo>
                    <a:pt x="9516" y="-28"/>
                    <a:pt x="7450" y="-307"/>
                    <a:pt x="5571" y="459"/>
                  </a:cubicBezTo>
                  <a:cubicBezTo>
                    <a:pt x="3693" y="1226"/>
                    <a:pt x="2003" y="3038"/>
                    <a:pt x="970" y="5755"/>
                  </a:cubicBezTo>
                  <a:cubicBezTo>
                    <a:pt x="-63" y="8472"/>
                    <a:pt x="-439" y="12096"/>
                    <a:pt x="688" y="14883"/>
                  </a:cubicBezTo>
                  <a:cubicBezTo>
                    <a:pt x="1815" y="17670"/>
                    <a:pt x="4444" y="19621"/>
                    <a:pt x="8107" y="20457"/>
                  </a:cubicBezTo>
                  <a:cubicBezTo>
                    <a:pt x="11770" y="21293"/>
                    <a:pt x="16465" y="21014"/>
                    <a:pt x="21161" y="2073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Line"/>
            <p:cNvSpPr/>
            <p:nvPr/>
          </p:nvSpPr>
          <p:spPr>
            <a:xfrm>
              <a:off x="7006574" y="4044930"/>
              <a:ext cx="360196" cy="210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058" extrusionOk="0">
                  <a:moveTo>
                    <a:pt x="4368" y="5515"/>
                  </a:moveTo>
                  <a:cubicBezTo>
                    <a:pt x="3521" y="3677"/>
                    <a:pt x="2674" y="1838"/>
                    <a:pt x="1933" y="1838"/>
                  </a:cubicBezTo>
                  <a:cubicBezTo>
                    <a:pt x="1192" y="1838"/>
                    <a:pt x="556" y="3677"/>
                    <a:pt x="239" y="6434"/>
                  </a:cubicBezTo>
                  <a:cubicBezTo>
                    <a:pt x="-79" y="9191"/>
                    <a:pt x="-79" y="12868"/>
                    <a:pt x="239" y="15626"/>
                  </a:cubicBezTo>
                  <a:cubicBezTo>
                    <a:pt x="556" y="18383"/>
                    <a:pt x="1192" y="20221"/>
                    <a:pt x="2039" y="20681"/>
                  </a:cubicBezTo>
                  <a:cubicBezTo>
                    <a:pt x="2886" y="21140"/>
                    <a:pt x="3945" y="20221"/>
                    <a:pt x="4792" y="17464"/>
                  </a:cubicBezTo>
                  <a:cubicBezTo>
                    <a:pt x="5639" y="14706"/>
                    <a:pt x="6274" y="10111"/>
                    <a:pt x="6909" y="9191"/>
                  </a:cubicBezTo>
                  <a:cubicBezTo>
                    <a:pt x="7545" y="8272"/>
                    <a:pt x="8180" y="11030"/>
                    <a:pt x="8921" y="14017"/>
                  </a:cubicBezTo>
                  <a:cubicBezTo>
                    <a:pt x="9662" y="17004"/>
                    <a:pt x="10509" y="20221"/>
                    <a:pt x="11250" y="20911"/>
                  </a:cubicBezTo>
                  <a:cubicBezTo>
                    <a:pt x="11992" y="21600"/>
                    <a:pt x="12627" y="19762"/>
                    <a:pt x="12945" y="17694"/>
                  </a:cubicBezTo>
                  <a:cubicBezTo>
                    <a:pt x="13262" y="15626"/>
                    <a:pt x="13262" y="13328"/>
                    <a:pt x="13156" y="11030"/>
                  </a:cubicBezTo>
                  <a:cubicBezTo>
                    <a:pt x="13050" y="8732"/>
                    <a:pt x="12839" y="6434"/>
                    <a:pt x="13050" y="6434"/>
                  </a:cubicBezTo>
                  <a:cubicBezTo>
                    <a:pt x="13262" y="6434"/>
                    <a:pt x="13898" y="8732"/>
                    <a:pt x="14533" y="11949"/>
                  </a:cubicBezTo>
                  <a:cubicBezTo>
                    <a:pt x="15168" y="15166"/>
                    <a:pt x="15803" y="19302"/>
                    <a:pt x="16121" y="20221"/>
                  </a:cubicBezTo>
                  <a:cubicBezTo>
                    <a:pt x="16439" y="21140"/>
                    <a:pt x="16439" y="18843"/>
                    <a:pt x="16439" y="16545"/>
                  </a:cubicBezTo>
                  <a:cubicBezTo>
                    <a:pt x="16439" y="14247"/>
                    <a:pt x="16439" y="11949"/>
                    <a:pt x="17286" y="9191"/>
                  </a:cubicBezTo>
                  <a:cubicBezTo>
                    <a:pt x="18133" y="6434"/>
                    <a:pt x="19827" y="3217"/>
                    <a:pt x="21521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Line"/>
            <p:cNvSpPr/>
            <p:nvPr/>
          </p:nvSpPr>
          <p:spPr>
            <a:xfrm>
              <a:off x="7419934" y="3894537"/>
              <a:ext cx="222362" cy="39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130" extrusionOk="0">
                  <a:moveTo>
                    <a:pt x="0" y="2153"/>
                  </a:moveTo>
                  <a:cubicBezTo>
                    <a:pt x="0" y="925"/>
                    <a:pt x="0" y="-302"/>
                    <a:pt x="171" y="66"/>
                  </a:cubicBezTo>
                  <a:cubicBezTo>
                    <a:pt x="343" y="434"/>
                    <a:pt x="686" y="2398"/>
                    <a:pt x="1714" y="5834"/>
                  </a:cubicBezTo>
                  <a:cubicBezTo>
                    <a:pt x="2743" y="9271"/>
                    <a:pt x="4457" y="14180"/>
                    <a:pt x="6000" y="17125"/>
                  </a:cubicBezTo>
                  <a:cubicBezTo>
                    <a:pt x="7543" y="20071"/>
                    <a:pt x="8914" y="21053"/>
                    <a:pt x="9771" y="20807"/>
                  </a:cubicBezTo>
                  <a:cubicBezTo>
                    <a:pt x="10629" y="20562"/>
                    <a:pt x="10971" y="19089"/>
                    <a:pt x="11829" y="16880"/>
                  </a:cubicBezTo>
                  <a:cubicBezTo>
                    <a:pt x="12686" y="14671"/>
                    <a:pt x="14057" y="11725"/>
                    <a:pt x="15600" y="10130"/>
                  </a:cubicBezTo>
                  <a:cubicBezTo>
                    <a:pt x="17143" y="8534"/>
                    <a:pt x="18857" y="8289"/>
                    <a:pt x="19886" y="8780"/>
                  </a:cubicBezTo>
                  <a:cubicBezTo>
                    <a:pt x="20914" y="9271"/>
                    <a:pt x="21257" y="10498"/>
                    <a:pt x="21429" y="11725"/>
                  </a:cubicBezTo>
                  <a:cubicBezTo>
                    <a:pt x="21600" y="12953"/>
                    <a:pt x="21600" y="14180"/>
                    <a:pt x="20400" y="15775"/>
                  </a:cubicBezTo>
                  <a:cubicBezTo>
                    <a:pt x="19200" y="17371"/>
                    <a:pt x="16800" y="19334"/>
                    <a:pt x="14743" y="20316"/>
                  </a:cubicBezTo>
                  <a:cubicBezTo>
                    <a:pt x="12686" y="21298"/>
                    <a:pt x="10971" y="21298"/>
                    <a:pt x="11143" y="20807"/>
                  </a:cubicBezTo>
                  <a:cubicBezTo>
                    <a:pt x="11314" y="20316"/>
                    <a:pt x="13371" y="19334"/>
                    <a:pt x="15429" y="183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Line"/>
            <p:cNvSpPr/>
            <p:nvPr/>
          </p:nvSpPr>
          <p:spPr>
            <a:xfrm>
              <a:off x="7707027" y="4067370"/>
              <a:ext cx="113421" cy="2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4" extrusionOk="0">
                  <a:moveTo>
                    <a:pt x="8100" y="3268"/>
                  </a:moveTo>
                  <a:cubicBezTo>
                    <a:pt x="6075" y="5106"/>
                    <a:pt x="4050" y="6944"/>
                    <a:pt x="3713" y="9931"/>
                  </a:cubicBezTo>
                  <a:cubicBezTo>
                    <a:pt x="3375" y="12919"/>
                    <a:pt x="4725" y="17055"/>
                    <a:pt x="7088" y="19123"/>
                  </a:cubicBezTo>
                  <a:cubicBezTo>
                    <a:pt x="9450" y="21191"/>
                    <a:pt x="12825" y="21191"/>
                    <a:pt x="15863" y="20502"/>
                  </a:cubicBezTo>
                  <a:cubicBezTo>
                    <a:pt x="18900" y="19812"/>
                    <a:pt x="21600" y="18434"/>
                    <a:pt x="21600" y="14987"/>
                  </a:cubicBezTo>
                  <a:cubicBezTo>
                    <a:pt x="21600" y="11540"/>
                    <a:pt x="18900" y="6025"/>
                    <a:pt x="15863" y="3038"/>
                  </a:cubicBezTo>
                  <a:cubicBezTo>
                    <a:pt x="12825" y="51"/>
                    <a:pt x="9450" y="-409"/>
                    <a:pt x="6750" y="280"/>
                  </a:cubicBezTo>
                  <a:cubicBezTo>
                    <a:pt x="4050" y="970"/>
                    <a:pt x="2025" y="2808"/>
                    <a:pt x="0" y="46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5" name="Line"/>
            <p:cNvSpPr/>
            <p:nvPr/>
          </p:nvSpPr>
          <p:spPr>
            <a:xfrm>
              <a:off x="7887789" y="3797110"/>
              <a:ext cx="350893" cy="45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1" extrusionOk="0">
                  <a:moveTo>
                    <a:pt x="0" y="0"/>
                  </a:moveTo>
                  <a:cubicBezTo>
                    <a:pt x="1091" y="3636"/>
                    <a:pt x="2182" y="7271"/>
                    <a:pt x="2836" y="9945"/>
                  </a:cubicBezTo>
                  <a:cubicBezTo>
                    <a:pt x="3491" y="12618"/>
                    <a:pt x="3709" y="14329"/>
                    <a:pt x="4145" y="15933"/>
                  </a:cubicBezTo>
                  <a:cubicBezTo>
                    <a:pt x="4582" y="17537"/>
                    <a:pt x="5236" y="19034"/>
                    <a:pt x="5564" y="19248"/>
                  </a:cubicBezTo>
                  <a:cubicBezTo>
                    <a:pt x="5891" y="19461"/>
                    <a:pt x="5891" y="18392"/>
                    <a:pt x="6000" y="16788"/>
                  </a:cubicBezTo>
                  <a:cubicBezTo>
                    <a:pt x="6109" y="15184"/>
                    <a:pt x="6327" y="13046"/>
                    <a:pt x="6873" y="11442"/>
                  </a:cubicBezTo>
                  <a:cubicBezTo>
                    <a:pt x="7418" y="9838"/>
                    <a:pt x="8291" y="8768"/>
                    <a:pt x="9273" y="8127"/>
                  </a:cubicBezTo>
                  <a:cubicBezTo>
                    <a:pt x="10255" y="7485"/>
                    <a:pt x="11345" y="7271"/>
                    <a:pt x="12218" y="7699"/>
                  </a:cubicBezTo>
                  <a:cubicBezTo>
                    <a:pt x="13091" y="8127"/>
                    <a:pt x="13745" y="9196"/>
                    <a:pt x="14400" y="11014"/>
                  </a:cubicBezTo>
                  <a:cubicBezTo>
                    <a:pt x="15055" y="12832"/>
                    <a:pt x="15709" y="15398"/>
                    <a:pt x="16364" y="17323"/>
                  </a:cubicBezTo>
                  <a:cubicBezTo>
                    <a:pt x="17018" y="19248"/>
                    <a:pt x="17673" y="20531"/>
                    <a:pt x="18545" y="21065"/>
                  </a:cubicBezTo>
                  <a:cubicBezTo>
                    <a:pt x="19418" y="21600"/>
                    <a:pt x="20509" y="21386"/>
                    <a:pt x="21600" y="2117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6" name="Line"/>
            <p:cNvSpPr/>
            <p:nvPr/>
          </p:nvSpPr>
          <p:spPr>
            <a:xfrm>
              <a:off x="8281213" y="4070016"/>
              <a:ext cx="198484" cy="53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6" extrusionOk="0">
                  <a:moveTo>
                    <a:pt x="0" y="98"/>
                  </a:moveTo>
                  <a:cubicBezTo>
                    <a:pt x="386" y="1013"/>
                    <a:pt x="771" y="1929"/>
                    <a:pt x="1736" y="2661"/>
                  </a:cubicBezTo>
                  <a:cubicBezTo>
                    <a:pt x="2700" y="3393"/>
                    <a:pt x="4243" y="3942"/>
                    <a:pt x="5593" y="3851"/>
                  </a:cubicBezTo>
                  <a:cubicBezTo>
                    <a:pt x="6943" y="3759"/>
                    <a:pt x="8100" y="3027"/>
                    <a:pt x="9064" y="2112"/>
                  </a:cubicBezTo>
                  <a:cubicBezTo>
                    <a:pt x="10029" y="1196"/>
                    <a:pt x="10800" y="98"/>
                    <a:pt x="11764" y="7"/>
                  </a:cubicBezTo>
                  <a:cubicBezTo>
                    <a:pt x="12729" y="-85"/>
                    <a:pt x="13886" y="830"/>
                    <a:pt x="15429" y="3393"/>
                  </a:cubicBezTo>
                  <a:cubicBezTo>
                    <a:pt x="16971" y="5956"/>
                    <a:pt x="18900" y="10166"/>
                    <a:pt x="20057" y="12912"/>
                  </a:cubicBezTo>
                  <a:cubicBezTo>
                    <a:pt x="21214" y="15657"/>
                    <a:pt x="21600" y="16939"/>
                    <a:pt x="21600" y="18129"/>
                  </a:cubicBezTo>
                  <a:cubicBezTo>
                    <a:pt x="21600" y="19318"/>
                    <a:pt x="21214" y="20417"/>
                    <a:pt x="19671" y="20966"/>
                  </a:cubicBezTo>
                  <a:cubicBezTo>
                    <a:pt x="18129" y="21515"/>
                    <a:pt x="15429" y="21515"/>
                    <a:pt x="12343" y="20417"/>
                  </a:cubicBezTo>
                  <a:cubicBezTo>
                    <a:pt x="9257" y="19318"/>
                    <a:pt x="5786" y="17122"/>
                    <a:pt x="2314" y="1492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Line"/>
            <p:cNvSpPr/>
            <p:nvPr/>
          </p:nvSpPr>
          <p:spPr>
            <a:xfrm>
              <a:off x="8550584" y="3892902"/>
              <a:ext cx="432412" cy="36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5" extrusionOk="0">
                  <a:moveTo>
                    <a:pt x="4072" y="10434"/>
                  </a:moveTo>
                  <a:cubicBezTo>
                    <a:pt x="3541" y="9367"/>
                    <a:pt x="3010" y="8300"/>
                    <a:pt x="2390" y="8167"/>
                  </a:cubicBezTo>
                  <a:cubicBezTo>
                    <a:pt x="1771" y="8034"/>
                    <a:pt x="1062" y="8834"/>
                    <a:pt x="620" y="10434"/>
                  </a:cubicBezTo>
                  <a:cubicBezTo>
                    <a:pt x="177" y="12034"/>
                    <a:pt x="0" y="14434"/>
                    <a:pt x="0" y="16300"/>
                  </a:cubicBezTo>
                  <a:cubicBezTo>
                    <a:pt x="0" y="18167"/>
                    <a:pt x="177" y="19500"/>
                    <a:pt x="708" y="20300"/>
                  </a:cubicBezTo>
                  <a:cubicBezTo>
                    <a:pt x="1239" y="21100"/>
                    <a:pt x="2125" y="21367"/>
                    <a:pt x="3275" y="19767"/>
                  </a:cubicBezTo>
                  <a:cubicBezTo>
                    <a:pt x="4426" y="18167"/>
                    <a:pt x="5843" y="14700"/>
                    <a:pt x="6462" y="11500"/>
                  </a:cubicBezTo>
                  <a:cubicBezTo>
                    <a:pt x="7082" y="8300"/>
                    <a:pt x="6905" y="5367"/>
                    <a:pt x="6639" y="3234"/>
                  </a:cubicBezTo>
                  <a:cubicBezTo>
                    <a:pt x="6374" y="1100"/>
                    <a:pt x="6020" y="-233"/>
                    <a:pt x="5843" y="34"/>
                  </a:cubicBezTo>
                  <a:cubicBezTo>
                    <a:pt x="5666" y="300"/>
                    <a:pt x="5666" y="2167"/>
                    <a:pt x="6108" y="5500"/>
                  </a:cubicBezTo>
                  <a:cubicBezTo>
                    <a:pt x="6551" y="8834"/>
                    <a:pt x="7436" y="13634"/>
                    <a:pt x="8144" y="16700"/>
                  </a:cubicBezTo>
                  <a:cubicBezTo>
                    <a:pt x="8852" y="19767"/>
                    <a:pt x="9384" y="21100"/>
                    <a:pt x="9915" y="21234"/>
                  </a:cubicBezTo>
                  <a:cubicBezTo>
                    <a:pt x="10446" y="21367"/>
                    <a:pt x="10977" y="20300"/>
                    <a:pt x="11420" y="19100"/>
                  </a:cubicBezTo>
                  <a:cubicBezTo>
                    <a:pt x="11862" y="17900"/>
                    <a:pt x="12216" y="16567"/>
                    <a:pt x="12482" y="14967"/>
                  </a:cubicBezTo>
                  <a:cubicBezTo>
                    <a:pt x="12748" y="13367"/>
                    <a:pt x="12925" y="11500"/>
                    <a:pt x="13190" y="11634"/>
                  </a:cubicBezTo>
                  <a:cubicBezTo>
                    <a:pt x="13456" y="11767"/>
                    <a:pt x="13810" y="13900"/>
                    <a:pt x="14164" y="15767"/>
                  </a:cubicBezTo>
                  <a:cubicBezTo>
                    <a:pt x="14518" y="17634"/>
                    <a:pt x="14872" y="19234"/>
                    <a:pt x="14872" y="19367"/>
                  </a:cubicBezTo>
                  <a:cubicBezTo>
                    <a:pt x="14872" y="19500"/>
                    <a:pt x="14518" y="18167"/>
                    <a:pt x="14252" y="16300"/>
                  </a:cubicBezTo>
                  <a:cubicBezTo>
                    <a:pt x="13987" y="14434"/>
                    <a:pt x="13810" y="12034"/>
                    <a:pt x="13810" y="10167"/>
                  </a:cubicBezTo>
                  <a:cubicBezTo>
                    <a:pt x="13810" y="8300"/>
                    <a:pt x="13987" y="6967"/>
                    <a:pt x="15315" y="6834"/>
                  </a:cubicBezTo>
                  <a:cubicBezTo>
                    <a:pt x="16643" y="6700"/>
                    <a:pt x="19121" y="7767"/>
                    <a:pt x="21600" y="883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8" name="Line"/>
            <p:cNvSpPr/>
            <p:nvPr/>
          </p:nvSpPr>
          <p:spPr>
            <a:xfrm>
              <a:off x="8972362" y="3904803"/>
              <a:ext cx="382791" cy="49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8" extrusionOk="0">
                  <a:moveTo>
                    <a:pt x="4200" y="8429"/>
                  </a:moveTo>
                  <a:cubicBezTo>
                    <a:pt x="3200" y="8627"/>
                    <a:pt x="2200" y="8825"/>
                    <a:pt x="1400" y="9816"/>
                  </a:cubicBezTo>
                  <a:cubicBezTo>
                    <a:pt x="600" y="10807"/>
                    <a:pt x="0" y="12591"/>
                    <a:pt x="0" y="13879"/>
                  </a:cubicBezTo>
                  <a:cubicBezTo>
                    <a:pt x="0" y="15167"/>
                    <a:pt x="600" y="15959"/>
                    <a:pt x="1400" y="16356"/>
                  </a:cubicBezTo>
                  <a:cubicBezTo>
                    <a:pt x="2200" y="16752"/>
                    <a:pt x="3200" y="16752"/>
                    <a:pt x="4200" y="15761"/>
                  </a:cubicBezTo>
                  <a:cubicBezTo>
                    <a:pt x="5200" y="14770"/>
                    <a:pt x="6200" y="12789"/>
                    <a:pt x="6600" y="11203"/>
                  </a:cubicBezTo>
                  <a:cubicBezTo>
                    <a:pt x="7000" y="9618"/>
                    <a:pt x="6800" y="8429"/>
                    <a:pt x="6700" y="8330"/>
                  </a:cubicBezTo>
                  <a:cubicBezTo>
                    <a:pt x="6600" y="8231"/>
                    <a:pt x="6600" y="9222"/>
                    <a:pt x="6600" y="10312"/>
                  </a:cubicBezTo>
                  <a:cubicBezTo>
                    <a:pt x="6600" y="11402"/>
                    <a:pt x="6600" y="12591"/>
                    <a:pt x="7500" y="13879"/>
                  </a:cubicBezTo>
                  <a:cubicBezTo>
                    <a:pt x="8400" y="15167"/>
                    <a:pt x="10200" y="16554"/>
                    <a:pt x="11800" y="16356"/>
                  </a:cubicBezTo>
                  <a:cubicBezTo>
                    <a:pt x="13400" y="16158"/>
                    <a:pt x="14800" y="14374"/>
                    <a:pt x="15500" y="11798"/>
                  </a:cubicBezTo>
                  <a:cubicBezTo>
                    <a:pt x="16200" y="9222"/>
                    <a:pt x="16200" y="5853"/>
                    <a:pt x="16100" y="3574"/>
                  </a:cubicBezTo>
                  <a:cubicBezTo>
                    <a:pt x="16000" y="1295"/>
                    <a:pt x="15800" y="106"/>
                    <a:pt x="15700" y="7"/>
                  </a:cubicBezTo>
                  <a:cubicBezTo>
                    <a:pt x="15600" y="-92"/>
                    <a:pt x="15600" y="899"/>
                    <a:pt x="16200" y="4069"/>
                  </a:cubicBezTo>
                  <a:cubicBezTo>
                    <a:pt x="16800" y="7240"/>
                    <a:pt x="18000" y="12591"/>
                    <a:pt x="19000" y="15860"/>
                  </a:cubicBezTo>
                  <a:cubicBezTo>
                    <a:pt x="20000" y="19130"/>
                    <a:pt x="20800" y="20319"/>
                    <a:pt x="21600" y="2150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Line"/>
            <p:cNvSpPr/>
            <p:nvPr/>
          </p:nvSpPr>
          <p:spPr>
            <a:xfrm>
              <a:off x="9185023" y="4136398"/>
              <a:ext cx="159496" cy="7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7" extrusionOk="0">
                  <a:moveTo>
                    <a:pt x="0" y="20417"/>
                  </a:moveTo>
                  <a:cubicBezTo>
                    <a:pt x="4800" y="12793"/>
                    <a:pt x="9600" y="5170"/>
                    <a:pt x="13200" y="1993"/>
                  </a:cubicBezTo>
                  <a:cubicBezTo>
                    <a:pt x="16800" y="-1183"/>
                    <a:pt x="19200" y="88"/>
                    <a:pt x="21600" y="13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Line"/>
            <p:cNvSpPr/>
            <p:nvPr/>
          </p:nvSpPr>
          <p:spPr>
            <a:xfrm>
              <a:off x="9334080" y="3965811"/>
              <a:ext cx="265633" cy="29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0713" extrusionOk="0">
                  <a:moveTo>
                    <a:pt x="1689" y="8335"/>
                  </a:moveTo>
                  <a:cubicBezTo>
                    <a:pt x="2542" y="9606"/>
                    <a:pt x="3395" y="10876"/>
                    <a:pt x="4816" y="11512"/>
                  </a:cubicBezTo>
                  <a:cubicBezTo>
                    <a:pt x="6237" y="12147"/>
                    <a:pt x="8226" y="12147"/>
                    <a:pt x="9932" y="10876"/>
                  </a:cubicBezTo>
                  <a:cubicBezTo>
                    <a:pt x="11637" y="9606"/>
                    <a:pt x="13058" y="7065"/>
                    <a:pt x="13342" y="5159"/>
                  </a:cubicBezTo>
                  <a:cubicBezTo>
                    <a:pt x="13626" y="3253"/>
                    <a:pt x="12774" y="1982"/>
                    <a:pt x="10926" y="1029"/>
                  </a:cubicBezTo>
                  <a:cubicBezTo>
                    <a:pt x="9079" y="76"/>
                    <a:pt x="6237" y="-559"/>
                    <a:pt x="4105" y="712"/>
                  </a:cubicBezTo>
                  <a:cubicBezTo>
                    <a:pt x="1974" y="1982"/>
                    <a:pt x="553" y="5159"/>
                    <a:pt x="126" y="8653"/>
                  </a:cubicBezTo>
                  <a:cubicBezTo>
                    <a:pt x="-300" y="12147"/>
                    <a:pt x="268" y="15959"/>
                    <a:pt x="3111" y="18182"/>
                  </a:cubicBezTo>
                  <a:cubicBezTo>
                    <a:pt x="5953" y="20406"/>
                    <a:pt x="11068" y="21041"/>
                    <a:pt x="14479" y="20565"/>
                  </a:cubicBezTo>
                  <a:cubicBezTo>
                    <a:pt x="17889" y="20088"/>
                    <a:pt x="19595" y="18500"/>
                    <a:pt x="21300" y="1691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Line"/>
            <p:cNvSpPr/>
            <p:nvPr/>
          </p:nvSpPr>
          <p:spPr>
            <a:xfrm>
              <a:off x="9602315" y="3983614"/>
              <a:ext cx="155226" cy="40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342" extrusionOk="0">
                  <a:moveTo>
                    <a:pt x="12608" y="1787"/>
                  </a:moveTo>
                  <a:cubicBezTo>
                    <a:pt x="10688" y="1058"/>
                    <a:pt x="8768" y="330"/>
                    <a:pt x="6608" y="88"/>
                  </a:cubicBezTo>
                  <a:cubicBezTo>
                    <a:pt x="4448" y="-155"/>
                    <a:pt x="2048" y="88"/>
                    <a:pt x="848" y="1058"/>
                  </a:cubicBezTo>
                  <a:cubicBezTo>
                    <a:pt x="-352" y="2029"/>
                    <a:pt x="-352" y="3728"/>
                    <a:pt x="1328" y="5791"/>
                  </a:cubicBezTo>
                  <a:cubicBezTo>
                    <a:pt x="3008" y="7854"/>
                    <a:pt x="6368" y="10281"/>
                    <a:pt x="9008" y="12101"/>
                  </a:cubicBezTo>
                  <a:cubicBezTo>
                    <a:pt x="11648" y="13921"/>
                    <a:pt x="13568" y="15135"/>
                    <a:pt x="15968" y="16591"/>
                  </a:cubicBezTo>
                  <a:cubicBezTo>
                    <a:pt x="18368" y="18047"/>
                    <a:pt x="21248" y="19746"/>
                    <a:pt x="21008" y="20596"/>
                  </a:cubicBezTo>
                  <a:cubicBezTo>
                    <a:pt x="20768" y="21445"/>
                    <a:pt x="17408" y="21445"/>
                    <a:pt x="14048" y="21202"/>
                  </a:cubicBezTo>
                  <a:cubicBezTo>
                    <a:pt x="10688" y="20960"/>
                    <a:pt x="7328" y="20474"/>
                    <a:pt x="3968" y="1998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Line"/>
            <p:cNvSpPr/>
            <p:nvPr/>
          </p:nvSpPr>
          <p:spPr>
            <a:xfrm>
              <a:off x="9929337" y="4278982"/>
              <a:ext cx="10634" cy="5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Line"/>
            <p:cNvSpPr/>
            <p:nvPr/>
          </p:nvSpPr>
          <p:spPr>
            <a:xfrm>
              <a:off x="10173897" y="3934787"/>
              <a:ext cx="521021" cy="20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02" y="15840"/>
                    <a:pt x="9404" y="10080"/>
                    <a:pt x="13004" y="6480"/>
                  </a:cubicBezTo>
                  <a:cubicBezTo>
                    <a:pt x="16604" y="2880"/>
                    <a:pt x="19102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4" name="Line"/>
            <p:cNvSpPr/>
            <p:nvPr/>
          </p:nvSpPr>
          <p:spPr>
            <a:xfrm>
              <a:off x="10621299" y="3798685"/>
              <a:ext cx="275521" cy="32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9" h="21497" extrusionOk="0">
                  <a:moveTo>
                    <a:pt x="2339" y="1697"/>
                  </a:moveTo>
                  <a:cubicBezTo>
                    <a:pt x="1005" y="1097"/>
                    <a:pt x="-328" y="497"/>
                    <a:pt x="72" y="197"/>
                  </a:cubicBezTo>
                  <a:cubicBezTo>
                    <a:pt x="472" y="-103"/>
                    <a:pt x="2605" y="-103"/>
                    <a:pt x="6072" y="497"/>
                  </a:cubicBezTo>
                  <a:cubicBezTo>
                    <a:pt x="9539" y="1097"/>
                    <a:pt x="14339" y="2297"/>
                    <a:pt x="17272" y="3347"/>
                  </a:cubicBezTo>
                  <a:cubicBezTo>
                    <a:pt x="20205" y="4397"/>
                    <a:pt x="21272" y="5297"/>
                    <a:pt x="20472" y="8297"/>
                  </a:cubicBezTo>
                  <a:cubicBezTo>
                    <a:pt x="19672" y="11297"/>
                    <a:pt x="17005" y="16397"/>
                    <a:pt x="14339" y="2149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5" name="Line"/>
            <p:cNvSpPr/>
            <p:nvPr/>
          </p:nvSpPr>
          <p:spPr>
            <a:xfrm>
              <a:off x="11093229" y="3443233"/>
              <a:ext cx="175875" cy="50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197" extrusionOk="0">
                  <a:moveTo>
                    <a:pt x="1996" y="2124"/>
                  </a:moveTo>
                  <a:cubicBezTo>
                    <a:pt x="1132" y="977"/>
                    <a:pt x="268" y="-170"/>
                    <a:pt x="52" y="21"/>
                  </a:cubicBezTo>
                  <a:cubicBezTo>
                    <a:pt x="-164" y="212"/>
                    <a:pt x="268" y="1742"/>
                    <a:pt x="1780" y="4418"/>
                  </a:cubicBezTo>
                  <a:cubicBezTo>
                    <a:pt x="3292" y="7094"/>
                    <a:pt x="5884" y="10917"/>
                    <a:pt x="8260" y="13975"/>
                  </a:cubicBezTo>
                  <a:cubicBezTo>
                    <a:pt x="10636" y="17034"/>
                    <a:pt x="12796" y="19327"/>
                    <a:pt x="14956" y="20379"/>
                  </a:cubicBezTo>
                  <a:cubicBezTo>
                    <a:pt x="17116" y="21430"/>
                    <a:pt x="19276" y="21239"/>
                    <a:pt x="21436" y="2104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Line"/>
            <p:cNvSpPr/>
            <p:nvPr/>
          </p:nvSpPr>
          <p:spPr>
            <a:xfrm>
              <a:off x="11332901" y="3714503"/>
              <a:ext cx="134687" cy="19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9" extrusionOk="0">
                  <a:moveTo>
                    <a:pt x="5116" y="4418"/>
                  </a:moveTo>
                  <a:cubicBezTo>
                    <a:pt x="4547" y="6873"/>
                    <a:pt x="3979" y="9327"/>
                    <a:pt x="5116" y="12027"/>
                  </a:cubicBezTo>
                  <a:cubicBezTo>
                    <a:pt x="6253" y="14727"/>
                    <a:pt x="9095" y="17673"/>
                    <a:pt x="11937" y="19391"/>
                  </a:cubicBezTo>
                  <a:cubicBezTo>
                    <a:pt x="14779" y="21109"/>
                    <a:pt x="17621" y="21600"/>
                    <a:pt x="19326" y="20618"/>
                  </a:cubicBezTo>
                  <a:cubicBezTo>
                    <a:pt x="21032" y="19636"/>
                    <a:pt x="21600" y="17182"/>
                    <a:pt x="21600" y="14727"/>
                  </a:cubicBezTo>
                  <a:cubicBezTo>
                    <a:pt x="21600" y="12273"/>
                    <a:pt x="21032" y="9818"/>
                    <a:pt x="17337" y="7364"/>
                  </a:cubicBezTo>
                  <a:cubicBezTo>
                    <a:pt x="13642" y="4909"/>
                    <a:pt x="6821" y="2455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Line"/>
            <p:cNvSpPr/>
            <p:nvPr/>
          </p:nvSpPr>
          <p:spPr>
            <a:xfrm>
              <a:off x="11524296" y="3659432"/>
              <a:ext cx="265828" cy="26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4547"/>
                    <a:pt x="2880" y="9095"/>
                    <a:pt x="4176" y="12884"/>
                  </a:cubicBezTo>
                  <a:cubicBezTo>
                    <a:pt x="5472" y="16674"/>
                    <a:pt x="6624" y="19705"/>
                    <a:pt x="7344" y="19516"/>
                  </a:cubicBezTo>
                  <a:cubicBezTo>
                    <a:pt x="8064" y="19326"/>
                    <a:pt x="8352" y="15916"/>
                    <a:pt x="8640" y="13263"/>
                  </a:cubicBezTo>
                  <a:cubicBezTo>
                    <a:pt x="8928" y="10611"/>
                    <a:pt x="9216" y="8716"/>
                    <a:pt x="9648" y="6632"/>
                  </a:cubicBezTo>
                  <a:cubicBezTo>
                    <a:pt x="10080" y="4547"/>
                    <a:pt x="10656" y="2274"/>
                    <a:pt x="11520" y="1895"/>
                  </a:cubicBezTo>
                  <a:cubicBezTo>
                    <a:pt x="12384" y="1516"/>
                    <a:pt x="13536" y="3032"/>
                    <a:pt x="15264" y="6632"/>
                  </a:cubicBezTo>
                  <a:cubicBezTo>
                    <a:pt x="16992" y="10232"/>
                    <a:pt x="19296" y="1591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Line"/>
            <p:cNvSpPr/>
            <p:nvPr/>
          </p:nvSpPr>
          <p:spPr>
            <a:xfrm>
              <a:off x="11833872" y="3597283"/>
              <a:ext cx="176002" cy="691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424" extrusionOk="0">
                  <a:moveTo>
                    <a:pt x="6332" y="1072"/>
                  </a:moveTo>
                  <a:cubicBezTo>
                    <a:pt x="5036" y="503"/>
                    <a:pt x="3740" y="-65"/>
                    <a:pt x="2660" y="6"/>
                  </a:cubicBezTo>
                  <a:cubicBezTo>
                    <a:pt x="1580" y="77"/>
                    <a:pt x="716" y="788"/>
                    <a:pt x="284" y="1924"/>
                  </a:cubicBezTo>
                  <a:cubicBezTo>
                    <a:pt x="-148" y="3061"/>
                    <a:pt x="-148" y="4624"/>
                    <a:pt x="716" y="5761"/>
                  </a:cubicBezTo>
                  <a:cubicBezTo>
                    <a:pt x="1580" y="6898"/>
                    <a:pt x="3308" y="7609"/>
                    <a:pt x="4820" y="7680"/>
                  </a:cubicBezTo>
                  <a:cubicBezTo>
                    <a:pt x="6332" y="7751"/>
                    <a:pt x="7628" y="7182"/>
                    <a:pt x="8708" y="6472"/>
                  </a:cubicBezTo>
                  <a:cubicBezTo>
                    <a:pt x="9788" y="5761"/>
                    <a:pt x="10652" y="4909"/>
                    <a:pt x="11300" y="4056"/>
                  </a:cubicBezTo>
                  <a:cubicBezTo>
                    <a:pt x="11948" y="3203"/>
                    <a:pt x="12380" y="2351"/>
                    <a:pt x="13028" y="2280"/>
                  </a:cubicBezTo>
                  <a:cubicBezTo>
                    <a:pt x="13676" y="2209"/>
                    <a:pt x="14540" y="2919"/>
                    <a:pt x="15836" y="4909"/>
                  </a:cubicBezTo>
                  <a:cubicBezTo>
                    <a:pt x="17132" y="6898"/>
                    <a:pt x="18860" y="10167"/>
                    <a:pt x="19940" y="12796"/>
                  </a:cubicBezTo>
                  <a:cubicBezTo>
                    <a:pt x="21020" y="15424"/>
                    <a:pt x="21452" y="17414"/>
                    <a:pt x="21452" y="18764"/>
                  </a:cubicBezTo>
                  <a:cubicBezTo>
                    <a:pt x="21452" y="20114"/>
                    <a:pt x="21020" y="20824"/>
                    <a:pt x="19292" y="21180"/>
                  </a:cubicBezTo>
                  <a:cubicBezTo>
                    <a:pt x="17564" y="21535"/>
                    <a:pt x="14540" y="21535"/>
                    <a:pt x="11300" y="20967"/>
                  </a:cubicBezTo>
                  <a:cubicBezTo>
                    <a:pt x="8060" y="20398"/>
                    <a:pt x="4604" y="19261"/>
                    <a:pt x="1148" y="1812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Line"/>
            <p:cNvSpPr/>
            <p:nvPr/>
          </p:nvSpPr>
          <p:spPr>
            <a:xfrm>
              <a:off x="12168206" y="3527961"/>
              <a:ext cx="291801" cy="41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174" extrusionOk="0">
                  <a:moveTo>
                    <a:pt x="12684" y="1080"/>
                  </a:moveTo>
                  <a:cubicBezTo>
                    <a:pt x="11399" y="383"/>
                    <a:pt x="10113" y="-314"/>
                    <a:pt x="7927" y="151"/>
                  </a:cubicBezTo>
                  <a:cubicBezTo>
                    <a:pt x="5741" y="615"/>
                    <a:pt x="2656" y="2241"/>
                    <a:pt x="1113" y="5260"/>
                  </a:cubicBezTo>
                  <a:cubicBezTo>
                    <a:pt x="-430" y="8280"/>
                    <a:pt x="-430" y="12692"/>
                    <a:pt x="1499" y="15944"/>
                  </a:cubicBezTo>
                  <a:cubicBezTo>
                    <a:pt x="3427" y="19196"/>
                    <a:pt x="7284" y="21286"/>
                    <a:pt x="10884" y="21170"/>
                  </a:cubicBezTo>
                  <a:cubicBezTo>
                    <a:pt x="14484" y="21054"/>
                    <a:pt x="17827" y="18731"/>
                    <a:pt x="21170" y="1640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Line"/>
            <p:cNvSpPr/>
            <p:nvPr/>
          </p:nvSpPr>
          <p:spPr>
            <a:xfrm>
              <a:off x="12450702" y="3257714"/>
              <a:ext cx="338929" cy="647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458" extrusionOk="0">
                  <a:moveTo>
                    <a:pt x="1266" y="1450"/>
                  </a:moveTo>
                  <a:cubicBezTo>
                    <a:pt x="816" y="690"/>
                    <a:pt x="366" y="-71"/>
                    <a:pt x="141" y="5"/>
                  </a:cubicBezTo>
                  <a:cubicBezTo>
                    <a:pt x="-84" y="81"/>
                    <a:pt x="-84" y="994"/>
                    <a:pt x="479" y="3428"/>
                  </a:cubicBezTo>
                  <a:cubicBezTo>
                    <a:pt x="1041" y="5861"/>
                    <a:pt x="2166" y="9816"/>
                    <a:pt x="3066" y="12706"/>
                  </a:cubicBezTo>
                  <a:cubicBezTo>
                    <a:pt x="3966" y="15597"/>
                    <a:pt x="4641" y="17422"/>
                    <a:pt x="5429" y="18867"/>
                  </a:cubicBezTo>
                  <a:cubicBezTo>
                    <a:pt x="6216" y="20312"/>
                    <a:pt x="7116" y="21377"/>
                    <a:pt x="7679" y="21453"/>
                  </a:cubicBezTo>
                  <a:cubicBezTo>
                    <a:pt x="8241" y="21529"/>
                    <a:pt x="8466" y="20616"/>
                    <a:pt x="9029" y="18639"/>
                  </a:cubicBezTo>
                  <a:cubicBezTo>
                    <a:pt x="9591" y="16661"/>
                    <a:pt x="10491" y="13619"/>
                    <a:pt x="11504" y="11718"/>
                  </a:cubicBezTo>
                  <a:cubicBezTo>
                    <a:pt x="12516" y="9816"/>
                    <a:pt x="13641" y="9056"/>
                    <a:pt x="14541" y="8980"/>
                  </a:cubicBezTo>
                  <a:cubicBezTo>
                    <a:pt x="15441" y="8904"/>
                    <a:pt x="16116" y="9512"/>
                    <a:pt x="17241" y="11337"/>
                  </a:cubicBezTo>
                  <a:cubicBezTo>
                    <a:pt x="18366" y="13163"/>
                    <a:pt x="19941" y="16205"/>
                    <a:pt x="21516" y="1924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Line"/>
            <p:cNvSpPr/>
            <p:nvPr/>
          </p:nvSpPr>
          <p:spPr>
            <a:xfrm>
              <a:off x="12738154" y="3530341"/>
              <a:ext cx="349203" cy="280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297" extrusionOk="0">
                  <a:moveTo>
                    <a:pt x="8405" y="3529"/>
                  </a:moveTo>
                  <a:cubicBezTo>
                    <a:pt x="7751" y="2136"/>
                    <a:pt x="7096" y="742"/>
                    <a:pt x="6223" y="220"/>
                  </a:cubicBezTo>
                  <a:cubicBezTo>
                    <a:pt x="5351" y="-303"/>
                    <a:pt x="4260" y="45"/>
                    <a:pt x="3169" y="1962"/>
                  </a:cubicBezTo>
                  <a:cubicBezTo>
                    <a:pt x="2078" y="3878"/>
                    <a:pt x="987" y="7362"/>
                    <a:pt x="441" y="10149"/>
                  </a:cubicBezTo>
                  <a:cubicBezTo>
                    <a:pt x="-104" y="12936"/>
                    <a:pt x="-104" y="15026"/>
                    <a:pt x="223" y="16768"/>
                  </a:cubicBezTo>
                  <a:cubicBezTo>
                    <a:pt x="551" y="18510"/>
                    <a:pt x="1205" y="19903"/>
                    <a:pt x="2078" y="20426"/>
                  </a:cubicBezTo>
                  <a:cubicBezTo>
                    <a:pt x="2951" y="20949"/>
                    <a:pt x="4041" y="20600"/>
                    <a:pt x="5241" y="18684"/>
                  </a:cubicBezTo>
                  <a:cubicBezTo>
                    <a:pt x="6441" y="16768"/>
                    <a:pt x="7751" y="13284"/>
                    <a:pt x="8732" y="9974"/>
                  </a:cubicBezTo>
                  <a:cubicBezTo>
                    <a:pt x="9714" y="6665"/>
                    <a:pt x="10369" y="3529"/>
                    <a:pt x="10696" y="3007"/>
                  </a:cubicBezTo>
                  <a:cubicBezTo>
                    <a:pt x="11023" y="2484"/>
                    <a:pt x="11023" y="4574"/>
                    <a:pt x="11241" y="6665"/>
                  </a:cubicBezTo>
                  <a:cubicBezTo>
                    <a:pt x="11460" y="8755"/>
                    <a:pt x="11896" y="10845"/>
                    <a:pt x="12332" y="12762"/>
                  </a:cubicBezTo>
                  <a:cubicBezTo>
                    <a:pt x="12769" y="14678"/>
                    <a:pt x="13205" y="16420"/>
                    <a:pt x="13969" y="17291"/>
                  </a:cubicBezTo>
                  <a:cubicBezTo>
                    <a:pt x="14732" y="18161"/>
                    <a:pt x="15823" y="18161"/>
                    <a:pt x="16478" y="17116"/>
                  </a:cubicBezTo>
                  <a:cubicBezTo>
                    <a:pt x="17132" y="16071"/>
                    <a:pt x="17351" y="13981"/>
                    <a:pt x="17678" y="11368"/>
                  </a:cubicBezTo>
                  <a:cubicBezTo>
                    <a:pt x="18005" y="8755"/>
                    <a:pt x="18441" y="5620"/>
                    <a:pt x="18660" y="5097"/>
                  </a:cubicBezTo>
                  <a:cubicBezTo>
                    <a:pt x="18878" y="4574"/>
                    <a:pt x="18878" y="6665"/>
                    <a:pt x="19314" y="9800"/>
                  </a:cubicBezTo>
                  <a:cubicBezTo>
                    <a:pt x="19751" y="12936"/>
                    <a:pt x="20623" y="17116"/>
                    <a:pt x="21496" y="2129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Line"/>
            <p:cNvSpPr/>
            <p:nvPr/>
          </p:nvSpPr>
          <p:spPr>
            <a:xfrm>
              <a:off x="13034191" y="3439148"/>
              <a:ext cx="21267" cy="68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3" name="Line"/>
            <p:cNvSpPr/>
            <p:nvPr/>
          </p:nvSpPr>
          <p:spPr>
            <a:xfrm>
              <a:off x="13140521" y="3563058"/>
              <a:ext cx="255196" cy="20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4" extrusionOk="0">
                  <a:moveTo>
                    <a:pt x="0" y="0"/>
                  </a:moveTo>
                  <a:cubicBezTo>
                    <a:pt x="300" y="5280"/>
                    <a:pt x="600" y="10560"/>
                    <a:pt x="1050" y="14400"/>
                  </a:cubicBezTo>
                  <a:cubicBezTo>
                    <a:pt x="1500" y="18240"/>
                    <a:pt x="2100" y="20640"/>
                    <a:pt x="3150" y="21120"/>
                  </a:cubicBezTo>
                  <a:cubicBezTo>
                    <a:pt x="4200" y="21600"/>
                    <a:pt x="5700" y="20160"/>
                    <a:pt x="6900" y="18480"/>
                  </a:cubicBezTo>
                  <a:cubicBezTo>
                    <a:pt x="8100" y="16800"/>
                    <a:pt x="9000" y="14880"/>
                    <a:pt x="10050" y="12720"/>
                  </a:cubicBezTo>
                  <a:cubicBezTo>
                    <a:pt x="11100" y="10560"/>
                    <a:pt x="12300" y="8160"/>
                    <a:pt x="14250" y="9120"/>
                  </a:cubicBezTo>
                  <a:cubicBezTo>
                    <a:pt x="16200" y="10080"/>
                    <a:pt x="18900" y="14400"/>
                    <a:pt x="21600" y="1872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4" name="Line"/>
            <p:cNvSpPr/>
            <p:nvPr/>
          </p:nvSpPr>
          <p:spPr>
            <a:xfrm>
              <a:off x="11193760" y="4287746"/>
              <a:ext cx="213742" cy="334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20700" extrusionOk="0">
                  <a:moveTo>
                    <a:pt x="6259" y="1162"/>
                  </a:moveTo>
                  <a:cubicBezTo>
                    <a:pt x="4545" y="594"/>
                    <a:pt x="2831" y="25"/>
                    <a:pt x="1631" y="736"/>
                  </a:cubicBezTo>
                  <a:cubicBezTo>
                    <a:pt x="431" y="1446"/>
                    <a:pt x="-255" y="3436"/>
                    <a:pt x="88" y="6704"/>
                  </a:cubicBezTo>
                  <a:cubicBezTo>
                    <a:pt x="431" y="9973"/>
                    <a:pt x="1802" y="14520"/>
                    <a:pt x="4031" y="17362"/>
                  </a:cubicBezTo>
                  <a:cubicBezTo>
                    <a:pt x="6259" y="20204"/>
                    <a:pt x="9345" y="21341"/>
                    <a:pt x="12602" y="20346"/>
                  </a:cubicBezTo>
                  <a:cubicBezTo>
                    <a:pt x="15859" y="19352"/>
                    <a:pt x="19288" y="16225"/>
                    <a:pt x="20316" y="12957"/>
                  </a:cubicBezTo>
                  <a:cubicBezTo>
                    <a:pt x="21345" y="9688"/>
                    <a:pt x="19974" y="6278"/>
                    <a:pt x="18602" y="4146"/>
                  </a:cubicBezTo>
                  <a:cubicBezTo>
                    <a:pt x="17231" y="2015"/>
                    <a:pt x="15859" y="1162"/>
                    <a:pt x="14316" y="594"/>
                  </a:cubicBezTo>
                  <a:cubicBezTo>
                    <a:pt x="12774" y="25"/>
                    <a:pt x="11059" y="-259"/>
                    <a:pt x="9859" y="309"/>
                  </a:cubicBezTo>
                  <a:cubicBezTo>
                    <a:pt x="8659" y="878"/>
                    <a:pt x="7974" y="2299"/>
                    <a:pt x="7631" y="3720"/>
                  </a:cubicBezTo>
                  <a:cubicBezTo>
                    <a:pt x="7288" y="5141"/>
                    <a:pt x="7288" y="6562"/>
                    <a:pt x="7288" y="798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Line"/>
            <p:cNvSpPr/>
            <p:nvPr/>
          </p:nvSpPr>
          <p:spPr>
            <a:xfrm>
              <a:off x="11442099" y="4146535"/>
              <a:ext cx="261291" cy="81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462" extrusionOk="0">
                  <a:moveTo>
                    <a:pt x="17911" y="7507"/>
                  </a:moveTo>
                  <a:cubicBezTo>
                    <a:pt x="13591" y="5201"/>
                    <a:pt x="9271" y="2896"/>
                    <a:pt x="6247" y="1561"/>
                  </a:cubicBezTo>
                  <a:cubicBezTo>
                    <a:pt x="3223" y="226"/>
                    <a:pt x="1495" y="-138"/>
                    <a:pt x="631" y="44"/>
                  </a:cubicBezTo>
                  <a:cubicBezTo>
                    <a:pt x="-233" y="226"/>
                    <a:pt x="-233" y="954"/>
                    <a:pt x="775" y="2774"/>
                  </a:cubicBezTo>
                  <a:cubicBezTo>
                    <a:pt x="1783" y="4595"/>
                    <a:pt x="3799" y="7507"/>
                    <a:pt x="6823" y="10601"/>
                  </a:cubicBezTo>
                  <a:cubicBezTo>
                    <a:pt x="9847" y="13696"/>
                    <a:pt x="13879" y="16972"/>
                    <a:pt x="16759" y="18914"/>
                  </a:cubicBezTo>
                  <a:cubicBezTo>
                    <a:pt x="19639" y="20855"/>
                    <a:pt x="21367" y="21462"/>
                    <a:pt x="21223" y="21462"/>
                  </a:cubicBezTo>
                  <a:cubicBezTo>
                    <a:pt x="21079" y="21462"/>
                    <a:pt x="19063" y="20855"/>
                    <a:pt x="16471" y="20188"/>
                  </a:cubicBezTo>
                  <a:cubicBezTo>
                    <a:pt x="13879" y="19520"/>
                    <a:pt x="10711" y="18792"/>
                    <a:pt x="7543" y="180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Line"/>
            <p:cNvSpPr/>
            <p:nvPr/>
          </p:nvSpPr>
          <p:spPr>
            <a:xfrm>
              <a:off x="11456405" y="4581872"/>
              <a:ext cx="376251" cy="1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233" y="21600"/>
                  </a:moveTo>
                  <a:cubicBezTo>
                    <a:pt x="31" y="17673"/>
                    <a:pt x="-171" y="13745"/>
                    <a:pt x="233" y="11127"/>
                  </a:cubicBezTo>
                  <a:cubicBezTo>
                    <a:pt x="636" y="8509"/>
                    <a:pt x="1646" y="7200"/>
                    <a:pt x="4472" y="5891"/>
                  </a:cubicBezTo>
                  <a:cubicBezTo>
                    <a:pt x="7298" y="4582"/>
                    <a:pt x="11941" y="3273"/>
                    <a:pt x="15070" y="2291"/>
                  </a:cubicBezTo>
                  <a:cubicBezTo>
                    <a:pt x="18199" y="1309"/>
                    <a:pt x="19814" y="655"/>
                    <a:pt x="21429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Line"/>
            <p:cNvSpPr/>
            <p:nvPr/>
          </p:nvSpPr>
          <p:spPr>
            <a:xfrm>
              <a:off x="11979484" y="4321358"/>
              <a:ext cx="304773" cy="68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319" extrusionOk="0">
                  <a:moveTo>
                    <a:pt x="6101" y="4657"/>
                  </a:moveTo>
                  <a:cubicBezTo>
                    <a:pt x="6349" y="3946"/>
                    <a:pt x="6597" y="3236"/>
                    <a:pt x="6473" y="2454"/>
                  </a:cubicBezTo>
                  <a:cubicBezTo>
                    <a:pt x="6349" y="1672"/>
                    <a:pt x="5853" y="820"/>
                    <a:pt x="4984" y="393"/>
                  </a:cubicBezTo>
                  <a:cubicBezTo>
                    <a:pt x="4115" y="-33"/>
                    <a:pt x="2873" y="-33"/>
                    <a:pt x="1880" y="1033"/>
                  </a:cubicBezTo>
                  <a:cubicBezTo>
                    <a:pt x="887" y="2099"/>
                    <a:pt x="142" y="4230"/>
                    <a:pt x="18" y="5651"/>
                  </a:cubicBezTo>
                  <a:cubicBezTo>
                    <a:pt x="-106" y="7072"/>
                    <a:pt x="391" y="7783"/>
                    <a:pt x="1756" y="8351"/>
                  </a:cubicBezTo>
                  <a:cubicBezTo>
                    <a:pt x="3122" y="8920"/>
                    <a:pt x="5356" y="9346"/>
                    <a:pt x="7218" y="8849"/>
                  </a:cubicBezTo>
                  <a:cubicBezTo>
                    <a:pt x="9080" y="8351"/>
                    <a:pt x="10570" y="6930"/>
                    <a:pt x="11191" y="5509"/>
                  </a:cubicBezTo>
                  <a:cubicBezTo>
                    <a:pt x="11811" y="4088"/>
                    <a:pt x="11563" y="2667"/>
                    <a:pt x="11191" y="1601"/>
                  </a:cubicBezTo>
                  <a:cubicBezTo>
                    <a:pt x="10818" y="536"/>
                    <a:pt x="10322" y="-175"/>
                    <a:pt x="10322" y="38"/>
                  </a:cubicBezTo>
                  <a:cubicBezTo>
                    <a:pt x="10322" y="251"/>
                    <a:pt x="10818" y="1388"/>
                    <a:pt x="12556" y="4088"/>
                  </a:cubicBezTo>
                  <a:cubicBezTo>
                    <a:pt x="14294" y="6788"/>
                    <a:pt x="17273" y="11051"/>
                    <a:pt x="18887" y="13538"/>
                  </a:cubicBezTo>
                  <a:cubicBezTo>
                    <a:pt x="20501" y="16025"/>
                    <a:pt x="20749" y="16736"/>
                    <a:pt x="20997" y="17517"/>
                  </a:cubicBezTo>
                  <a:cubicBezTo>
                    <a:pt x="21246" y="18299"/>
                    <a:pt x="21494" y="19151"/>
                    <a:pt x="21246" y="19862"/>
                  </a:cubicBezTo>
                  <a:cubicBezTo>
                    <a:pt x="20997" y="20572"/>
                    <a:pt x="20253" y="21141"/>
                    <a:pt x="19260" y="21283"/>
                  </a:cubicBezTo>
                  <a:cubicBezTo>
                    <a:pt x="18266" y="21425"/>
                    <a:pt x="17025" y="21141"/>
                    <a:pt x="15411" y="20572"/>
                  </a:cubicBezTo>
                  <a:cubicBezTo>
                    <a:pt x="13797" y="20004"/>
                    <a:pt x="11811" y="19151"/>
                    <a:pt x="10570" y="17588"/>
                  </a:cubicBezTo>
                  <a:cubicBezTo>
                    <a:pt x="9328" y="16025"/>
                    <a:pt x="8832" y="13751"/>
                    <a:pt x="8335" y="114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Line"/>
            <p:cNvSpPr/>
            <p:nvPr/>
          </p:nvSpPr>
          <p:spPr>
            <a:xfrm>
              <a:off x="12222534" y="4218892"/>
              <a:ext cx="385006" cy="43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208" extrusionOk="0">
                  <a:moveTo>
                    <a:pt x="793" y="4252"/>
                  </a:moveTo>
                  <a:cubicBezTo>
                    <a:pt x="396" y="2247"/>
                    <a:pt x="0" y="243"/>
                    <a:pt x="0" y="21"/>
                  </a:cubicBezTo>
                  <a:cubicBezTo>
                    <a:pt x="0" y="-202"/>
                    <a:pt x="396" y="1357"/>
                    <a:pt x="1684" y="4920"/>
                  </a:cubicBezTo>
                  <a:cubicBezTo>
                    <a:pt x="2972" y="8483"/>
                    <a:pt x="5152" y="14050"/>
                    <a:pt x="6539" y="17278"/>
                  </a:cubicBezTo>
                  <a:cubicBezTo>
                    <a:pt x="7927" y="20507"/>
                    <a:pt x="8521" y="21398"/>
                    <a:pt x="9017" y="21175"/>
                  </a:cubicBezTo>
                  <a:cubicBezTo>
                    <a:pt x="9512" y="20953"/>
                    <a:pt x="9908" y="19617"/>
                    <a:pt x="10106" y="17612"/>
                  </a:cubicBezTo>
                  <a:cubicBezTo>
                    <a:pt x="10305" y="15608"/>
                    <a:pt x="10305" y="12936"/>
                    <a:pt x="10205" y="11043"/>
                  </a:cubicBezTo>
                  <a:cubicBezTo>
                    <a:pt x="10106" y="9151"/>
                    <a:pt x="9908" y="8037"/>
                    <a:pt x="10007" y="8149"/>
                  </a:cubicBezTo>
                  <a:cubicBezTo>
                    <a:pt x="10106" y="8260"/>
                    <a:pt x="10503" y="9596"/>
                    <a:pt x="11295" y="11266"/>
                  </a:cubicBezTo>
                  <a:cubicBezTo>
                    <a:pt x="12088" y="12936"/>
                    <a:pt x="13277" y="14940"/>
                    <a:pt x="14763" y="16276"/>
                  </a:cubicBezTo>
                  <a:cubicBezTo>
                    <a:pt x="16250" y="17612"/>
                    <a:pt x="18033" y="18280"/>
                    <a:pt x="19222" y="18058"/>
                  </a:cubicBezTo>
                  <a:cubicBezTo>
                    <a:pt x="20411" y="17835"/>
                    <a:pt x="21006" y="16722"/>
                    <a:pt x="21303" y="15052"/>
                  </a:cubicBezTo>
                  <a:cubicBezTo>
                    <a:pt x="21600" y="13382"/>
                    <a:pt x="21600" y="11155"/>
                    <a:pt x="21303" y="9373"/>
                  </a:cubicBezTo>
                  <a:cubicBezTo>
                    <a:pt x="21006" y="7592"/>
                    <a:pt x="20411" y="6256"/>
                    <a:pt x="20114" y="6144"/>
                  </a:cubicBezTo>
                  <a:cubicBezTo>
                    <a:pt x="19817" y="6033"/>
                    <a:pt x="19817" y="7146"/>
                    <a:pt x="19916" y="7926"/>
                  </a:cubicBezTo>
                  <a:cubicBezTo>
                    <a:pt x="20015" y="8705"/>
                    <a:pt x="20213" y="9151"/>
                    <a:pt x="20411" y="959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Line"/>
            <p:cNvSpPr/>
            <p:nvPr/>
          </p:nvSpPr>
          <p:spPr>
            <a:xfrm>
              <a:off x="12705294" y="4248827"/>
              <a:ext cx="265099" cy="365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968" extrusionOk="0">
                  <a:moveTo>
                    <a:pt x="8467" y="5682"/>
                  </a:moveTo>
                  <a:cubicBezTo>
                    <a:pt x="8467" y="4365"/>
                    <a:pt x="8467" y="3048"/>
                    <a:pt x="7899" y="1994"/>
                  </a:cubicBezTo>
                  <a:cubicBezTo>
                    <a:pt x="7331" y="941"/>
                    <a:pt x="6194" y="150"/>
                    <a:pt x="4915" y="19"/>
                  </a:cubicBezTo>
                  <a:cubicBezTo>
                    <a:pt x="3636" y="-113"/>
                    <a:pt x="2215" y="414"/>
                    <a:pt x="1220" y="2916"/>
                  </a:cubicBezTo>
                  <a:cubicBezTo>
                    <a:pt x="225" y="5419"/>
                    <a:pt x="-343" y="9897"/>
                    <a:pt x="225" y="13453"/>
                  </a:cubicBezTo>
                  <a:cubicBezTo>
                    <a:pt x="794" y="17009"/>
                    <a:pt x="2499" y="19643"/>
                    <a:pt x="5483" y="20565"/>
                  </a:cubicBezTo>
                  <a:cubicBezTo>
                    <a:pt x="8468" y="21487"/>
                    <a:pt x="12731" y="20697"/>
                    <a:pt x="15573" y="19511"/>
                  </a:cubicBezTo>
                  <a:cubicBezTo>
                    <a:pt x="18415" y="18326"/>
                    <a:pt x="19836" y="16746"/>
                    <a:pt x="21257" y="1516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Line"/>
            <p:cNvSpPr/>
            <p:nvPr/>
          </p:nvSpPr>
          <p:spPr>
            <a:xfrm>
              <a:off x="12918074" y="4312724"/>
              <a:ext cx="160570" cy="265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0" h="20821" extrusionOk="0">
                  <a:moveTo>
                    <a:pt x="12298" y="4913"/>
                  </a:moveTo>
                  <a:cubicBezTo>
                    <a:pt x="10460" y="3473"/>
                    <a:pt x="8622" y="2033"/>
                    <a:pt x="6554" y="1673"/>
                  </a:cubicBezTo>
                  <a:cubicBezTo>
                    <a:pt x="4486" y="1313"/>
                    <a:pt x="2188" y="2033"/>
                    <a:pt x="1039" y="3293"/>
                  </a:cubicBezTo>
                  <a:cubicBezTo>
                    <a:pt x="-110" y="4553"/>
                    <a:pt x="-110" y="6353"/>
                    <a:pt x="120" y="9053"/>
                  </a:cubicBezTo>
                  <a:cubicBezTo>
                    <a:pt x="350" y="11753"/>
                    <a:pt x="809" y="15353"/>
                    <a:pt x="1958" y="17693"/>
                  </a:cubicBezTo>
                  <a:cubicBezTo>
                    <a:pt x="3107" y="20033"/>
                    <a:pt x="4945" y="21113"/>
                    <a:pt x="8162" y="20753"/>
                  </a:cubicBezTo>
                  <a:cubicBezTo>
                    <a:pt x="11379" y="20393"/>
                    <a:pt x="15975" y="18593"/>
                    <a:pt x="18503" y="15893"/>
                  </a:cubicBezTo>
                  <a:cubicBezTo>
                    <a:pt x="21030" y="13193"/>
                    <a:pt x="21490" y="9593"/>
                    <a:pt x="19881" y="6533"/>
                  </a:cubicBezTo>
                  <a:cubicBezTo>
                    <a:pt x="18273" y="3473"/>
                    <a:pt x="14596" y="953"/>
                    <a:pt x="11839" y="233"/>
                  </a:cubicBezTo>
                  <a:cubicBezTo>
                    <a:pt x="9081" y="-487"/>
                    <a:pt x="7243" y="593"/>
                    <a:pt x="6094" y="1673"/>
                  </a:cubicBezTo>
                  <a:cubicBezTo>
                    <a:pt x="4945" y="2753"/>
                    <a:pt x="4486" y="3833"/>
                    <a:pt x="4026" y="491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Line"/>
            <p:cNvSpPr/>
            <p:nvPr/>
          </p:nvSpPr>
          <p:spPr>
            <a:xfrm>
              <a:off x="13138749" y="4246857"/>
              <a:ext cx="427096" cy="38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359" extrusionOk="0">
                  <a:moveTo>
                    <a:pt x="4337" y="2571"/>
                  </a:moveTo>
                  <a:cubicBezTo>
                    <a:pt x="3806" y="1543"/>
                    <a:pt x="3275" y="514"/>
                    <a:pt x="2567" y="257"/>
                  </a:cubicBezTo>
                  <a:cubicBezTo>
                    <a:pt x="1859" y="0"/>
                    <a:pt x="973" y="514"/>
                    <a:pt x="442" y="1671"/>
                  </a:cubicBezTo>
                  <a:cubicBezTo>
                    <a:pt x="-89" y="2829"/>
                    <a:pt x="-266" y="4629"/>
                    <a:pt x="619" y="6943"/>
                  </a:cubicBezTo>
                  <a:cubicBezTo>
                    <a:pt x="1504" y="9257"/>
                    <a:pt x="3452" y="12086"/>
                    <a:pt x="4780" y="14014"/>
                  </a:cubicBezTo>
                  <a:cubicBezTo>
                    <a:pt x="6108" y="15943"/>
                    <a:pt x="6816" y="16971"/>
                    <a:pt x="7082" y="18129"/>
                  </a:cubicBezTo>
                  <a:cubicBezTo>
                    <a:pt x="7347" y="19286"/>
                    <a:pt x="7170" y="20571"/>
                    <a:pt x="6373" y="21086"/>
                  </a:cubicBezTo>
                  <a:cubicBezTo>
                    <a:pt x="5577" y="21600"/>
                    <a:pt x="4160" y="21343"/>
                    <a:pt x="3186" y="20700"/>
                  </a:cubicBezTo>
                  <a:cubicBezTo>
                    <a:pt x="2213" y="20057"/>
                    <a:pt x="1682" y="19029"/>
                    <a:pt x="1859" y="18129"/>
                  </a:cubicBezTo>
                  <a:cubicBezTo>
                    <a:pt x="2036" y="17229"/>
                    <a:pt x="2921" y="16457"/>
                    <a:pt x="5045" y="15043"/>
                  </a:cubicBezTo>
                  <a:cubicBezTo>
                    <a:pt x="7170" y="13629"/>
                    <a:pt x="10534" y="11571"/>
                    <a:pt x="12482" y="10029"/>
                  </a:cubicBezTo>
                  <a:cubicBezTo>
                    <a:pt x="14429" y="8486"/>
                    <a:pt x="14960" y="7457"/>
                    <a:pt x="15314" y="6300"/>
                  </a:cubicBezTo>
                  <a:cubicBezTo>
                    <a:pt x="15668" y="5143"/>
                    <a:pt x="15845" y="3857"/>
                    <a:pt x="14783" y="2571"/>
                  </a:cubicBezTo>
                  <a:cubicBezTo>
                    <a:pt x="13721" y="1286"/>
                    <a:pt x="11419" y="0"/>
                    <a:pt x="9914" y="0"/>
                  </a:cubicBezTo>
                  <a:cubicBezTo>
                    <a:pt x="8409" y="0"/>
                    <a:pt x="7701" y="1286"/>
                    <a:pt x="8055" y="4371"/>
                  </a:cubicBezTo>
                  <a:cubicBezTo>
                    <a:pt x="8409" y="7457"/>
                    <a:pt x="9826" y="12343"/>
                    <a:pt x="12216" y="15043"/>
                  </a:cubicBezTo>
                  <a:cubicBezTo>
                    <a:pt x="14606" y="17743"/>
                    <a:pt x="17970" y="18257"/>
                    <a:pt x="21334" y="1877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2" name="Line"/>
            <p:cNvSpPr/>
            <p:nvPr/>
          </p:nvSpPr>
          <p:spPr>
            <a:xfrm>
              <a:off x="13661541" y="4072465"/>
              <a:ext cx="510388" cy="433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6" extrusionOk="0">
                  <a:moveTo>
                    <a:pt x="0" y="0"/>
                  </a:moveTo>
                  <a:cubicBezTo>
                    <a:pt x="600" y="4093"/>
                    <a:pt x="1200" y="8185"/>
                    <a:pt x="1800" y="11482"/>
                  </a:cubicBezTo>
                  <a:cubicBezTo>
                    <a:pt x="2400" y="14779"/>
                    <a:pt x="3000" y="17280"/>
                    <a:pt x="3525" y="18985"/>
                  </a:cubicBezTo>
                  <a:cubicBezTo>
                    <a:pt x="4050" y="20691"/>
                    <a:pt x="4500" y="21600"/>
                    <a:pt x="4800" y="21486"/>
                  </a:cubicBezTo>
                  <a:cubicBezTo>
                    <a:pt x="5100" y="21373"/>
                    <a:pt x="5250" y="20236"/>
                    <a:pt x="5250" y="17280"/>
                  </a:cubicBezTo>
                  <a:cubicBezTo>
                    <a:pt x="5250" y="14324"/>
                    <a:pt x="5100" y="9549"/>
                    <a:pt x="5025" y="6594"/>
                  </a:cubicBezTo>
                  <a:cubicBezTo>
                    <a:pt x="4950" y="3638"/>
                    <a:pt x="4950" y="2501"/>
                    <a:pt x="5325" y="2046"/>
                  </a:cubicBezTo>
                  <a:cubicBezTo>
                    <a:pt x="5700" y="1592"/>
                    <a:pt x="6450" y="1819"/>
                    <a:pt x="7200" y="3183"/>
                  </a:cubicBezTo>
                  <a:cubicBezTo>
                    <a:pt x="7950" y="4547"/>
                    <a:pt x="8700" y="7048"/>
                    <a:pt x="9225" y="9095"/>
                  </a:cubicBezTo>
                  <a:cubicBezTo>
                    <a:pt x="9750" y="11141"/>
                    <a:pt x="10050" y="12733"/>
                    <a:pt x="10275" y="12733"/>
                  </a:cubicBezTo>
                  <a:cubicBezTo>
                    <a:pt x="10500" y="12733"/>
                    <a:pt x="10650" y="11141"/>
                    <a:pt x="10875" y="9777"/>
                  </a:cubicBezTo>
                  <a:cubicBezTo>
                    <a:pt x="11100" y="8413"/>
                    <a:pt x="11400" y="7276"/>
                    <a:pt x="11775" y="6139"/>
                  </a:cubicBezTo>
                  <a:cubicBezTo>
                    <a:pt x="12150" y="5002"/>
                    <a:pt x="12600" y="3865"/>
                    <a:pt x="13050" y="3752"/>
                  </a:cubicBezTo>
                  <a:cubicBezTo>
                    <a:pt x="13500" y="3638"/>
                    <a:pt x="13950" y="4547"/>
                    <a:pt x="14475" y="6253"/>
                  </a:cubicBezTo>
                  <a:cubicBezTo>
                    <a:pt x="15000" y="7958"/>
                    <a:pt x="15600" y="10459"/>
                    <a:pt x="16125" y="12164"/>
                  </a:cubicBezTo>
                  <a:cubicBezTo>
                    <a:pt x="16650" y="13869"/>
                    <a:pt x="17100" y="14779"/>
                    <a:pt x="17700" y="15347"/>
                  </a:cubicBezTo>
                  <a:cubicBezTo>
                    <a:pt x="18300" y="15916"/>
                    <a:pt x="19050" y="16143"/>
                    <a:pt x="19725" y="15347"/>
                  </a:cubicBezTo>
                  <a:cubicBezTo>
                    <a:pt x="20400" y="14552"/>
                    <a:pt x="21000" y="12733"/>
                    <a:pt x="21600" y="1091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3" name="Line"/>
            <p:cNvSpPr/>
            <p:nvPr/>
          </p:nvSpPr>
          <p:spPr>
            <a:xfrm>
              <a:off x="14103256" y="4094702"/>
              <a:ext cx="162395" cy="316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0998" extrusionOk="0">
                  <a:moveTo>
                    <a:pt x="7526" y="351"/>
                  </a:moveTo>
                  <a:cubicBezTo>
                    <a:pt x="5228" y="47"/>
                    <a:pt x="2930" y="-257"/>
                    <a:pt x="1551" y="351"/>
                  </a:cubicBezTo>
                  <a:cubicBezTo>
                    <a:pt x="173" y="960"/>
                    <a:pt x="-287" y="2481"/>
                    <a:pt x="173" y="5371"/>
                  </a:cubicBezTo>
                  <a:cubicBezTo>
                    <a:pt x="632" y="8261"/>
                    <a:pt x="2011" y="12520"/>
                    <a:pt x="4539" y="15563"/>
                  </a:cubicBezTo>
                  <a:cubicBezTo>
                    <a:pt x="7066" y="18605"/>
                    <a:pt x="10743" y="20430"/>
                    <a:pt x="13730" y="20887"/>
                  </a:cubicBezTo>
                  <a:cubicBezTo>
                    <a:pt x="16717" y="21343"/>
                    <a:pt x="19015" y="20430"/>
                    <a:pt x="20164" y="17540"/>
                  </a:cubicBezTo>
                  <a:cubicBezTo>
                    <a:pt x="21313" y="14650"/>
                    <a:pt x="21313" y="9782"/>
                    <a:pt x="20394" y="6740"/>
                  </a:cubicBezTo>
                  <a:cubicBezTo>
                    <a:pt x="19475" y="3698"/>
                    <a:pt x="17636" y="2481"/>
                    <a:pt x="15568" y="1568"/>
                  </a:cubicBezTo>
                  <a:cubicBezTo>
                    <a:pt x="13500" y="656"/>
                    <a:pt x="11202" y="47"/>
                    <a:pt x="9594" y="504"/>
                  </a:cubicBezTo>
                  <a:cubicBezTo>
                    <a:pt x="7985" y="960"/>
                    <a:pt x="7066" y="2481"/>
                    <a:pt x="6607" y="3698"/>
                  </a:cubicBezTo>
                  <a:cubicBezTo>
                    <a:pt x="6147" y="4915"/>
                    <a:pt x="6147" y="5827"/>
                    <a:pt x="6147" y="674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4" name="Line"/>
            <p:cNvSpPr/>
            <p:nvPr/>
          </p:nvSpPr>
          <p:spPr>
            <a:xfrm>
              <a:off x="14385301" y="3845792"/>
              <a:ext cx="126887" cy="474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269" extrusionOk="0">
                  <a:moveTo>
                    <a:pt x="1679" y="2138"/>
                  </a:moveTo>
                  <a:cubicBezTo>
                    <a:pt x="1079" y="903"/>
                    <a:pt x="479" y="-331"/>
                    <a:pt x="179" y="80"/>
                  </a:cubicBezTo>
                  <a:cubicBezTo>
                    <a:pt x="-121" y="492"/>
                    <a:pt x="-121" y="2549"/>
                    <a:pt x="779" y="5840"/>
                  </a:cubicBezTo>
                  <a:cubicBezTo>
                    <a:pt x="1679" y="9132"/>
                    <a:pt x="3479" y="13658"/>
                    <a:pt x="5579" y="16435"/>
                  </a:cubicBezTo>
                  <a:cubicBezTo>
                    <a:pt x="7679" y="19212"/>
                    <a:pt x="10079" y="20240"/>
                    <a:pt x="12779" y="20755"/>
                  </a:cubicBezTo>
                  <a:cubicBezTo>
                    <a:pt x="15479" y="21269"/>
                    <a:pt x="18479" y="21269"/>
                    <a:pt x="21479" y="2126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5" name="Line"/>
            <p:cNvSpPr/>
            <p:nvPr/>
          </p:nvSpPr>
          <p:spPr>
            <a:xfrm>
              <a:off x="14533452" y="3966705"/>
              <a:ext cx="276461" cy="3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8" extrusionOk="0">
                  <a:moveTo>
                    <a:pt x="0" y="9345"/>
                  </a:moveTo>
                  <a:cubicBezTo>
                    <a:pt x="0" y="10678"/>
                    <a:pt x="0" y="12012"/>
                    <a:pt x="969" y="12678"/>
                  </a:cubicBezTo>
                  <a:cubicBezTo>
                    <a:pt x="1938" y="13345"/>
                    <a:pt x="3877" y="13345"/>
                    <a:pt x="5400" y="12812"/>
                  </a:cubicBezTo>
                  <a:cubicBezTo>
                    <a:pt x="6923" y="12278"/>
                    <a:pt x="8031" y="11212"/>
                    <a:pt x="9000" y="9478"/>
                  </a:cubicBezTo>
                  <a:cubicBezTo>
                    <a:pt x="9969" y="7745"/>
                    <a:pt x="10800" y="5345"/>
                    <a:pt x="10800" y="3612"/>
                  </a:cubicBezTo>
                  <a:cubicBezTo>
                    <a:pt x="10800" y="1878"/>
                    <a:pt x="9969" y="812"/>
                    <a:pt x="8862" y="278"/>
                  </a:cubicBezTo>
                  <a:cubicBezTo>
                    <a:pt x="7754" y="-255"/>
                    <a:pt x="6369" y="-255"/>
                    <a:pt x="4985" y="2412"/>
                  </a:cubicBezTo>
                  <a:cubicBezTo>
                    <a:pt x="3600" y="5078"/>
                    <a:pt x="2215" y="10412"/>
                    <a:pt x="2769" y="14278"/>
                  </a:cubicBezTo>
                  <a:cubicBezTo>
                    <a:pt x="3323" y="18145"/>
                    <a:pt x="5815" y="20545"/>
                    <a:pt x="9277" y="20945"/>
                  </a:cubicBezTo>
                  <a:cubicBezTo>
                    <a:pt x="12738" y="21345"/>
                    <a:pt x="17169" y="19745"/>
                    <a:pt x="21600" y="1814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6" name="Line"/>
            <p:cNvSpPr/>
            <p:nvPr/>
          </p:nvSpPr>
          <p:spPr>
            <a:xfrm>
              <a:off x="14817990" y="3959870"/>
              <a:ext cx="247116" cy="35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0869" extrusionOk="0">
                  <a:moveTo>
                    <a:pt x="6608" y="2543"/>
                  </a:moveTo>
                  <a:cubicBezTo>
                    <a:pt x="5087" y="1209"/>
                    <a:pt x="3566" y="-124"/>
                    <a:pt x="2501" y="9"/>
                  </a:cubicBezTo>
                  <a:cubicBezTo>
                    <a:pt x="1436" y="143"/>
                    <a:pt x="828" y="1743"/>
                    <a:pt x="372" y="4276"/>
                  </a:cubicBezTo>
                  <a:cubicBezTo>
                    <a:pt x="-85" y="6809"/>
                    <a:pt x="-389" y="10276"/>
                    <a:pt x="1132" y="13476"/>
                  </a:cubicBezTo>
                  <a:cubicBezTo>
                    <a:pt x="2653" y="16676"/>
                    <a:pt x="6000" y="19609"/>
                    <a:pt x="9194" y="20543"/>
                  </a:cubicBezTo>
                  <a:cubicBezTo>
                    <a:pt x="12389" y="21476"/>
                    <a:pt x="15431" y="20409"/>
                    <a:pt x="17408" y="17343"/>
                  </a:cubicBezTo>
                  <a:cubicBezTo>
                    <a:pt x="19386" y="14276"/>
                    <a:pt x="20298" y="9209"/>
                    <a:pt x="21211" y="41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7" name="Line"/>
            <p:cNvSpPr/>
            <p:nvPr/>
          </p:nvSpPr>
          <p:spPr>
            <a:xfrm>
              <a:off x="15128904" y="3934787"/>
              <a:ext cx="188343" cy="29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600" extrusionOk="0">
                  <a:moveTo>
                    <a:pt x="0" y="7975"/>
                  </a:moveTo>
                  <a:cubicBezTo>
                    <a:pt x="1600" y="11631"/>
                    <a:pt x="3200" y="15286"/>
                    <a:pt x="5200" y="17778"/>
                  </a:cubicBezTo>
                  <a:cubicBezTo>
                    <a:pt x="7200" y="20271"/>
                    <a:pt x="9600" y="21600"/>
                    <a:pt x="12400" y="21600"/>
                  </a:cubicBezTo>
                  <a:cubicBezTo>
                    <a:pt x="15200" y="21600"/>
                    <a:pt x="18400" y="20271"/>
                    <a:pt x="20000" y="17778"/>
                  </a:cubicBezTo>
                  <a:cubicBezTo>
                    <a:pt x="21600" y="15286"/>
                    <a:pt x="21600" y="11631"/>
                    <a:pt x="20400" y="8474"/>
                  </a:cubicBezTo>
                  <a:cubicBezTo>
                    <a:pt x="19200" y="5317"/>
                    <a:pt x="16800" y="2658"/>
                    <a:pt x="144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Line"/>
            <p:cNvSpPr/>
            <p:nvPr/>
          </p:nvSpPr>
          <p:spPr>
            <a:xfrm>
              <a:off x="15343257" y="3631306"/>
              <a:ext cx="179071" cy="53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41" extrusionOk="0">
                  <a:moveTo>
                    <a:pt x="2339" y="1672"/>
                  </a:moveTo>
                  <a:cubicBezTo>
                    <a:pt x="1492" y="756"/>
                    <a:pt x="645" y="-159"/>
                    <a:pt x="222" y="24"/>
                  </a:cubicBezTo>
                  <a:cubicBezTo>
                    <a:pt x="-202" y="207"/>
                    <a:pt x="-202" y="1488"/>
                    <a:pt x="1916" y="4509"/>
                  </a:cubicBezTo>
                  <a:cubicBezTo>
                    <a:pt x="4033" y="7529"/>
                    <a:pt x="8269" y="12288"/>
                    <a:pt x="11869" y="15400"/>
                  </a:cubicBezTo>
                  <a:cubicBezTo>
                    <a:pt x="15469" y="18512"/>
                    <a:pt x="18433" y="19977"/>
                    <a:pt x="21398" y="2144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9" name="Line"/>
            <p:cNvSpPr/>
            <p:nvPr/>
          </p:nvSpPr>
          <p:spPr>
            <a:xfrm>
              <a:off x="15522328" y="3722879"/>
              <a:ext cx="343576" cy="43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412" extrusionOk="0">
                  <a:moveTo>
                    <a:pt x="0" y="11180"/>
                  </a:moveTo>
                  <a:cubicBezTo>
                    <a:pt x="1102" y="11408"/>
                    <a:pt x="2204" y="11635"/>
                    <a:pt x="3196" y="11408"/>
                  </a:cubicBezTo>
                  <a:cubicBezTo>
                    <a:pt x="4188" y="11180"/>
                    <a:pt x="5069" y="10498"/>
                    <a:pt x="5620" y="9475"/>
                  </a:cubicBezTo>
                  <a:cubicBezTo>
                    <a:pt x="6171" y="8452"/>
                    <a:pt x="6392" y="7088"/>
                    <a:pt x="5951" y="6406"/>
                  </a:cubicBezTo>
                  <a:cubicBezTo>
                    <a:pt x="5510" y="5724"/>
                    <a:pt x="4408" y="5724"/>
                    <a:pt x="3527" y="6406"/>
                  </a:cubicBezTo>
                  <a:cubicBezTo>
                    <a:pt x="2645" y="7088"/>
                    <a:pt x="1984" y="8452"/>
                    <a:pt x="1543" y="10385"/>
                  </a:cubicBezTo>
                  <a:cubicBezTo>
                    <a:pt x="1102" y="12317"/>
                    <a:pt x="882" y="14818"/>
                    <a:pt x="2094" y="16524"/>
                  </a:cubicBezTo>
                  <a:cubicBezTo>
                    <a:pt x="3306" y="18229"/>
                    <a:pt x="5951" y="19138"/>
                    <a:pt x="9037" y="17888"/>
                  </a:cubicBezTo>
                  <a:cubicBezTo>
                    <a:pt x="12122" y="16637"/>
                    <a:pt x="15649" y="13227"/>
                    <a:pt x="17412" y="10271"/>
                  </a:cubicBezTo>
                  <a:cubicBezTo>
                    <a:pt x="19176" y="7315"/>
                    <a:pt x="19176" y="4814"/>
                    <a:pt x="18845" y="3109"/>
                  </a:cubicBezTo>
                  <a:cubicBezTo>
                    <a:pt x="18514" y="1404"/>
                    <a:pt x="17853" y="494"/>
                    <a:pt x="16971" y="153"/>
                  </a:cubicBezTo>
                  <a:cubicBezTo>
                    <a:pt x="16090" y="-188"/>
                    <a:pt x="14988" y="39"/>
                    <a:pt x="14437" y="835"/>
                  </a:cubicBezTo>
                  <a:cubicBezTo>
                    <a:pt x="13886" y="1631"/>
                    <a:pt x="13886" y="2995"/>
                    <a:pt x="15098" y="5383"/>
                  </a:cubicBezTo>
                  <a:cubicBezTo>
                    <a:pt x="16310" y="7770"/>
                    <a:pt x="18735" y="11180"/>
                    <a:pt x="20057" y="13681"/>
                  </a:cubicBezTo>
                  <a:cubicBezTo>
                    <a:pt x="21380" y="16183"/>
                    <a:pt x="21600" y="17774"/>
                    <a:pt x="21159" y="18797"/>
                  </a:cubicBezTo>
                  <a:cubicBezTo>
                    <a:pt x="20718" y="19820"/>
                    <a:pt x="19616" y="20275"/>
                    <a:pt x="18514" y="20616"/>
                  </a:cubicBezTo>
                  <a:cubicBezTo>
                    <a:pt x="17412" y="20957"/>
                    <a:pt x="16310" y="21185"/>
                    <a:pt x="15208" y="2141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Line"/>
            <p:cNvSpPr/>
            <p:nvPr/>
          </p:nvSpPr>
          <p:spPr>
            <a:xfrm>
              <a:off x="11422861" y="5173886"/>
              <a:ext cx="186501" cy="578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extrusionOk="0">
                  <a:moveTo>
                    <a:pt x="1883" y="2057"/>
                  </a:moveTo>
                  <a:cubicBezTo>
                    <a:pt x="1068" y="1029"/>
                    <a:pt x="253" y="0"/>
                    <a:pt x="49" y="0"/>
                  </a:cubicBezTo>
                  <a:cubicBezTo>
                    <a:pt x="-155" y="0"/>
                    <a:pt x="253" y="1029"/>
                    <a:pt x="1883" y="3343"/>
                  </a:cubicBezTo>
                  <a:cubicBezTo>
                    <a:pt x="3513" y="5657"/>
                    <a:pt x="6366" y="9257"/>
                    <a:pt x="9830" y="12514"/>
                  </a:cubicBezTo>
                  <a:cubicBezTo>
                    <a:pt x="13294" y="15771"/>
                    <a:pt x="17370" y="18686"/>
                    <a:pt x="21445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Line"/>
            <p:cNvSpPr/>
            <p:nvPr/>
          </p:nvSpPr>
          <p:spPr>
            <a:xfrm>
              <a:off x="11433392" y="5490545"/>
              <a:ext cx="314200" cy="137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extrusionOk="0">
                  <a:moveTo>
                    <a:pt x="1115" y="21600"/>
                  </a:moveTo>
                  <a:cubicBezTo>
                    <a:pt x="395" y="16560"/>
                    <a:pt x="-325" y="11520"/>
                    <a:pt x="155" y="8280"/>
                  </a:cubicBezTo>
                  <a:cubicBezTo>
                    <a:pt x="635" y="5040"/>
                    <a:pt x="2315" y="3600"/>
                    <a:pt x="6035" y="2520"/>
                  </a:cubicBezTo>
                  <a:cubicBezTo>
                    <a:pt x="9755" y="1440"/>
                    <a:pt x="15515" y="720"/>
                    <a:pt x="21275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Line"/>
            <p:cNvSpPr/>
            <p:nvPr/>
          </p:nvSpPr>
          <p:spPr>
            <a:xfrm>
              <a:off x="11676039" y="5257546"/>
              <a:ext cx="443710" cy="444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122" extrusionOk="0">
                  <a:moveTo>
                    <a:pt x="1918" y="1914"/>
                  </a:moveTo>
                  <a:cubicBezTo>
                    <a:pt x="1061" y="823"/>
                    <a:pt x="204" y="-268"/>
                    <a:pt x="32" y="59"/>
                  </a:cubicBezTo>
                  <a:cubicBezTo>
                    <a:pt x="-139" y="387"/>
                    <a:pt x="375" y="2132"/>
                    <a:pt x="1575" y="5296"/>
                  </a:cubicBezTo>
                  <a:cubicBezTo>
                    <a:pt x="2775" y="8459"/>
                    <a:pt x="4661" y="13041"/>
                    <a:pt x="5861" y="15877"/>
                  </a:cubicBezTo>
                  <a:cubicBezTo>
                    <a:pt x="7061" y="18714"/>
                    <a:pt x="7575" y="19805"/>
                    <a:pt x="8261" y="20459"/>
                  </a:cubicBezTo>
                  <a:cubicBezTo>
                    <a:pt x="8947" y="21114"/>
                    <a:pt x="9804" y="21332"/>
                    <a:pt x="10232" y="20896"/>
                  </a:cubicBezTo>
                  <a:cubicBezTo>
                    <a:pt x="10661" y="20459"/>
                    <a:pt x="10661" y="19368"/>
                    <a:pt x="10832" y="17514"/>
                  </a:cubicBezTo>
                  <a:cubicBezTo>
                    <a:pt x="11004" y="15659"/>
                    <a:pt x="11347" y="13041"/>
                    <a:pt x="11775" y="11187"/>
                  </a:cubicBezTo>
                  <a:cubicBezTo>
                    <a:pt x="12204" y="9332"/>
                    <a:pt x="12718" y="8241"/>
                    <a:pt x="13318" y="8241"/>
                  </a:cubicBezTo>
                  <a:cubicBezTo>
                    <a:pt x="13918" y="8241"/>
                    <a:pt x="14604" y="9332"/>
                    <a:pt x="15975" y="10859"/>
                  </a:cubicBezTo>
                  <a:cubicBezTo>
                    <a:pt x="17347" y="12387"/>
                    <a:pt x="19404" y="14350"/>
                    <a:pt x="21461" y="1631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3" name="Line"/>
            <p:cNvSpPr/>
            <p:nvPr/>
          </p:nvSpPr>
          <p:spPr>
            <a:xfrm>
              <a:off x="12130381" y="5288118"/>
              <a:ext cx="382791" cy="31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5400" y="5356"/>
                  </a:moveTo>
                  <a:cubicBezTo>
                    <a:pt x="4400" y="5043"/>
                    <a:pt x="3400" y="4730"/>
                    <a:pt x="2500" y="5043"/>
                  </a:cubicBezTo>
                  <a:cubicBezTo>
                    <a:pt x="1600" y="5356"/>
                    <a:pt x="800" y="6295"/>
                    <a:pt x="400" y="7860"/>
                  </a:cubicBezTo>
                  <a:cubicBezTo>
                    <a:pt x="0" y="9425"/>
                    <a:pt x="0" y="11617"/>
                    <a:pt x="0" y="13651"/>
                  </a:cubicBezTo>
                  <a:cubicBezTo>
                    <a:pt x="0" y="15686"/>
                    <a:pt x="0" y="17564"/>
                    <a:pt x="500" y="18817"/>
                  </a:cubicBezTo>
                  <a:cubicBezTo>
                    <a:pt x="1000" y="20069"/>
                    <a:pt x="2000" y="20695"/>
                    <a:pt x="3000" y="19443"/>
                  </a:cubicBezTo>
                  <a:cubicBezTo>
                    <a:pt x="4000" y="18191"/>
                    <a:pt x="5000" y="15060"/>
                    <a:pt x="5600" y="12712"/>
                  </a:cubicBezTo>
                  <a:cubicBezTo>
                    <a:pt x="6200" y="10364"/>
                    <a:pt x="6400" y="8799"/>
                    <a:pt x="6800" y="8799"/>
                  </a:cubicBezTo>
                  <a:cubicBezTo>
                    <a:pt x="7200" y="8799"/>
                    <a:pt x="7800" y="10364"/>
                    <a:pt x="8500" y="11930"/>
                  </a:cubicBezTo>
                  <a:cubicBezTo>
                    <a:pt x="9200" y="13495"/>
                    <a:pt x="10000" y="15060"/>
                    <a:pt x="10800" y="15373"/>
                  </a:cubicBezTo>
                  <a:cubicBezTo>
                    <a:pt x="11600" y="15686"/>
                    <a:pt x="12400" y="14747"/>
                    <a:pt x="13000" y="12556"/>
                  </a:cubicBezTo>
                  <a:cubicBezTo>
                    <a:pt x="13600" y="10364"/>
                    <a:pt x="14000" y="6921"/>
                    <a:pt x="14300" y="4260"/>
                  </a:cubicBezTo>
                  <a:cubicBezTo>
                    <a:pt x="14600" y="1599"/>
                    <a:pt x="14800" y="-279"/>
                    <a:pt x="15100" y="34"/>
                  </a:cubicBezTo>
                  <a:cubicBezTo>
                    <a:pt x="15400" y="347"/>
                    <a:pt x="15800" y="2851"/>
                    <a:pt x="16900" y="6764"/>
                  </a:cubicBezTo>
                  <a:cubicBezTo>
                    <a:pt x="18000" y="10678"/>
                    <a:pt x="19800" y="15999"/>
                    <a:pt x="21600" y="213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4" name="Line"/>
            <p:cNvSpPr/>
            <p:nvPr/>
          </p:nvSpPr>
          <p:spPr>
            <a:xfrm>
              <a:off x="12364308" y="5325332"/>
              <a:ext cx="191396" cy="11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00" y="17100"/>
                    <a:pt x="2400" y="12600"/>
                    <a:pt x="6000" y="9000"/>
                  </a:cubicBezTo>
                  <a:cubicBezTo>
                    <a:pt x="9600" y="5400"/>
                    <a:pt x="15600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Line"/>
            <p:cNvSpPr/>
            <p:nvPr/>
          </p:nvSpPr>
          <p:spPr>
            <a:xfrm>
              <a:off x="12832163" y="5201422"/>
              <a:ext cx="382791" cy="36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3" extrusionOk="0">
                  <a:moveTo>
                    <a:pt x="0" y="5600"/>
                  </a:moveTo>
                  <a:cubicBezTo>
                    <a:pt x="200" y="4267"/>
                    <a:pt x="400" y="2933"/>
                    <a:pt x="1000" y="2267"/>
                  </a:cubicBezTo>
                  <a:cubicBezTo>
                    <a:pt x="1600" y="1600"/>
                    <a:pt x="2600" y="1600"/>
                    <a:pt x="4000" y="2533"/>
                  </a:cubicBezTo>
                  <a:cubicBezTo>
                    <a:pt x="5400" y="3467"/>
                    <a:pt x="7200" y="5333"/>
                    <a:pt x="8200" y="6933"/>
                  </a:cubicBezTo>
                  <a:cubicBezTo>
                    <a:pt x="9200" y="8533"/>
                    <a:pt x="9400" y="9867"/>
                    <a:pt x="9000" y="10533"/>
                  </a:cubicBezTo>
                  <a:cubicBezTo>
                    <a:pt x="8600" y="11200"/>
                    <a:pt x="7600" y="11200"/>
                    <a:pt x="6600" y="11200"/>
                  </a:cubicBezTo>
                  <a:cubicBezTo>
                    <a:pt x="5600" y="11200"/>
                    <a:pt x="4600" y="11200"/>
                    <a:pt x="3600" y="11333"/>
                  </a:cubicBezTo>
                  <a:cubicBezTo>
                    <a:pt x="2600" y="11467"/>
                    <a:pt x="1600" y="11733"/>
                    <a:pt x="1000" y="12533"/>
                  </a:cubicBezTo>
                  <a:cubicBezTo>
                    <a:pt x="400" y="13333"/>
                    <a:pt x="200" y="14667"/>
                    <a:pt x="700" y="16267"/>
                  </a:cubicBezTo>
                  <a:cubicBezTo>
                    <a:pt x="1200" y="17867"/>
                    <a:pt x="2400" y="19733"/>
                    <a:pt x="3500" y="20667"/>
                  </a:cubicBezTo>
                  <a:cubicBezTo>
                    <a:pt x="4600" y="21600"/>
                    <a:pt x="5600" y="21600"/>
                    <a:pt x="6500" y="20267"/>
                  </a:cubicBezTo>
                  <a:cubicBezTo>
                    <a:pt x="7400" y="18933"/>
                    <a:pt x="8200" y="16267"/>
                    <a:pt x="8700" y="14267"/>
                  </a:cubicBezTo>
                  <a:cubicBezTo>
                    <a:pt x="9200" y="12267"/>
                    <a:pt x="9400" y="10933"/>
                    <a:pt x="9500" y="9600"/>
                  </a:cubicBezTo>
                  <a:cubicBezTo>
                    <a:pt x="9600" y="8267"/>
                    <a:pt x="9600" y="6933"/>
                    <a:pt x="9900" y="6800"/>
                  </a:cubicBezTo>
                  <a:cubicBezTo>
                    <a:pt x="10200" y="6667"/>
                    <a:pt x="10800" y="7733"/>
                    <a:pt x="11500" y="8800"/>
                  </a:cubicBezTo>
                  <a:cubicBezTo>
                    <a:pt x="12200" y="9867"/>
                    <a:pt x="13000" y="10933"/>
                    <a:pt x="14100" y="12267"/>
                  </a:cubicBezTo>
                  <a:cubicBezTo>
                    <a:pt x="15200" y="13600"/>
                    <a:pt x="16600" y="15200"/>
                    <a:pt x="17000" y="15467"/>
                  </a:cubicBezTo>
                  <a:cubicBezTo>
                    <a:pt x="17400" y="15733"/>
                    <a:pt x="16800" y="14667"/>
                    <a:pt x="16200" y="12800"/>
                  </a:cubicBezTo>
                  <a:cubicBezTo>
                    <a:pt x="15600" y="10933"/>
                    <a:pt x="15000" y="8267"/>
                    <a:pt x="14700" y="6133"/>
                  </a:cubicBezTo>
                  <a:cubicBezTo>
                    <a:pt x="14400" y="4000"/>
                    <a:pt x="14400" y="2400"/>
                    <a:pt x="15600" y="1467"/>
                  </a:cubicBezTo>
                  <a:cubicBezTo>
                    <a:pt x="16800" y="533"/>
                    <a:pt x="19200" y="26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6" name="Line"/>
            <p:cNvSpPr/>
            <p:nvPr/>
          </p:nvSpPr>
          <p:spPr>
            <a:xfrm>
              <a:off x="13257485" y="5141575"/>
              <a:ext cx="329627" cy="29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6" extrusionOk="0">
                  <a:moveTo>
                    <a:pt x="0" y="13876"/>
                  </a:moveTo>
                  <a:cubicBezTo>
                    <a:pt x="1161" y="13876"/>
                    <a:pt x="2323" y="13876"/>
                    <a:pt x="3252" y="13231"/>
                  </a:cubicBezTo>
                  <a:cubicBezTo>
                    <a:pt x="4181" y="12587"/>
                    <a:pt x="4877" y="11297"/>
                    <a:pt x="5342" y="9846"/>
                  </a:cubicBezTo>
                  <a:cubicBezTo>
                    <a:pt x="5806" y="8395"/>
                    <a:pt x="6039" y="6784"/>
                    <a:pt x="6039" y="5172"/>
                  </a:cubicBezTo>
                  <a:cubicBezTo>
                    <a:pt x="6039" y="3560"/>
                    <a:pt x="5806" y="1948"/>
                    <a:pt x="5110" y="981"/>
                  </a:cubicBezTo>
                  <a:cubicBezTo>
                    <a:pt x="4413" y="13"/>
                    <a:pt x="3252" y="-309"/>
                    <a:pt x="2439" y="336"/>
                  </a:cubicBezTo>
                  <a:cubicBezTo>
                    <a:pt x="1626" y="981"/>
                    <a:pt x="1161" y="2593"/>
                    <a:pt x="929" y="5816"/>
                  </a:cubicBezTo>
                  <a:cubicBezTo>
                    <a:pt x="697" y="9040"/>
                    <a:pt x="697" y="13876"/>
                    <a:pt x="1858" y="16939"/>
                  </a:cubicBezTo>
                  <a:cubicBezTo>
                    <a:pt x="3019" y="20001"/>
                    <a:pt x="5342" y="21291"/>
                    <a:pt x="8826" y="20807"/>
                  </a:cubicBezTo>
                  <a:cubicBezTo>
                    <a:pt x="12310" y="20324"/>
                    <a:pt x="16955" y="18067"/>
                    <a:pt x="21600" y="1581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7" name="Line"/>
            <p:cNvSpPr/>
            <p:nvPr/>
          </p:nvSpPr>
          <p:spPr>
            <a:xfrm>
              <a:off x="13713764" y="5093324"/>
              <a:ext cx="309302" cy="33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336" extrusionOk="0">
                  <a:moveTo>
                    <a:pt x="802" y="6000"/>
                  </a:moveTo>
                  <a:cubicBezTo>
                    <a:pt x="311" y="4540"/>
                    <a:pt x="-180" y="3081"/>
                    <a:pt x="65" y="1913"/>
                  </a:cubicBezTo>
                  <a:cubicBezTo>
                    <a:pt x="311" y="746"/>
                    <a:pt x="1293" y="-130"/>
                    <a:pt x="3011" y="16"/>
                  </a:cubicBezTo>
                  <a:cubicBezTo>
                    <a:pt x="4729" y="162"/>
                    <a:pt x="7184" y="1329"/>
                    <a:pt x="9025" y="2643"/>
                  </a:cubicBezTo>
                  <a:cubicBezTo>
                    <a:pt x="10865" y="3956"/>
                    <a:pt x="12093" y="5416"/>
                    <a:pt x="12952" y="6875"/>
                  </a:cubicBezTo>
                  <a:cubicBezTo>
                    <a:pt x="13811" y="8335"/>
                    <a:pt x="14302" y="9794"/>
                    <a:pt x="14056" y="10962"/>
                  </a:cubicBezTo>
                  <a:cubicBezTo>
                    <a:pt x="13811" y="12129"/>
                    <a:pt x="12829" y="13005"/>
                    <a:pt x="11725" y="13443"/>
                  </a:cubicBezTo>
                  <a:cubicBezTo>
                    <a:pt x="10620" y="13881"/>
                    <a:pt x="9393" y="13881"/>
                    <a:pt x="8166" y="13881"/>
                  </a:cubicBezTo>
                  <a:cubicBezTo>
                    <a:pt x="6938" y="13881"/>
                    <a:pt x="5711" y="13881"/>
                    <a:pt x="4729" y="14611"/>
                  </a:cubicBezTo>
                  <a:cubicBezTo>
                    <a:pt x="3747" y="15340"/>
                    <a:pt x="3011" y="16800"/>
                    <a:pt x="2766" y="18259"/>
                  </a:cubicBezTo>
                  <a:cubicBezTo>
                    <a:pt x="2520" y="19719"/>
                    <a:pt x="2766" y="21178"/>
                    <a:pt x="4975" y="21324"/>
                  </a:cubicBezTo>
                  <a:cubicBezTo>
                    <a:pt x="7184" y="21470"/>
                    <a:pt x="11356" y="20302"/>
                    <a:pt x="14425" y="18405"/>
                  </a:cubicBezTo>
                  <a:cubicBezTo>
                    <a:pt x="17493" y="16508"/>
                    <a:pt x="19456" y="13881"/>
                    <a:pt x="21420" y="1125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Line"/>
            <p:cNvSpPr/>
            <p:nvPr/>
          </p:nvSpPr>
          <p:spPr>
            <a:xfrm>
              <a:off x="14031650" y="4951395"/>
              <a:ext cx="140279" cy="38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18" extrusionOk="0">
                  <a:moveTo>
                    <a:pt x="1932" y="4641"/>
                  </a:moveTo>
                  <a:cubicBezTo>
                    <a:pt x="852" y="2632"/>
                    <a:pt x="-228" y="623"/>
                    <a:pt x="42" y="120"/>
                  </a:cubicBezTo>
                  <a:cubicBezTo>
                    <a:pt x="312" y="-382"/>
                    <a:pt x="1932" y="623"/>
                    <a:pt x="5442" y="4265"/>
                  </a:cubicBezTo>
                  <a:cubicBezTo>
                    <a:pt x="8952" y="7906"/>
                    <a:pt x="14352" y="14185"/>
                    <a:pt x="17322" y="17451"/>
                  </a:cubicBezTo>
                  <a:cubicBezTo>
                    <a:pt x="20292" y="20716"/>
                    <a:pt x="20832" y="20967"/>
                    <a:pt x="21372" y="212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Line"/>
            <p:cNvSpPr/>
            <p:nvPr/>
          </p:nvSpPr>
          <p:spPr>
            <a:xfrm>
              <a:off x="14001799" y="5132583"/>
              <a:ext cx="180762" cy="68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Line"/>
            <p:cNvSpPr/>
            <p:nvPr/>
          </p:nvSpPr>
          <p:spPr>
            <a:xfrm>
              <a:off x="14235727" y="4937550"/>
              <a:ext cx="129636" cy="34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179" extrusionOk="0">
                  <a:moveTo>
                    <a:pt x="0" y="5189"/>
                  </a:moveTo>
                  <a:cubicBezTo>
                    <a:pt x="0" y="2945"/>
                    <a:pt x="0" y="701"/>
                    <a:pt x="1168" y="140"/>
                  </a:cubicBezTo>
                  <a:cubicBezTo>
                    <a:pt x="2335" y="-421"/>
                    <a:pt x="4670" y="701"/>
                    <a:pt x="7881" y="3647"/>
                  </a:cubicBezTo>
                  <a:cubicBezTo>
                    <a:pt x="11092" y="6592"/>
                    <a:pt x="15178" y="11361"/>
                    <a:pt x="17805" y="14447"/>
                  </a:cubicBezTo>
                  <a:cubicBezTo>
                    <a:pt x="20432" y="17532"/>
                    <a:pt x="21600" y="18935"/>
                    <a:pt x="21308" y="19776"/>
                  </a:cubicBezTo>
                  <a:cubicBezTo>
                    <a:pt x="21016" y="20618"/>
                    <a:pt x="19265" y="20898"/>
                    <a:pt x="17513" y="2117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Line"/>
            <p:cNvSpPr/>
            <p:nvPr/>
          </p:nvSpPr>
          <p:spPr>
            <a:xfrm>
              <a:off x="14246359" y="5091280"/>
              <a:ext cx="180763" cy="11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100"/>
                    <a:pt x="0" y="12600"/>
                    <a:pt x="3600" y="9000"/>
                  </a:cubicBezTo>
                  <a:cubicBezTo>
                    <a:pt x="7200" y="5400"/>
                    <a:pt x="14400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2" name="Line"/>
            <p:cNvSpPr/>
            <p:nvPr/>
          </p:nvSpPr>
          <p:spPr>
            <a:xfrm>
              <a:off x="14469654" y="4969412"/>
              <a:ext cx="223295" cy="23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1" extrusionOk="0">
                  <a:moveTo>
                    <a:pt x="7200" y="2352"/>
                  </a:moveTo>
                  <a:cubicBezTo>
                    <a:pt x="5828" y="1082"/>
                    <a:pt x="4457" y="-189"/>
                    <a:pt x="3257" y="23"/>
                  </a:cubicBezTo>
                  <a:cubicBezTo>
                    <a:pt x="2057" y="235"/>
                    <a:pt x="1029" y="1929"/>
                    <a:pt x="514" y="4046"/>
                  </a:cubicBezTo>
                  <a:cubicBezTo>
                    <a:pt x="0" y="6164"/>
                    <a:pt x="0" y="8705"/>
                    <a:pt x="0" y="11035"/>
                  </a:cubicBezTo>
                  <a:cubicBezTo>
                    <a:pt x="0" y="13364"/>
                    <a:pt x="0" y="15482"/>
                    <a:pt x="857" y="16752"/>
                  </a:cubicBezTo>
                  <a:cubicBezTo>
                    <a:pt x="1714" y="18023"/>
                    <a:pt x="3429" y="18446"/>
                    <a:pt x="4800" y="17811"/>
                  </a:cubicBezTo>
                  <a:cubicBezTo>
                    <a:pt x="6171" y="17176"/>
                    <a:pt x="7200" y="15482"/>
                    <a:pt x="8057" y="13576"/>
                  </a:cubicBezTo>
                  <a:cubicBezTo>
                    <a:pt x="8914" y="11670"/>
                    <a:pt x="9600" y="9552"/>
                    <a:pt x="9943" y="7435"/>
                  </a:cubicBezTo>
                  <a:cubicBezTo>
                    <a:pt x="10286" y="5317"/>
                    <a:pt x="10286" y="3199"/>
                    <a:pt x="10629" y="3411"/>
                  </a:cubicBezTo>
                  <a:cubicBezTo>
                    <a:pt x="10971" y="3623"/>
                    <a:pt x="11657" y="6164"/>
                    <a:pt x="12171" y="8493"/>
                  </a:cubicBezTo>
                  <a:cubicBezTo>
                    <a:pt x="12686" y="10823"/>
                    <a:pt x="13029" y="12940"/>
                    <a:pt x="14571" y="15058"/>
                  </a:cubicBezTo>
                  <a:cubicBezTo>
                    <a:pt x="16114" y="17176"/>
                    <a:pt x="18857" y="19293"/>
                    <a:pt x="21600" y="2141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3" name="Line"/>
            <p:cNvSpPr/>
            <p:nvPr/>
          </p:nvSpPr>
          <p:spPr>
            <a:xfrm>
              <a:off x="14704910" y="4879461"/>
              <a:ext cx="232599" cy="25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0998" extrusionOk="0">
                  <a:moveTo>
                    <a:pt x="5768" y="2712"/>
                  </a:moveTo>
                  <a:cubicBezTo>
                    <a:pt x="4786" y="1196"/>
                    <a:pt x="3804" y="-320"/>
                    <a:pt x="2822" y="59"/>
                  </a:cubicBezTo>
                  <a:cubicBezTo>
                    <a:pt x="1841" y="438"/>
                    <a:pt x="859" y="2712"/>
                    <a:pt x="368" y="5933"/>
                  </a:cubicBezTo>
                  <a:cubicBezTo>
                    <a:pt x="-123" y="9154"/>
                    <a:pt x="-123" y="13322"/>
                    <a:pt x="368" y="16164"/>
                  </a:cubicBezTo>
                  <a:cubicBezTo>
                    <a:pt x="859" y="19006"/>
                    <a:pt x="1841" y="20522"/>
                    <a:pt x="4786" y="20901"/>
                  </a:cubicBezTo>
                  <a:cubicBezTo>
                    <a:pt x="7732" y="21280"/>
                    <a:pt x="12641" y="20522"/>
                    <a:pt x="15750" y="19006"/>
                  </a:cubicBezTo>
                  <a:cubicBezTo>
                    <a:pt x="18859" y="17491"/>
                    <a:pt x="20168" y="15217"/>
                    <a:pt x="21477" y="129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4" name="Line"/>
            <p:cNvSpPr/>
            <p:nvPr/>
          </p:nvSpPr>
          <p:spPr>
            <a:xfrm>
              <a:off x="14873712" y="4747086"/>
              <a:ext cx="318993" cy="37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1" extrusionOk="0">
                  <a:moveTo>
                    <a:pt x="0" y="0"/>
                  </a:moveTo>
                  <a:cubicBezTo>
                    <a:pt x="960" y="4684"/>
                    <a:pt x="1920" y="9369"/>
                    <a:pt x="2760" y="12622"/>
                  </a:cubicBezTo>
                  <a:cubicBezTo>
                    <a:pt x="3600" y="15875"/>
                    <a:pt x="4320" y="17696"/>
                    <a:pt x="5040" y="19128"/>
                  </a:cubicBezTo>
                  <a:cubicBezTo>
                    <a:pt x="5760" y="20559"/>
                    <a:pt x="6480" y="21600"/>
                    <a:pt x="7080" y="21470"/>
                  </a:cubicBezTo>
                  <a:cubicBezTo>
                    <a:pt x="7680" y="21340"/>
                    <a:pt x="8160" y="20039"/>
                    <a:pt x="8640" y="18087"/>
                  </a:cubicBezTo>
                  <a:cubicBezTo>
                    <a:pt x="9120" y="16135"/>
                    <a:pt x="9600" y="13533"/>
                    <a:pt x="10320" y="11711"/>
                  </a:cubicBezTo>
                  <a:cubicBezTo>
                    <a:pt x="11040" y="9889"/>
                    <a:pt x="12000" y="8848"/>
                    <a:pt x="12840" y="9629"/>
                  </a:cubicBezTo>
                  <a:cubicBezTo>
                    <a:pt x="13680" y="10410"/>
                    <a:pt x="14400" y="13012"/>
                    <a:pt x="15240" y="15094"/>
                  </a:cubicBezTo>
                  <a:cubicBezTo>
                    <a:pt x="16080" y="17176"/>
                    <a:pt x="17040" y="18737"/>
                    <a:pt x="18120" y="19518"/>
                  </a:cubicBezTo>
                  <a:cubicBezTo>
                    <a:pt x="19200" y="20299"/>
                    <a:pt x="20400" y="20299"/>
                    <a:pt x="21600" y="2029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5" name="Line"/>
            <p:cNvSpPr/>
            <p:nvPr/>
          </p:nvSpPr>
          <p:spPr>
            <a:xfrm>
              <a:off x="15190759" y="4810467"/>
              <a:ext cx="267771" cy="265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0863" extrusionOk="0">
                  <a:moveTo>
                    <a:pt x="996" y="9068"/>
                  </a:moveTo>
                  <a:cubicBezTo>
                    <a:pt x="2398" y="9428"/>
                    <a:pt x="3801" y="9788"/>
                    <a:pt x="4923" y="9248"/>
                  </a:cubicBezTo>
                  <a:cubicBezTo>
                    <a:pt x="6045" y="8708"/>
                    <a:pt x="6887" y="7268"/>
                    <a:pt x="7448" y="5648"/>
                  </a:cubicBezTo>
                  <a:cubicBezTo>
                    <a:pt x="8009" y="4028"/>
                    <a:pt x="8289" y="2228"/>
                    <a:pt x="7448" y="1148"/>
                  </a:cubicBezTo>
                  <a:cubicBezTo>
                    <a:pt x="6606" y="68"/>
                    <a:pt x="4642" y="-292"/>
                    <a:pt x="3240" y="248"/>
                  </a:cubicBezTo>
                  <a:cubicBezTo>
                    <a:pt x="1837" y="788"/>
                    <a:pt x="996" y="2228"/>
                    <a:pt x="435" y="5288"/>
                  </a:cubicBezTo>
                  <a:cubicBezTo>
                    <a:pt x="-126" y="8348"/>
                    <a:pt x="-407" y="13028"/>
                    <a:pt x="1276" y="16268"/>
                  </a:cubicBezTo>
                  <a:cubicBezTo>
                    <a:pt x="2959" y="19508"/>
                    <a:pt x="6606" y="21308"/>
                    <a:pt x="10253" y="20768"/>
                  </a:cubicBezTo>
                  <a:cubicBezTo>
                    <a:pt x="13900" y="20228"/>
                    <a:pt x="17546" y="17348"/>
                    <a:pt x="21193" y="144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6" name="Line"/>
            <p:cNvSpPr/>
            <p:nvPr/>
          </p:nvSpPr>
          <p:spPr>
            <a:xfrm>
              <a:off x="15358561" y="4658190"/>
              <a:ext cx="206300" cy="41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221" extrusionOk="0">
                  <a:moveTo>
                    <a:pt x="10326" y="8679"/>
                  </a:moveTo>
                  <a:cubicBezTo>
                    <a:pt x="8495" y="8215"/>
                    <a:pt x="6665" y="7750"/>
                    <a:pt x="5018" y="8098"/>
                  </a:cubicBezTo>
                  <a:cubicBezTo>
                    <a:pt x="3370" y="8447"/>
                    <a:pt x="1906" y="9608"/>
                    <a:pt x="990" y="11466"/>
                  </a:cubicBezTo>
                  <a:cubicBezTo>
                    <a:pt x="75" y="13324"/>
                    <a:pt x="-291" y="15879"/>
                    <a:pt x="258" y="17621"/>
                  </a:cubicBezTo>
                  <a:cubicBezTo>
                    <a:pt x="807" y="19363"/>
                    <a:pt x="2272" y="20292"/>
                    <a:pt x="3919" y="20756"/>
                  </a:cubicBezTo>
                  <a:cubicBezTo>
                    <a:pt x="5567" y="21221"/>
                    <a:pt x="7397" y="21221"/>
                    <a:pt x="9594" y="18550"/>
                  </a:cubicBezTo>
                  <a:cubicBezTo>
                    <a:pt x="11790" y="15879"/>
                    <a:pt x="14353" y="10537"/>
                    <a:pt x="15085" y="6705"/>
                  </a:cubicBezTo>
                  <a:cubicBezTo>
                    <a:pt x="15817" y="2873"/>
                    <a:pt x="14719" y="550"/>
                    <a:pt x="14170" y="86"/>
                  </a:cubicBezTo>
                  <a:cubicBezTo>
                    <a:pt x="13621" y="-379"/>
                    <a:pt x="13621" y="1015"/>
                    <a:pt x="14902" y="4847"/>
                  </a:cubicBezTo>
                  <a:cubicBezTo>
                    <a:pt x="16184" y="8679"/>
                    <a:pt x="18746" y="14950"/>
                    <a:pt x="21309" y="212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7" name="Line"/>
            <p:cNvSpPr/>
            <p:nvPr/>
          </p:nvSpPr>
          <p:spPr>
            <a:xfrm>
              <a:off x="11636219" y="5917202"/>
              <a:ext cx="366565" cy="4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5" h="20316" extrusionOk="0">
                  <a:moveTo>
                    <a:pt x="901" y="13097"/>
                  </a:moveTo>
                  <a:cubicBezTo>
                    <a:pt x="4162" y="12006"/>
                    <a:pt x="7422" y="10915"/>
                    <a:pt x="9358" y="9934"/>
                  </a:cubicBezTo>
                  <a:cubicBezTo>
                    <a:pt x="11294" y="8952"/>
                    <a:pt x="11905" y="8079"/>
                    <a:pt x="11294" y="6443"/>
                  </a:cubicBezTo>
                  <a:cubicBezTo>
                    <a:pt x="10683" y="4806"/>
                    <a:pt x="8849" y="2406"/>
                    <a:pt x="7015" y="1097"/>
                  </a:cubicBezTo>
                  <a:cubicBezTo>
                    <a:pt x="5181" y="-212"/>
                    <a:pt x="3347" y="-430"/>
                    <a:pt x="1920" y="879"/>
                  </a:cubicBezTo>
                  <a:cubicBezTo>
                    <a:pt x="494" y="2188"/>
                    <a:pt x="-525" y="5025"/>
                    <a:pt x="290" y="8843"/>
                  </a:cubicBezTo>
                  <a:cubicBezTo>
                    <a:pt x="1105" y="12661"/>
                    <a:pt x="3754" y="17461"/>
                    <a:pt x="7117" y="19315"/>
                  </a:cubicBezTo>
                  <a:cubicBezTo>
                    <a:pt x="10479" y="21170"/>
                    <a:pt x="14554" y="20079"/>
                    <a:pt x="17000" y="18988"/>
                  </a:cubicBezTo>
                  <a:cubicBezTo>
                    <a:pt x="19445" y="17897"/>
                    <a:pt x="20260" y="16806"/>
                    <a:pt x="21075" y="1571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8" name="Line"/>
            <p:cNvSpPr/>
            <p:nvPr/>
          </p:nvSpPr>
          <p:spPr>
            <a:xfrm>
              <a:off x="11922601" y="5988346"/>
              <a:ext cx="324744" cy="31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53" extrusionOk="0">
                  <a:moveTo>
                    <a:pt x="3902" y="2670"/>
                  </a:moveTo>
                  <a:cubicBezTo>
                    <a:pt x="2728" y="1418"/>
                    <a:pt x="1554" y="166"/>
                    <a:pt x="850" y="323"/>
                  </a:cubicBezTo>
                  <a:cubicBezTo>
                    <a:pt x="146" y="479"/>
                    <a:pt x="-89" y="2044"/>
                    <a:pt x="28" y="5331"/>
                  </a:cubicBezTo>
                  <a:cubicBezTo>
                    <a:pt x="146" y="8618"/>
                    <a:pt x="615" y="13627"/>
                    <a:pt x="1320" y="16601"/>
                  </a:cubicBezTo>
                  <a:cubicBezTo>
                    <a:pt x="2024" y="19575"/>
                    <a:pt x="2963" y="20514"/>
                    <a:pt x="4020" y="20670"/>
                  </a:cubicBezTo>
                  <a:cubicBezTo>
                    <a:pt x="5076" y="20827"/>
                    <a:pt x="6250" y="20201"/>
                    <a:pt x="6954" y="17227"/>
                  </a:cubicBezTo>
                  <a:cubicBezTo>
                    <a:pt x="7659" y="14253"/>
                    <a:pt x="7894" y="8931"/>
                    <a:pt x="7659" y="5331"/>
                  </a:cubicBezTo>
                  <a:cubicBezTo>
                    <a:pt x="7424" y="1731"/>
                    <a:pt x="6720" y="-147"/>
                    <a:pt x="6485" y="10"/>
                  </a:cubicBezTo>
                  <a:cubicBezTo>
                    <a:pt x="6250" y="166"/>
                    <a:pt x="6485" y="2357"/>
                    <a:pt x="7541" y="5801"/>
                  </a:cubicBezTo>
                  <a:cubicBezTo>
                    <a:pt x="8598" y="9244"/>
                    <a:pt x="10476" y="13940"/>
                    <a:pt x="12941" y="16757"/>
                  </a:cubicBezTo>
                  <a:cubicBezTo>
                    <a:pt x="15407" y="19575"/>
                    <a:pt x="18459" y="20514"/>
                    <a:pt x="21511" y="214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9" name="Line"/>
            <p:cNvSpPr/>
            <p:nvPr/>
          </p:nvSpPr>
          <p:spPr>
            <a:xfrm>
              <a:off x="12204839" y="5967533"/>
              <a:ext cx="287067" cy="28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0680" extrusionOk="0">
                  <a:moveTo>
                    <a:pt x="8691" y="4276"/>
                  </a:moveTo>
                  <a:cubicBezTo>
                    <a:pt x="7901" y="2967"/>
                    <a:pt x="7111" y="1658"/>
                    <a:pt x="5794" y="839"/>
                  </a:cubicBezTo>
                  <a:cubicBezTo>
                    <a:pt x="4476" y="21"/>
                    <a:pt x="2633" y="-306"/>
                    <a:pt x="1447" y="349"/>
                  </a:cubicBezTo>
                  <a:cubicBezTo>
                    <a:pt x="262" y="1003"/>
                    <a:pt x="-265" y="2639"/>
                    <a:pt x="130" y="6076"/>
                  </a:cubicBezTo>
                  <a:cubicBezTo>
                    <a:pt x="525" y="9512"/>
                    <a:pt x="1842" y="14749"/>
                    <a:pt x="4213" y="17694"/>
                  </a:cubicBezTo>
                  <a:cubicBezTo>
                    <a:pt x="6584" y="20639"/>
                    <a:pt x="10008" y="21294"/>
                    <a:pt x="13037" y="20149"/>
                  </a:cubicBezTo>
                  <a:cubicBezTo>
                    <a:pt x="16067" y="19003"/>
                    <a:pt x="18701" y="16058"/>
                    <a:pt x="21335" y="1311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0" name="Line"/>
            <p:cNvSpPr/>
            <p:nvPr/>
          </p:nvSpPr>
          <p:spPr>
            <a:xfrm>
              <a:off x="12449372" y="5862275"/>
              <a:ext cx="340259" cy="37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0" y="0"/>
                  </a:moveTo>
                  <a:cubicBezTo>
                    <a:pt x="1800" y="6506"/>
                    <a:pt x="3600" y="13012"/>
                    <a:pt x="4838" y="16786"/>
                  </a:cubicBezTo>
                  <a:cubicBezTo>
                    <a:pt x="6075" y="20559"/>
                    <a:pt x="6750" y="21600"/>
                    <a:pt x="7200" y="21210"/>
                  </a:cubicBezTo>
                  <a:cubicBezTo>
                    <a:pt x="7650" y="20819"/>
                    <a:pt x="7875" y="18998"/>
                    <a:pt x="8100" y="17306"/>
                  </a:cubicBezTo>
                  <a:cubicBezTo>
                    <a:pt x="8325" y="15614"/>
                    <a:pt x="8550" y="14053"/>
                    <a:pt x="9338" y="12231"/>
                  </a:cubicBezTo>
                  <a:cubicBezTo>
                    <a:pt x="10125" y="10410"/>
                    <a:pt x="11475" y="8328"/>
                    <a:pt x="13163" y="8848"/>
                  </a:cubicBezTo>
                  <a:cubicBezTo>
                    <a:pt x="14850" y="9369"/>
                    <a:pt x="16875" y="12492"/>
                    <a:pt x="18338" y="14573"/>
                  </a:cubicBezTo>
                  <a:cubicBezTo>
                    <a:pt x="19800" y="16655"/>
                    <a:pt x="20700" y="17696"/>
                    <a:pt x="21600" y="1873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1" name="Line"/>
            <p:cNvSpPr/>
            <p:nvPr/>
          </p:nvSpPr>
          <p:spPr>
            <a:xfrm>
              <a:off x="13055457" y="5879212"/>
              <a:ext cx="193401" cy="32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0955" extrusionOk="0">
                  <a:moveTo>
                    <a:pt x="18514" y="693"/>
                  </a:moveTo>
                  <a:cubicBezTo>
                    <a:pt x="15043" y="93"/>
                    <a:pt x="11571" y="-507"/>
                    <a:pt x="9064" y="693"/>
                  </a:cubicBezTo>
                  <a:cubicBezTo>
                    <a:pt x="6557" y="1893"/>
                    <a:pt x="5014" y="4893"/>
                    <a:pt x="4436" y="8043"/>
                  </a:cubicBezTo>
                  <a:cubicBezTo>
                    <a:pt x="3857" y="11193"/>
                    <a:pt x="4243" y="14493"/>
                    <a:pt x="6171" y="16893"/>
                  </a:cubicBezTo>
                  <a:cubicBezTo>
                    <a:pt x="8100" y="19293"/>
                    <a:pt x="11571" y="20793"/>
                    <a:pt x="14271" y="20943"/>
                  </a:cubicBezTo>
                  <a:cubicBezTo>
                    <a:pt x="16971" y="21093"/>
                    <a:pt x="18900" y="19893"/>
                    <a:pt x="20057" y="17043"/>
                  </a:cubicBezTo>
                  <a:cubicBezTo>
                    <a:pt x="21214" y="14193"/>
                    <a:pt x="21600" y="9693"/>
                    <a:pt x="19864" y="6693"/>
                  </a:cubicBezTo>
                  <a:cubicBezTo>
                    <a:pt x="18129" y="3693"/>
                    <a:pt x="14271" y="2193"/>
                    <a:pt x="10800" y="2343"/>
                  </a:cubicBezTo>
                  <a:cubicBezTo>
                    <a:pt x="7329" y="2493"/>
                    <a:pt x="4243" y="4293"/>
                    <a:pt x="2507" y="6093"/>
                  </a:cubicBezTo>
                  <a:cubicBezTo>
                    <a:pt x="772" y="7893"/>
                    <a:pt x="386" y="9693"/>
                    <a:pt x="0" y="1149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2" name="Line"/>
            <p:cNvSpPr/>
            <p:nvPr/>
          </p:nvSpPr>
          <p:spPr>
            <a:xfrm>
              <a:off x="13257485" y="5829437"/>
              <a:ext cx="138231" cy="404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1737"/>
                  </a:moveTo>
                  <a:cubicBezTo>
                    <a:pt x="1662" y="766"/>
                    <a:pt x="3323" y="-205"/>
                    <a:pt x="4985" y="38"/>
                  </a:cubicBezTo>
                  <a:cubicBezTo>
                    <a:pt x="6646" y="280"/>
                    <a:pt x="8308" y="1737"/>
                    <a:pt x="10800" y="4406"/>
                  </a:cubicBezTo>
                  <a:cubicBezTo>
                    <a:pt x="13292" y="7076"/>
                    <a:pt x="16615" y="10959"/>
                    <a:pt x="18554" y="13993"/>
                  </a:cubicBezTo>
                  <a:cubicBezTo>
                    <a:pt x="20492" y="17026"/>
                    <a:pt x="21046" y="19211"/>
                    <a:pt x="21600" y="2139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3" name="Line"/>
            <p:cNvSpPr/>
            <p:nvPr/>
          </p:nvSpPr>
          <p:spPr>
            <a:xfrm>
              <a:off x="13274659" y="5917345"/>
              <a:ext cx="206122" cy="178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423" y="21600"/>
                  </a:moveTo>
                  <a:cubicBezTo>
                    <a:pt x="57" y="18277"/>
                    <a:pt x="-309" y="14954"/>
                    <a:pt x="423" y="13292"/>
                  </a:cubicBezTo>
                  <a:cubicBezTo>
                    <a:pt x="1155" y="11631"/>
                    <a:pt x="2986" y="11631"/>
                    <a:pt x="6098" y="10800"/>
                  </a:cubicBezTo>
                  <a:cubicBezTo>
                    <a:pt x="9210" y="9969"/>
                    <a:pt x="13603" y="8308"/>
                    <a:pt x="16349" y="6369"/>
                  </a:cubicBezTo>
                  <a:cubicBezTo>
                    <a:pt x="19094" y="4431"/>
                    <a:pt x="20193" y="2215"/>
                    <a:pt x="21291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4" name="Line"/>
            <p:cNvSpPr/>
            <p:nvPr/>
          </p:nvSpPr>
          <p:spPr>
            <a:xfrm>
              <a:off x="13502045" y="5807204"/>
              <a:ext cx="287095" cy="275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0" extrusionOk="0">
                  <a:moveTo>
                    <a:pt x="0" y="0"/>
                  </a:moveTo>
                  <a:cubicBezTo>
                    <a:pt x="267" y="3832"/>
                    <a:pt x="533" y="7664"/>
                    <a:pt x="1067" y="11671"/>
                  </a:cubicBezTo>
                  <a:cubicBezTo>
                    <a:pt x="1600" y="15677"/>
                    <a:pt x="2400" y="19858"/>
                    <a:pt x="3067" y="20729"/>
                  </a:cubicBezTo>
                  <a:cubicBezTo>
                    <a:pt x="3733" y="21600"/>
                    <a:pt x="4267" y="19161"/>
                    <a:pt x="4800" y="17071"/>
                  </a:cubicBezTo>
                  <a:cubicBezTo>
                    <a:pt x="5333" y="14981"/>
                    <a:pt x="5867" y="13239"/>
                    <a:pt x="6800" y="12019"/>
                  </a:cubicBezTo>
                  <a:cubicBezTo>
                    <a:pt x="7733" y="10800"/>
                    <a:pt x="9067" y="10103"/>
                    <a:pt x="10267" y="10626"/>
                  </a:cubicBezTo>
                  <a:cubicBezTo>
                    <a:pt x="11467" y="11148"/>
                    <a:pt x="12533" y="12890"/>
                    <a:pt x="14400" y="14110"/>
                  </a:cubicBezTo>
                  <a:cubicBezTo>
                    <a:pt x="16267" y="15329"/>
                    <a:pt x="18933" y="16026"/>
                    <a:pt x="21600" y="1672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5" name="Line"/>
            <p:cNvSpPr/>
            <p:nvPr/>
          </p:nvSpPr>
          <p:spPr>
            <a:xfrm>
              <a:off x="13756318" y="5775078"/>
              <a:ext cx="415612" cy="32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0923" extrusionOk="0">
                  <a:moveTo>
                    <a:pt x="1146" y="6600"/>
                  </a:moveTo>
                  <a:cubicBezTo>
                    <a:pt x="1879" y="7500"/>
                    <a:pt x="2611" y="8400"/>
                    <a:pt x="3343" y="8400"/>
                  </a:cubicBezTo>
                  <a:cubicBezTo>
                    <a:pt x="4075" y="8400"/>
                    <a:pt x="4807" y="7500"/>
                    <a:pt x="5173" y="6300"/>
                  </a:cubicBezTo>
                  <a:cubicBezTo>
                    <a:pt x="5540" y="5100"/>
                    <a:pt x="5540" y="3600"/>
                    <a:pt x="5082" y="2700"/>
                  </a:cubicBezTo>
                  <a:cubicBezTo>
                    <a:pt x="4624" y="1800"/>
                    <a:pt x="3709" y="1500"/>
                    <a:pt x="2885" y="1950"/>
                  </a:cubicBezTo>
                  <a:cubicBezTo>
                    <a:pt x="2062" y="2400"/>
                    <a:pt x="1329" y="3600"/>
                    <a:pt x="780" y="6600"/>
                  </a:cubicBezTo>
                  <a:cubicBezTo>
                    <a:pt x="231" y="9600"/>
                    <a:pt x="-135" y="14400"/>
                    <a:pt x="48" y="17400"/>
                  </a:cubicBezTo>
                  <a:cubicBezTo>
                    <a:pt x="231" y="20400"/>
                    <a:pt x="963" y="21600"/>
                    <a:pt x="2885" y="20550"/>
                  </a:cubicBezTo>
                  <a:cubicBezTo>
                    <a:pt x="4807" y="19500"/>
                    <a:pt x="7919" y="16200"/>
                    <a:pt x="9750" y="12900"/>
                  </a:cubicBezTo>
                  <a:cubicBezTo>
                    <a:pt x="11580" y="9600"/>
                    <a:pt x="12129" y="6300"/>
                    <a:pt x="12404" y="3900"/>
                  </a:cubicBezTo>
                  <a:cubicBezTo>
                    <a:pt x="12679" y="1500"/>
                    <a:pt x="12679" y="0"/>
                    <a:pt x="12679" y="0"/>
                  </a:cubicBezTo>
                  <a:cubicBezTo>
                    <a:pt x="12679" y="0"/>
                    <a:pt x="12679" y="1500"/>
                    <a:pt x="13136" y="4500"/>
                  </a:cubicBezTo>
                  <a:cubicBezTo>
                    <a:pt x="13594" y="7500"/>
                    <a:pt x="14509" y="12000"/>
                    <a:pt x="15150" y="15000"/>
                  </a:cubicBezTo>
                  <a:cubicBezTo>
                    <a:pt x="15790" y="18000"/>
                    <a:pt x="16157" y="19500"/>
                    <a:pt x="16248" y="19500"/>
                  </a:cubicBezTo>
                  <a:cubicBezTo>
                    <a:pt x="16340" y="19500"/>
                    <a:pt x="16157" y="18000"/>
                    <a:pt x="15882" y="15450"/>
                  </a:cubicBezTo>
                  <a:cubicBezTo>
                    <a:pt x="15607" y="12900"/>
                    <a:pt x="15241" y="9300"/>
                    <a:pt x="15150" y="6750"/>
                  </a:cubicBezTo>
                  <a:cubicBezTo>
                    <a:pt x="15058" y="4200"/>
                    <a:pt x="15241" y="2700"/>
                    <a:pt x="16340" y="1950"/>
                  </a:cubicBezTo>
                  <a:cubicBezTo>
                    <a:pt x="17438" y="1200"/>
                    <a:pt x="19451" y="1200"/>
                    <a:pt x="21465" y="12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6" name="Line"/>
            <p:cNvSpPr/>
            <p:nvPr/>
          </p:nvSpPr>
          <p:spPr>
            <a:xfrm>
              <a:off x="14480288" y="5972416"/>
              <a:ext cx="10633" cy="5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7" name="Line"/>
            <p:cNvSpPr/>
            <p:nvPr/>
          </p:nvSpPr>
          <p:spPr>
            <a:xfrm>
              <a:off x="16094622" y="4720124"/>
              <a:ext cx="427214" cy="1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0700" extrusionOk="0">
                  <a:moveTo>
                    <a:pt x="2238" y="20700"/>
                  </a:moveTo>
                  <a:cubicBezTo>
                    <a:pt x="1167" y="13500"/>
                    <a:pt x="96" y="6300"/>
                    <a:pt x="6" y="2700"/>
                  </a:cubicBezTo>
                  <a:cubicBezTo>
                    <a:pt x="-83" y="-900"/>
                    <a:pt x="810" y="-900"/>
                    <a:pt x="4558" y="2700"/>
                  </a:cubicBezTo>
                  <a:cubicBezTo>
                    <a:pt x="8307" y="6300"/>
                    <a:pt x="14912" y="13500"/>
                    <a:pt x="21517" y="207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8" name="Line"/>
            <p:cNvSpPr/>
            <p:nvPr/>
          </p:nvSpPr>
          <p:spPr>
            <a:xfrm>
              <a:off x="16394238" y="4486594"/>
              <a:ext cx="211998" cy="52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7" h="21555" extrusionOk="0">
                  <a:moveTo>
                    <a:pt x="0" y="2797"/>
                  </a:moveTo>
                  <a:cubicBezTo>
                    <a:pt x="0" y="1850"/>
                    <a:pt x="0" y="902"/>
                    <a:pt x="857" y="429"/>
                  </a:cubicBezTo>
                  <a:cubicBezTo>
                    <a:pt x="1714" y="-45"/>
                    <a:pt x="3429" y="-45"/>
                    <a:pt x="6343" y="50"/>
                  </a:cubicBezTo>
                  <a:cubicBezTo>
                    <a:pt x="9257" y="144"/>
                    <a:pt x="13371" y="334"/>
                    <a:pt x="16457" y="1281"/>
                  </a:cubicBezTo>
                  <a:cubicBezTo>
                    <a:pt x="19543" y="2229"/>
                    <a:pt x="21600" y="3934"/>
                    <a:pt x="19886" y="7439"/>
                  </a:cubicBezTo>
                  <a:cubicBezTo>
                    <a:pt x="18171" y="10944"/>
                    <a:pt x="12686" y="16250"/>
                    <a:pt x="7200" y="2155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9" name="Line"/>
            <p:cNvSpPr/>
            <p:nvPr/>
          </p:nvSpPr>
          <p:spPr>
            <a:xfrm>
              <a:off x="17086296" y="3822797"/>
              <a:ext cx="538809" cy="69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278" extrusionOk="0">
                  <a:moveTo>
                    <a:pt x="804" y="1907"/>
                  </a:moveTo>
                  <a:cubicBezTo>
                    <a:pt x="522" y="1047"/>
                    <a:pt x="239" y="187"/>
                    <a:pt x="98" y="26"/>
                  </a:cubicBezTo>
                  <a:cubicBezTo>
                    <a:pt x="-43" y="-135"/>
                    <a:pt x="-43" y="402"/>
                    <a:pt x="169" y="2552"/>
                  </a:cubicBezTo>
                  <a:cubicBezTo>
                    <a:pt x="381" y="4701"/>
                    <a:pt x="804" y="8462"/>
                    <a:pt x="1228" y="11471"/>
                  </a:cubicBezTo>
                  <a:cubicBezTo>
                    <a:pt x="1651" y="14480"/>
                    <a:pt x="2075" y="16737"/>
                    <a:pt x="2569" y="18349"/>
                  </a:cubicBezTo>
                  <a:cubicBezTo>
                    <a:pt x="3063" y="19961"/>
                    <a:pt x="3628" y="20928"/>
                    <a:pt x="4122" y="21196"/>
                  </a:cubicBezTo>
                  <a:cubicBezTo>
                    <a:pt x="4616" y="21465"/>
                    <a:pt x="5039" y="21035"/>
                    <a:pt x="6592" y="20337"/>
                  </a:cubicBezTo>
                  <a:cubicBezTo>
                    <a:pt x="8145" y="19638"/>
                    <a:pt x="10828" y="18671"/>
                    <a:pt x="13510" y="18241"/>
                  </a:cubicBezTo>
                  <a:cubicBezTo>
                    <a:pt x="16192" y="17811"/>
                    <a:pt x="18875" y="17919"/>
                    <a:pt x="21557" y="1802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0" name="Line"/>
            <p:cNvSpPr/>
            <p:nvPr/>
          </p:nvSpPr>
          <p:spPr>
            <a:xfrm>
              <a:off x="17772414" y="4060525"/>
              <a:ext cx="149093" cy="37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275" extrusionOk="0">
                  <a:moveTo>
                    <a:pt x="4647" y="4475"/>
                  </a:moveTo>
                  <a:cubicBezTo>
                    <a:pt x="2638" y="2475"/>
                    <a:pt x="629" y="475"/>
                    <a:pt x="126" y="75"/>
                  </a:cubicBezTo>
                  <a:cubicBezTo>
                    <a:pt x="-376" y="-325"/>
                    <a:pt x="629" y="875"/>
                    <a:pt x="2889" y="3575"/>
                  </a:cubicBezTo>
                  <a:cubicBezTo>
                    <a:pt x="5150" y="6275"/>
                    <a:pt x="8666" y="10475"/>
                    <a:pt x="11931" y="13675"/>
                  </a:cubicBezTo>
                  <a:cubicBezTo>
                    <a:pt x="15196" y="16875"/>
                    <a:pt x="18210" y="19075"/>
                    <a:pt x="21224" y="2127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1" name="Line"/>
            <p:cNvSpPr/>
            <p:nvPr/>
          </p:nvSpPr>
          <p:spPr>
            <a:xfrm>
              <a:off x="17771406" y="3927765"/>
              <a:ext cx="65415" cy="9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extrusionOk="0">
                  <a:moveTo>
                    <a:pt x="13541" y="21600"/>
                  </a:moveTo>
                  <a:cubicBezTo>
                    <a:pt x="11381" y="17600"/>
                    <a:pt x="9221" y="13600"/>
                    <a:pt x="5981" y="9200"/>
                  </a:cubicBezTo>
                  <a:cubicBezTo>
                    <a:pt x="2741" y="4800"/>
                    <a:pt x="-1579" y="0"/>
                    <a:pt x="581" y="0"/>
                  </a:cubicBezTo>
                  <a:cubicBezTo>
                    <a:pt x="2741" y="0"/>
                    <a:pt x="11381" y="4800"/>
                    <a:pt x="20021" y="9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2" name="Line"/>
            <p:cNvSpPr/>
            <p:nvPr/>
          </p:nvSpPr>
          <p:spPr>
            <a:xfrm>
              <a:off x="18027364" y="4033623"/>
              <a:ext cx="306990" cy="32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6" extrusionOk="0">
                  <a:moveTo>
                    <a:pt x="0" y="2787"/>
                  </a:moveTo>
                  <a:cubicBezTo>
                    <a:pt x="1986" y="6735"/>
                    <a:pt x="3972" y="10684"/>
                    <a:pt x="5338" y="13355"/>
                  </a:cubicBezTo>
                  <a:cubicBezTo>
                    <a:pt x="6703" y="16026"/>
                    <a:pt x="7448" y="17419"/>
                    <a:pt x="8566" y="18813"/>
                  </a:cubicBezTo>
                  <a:cubicBezTo>
                    <a:pt x="9683" y="20206"/>
                    <a:pt x="11172" y="21600"/>
                    <a:pt x="12538" y="21252"/>
                  </a:cubicBezTo>
                  <a:cubicBezTo>
                    <a:pt x="13903" y="20903"/>
                    <a:pt x="15145" y="18813"/>
                    <a:pt x="16138" y="15445"/>
                  </a:cubicBezTo>
                  <a:cubicBezTo>
                    <a:pt x="17131" y="12077"/>
                    <a:pt x="17876" y="7432"/>
                    <a:pt x="18497" y="4413"/>
                  </a:cubicBezTo>
                  <a:cubicBezTo>
                    <a:pt x="19117" y="1394"/>
                    <a:pt x="19614" y="0"/>
                    <a:pt x="20110" y="0"/>
                  </a:cubicBezTo>
                  <a:cubicBezTo>
                    <a:pt x="20607" y="0"/>
                    <a:pt x="21103" y="1394"/>
                    <a:pt x="21600" y="27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3" name="Line"/>
            <p:cNvSpPr/>
            <p:nvPr/>
          </p:nvSpPr>
          <p:spPr>
            <a:xfrm>
              <a:off x="18387282" y="3991280"/>
              <a:ext cx="741008" cy="45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3" extrusionOk="0">
                  <a:moveTo>
                    <a:pt x="0" y="10800"/>
                  </a:moveTo>
                  <a:cubicBezTo>
                    <a:pt x="514" y="10964"/>
                    <a:pt x="1029" y="11127"/>
                    <a:pt x="1697" y="10555"/>
                  </a:cubicBezTo>
                  <a:cubicBezTo>
                    <a:pt x="2366" y="9982"/>
                    <a:pt x="3189" y="8673"/>
                    <a:pt x="3651" y="7445"/>
                  </a:cubicBezTo>
                  <a:cubicBezTo>
                    <a:pt x="4114" y="6218"/>
                    <a:pt x="4217" y="5073"/>
                    <a:pt x="4217" y="4009"/>
                  </a:cubicBezTo>
                  <a:cubicBezTo>
                    <a:pt x="4217" y="2945"/>
                    <a:pt x="4114" y="1964"/>
                    <a:pt x="3600" y="1718"/>
                  </a:cubicBezTo>
                  <a:cubicBezTo>
                    <a:pt x="3086" y="1473"/>
                    <a:pt x="2160" y="1964"/>
                    <a:pt x="1491" y="3845"/>
                  </a:cubicBezTo>
                  <a:cubicBezTo>
                    <a:pt x="823" y="5727"/>
                    <a:pt x="411" y="9000"/>
                    <a:pt x="514" y="11455"/>
                  </a:cubicBezTo>
                  <a:cubicBezTo>
                    <a:pt x="617" y="13909"/>
                    <a:pt x="1234" y="15545"/>
                    <a:pt x="2623" y="16036"/>
                  </a:cubicBezTo>
                  <a:cubicBezTo>
                    <a:pt x="4011" y="16527"/>
                    <a:pt x="6171" y="15873"/>
                    <a:pt x="7560" y="14073"/>
                  </a:cubicBezTo>
                  <a:cubicBezTo>
                    <a:pt x="8949" y="12273"/>
                    <a:pt x="9566" y="9327"/>
                    <a:pt x="9823" y="7445"/>
                  </a:cubicBezTo>
                  <a:cubicBezTo>
                    <a:pt x="10080" y="5564"/>
                    <a:pt x="9977" y="4745"/>
                    <a:pt x="10029" y="4745"/>
                  </a:cubicBezTo>
                  <a:cubicBezTo>
                    <a:pt x="10080" y="4745"/>
                    <a:pt x="10286" y="5564"/>
                    <a:pt x="10749" y="7527"/>
                  </a:cubicBezTo>
                  <a:cubicBezTo>
                    <a:pt x="11211" y="9491"/>
                    <a:pt x="11931" y="12600"/>
                    <a:pt x="12549" y="15300"/>
                  </a:cubicBezTo>
                  <a:cubicBezTo>
                    <a:pt x="13166" y="18000"/>
                    <a:pt x="13680" y="20291"/>
                    <a:pt x="13834" y="20945"/>
                  </a:cubicBezTo>
                  <a:cubicBezTo>
                    <a:pt x="13989" y="21600"/>
                    <a:pt x="13783" y="20618"/>
                    <a:pt x="13474" y="18164"/>
                  </a:cubicBezTo>
                  <a:cubicBezTo>
                    <a:pt x="13166" y="15709"/>
                    <a:pt x="12754" y="11782"/>
                    <a:pt x="12754" y="9000"/>
                  </a:cubicBezTo>
                  <a:cubicBezTo>
                    <a:pt x="12754" y="6218"/>
                    <a:pt x="13166" y="4582"/>
                    <a:pt x="14709" y="3273"/>
                  </a:cubicBezTo>
                  <a:cubicBezTo>
                    <a:pt x="16251" y="1964"/>
                    <a:pt x="18926" y="98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4" name="Line"/>
            <p:cNvSpPr/>
            <p:nvPr/>
          </p:nvSpPr>
          <p:spPr>
            <a:xfrm>
              <a:off x="19234146" y="4361783"/>
              <a:ext cx="1" cy="3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5" name="Line"/>
            <p:cNvSpPr/>
            <p:nvPr/>
          </p:nvSpPr>
          <p:spPr>
            <a:xfrm>
              <a:off x="19212976" y="4382955"/>
              <a:ext cx="21171" cy="169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6" name="Line"/>
            <p:cNvSpPr/>
            <p:nvPr/>
          </p:nvSpPr>
          <p:spPr>
            <a:xfrm>
              <a:off x="19488207" y="3975256"/>
              <a:ext cx="412847" cy="415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0" y="5725"/>
                  </a:moveTo>
                  <a:cubicBezTo>
                    <a:pt x="185" y="4818"/>
                    <a:pt x="369" y="3910"/>
                    <a:pt x="369" y="2821"/>
                  </a:cubicBezTo>
                  <a:cubicBezTo>
                    <a:pt x="369" y="1732"/>
                    <a:pt x="185" y="462"/>
                    <a:pt x="185" y="462"/>
                  </a:cubicBezTo>
                  <a:cubicBezTo>
                    <a:pt x="185" y="462"/>
                    <a:pt x="369" y="1732"/>
                    <a:pt x="1108" y="5090"/>
                  </a:cubicBezTo>
                  <a:cubicBezTo>
                    <a:pt x="1846" y="8448"/>
                    <a:pt x="3138" y="13893"/>
                    <a:pt x="3969" y="17161"/>
                  </a:cubicBezTo>
                  <a:cubicBezTo>
                    <a:pt x="4800" y="20428"/>
                    <a:pt x="5169" y="21517"/>
                    <a:pt x="5354" y="21335"/>
                  </a:cubicBezTo>
                  <a:cubicBezTo>
                    <a:pt x="5538" y="21154"/>
                    <a:pt x="5538" y="19702"/>
                    <a:pt x="5538" y="16253"/>
                  </a:cubicBezTo>
                  <a:cubicBezTo>
                    <a:pt x="5538" y="12804"/>
                    <a:pt x="5538" y="7359"/>
                    <a:pt x="5631" y="4183"/>
                  </a:cubicBezTo>
                  <a:cubicBezTo>
                    <a:pt x="5723" y="1006"/>
                    <a:pt x="5908" y="99"/>
                    <a:pt x="6461" y="8"/>
                  </a:cubicBezTo>
                  <a:cubicBezTo>
                    <a:pt x="7015" y="-83"/>
                    <a:pt x="7938" y="643"/>
                    <a:pt x="8677" y="2640"/>
                  </a:cubicBezTo>
                  <a:cubicBezTo>
                    <a:pt x="9415" y="4636"/>
                    <a:pt x="9969" y="7904"/>
                    <a:pt x="10338" y="10535"/>
                  </a:cubicBezTo>
                  <a:cubicBezTo>
                    <a:pt x="10708" y="13167"/>
                    <a:pt x="10892" y="15164"/>
                    <a:pt x="11077" y="15618"/>
                  </a:cubicBezTo>
                  <a:cubicBezTo>
                    <a:pt x="11262" y="16072"/>
                    <a:pt x="11446" y="14983"/>
                    <a:pt x="11815" y="13258"/>
                  </a:cubicBezTo>
                  <a:cubicBezTo>
                    <a:pt x="12185" y="11534"/>
                    <a:pt x="12738" y="9174"/>
                    <a:pt x="13292" y="7268"/>
                  </a:cubicBezTo>
                  <a:cubicBezTo>
                    <a:pt x="13846" y="5362"/>
                    <a:pt x="14400" y="3910"/>
                    <a:pt x="14862" y="3820"/>
                  </a:cubicBezTo>
                  <a:cubicBezTo>
                    <a:pt x="15323" y="3729"/>
                    <a:pt x="15692" y="4999"/>
                    <a:pt x="16062" y="7450"/>
                  </a:cubicBezTo>
                  <a:cubicBezTo>
                    <a:pt x="16431" y="9900"/>
                    <a:pt x="16800" y="13530"/>
                    <a:pt x="17169" y="15890"/>
                  </a:cubicBezTo>
                  <a:cubicBezTo>
                    <a:pt x="17538" y="18250"/>
                    <a:pt x="17908" y="19339"/>
                    <a:pt x="18462" y="20156"/>
                  </a:cubicBezTo>
                  <a:cubicBezTo>
                    <a:pt x="19015" y="20972"/>
                    <a:pt x="19754" y="21517"/>
                    <a:pt x="20308" y="20972"/>
                  </a:cubicBezTo>
                  <a:cubicBezTo>
                    <a:pt x="20862" y="20428"/>
                    <a:pt x="21231" y="18794"/>
                    <a:pt x="21600" y="171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7" name="Line"/>
            <p:cNvSpPr/>
            <p:nvPr/>
          </p:nvSpPr>
          <p:spPr>
            <a:xfrm>
              <a:off x="19943396" y="4050599"/>
              <a:ext cx="469836" cy="3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372" extrusionOk="0">
                  <a:moveTo>
                    <a:pt x="0" y="808"/>
                  </a:moveTo>
                  <a:cubicBezTo>
                    <a:pt x="1451" y="5051"/>
                    <a:pt x="2901" y="9294"/>
                    <a:pt x="3949" y="11898"/>
                  </a:cubicBezTo>
                  <a:cubicBezTo>
                    <a:pt x="4997" y="14501"/>
                    <a:pt x="5642" y="15465"/>
                    <a:pt x="6287" y="15658"/>
                  </a:cubicBezTo>
                  <a:cubicBezTo>
                    <a:pt x="6931" y="15851"/>
                    <a:pt x="7576" y="15273"/>
                    <a:pt x="8140" y="13248"/>
                  </a:cubicBezTo>
                  <a:cubicBezTo>
                    <a:pt x="8704" y="11223"/>
                    <a:pt x="9188" y="7751"/>
                    <a:pt x="9430" y="5340"/>
                  </a:cubicBezTo>
                  <a:cubicBezTo>
                    <a:pt x="9672" y="2930"/>
                    <a:pt x="9672" y="1580"/>
                    <a:pt x="9752" y="1387"/>
                  </a:cubicBezTo>
                  <a:cubicBezTo>
                    <a:pt x="9833" y="1194"/>
                    <a:pt x="9994" y="2158"/>
                    <a:pt x="10316" y="3026"/>
                  </a:cubicBezTo>
                  <a:cubicBezTo>
                    <a:pt x="10639" y="3894"/>
                    <a:pt x="11122" y="4665"/>
                    <a:pt x="11848" y="5148"/>
                  </a:cubicBezTo>
                  <a:cubicBezTo>
                    <a:pt x="12573" y="5630"/>
                    <a:pt x="13540" y="5823"/>
                    <a:pt x="14507" y="5244"/>
                  </a:cubicBezTo>
                  <a:cubicBezTo>
                    <a:pt x="15475" y="4665"/>
                    <a:pt x="16442" y="3315"/>
                    <a:pt x="16684" y="2255"/>
                  </a:cubicBezTo>
                  <a:cubicBezTo>
                    <a:pt x="16925" y="1194"/>
                    <a:pt x="16442" y="423"/>
                    <a:pt x="15797" y="133"/>
                  </a:cubicBezTo>
                  <a:cubicBezTo>
                    <a:pt x="15152" y="-156"/>
                    <a:pt x="14346" y="37"/>
                    <a:pt x="13701" y="615"/>
                  </a:cubicBezTo>
                  <a:cubicBezTo>
                    <a:pt x="13057" y="1194"/>
                    <a:pt x="12573" y="2158"/>
                    <a:pt x="12251" y="3123"/>
                  </a:cubicBezTo>
                  <a:cubicBezTo>
                    <a:pt x="11928" y="4087"/>
                    <a:pt x="11767" y="5051"/>
                    <a:pt x="11848" y="6015"/>
                  </a:cubicBezTo>
                  <a:cubicBezTo>
                    <a:pt x="11928" y="6980"/>
                    <a:pt x="12251" y="7944"/>
                    <a:pt x="13218" y="9005"/>
                  </a:cubicBezTo>
                  <a:cubicBezTo>
                    <a:pt x="14185" y="10065"/>
                    <a:pt x="15797" y="11223"/>
                    <a:pt x="17248" y="12476"/>
                  </a:cubicBezTo>
                  <a:cubicBezTo>
                    <a:pt x="18698" y="13730"/>
                    <a:pt x="19988" y="15080"/>
                    <a:pt x="20713" y="16237"/>
                  </a:cubicBezTo>
                  <a:cubicBezTo>
                    <a:pt x="21439" y="17394"/>
                    <a:pt x="21600" y="18358"/>
                    <a:pt x="21358" y="19130"/>
                  </a:cubicBezTo>
                  <a:cubicBezTo>
                    <a:pt x="21116" y="19901"/>
                    <a:pt x="20472" y="20480"/>
                    <a:pt x="19666" y="20865"/>
                  </a:cubicBezTo>
                  <a:cubicBezTo>
                    <a:pt x="18860" y="21251"/>
                    <a:pt x="17893" y="21444"/>
                    <a:pt x="17409" y="21348"/>
                  </a:cubicBezTo>
                  <a:cubicBezTo>
                    <a:pt x="16925" y="21251"/>
                    <a:pt x="16925" y="20865"/>
                    <a:pt x="16925" y="204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8" name="Line"/>
            <p:cNvSpPr/>
            <p:nvPr/>
          </p:nvSpPr>
          <p:spPr>
            <a:xfrm>
              <a:off x="20531182" y="4045779"/>
              <a:ext cx="237909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110" extrusionOk="0">
                  <a:moveTo>
                    <a:pt x="10776" y="1364"/>
                  </a:moveTo>
                  <a:cubicBezTo>
                    <a:pt x="8897" y="627"/>
                    <a:pt x="7019" y="-109"/>
                    <a:pt x="5454" y="14"/>
                  </a:cubicBezTo>
                  <a:cubicBezTo>
                    <a:pt x="3889" y="136"/>
                    <a:pt x="2636" y="1118"/>
                    <a:pt x="1541" y="3941"/>
                  </a:cubicBezTo>
                  <a:cubicBezTo>
                    <a:pt x="445" y="6764"/>
                    <a:pt x="-494" y="11427"/>
                    <a:pt x="289" y="14864"/>
                  </a:cubicBezTo>
                  <a:cubicBezTo>
                    <a:pt x="1071" y="18300"/>
                    <a:pt x="3576" y="20509"/>
                    <a:pt x="6862" y="21000"/>
                  </a:cubicBezTo>
                  <a:cubicBezTo>
                    <a:pt x="10149" y="21491"/>
                    <a:pt x="14219" y="20264"/>
                    <a:pt x="16723" y="18914"/>
                  </a:cubicBezTo>
                  <a:cubicBezTo>
                    <a:pt x="19228" y="17564"/>
                    <a:pt x="20167" y="16091"/>
                    <a:pt x="21106" y="146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9" name="Line"/>
            <p:cNvSpPr/>
            <p:nvPr/>
          </p:nvSpPr>
          <p:spPr>
            <a:xfrm>
              <a:off x="20726747" y="3821907"/>
              <a:ext cx="158786" cy="50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20" y="4259"/>
                    <a:pt x="3840" y="8518"/>
                    <a:pt x="5760" y="11865"/>
                  </a:cubicBezTo>
                  <a:cubicBezTo>
                    <a:pt x="7680" y="15211"/>
                    <a:pt x="9600" y="17645"/>
                    <a:pt x="11520" y="19242"/>
                  </a:cubicBezTo>
                  <a:cubicBezTo>
                    <a:pt x="13440" y="20839"/>
                    <a:pt x="15360" y="21600"/>
                    <a:pt x="17040" y="21600"/>
                  </a:cubicBezTo>
                  <a:cubicBezTo>
                    <a:pt x="18720" y="21600"/>
                    <a:pt x="20160" y="20839"/>
                    <a:pt x="21600" y="200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0" name="Line"/>
            <p:cNvSpPr/>
            <p:nvPr/>
          </p:nvSpPr>
          <p:spPr>
            <a:xfrm>
              <a:off x="20938462" y="4001886"/>
              <a:ext cx="317576" cy="31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2" extrusionOk="0">
                  <a:moveTo>
                    <a:pt x="0" y="6966"/>
                  </a:moveTo>
                  <a:cubicBezTo>
                    <a:pt x="960" y="7895"/>
                    <a:pt x="1920" y="8824"/>
                    <a:pt x="3480" y="9057"/>
                  </a:cubicBezTo>
                  <a:cubicBezTo>
                    <a:pt x="5040" y="9289"/>
                    <a:pt x="7200" y="8824"/>
                    <a:pt x="8400" y="7895"/>
                  </a:cubicBezTo>
                  <a:cubicBezTo>
                    <a:pt x="9600" y="6966"/>
                    <a:pt x="9840" y="5573"/>
                    <a:pt x="9600" y="4179"/>
                  </a:cubicBezTo>
                  <a:cubicBezTo>
                    <a:pt x="9360" y="2786"/>
                    <a:pt x="8640" y="1392"/>
                    <a:pt x="7680" y="579"/>
                  </a:cubicBezTo>
                  <a:cubicBezTo>
                    <a:pt x="6720" y="-234"/>
                    <a:pt x="5520" y="-466"/>
                    <a:pt x="4320" y="1740"/>
                  </a:cubicBezTo>
                  <a:cubicBezTo>
                    <a:pt x="3120" y="3947"/>
                    <a:pt x="1920" y="8592"/>
                    <a:pt x="2040" y="12308"/>
                  </a:cubicBezTo>
                  <a:cubicBezTo>
                    <a:pt x="2160" y="16024"/>
                    <a:pt x="3600" y="18811"/>
                    <a:pt x="7080" y="19973"/>
                  </a:cubicBezTo>
                  <a:cubicBezTo>
                    <a:pt x="10560" y="21134"/>
                    <a:pt x="16080" y="20669"/>
                    <a:pt x="21600" y="202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1" name="Line"/>
            <p:cNvSpPr/>
            <p:nvPr/>
          </p:nvSpPr>
          <p:spPr>
            <a:xfrm>
              <a:off x="507550" y="3507597"/>
              <a:ext cx="160392" cy="67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466" extrusionOk="0">
                  <a:moveTo>
                    <a:pt x="4345" y="2201"/>
                  </a:moveTo>
                  <a:cubicBezTo>
                    <a:pt x="2466" y="1034"/>
                    <a:pt x="588" y="-134"/>
                    <a:pt x="119" y="12"/>
                  </a:cubicBezTo>
                  <a:cubicBezTo>
                    <a:pt x="-351" y="158"/>
                    <a:pt x="588" y="1617"/>
                    <a:pt x="2701" y="4098"/>
                  </a:cubicBezTo>
                  <a:cubicBezTo>
                    <a:pt x="4814" y="6580"/>
                    <a:pt x="8101" y="10082"/>
                    <a:pt x="11388" y="13147"/>
                  </a:cubicBezTo>
                  <a:cubicBezTo>
                    <a:pt x="14675" y="16212"/>
                    <a:pt x="17962" y="18839"/>
                    <a:pt x="21249" y="214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2" name="Line"/>
            <p:cNvSpPr/>
            <p:nvPr/>
          </p:nvSpPr>
          <p:spPr>
            <a:xfrm>
              <a:off x="614775" y="4127536"/>
              <a:ext cx="180763" cy="114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extrusionOk="0">
                  <a:moveTo>
                    <a:pt x="0" y="19938"/>
                  </a:moveTo>
                  <a:cubicBezTo>
                    <a:pt x="2118" y="20769"/>
                    <a:pt x="4235" y="21600"/>
                    <a:pt x="7835" y="18277"/>
                  </a:cubicBezTo>
                  <a:cubicBezTo>
                    <a:pt x="11435" y="14954"/>
                    <a:pt x="16518" y="747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3" name="Line"/>
            <p:cNvSpPr/>
            <p:nvPr/>
          </p:nvSpPr>
          <p:spPr>
            <a:xfrm>
              <a:off x="374218" y="3171554"/>
              <a:ext cx="572076" cy="130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74" extrusionOk="0">
                  <a:moveTo>
                    <a:pt x="5416" y="550"/>
                  </a:moveTo>
                  <a:cubicBezTo>
                    <a:pt x="4886" y="324"/>
                    <a:pt x="4356" y="99"/>
                    <a:pt x="3759" y="23"/>
                  </a:cubicBezTo>
                  <a:cubicBezTo>
                    <a:pt x="3163" y="-52"/>
                    <a:pt x="2500" y="23"/>
                    <a:pt x="1771" y="738"/>
                  </a:cubicBezTo>
                  <a:cubicBezTo>
                    <a:pt x="1043" y="1453"/>
                    <a:pt x="248" y="2808"/>
                    <a:pt x="49" y="4878"/>
                  </a:cubicBezTo>
                  <a:cubicBezTo>
                    <a:pt x="-150" y="6947"/>
                    <a:pt x="248" y="9732"/>
                    <a:pt x="1374" y="12291"/>
                  </a:cubicBezTo>
                  <a:cubicBezTo>
                    <a:pt x="2500" y="14850"/>
                    <a:pt x="4356" y="17183"/>
                    <a:pt x="6343" y="18688"/>
                  </a:cubicBezTo>
                  <a:cubicBezTo>
                    <a:pt x="8331" y="20193"/>
                    <a:pt x="10451" y="20871"/>
                    <a:pt x="12174" y="21209"/>
                  </a:cubicBezTo>
                  <a:cubicBezTo>
                    <a:pt x="13897" y="21548"/>
                    <a:pt x="15222" y="21548"/>
                    <a:pt x="16414" y="21285"/>
                  </a:cubicBezTo>
                  <a:cubicBezTo>
                    <a:pt x="17607" y="21021"/>
                    <a:pt x="18667" y="20494"/>
                    <a:pt x="19595" y="19365"/>
                  </a:cubicBezTo>
                  <a:cubicBezTo>
                    <a:pt x="20522" y="18236"/>
                    <a:pt x="21317" y="16505"/>
                    <a:pt x="21384" y="14511"/>
                  </a:cubicBezTo>
                  <a:cubicBezTo>
                    <a:pt x="21450" y="12517"/>
                    <a:pt x="20787" y="10259"/>
                    <a:pt x="19396" y="8302"/>
                  </a:cubicBezTo>
                  <a:cubicBezTo>
                    <a:pt x="18005" y="6345"/>
                    <a:pt x="15884" y="4689"/>
                    <a:pt x="13764" y="3636"/>
                  </a:cubicBezTo>
                  <a:cubicBezTo>
                    <a:pt x="11644" y="2582"/>
                    <a:pt x="9524" y="2131"/>
                    <a:pt x="7867" y="2206"/>
                  </a:cubicBezTo>
                  <a:cubicBezTo>
                    <a:pt x="6211" y="2281"/>
                    <a:pt x="5018" y="2883"/>
                    <a:pt x="3825" y="34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4" name="Line"/>
            <p:cNvSpPr/>
            <p:nvPr/>
          </p:nvSpPr>
          <p:spPr>
            <a:xfrm>
              <a:off x="952213" y="6917446"/>
              <a:ext cx="330038" cy="5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334" extrusionOk="0">
                  <a:moveTo>
                    <a:pt x="4213" y="3622"/>
                  </a:moveTo>
                  <a:cubicBezTo>
                    <a:pt x="2394" y="3622"/>
                    <a:pt x="575" y="3622"/>
                    <a:pt x="121" y="3260"/>
                  </a:cubicBezTo>
                  <a:cubicBezTo>
                    <a:pt x="-334" y="2897"/>
                    <a:pt x="575" y="2172"/>
                    <a:pt x="1485" y="1593"/>
                  </a:cubicBezTo>
                  <a:cubicBezTo>
                    <a:pt x="2394" y="1013"/>
                    <a:pt x="3304" y="578"/>
                    <a:pt x="4441" y="288"/>
                  </a:cubicBezTo>
                  <a:cubicBezTo>
                    <a:pt x="5578" y="-2"/>
                    <a:pt x="6942" y="-147"/>
                    <a:pt x="8079" y="215"/>
                  </a:cubicBezTo>
                  <a:cubicBezTo>
                    <a:pt x="9215" y="578"/>
                    <a:pt x="10125" y="1448"/>
                    <a:pt x="10125" y="3622"/>
                  </a:cubicBezTo>
                  <a:cubicBezTo>
                    <a:pt x="10125" y="5797"/>
                    <a:pt x="9215" y="9276"/>
                    <a:pt x="7738" y="12320"/>
                  </a:cubicBezTo>
                  <a:cubicBezTo>
                    <a:pt x="6260" y="15364"/>
                    <a:pt x="4213" y="17974"/>
                    <a:pt x="2735" y="19496"/>
                  </a:cubicBezTo>
                  <a:cubicBezTo>
                    <a:pt x="1258" y="21018"/>
                    <a:pt x="348" y="21453"/>
                    <a:pt x="121" y="21308"/>
                  </a:cubicBezTo>
                  <a:cubicBezTo>
                    <a:pt x="-107" y="21163"/>
                    <a:pt x="348" y="20438"/>
                    <a:pt x="2849" y="19351"/>
                  </a:cubicBezTo>
                  <a:cubicBezTo>
                    <a:pt x="5350" y="18264"/>
                    <a:pt x="9898" y="16814"/>
                    <a:pt x="13308" y="15944"/>
                  </a:cubicBezTo>
                  <a:cubicBezTo>
                    <a:pt x="16719" y="15074"/>
                    <a:pt x="18992" y="14785"/>
                    <a:pt x="21266" y="1449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5" name="Line"/>
            <p:cNvSpPr/>
            <p:nvPr/>
          </p:nvSpPr>
          <p:spPr>
            <a:xfrm>
              <a:off x="804971" y="6738943"/>
              <a:ext cx="599324" cy="77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249" extrusionOk="0">
                  <a:moveTo>
                    <a:pt x="6327" y="636"/>
                  </a:moveTo>
                  <a:cubicBezTo>
                    <a:pt x="5833" y="345"/>
                    <a:pt x="5339" y="55"/>
                    <a:pt x="4784" y="6"/>
                  </a:cubicBezTo>
                  <a:cubicBezTo>
                    <a:pt x="4228" y="-42"/>
                    <a:pt x="3611" y="152"/>
                    <a:pt x="2747" y="1120"/>
                  </a:cubicBezTo>
                  <a:cubicBezTo>
                    <a:pt x="1883" y="2089"/>
                    <a:pt x="772" y="3832"/>
                    <a:pt x="279" y="6448"/>
                  </a:cubicBezTo>
                  <a:cubicBezTo>
                    <a:pt x="-215" y="9063"/>
                    <a:pt x="-92" y="12550"/>
                    <a:pt x="958" y="15262"/>
                  </a:cubicBezTo>
                  <a:cubicBezTo>
                    <a:pt x="2007" y="17974"/>
                    <a:pt x="3982" y="19911"/>
                    <a:pt x="6574" y="20735"/>
                  </a:cubicBezTo>
                  <a:cubicBezTo>
                    <a:pt x="9166" y="21558"/>
                    <a:pt x="12375" y="21267"/>
                    <a:pt x="14782" y="20735"/>
                  </a:cubicBezTo>
                  <a:cubicBezTo>
                    <a:pt x="17188" y="20202"/>
                    <a:pt x="18793" y="19427"/>
                    <a:pt x="19842" y="18023"/>
                  </a:cubicBezTo>
                  <a:cubicBezTo>
                    <a:pt x="20891" y="16618"/>
                    <a:pt x="21385" y="14584"/>
                    <a:pt x="20521" y="12405"/>
                  </a:cubicBezTo>
                  <a:cubicBezTo>
                    <a:pt x="19657" y="10225"/>
                    <a:pt x="17435" y="7901"/>
                    <a:pt x="15337" y="6351"/>
                  </a:cubicBezTo>
                  <a:cubicBezTo>
                    <a:pt x="13239" y="4801"/>
                    <a:pt x="11264" y="4026"/>
                    <a:pt x="9474" y="3784"/>
                  </a:cubicBezTo>
                  <a:cubicBezTo>
                    <a:pt x="7684" y="3542"/>
                    <a:pt x="6080" y="3832"/>
                    <a:pt x="5092" y="4462"/>
                  </a:cubicBezTo>
                  <a:cubicBezTo>
                    <a:pt x="4105" y="5092"/>
                    <a:pt x="3735" y="6060"/>
                    <a:pt x="3364" y="70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6" name="Line"/>
            <p:cNvSpPr/>
            <p:nvPr/>
          </p:nvSpPr>
          <p:spPr>
            <a:xfrm>
              <a:off x="1419866" y="6952672"/>
              <a:ext cx="211717" cy="61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0" y="0"/>
                  </a:moveTo>
                  <a:cubicBezTo>
                    <a:pt x="4320" y="4814"/>
                    <a:pt x="8640" y="9627"/>
                    <a:pt x="11520" y="12837"/>
                  </a:cubicBezTo>
                  <a:cubicBezTo>
                    <a:pt x="14400" y="16046"/>
                    <a:pt x="15840" y="17650"/>
                    <a:pt x="17280" y="18946"/>
                  </a:cubicBezTo>
                  <a:cubicBezTo>
                    <a:pt x="18720" y="20242"/>
                    <a:pt x="20160" y="21230"/>
                    <a:pt x="20880" y="21415"/>
                  </a:cubicBezTo>
                  <a:cubicBezTo>
                    <a:pt x="21600" y="21600"/>
                    <a:pt x="21600" y="20983"/>
                    <a:pt x="21600" y="203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7" name="Line"/>
            <p:cNvSpPr/>
            <p:nvPr/>
          </p:nvSpPr>
          <p:spPr>
            <a:xfrm>
              <a:off x="1358012" y="6807341"/>
              <a:ext cx="243594" cy="37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1437" extrusionOk="0">
                  <a:moveTo>
                    <a:pt x="3508" y="17237"/>
                  </a:moveTo>
                  <a:cubicBezTo>
                    <a:pt x="1682" y="14237"/>
                    <a:pt x="-143" y="11237"/>
                    <a:pt x="9" y="8537"/>
                  </a:cubicBezTo>
                  <a:cubicBezTo>
                    <a:pt x="161" y="5837"/>
                    <a:pt x="2291" y="3437"/>
                    <a:pt x="5181" y="1937"/>
                  </a:cubicBezTo>
                  <a:cubicBezTo>
                    <a:pt x="8071" y="437"/>
                    <a:pt x="11722" y="-163"/>
                    <a:pt x="14764" y="37"/>
                  </a:cubicBezTo>
                  <a:cubicBezTo>
                    <a:pt x="17806" y="237"/>
                    <a:pt x="20240" y="1237"/>
                    <a:pt x="20849" y="2937"/>
                  </a:cubicBezTo>
                  <a:cubicBezTo>
                    <a:pt x="21457" y="4637"/>
                    <a:pt x="20240" y="7037"/>
                    <a:pt x="17502" y="9737"/>
                  </a:cubicBezTo>
                  <a:cubicBezTo>
                    <a:pt x="14764" y="12437"/>
                    <a:pt x="10505" y="15437"/>
                    <a:pt x="8527" y="17437"/>
                  </a:cubicBezTo>
                  <a:cubicBezTo>
                    <a:pt x="6550" y="19437"/>
                    <a:pt x="6854" y="20437"/>
                    <a:pt x="7158" y="2143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8" name="Line"/>
            <p:cNvSpPr/>
            <p:nvPr/>
          </p:nvSpPr>
          <p:spPr>
            <a:xfrm>
              <a:off x="1707257" y="7218888"/>
              <a:ext cx="231314" cy="26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236" extrusionOk="0">
                  <a:moveTo>
                    <a:pt x="2799" y="3241"/>
                  </a:moveTo>
                  <a:cubicBezTo>
                    <a:pt x="1490" y="2400"/>
                    <a:pt x="181" y="1558"/>
                    <a:pt x="18" y="1698"/>
                  </a:cubicBezTo>
                  <a:cubicBezTo>
                    <a:pt x="-146" y="1839"/>
                    <a:pt x="836" y="2961"/>
                    <a:pt x="2799" y="5766"/>
                  </a:cubicBezTo>
                  <a:cubicBezTo>
                    <a:pt x="4763" y="8571"/>
                    <a:pt x="7709" y="13059"/>
                    <a:pt x="9836" y="16145"/>
                  </a:cubicBezTo>
                  <a:cubicBezTo>
                    <a:pt x="11963" y="19231"/>
                    <a:pt x="13272" y="20914"/>
                    <a:pt x="13272" y="21194"/>
                  </a:cubicBezTo>
                  <a:cubicBezTo>
                    <a:pt x="13272" y="21475"/>
                    <a:pt x="11963" y="20353"/>
                    <a:pt x="10654" y="17548"/>
                  </a:cubicBezTo>
                  <a:cubicBezTo>
                    <a:pt x="9345" y="14743"/>
                    <a:pt x="8036" y="10254"/>
                    <a:pt x="7381" y="7309"/>
                  </a:cubicBezTo>
                  <a:cubicBezTo>
                    <a:pt x="6727" y="4363"/>
                    <a:pt x="6727" y="2961"/>
                    <a:pt x="8363" y="1839"/>
                  </a:cubicBezTo>
                  <a:cubicBezTo>
                    <a:pt x="9999" y="717"/>
                    <a:pt x="13272" y="-125"/>
                    <a:pt x="15727" y="15"/>
                  </a:cubicBezTo>
                  <a:cubicBezTo>
                    <a:pt x="18181" y="156"/>
                    <a:pt x="19818" y="1278"/>
                    <a:pt x="21454" y="2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9" name="Line"/>
            <p:cNvSpPr/>
            <p:nvPr/>
          </p:nvSpPr>
          <p:spPr>
            <a:xfrm>
              <a:off x="1914772" y="7270247"/>
              <a:ext cx="82757" cy="202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extrusionOk="0">
                  <a:moveTo>
                    <a:pt x="19008" y="0"/>
                  </a:moveTo>
                  <a:cubicBezTo>
                    <a:pt x="12889" y="754"/>
                    <a:pt x="6770" y="1508"/>
                    <a:pt x="3273" y="2827"/>
                  </a:cubicBezTo>
                  <a:cubicBezTo>
                    <a:pt x="-224" y="4146"/>
                    <a:pt x="-1098" y="6031"/>
                    <a:pt x="1525" y="9423"/>
                  </a:cubicBezTo>
                  <a:cubicBezTo>
                    <a:pt x="4147" y="12816"/>
                    <a:pt x="10267" y="17716"/>
                    <a:pt x="15949" y="20166"/>
                  </a:cubicBezTo>
                  <a:cubicBezTo>
                    <a:pt x="17490" y="20830"/>
                    <a:pt x="18999" y="21315"/>
                    <a:pt x="20502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0" name="Line"/>
            <p:cNvSpPr/>
            <p:nvPr/>
          </p:nvSpPr>
          <p:spPr>
            <a:xfrm>
              <a:off x="1917399" y="7192737"/>
              <a:ext cx="177532" cy="280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323" extrusionOk="0">
                  <a:moveTo>
                    <a:pt x="12184" y="21323"/>
                  </a:moveTo>
                  <a:cubicBezTo>
                    <a:pt x="13209" y="21068"/>
                    <a:pt x="14259" y="20498"/>
                    <a:pt x="15369" y="19576"/>
                  </a:cubicBezTo>
                  <a:cubicBezTo>
                    <a:pt x="18277" y="17161"/>
                    <a:pt x="21600" y="12332"/>
                    <a:pt x="20769" y="8710"/>
                  </a:cubicBezTo>
                  <a:cubicBezTo>
                    <a:pt x="19938" y="5089"/>
                    <a:pt x="14954" y="2674"/>
                    <a:pt x="11215" y="1333"/>
                  </a:cubicBezTo>
                  <a:cubicBezTo>
                    <a:pt x="7477" y="-9"/>
                    <a:pt x="4985" y="-277"/>
                    <a:pt x="3531" y="260"/>
                  </a:cubicBezTo>
                  <a:cubicBezTo>
                    <a:pt x="2077" y="796"/>
                    <a:pt x="1662" y="2138"/>
                    <a:pt x="1246" y="3211"/>
                  </a:cubicBezTo>
                  <a:cubicBezTo>
                    <a:pt x="831" y="4284"/>
                    <a:pt x="415" y="5089"/>
                    <a:pt x="0" y="589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1" name="Line"/>
            <p:cNvSpPr/>
            <p:nvPr/>
          </p:nvSpPr>
          <p:spPr>
            <a:xfrm>
              <a:off x="2097357" y="7058530"/>
              <a:ext cx="169374" cy="412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00" y="5538"/>
                    <a:pt x="9000" y="11077"/>
                    <a:pt x="12600" y="14677"/>
                  </a:cubicBezTo>
                  <a:cubicBezTo>
                    <a:pt x="16200" y="18277"/>
                    <a:pt x="18900" y="1993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2" name="Line"/>
            <p:cNvSpPr/>
            <p:nvPr/>
          </p:nvSpPr>
          <p:spPr>
            <a:xfrm>
              <a:off x="2065600" y="7249075"/>
              <a:ext cx="264646" cy="10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280"/>
                    <a:pt x="0" y="12960"/>
                    <a:pt x="720" y="10080"/>
                  </a:cubicBezTo>
                  <a:cubicBezTo>
                    <a:pt x="1440" y="7200"/>
                    <a:pt x="2880" y="5760"/>
                    <a:pt x="6480" y="4320"/>
                  </a:cubicBezTo>
                  <a:cubicBezTo>
                    <a:pt x="10080" y="2880"/>
                    <a:pt x="15840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3" name="Line"/>
            <p:cNvSpPr/>
            <p:nvPr/>
          </p:nvSpPr>
          <p:spPr>
            <a:xfrm>
              <a:off x="2319659" y="7130746"/>
              <a:ext cx="359919" cy="25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54" extrusionOk="0">
                  <a:moveTo>
                    <a:pt x="0" y="13614"/>
                  </a:moveTo>
                  <a:cubicBezTo>
                    <a:pt x="1694" y="11931"/>
                    <a:pt x="3388" y="10248"/>
                    <a:pt x="4553" y="8565"/>
                  </a:cubicBezTo>
                  <a:cubicBezTo>
                    <a:pt x="5718" y="6882"/>
                    <a:pt x="6353" y="5199"/>
                    <a:pt x="6353" y="3796"/>
                  </a:cubicBezTo>
                  <a:cubicBezTo>
                    <a:pt x="6353" y="2394"/>
                    <a:pt x="5718" y="1272"/>
                    <a:pt x="4871" y="711"/>
                  </a:cubicBezTo>
                  <a:cubicBezTo>
                    <a:pt x="4024" y="150"/>
                    <a:pt x="2965" y="150"/>
                    <a:pt x="2224" y="1692"/>
                  </a:cubicBezTo>
                  <a:cubicBezTo>
                    <a:pt x="1482" y="3235"/>
                    <a:pt x="1059" y="6321"/>
                    <a:pt x="1376" y="10108"/>
                  </a:cubicBezTo>
                  <a:cubicBezTo>
                    <a:pt x="1694" y="13895"/>
                    <a:pt x="2753" y="18383"/>
                    <a:pt x="4659" y="19926"/>
                  </a:cubicBezTo>
                  <a:cubicBezTo>
                    <a:pt x="6565" y="21469"/>
                    <a:pt x="9318" y="20066"/>
                    <a:pt x="11224" y="16840"/>
                  </a:cubicBezTo>
                  <a:cubicBezTo>
                    <a:pt x="13129" y="13614"/>
                    <a:pt x="14188" y="8565"/>
                    <a:pt x="14506" y="5199"/>
                  </a:cubicBezTo>
                  <a:cubicBezTo>
                    <a:pt x="14824" y="1833"/>
                    <a:pt x="14400" y="150"/>
                    <a:pt x="14188" y="9"/>
                  </a:cubicBezTo>
                  <a:cubicBezTo>
                    <a:pt x="13976" y="-131"/>
                    <a:pt x="13976" y="1272"/>
                    <a:pt x="14400" y="3796"/>
                  </a:cubicBezTo>
                  <a:cubicBezTo>
                    <a:pt x="14824" y="6321"/>
                    <a:pt x="15671" y="9968"/>
                    <a:pt x="16941" y="12633"/>
                  </a:cubicBezTo>
                  <a:cubicBezTo>
                    <a:pt x="18212" y="15298"/>
                    <a:pt x="19906" y="16981"/>
                    <a:pt x="21600" y="186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4" name="Line"/>
            <p:cNvSpPr/>
            <p:nvPr/>
          </p:nvSpPr>
          <p:spPr>
            <a:xfrm>
              <a:off x="2515800" y="7055001"/>
              <a:ext cx="26163" cy="35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21600"/>
                  </a:moveTo>
                  <a:cubicBezTo>
                    <a:pt x="1118" y="10800"/>
                    <a:pt x="-1582" y="0"/>
                    <a:pt x="1118" y="0"/>
                  </a:cubicBezTo>
                  <a:cubicBezTo>
                    <a:pt x="3818" y="0"/>
                    <a:pt x="11918" y="10800"/>
                    <a:pt x="20018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5" name="Line"/>
            <p:cNvSpPr/>
            <p:nvPr/>
          </p:nvSpPr>
          <p:spPr>
            <a:xfrm>
              <a:off x="2626648" y="7111459"/>
              <a:ext cx="285818" cy="23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00" y="5564"/>
                    <a:pt x="1600" y="11127"/>
                    <a:pt x="2533" y="14891"/>
                  </a:cubicBezTo>
                  <a:cubicBezTo>
                    <a:pt x="3467" y="18655"/>
                    <a:pt x="4533" y="20618"/>
                    <a:pt x="5467" y="20782"/>
                  </a:cubicBezTo>
                  <a:cubicBezTo>
                    <a:pt x="6400" y="20945"/>
                    <a:pt x="7200" y="19309"/>
                    <a:pt x="7733" y="17509"/>
                  </a:cubicBezTo>
                  <a:cubicBezTo>
                    <a:pt x="8267" y="15709"/>
                    <a:pt x="8533" y="13745"/>
                    <a:pt x="9067" y="11455"/>
                  </a:cubicBezTo>
                  <a:cubicBezTo>
                    <a:pt x="9600" y="9164"/>
                    <a:pt x="10400" y="6545"/>
                    <a:pt x="11333" y="5727"/>
                  </a:cubicBezTo>
                  <a:cubicBezTo>
                    <a:pt x="12267" y="4909"/>
                    <a:pt x="13333" y="5891"/>
                    <a:pt x="15067" y="8836"/>
                  </a:cubicBezTo>
                  <a:cubicBezTo>
                    <a:pt x="16800" y="11782"/>
                    <a:pt x="19200" y="166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6" name="Line"/>
            <p:cNvSpPr/>
            <p:nvPr/>
          </p:nvSpPr>
          <p:spPr>
            <a:xfrm>
              <a:off x="3695815" y="7323175"/>
              <a:ext cx="1263241" cy="4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8" extrusionOk="0">
                  <a:moveTo>
                    <a:pt x="0" y="18514"/>
                  </a:moveTo>
                  <a:cubicBezTo>
                    <a:pt x="1448" y="15428"/>
                    <a:pt x="2896" y="12343"/>
                    <a:pt x="4827" y="10029"/>
                  </a:cubicBezTo>
                  <a:cubicBezTo>
                    <a:pt x="6758" y="7714"/>
                    <a:pt x="9171" y="6172"/>
                    <a:pt x="11434" y="4629"/>
                  </a:cubicBezTo>
                  <a:cubicBezTo>
                    <a:pt x="13696" y="3086"/>
                    <a:pt x="15808" y="1543"/>
                    <a:pt x="17377" y="2314"/>
                  </a:cubicBezTo>
                  <a:cubicBezTo>
                    <a:pt x="18945" y="3086"/>
                    <a:pt x="19971" y="6171"/>
                    <a:pt x="20635" y="10029"/>
                  </a:cubicBezTo>
                  <a:cubicBezTo>
                    <a:pt x="21298" y="13886"/>
                    <a:pt x="21600" y="18514"/>
                    <a:pt x="21600" y="20057"/>
                  </a:cubicBezTo>
                  <a:cubicBezTo>
                    <a:pt x="21600" y="21600"/>
                    <a:pt x="21298" y="20057"/>
                    <a:pt x="20816" y="16200"/>
                  </a:cubicBezTo>
                  <a:cubicBezTo>
                    <a:pt x="20333" y="12343"/>
                    <a:pt x="19669" y="6171"/>
                    <a:pt x="19006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7" name="Line"/>
            <p:cNvSpPr/>
            <p:nvPr/>
          </p:nvSpPr>
          <p:spPr>
            <a:xfrm>
              <a:off x="4902513" y="7095431"/>
              <a:ext cx="358291" cy="74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553" extrusionOk="0">
                  <a:moveTo>
                    <a:pt x="634" y="1074"/>
                  </a:moveTo>
                  <a:cubicBezTo>
                    <a:pt x="214" y="564"/>
                    <a:pt x="-205" y="55"/>
                    <a:pt x="110" y="4"/>
                  </a:cubicBezTo>
                  <a:cubicBezTo>
                    <a:pt x="424" y="-47"/>
                    <a:pt x="1473" y="361"/>
                    <a:pt x="4304" y="921"/>
                  </a:cubicBezTo>
                  <a:cubicBezTo>
                    <a:pt x="7135" y="1481"/>
                    <a:pt x="11748" y="2195"/>
                    <a:pt x="15313" y="3061"/>
                  </a:cubicBezTo>
                  <a:cubicBezTo>
                    <a:pt x="18879" y="3927"/>
                    <a:pt x="21395" y="4945"/>
                    <a:pt x="21290" y="6728"/>
                  </a:cubicBezTo>
                  <a:cubicBezTo>
                    <a:pt x="21185" y="8511"/>
                    <a:pt x="18459" y="11059"/>
                    <a:pt x="15418" y="13657"/>
                  </a:cubicBezTo>
                  <a:cubicBezTo>
                    <a:pt x="12378" y="16255"/>
                    <a:pt x="9022" y="18904"/>
                    <a:pt x="5667" y="215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8" name="Line"/>
            <p:cNvSpPr/>
            <p:nvPr/>
          </p:nvSpPr>
          <p:spPr>
            <a:xfrm>
              <a:off x="5802391" y="6839757"/>
              <a:ext cx="127031" cy="63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3480"/>
                  </a:moveTo>
                  <a:cubicBezTo>
                    <a:pt x="15000" y="2880"/>
                    <a:pt x="13800" y="2280"/>
                    <a:pt x="12300" y="1560"/>
                  </a:cubicBezTo>
                  <a:cubicBezTo>
                    <a:pt x="10800" y="840"/>
                    <a:pt x="9000" y="0"/>
                    <a:pt x="7800" y="0"/>
                  </a:cubicBezTo>
                  <a:cubicBezTo>
                    <a:pt x="6600" y="0"/>
                    <a:pt x="6000" y="840"/>
                    <a:pt x="4800" y="3420"/>
                  </a:cubicBezTo>
                  <a:cubicBezTo>
                    <a:pt x="3600" y="6000"/>
                    <a:pt x="1800" y="10320"/>
                    <a:pt x="900" y="13200"/>
                  </a:cubicBezTo>
                  <a:cubicBezTo>
                    <a:pt x="0" y="16080"/>
                    <a:pt x="0" y="17520"/>
                    <a:pt x="0" y="18600"/>
                  </a:cubicBezTo>
                  <a:cubicBezTo>
                    <a:pt x="0" y="19680"/>
                    <a:pt x="0" y="20400"/>
                    <a:pt x="1500" y="20880"/>
                  </a:cubicBezTo>
                  <a:cubicBezTo>
                    <a:pt x="3000" y="21360"/>
                    <a:pt x="6000" y="21600"/>
                    <a:pt x="9600" y="21600"/>
                  </a:cubicBezTo>
                  <a:cubicBezTo>
                    <a:pt x="13200" y="21600"/>
                    <a:pt x="17400" y="21360"/>
                    <a:pt x="21600" y="2112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9" name="Line"/>
            <p:cNvSpPr/>
            <p:nvPr/>
          </p:nvSpPr>
          <p:spPr>
            <a:xfrm>
              <a:off x="5962750" y="7188207"/>
              <a:ext cx="126377" cy="23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012" extrusionOk="0">
                  <a:moveTo>
                    <a:pt x="4994" y="4527"/>
                  </a:moveTo>
                  <a:cubicBezTo>
                    <a:pt x="2659" y="5480"/>
                    <a:pt x="324" y="6433"/>
                    <a:pt x="32" y="9133"/>
                  </a:cubicBezTo>
                  <a:cubicBezTo>
                    <a:pt x="-260" y="11833"/>
                    <a:pt x="1491" y="16280"/>
                    <a:pt x="3826" y="18662"/>
                  </a:cubicBezTo>
                  <a:cubicBezTo>
                    <a:pt x="6162" y="21044"/>
                    <a:pt x="9081" y="21362"/>
                    <a:pt x="11708" y="20727"/>
                  </a:cubicBezTo>
                  <a:cubicBezTo>
                    <a:pt x="14335" y="20091"/>
                    <a:pt x="16670" y="18503"/>
                    <a:pt x="18421" y="15486"/>
                  </a:cubicBezTo>
                  <a:cubicBezTo>
                    <a:pt x="20172" y="12468"/>
                    <a:pt x="21340" y="8021"/>
                    <a:pt x="20756" y="5162"/>
                  </a:cubicBezTo>
                  <a:cubicBezTo>
                    <a:pt x="20172" y="2303"/>
                    <a:pt x="17837" y="1033"/>
                    <a:pt x="15210" y="397"/>
                  </a:cubicBezTo>
                  <a:cubicBezTo>
                    <a:pt x="12583" y="-238"/>
                    <a:pt x="9664" y="-238"/>
                    <a:pt x="7621" y="1350"/>
                  </a:cubicBezTo>
                  <a:cubicBezTo>
                    <a:pt x="5578" y="2938"/>
                    <a:pt x="4410" y="6115"/>
                    <a:pt x="3243" y="92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0" name="Line"/>
            <p:cNvSpPr/>
            <p:nvPr/>
          </p:nvSpPr>
          <p:spPr>
            <a:xfrm>
              <a:off x="6141846" y="7201288"/>
              <a:ext cx="232180" cy="217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108" extrusionOk="0">
                  <a:moveTo>
                    <a:pt x="3861" y="2586"/>
                  </a:moveTo>
                  <a:cubicBezTo>
                    <a:pt x="2879" y="1214"/>
                    <a:pt x="1898" y="-157"/>
                    <a:pt x="1243" y="14"/>
                  </a:cubicBezTo>
                  <a:cubicBezTo>
                    <a:pt x="589" y="186"/>
                    <a:pt x="261" y="1900"/>
                    <a:pt x="98" y="3786"/>
                  </a:cubicBezTo>
                  <a:cubicBezTo>
                    <a:pt x="-66" y="5672"/>
                    <a:pt x="-66" y="7729"/>
                    <a:pt x="425" y="10472"/>
                  </a:cubicBezTo>
                  <a:cubicBezTo>
                    <a:pt x="916" y="13214"/>
                    <a:pt x="1898" y="16643"/>
                    <a:pt x="2716" y="17157"/>
                  </a:cubicBezTo>
                  <a:cubicBezTo>
                    <a:pt x="3534" y="17672"/>
                    <a:pt x="4189" y="15272"/>
                    <a:pt x="5170" y="12357"/>
                  </a:cubicBezTo>
                  <a:cubicBezTo>
                    <a:pt x="6152" y="9443"/>
                    <a:pt x="7461" y="6014"/>
                    <a:pt x="8770" y="3786"/>
                  </a:cubicBezTo>
                  <a:cubicBezTo>
                    <a:pt x="10079" y="1557"/>
                    <a:pt x="11389" y="529"/>
                    <a:pt x="12370" y="1386"/>
                  </a:cubicBezTo>
                  <a:cubicBezTo>
                    <a:pt x="13352" y="2243"/>
                    <a:pt x="14007" y="4986"/>
                    <a:pt x="14334" y="7900"/>
                  </a:cubicBezTo>
                  <a:cubicBezTo>
                    <a:pt x="14661" y="10814"/>
                    <a:pt x="14661" y="13900"/>
                    <a:pt x="14989" y="16300"/>
                  </a:cubicBezTo>
                  <a:cubicBezTo>
                    <a:pt x="15316" y="18700"/>
                    <a:pt x="15970" y="20414"/>
                    <a:pt x="17116" y="20929"/>
                  </a:cubicBezTo>
                  <a:cubicBezTo>
                    <a:pt x="18261" y="21443"/>
                    <a:pt x="19898" y="20757"/>
                    <a:pt x="21534" y="2007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1" name="Line"/>
            <p:cNvSpPr/>
            <p:nvPr/>
          </p:nvSpPr>
          <p:spPr>
            <a:xfrm>
              <a:off x="6366968" y="7203404"/>
              <a:ext cx="213632" cy="49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259" extrusionOk="0">
                  <a:moveTo>
                    <a:pt x="9207" y="143"/>
                  </a:moveTo>
                  <a:cubicBezTo>
                    <a:pt x="7436" y="-9"/>
                    <a:pt x="5666" y="-161"/>
                    <a:pt x="4249" y="371"/>
                  </a:cubicBezTo>
                  <a:cubicBezTo>
                    <a:pt x="2833" y="904"/>
                    <a:pt x="1770" y="2121"/>
                    <a:pt x="1062" y="3109"/>
                  </a:cubicBezTo>
                  <a:cubicBezTo>
                    <a:pt x="354" y="4098"/>
                    <a:pt x="0" y="4859"/>
                    <a:pt x="0" y="5619"/>
                  </a:cubicBezTo>
                  <a:cubicBezTo>
                    <a:pt x="0" y="6380"/>
                    <a:pt x="354" y="7140"/>
                    <a:pt x="1593" y="7064"/>
                  </a:cubicBezTo>
                  <a:cubicBezTo>
                    <a:pt x="2833" y="6988"/>
                    <a:pt x="4957" y="6076"/>
                    <a:pt x="6551" y="5239"/>
                  </a:cubicBezTo>
                  <a:cubicBezTo>
                    <a:pt x="8144" y="4402"/>
                    <a:pt x="9207" y="3642"/>
                    <a:pt x="10800" y="2653"/>
                  </a:cubicBezTo>
                  <a:cubicBezTo>
                    <a:pt x="12393" y="1664"/>
                    <a:pt x="14518" y="447"/>
                    <a:pt x="15934" y="219"/>
                  </a:cubicBezTo>
                  <a:cubicBezTo>
                    <a:pt x="17351" y="-9"/>
                    <a:pt x="18059" y="752"/>
                    <a:pt x="19121" y="3566"/>
                  </a:cubicBezTo>
                  <a:cubicBezTo>
                    <a:pt x="20184" y="6380"/>
                    <a:pt x="21600" y="11247"/>
                    <a:pt x="21423" y="14366"/>
                  </a:cubicBezTo>
                  <a:cubicBezTo>
                    <a:pt x="21246" y="17484"/>
                    <a:pt x="19475" y="18853"/>
                    <a:pt x="16111" y="19842"/>
                  </a:cubicBezTo>
                  <a:cubicBezTo>
                    <a:pt x="12748" y="20831"/>
                    <a:pt x="7790" y="21439"/>
                    <a:pt x="5311" y="21211"/>
                  </a:cubicBezTo>
                  <a:cubicBezTo>
                    <a:pt x="2833" y="20983"/>
                    <a:pt x="2833" y="19918"/>
                    <a:pt x="2833" y="188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2" name="Line"/>
            <p:cNvSpPr/>
            <p:nvPr/>
          </p:nvSpPr>
          <p:spPr>
            <a:xfrm>
              <a:off x="6802600" y="7191501"/>
              <a:ext cx="291261" cy="25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024" extrusionOk="0">
                  <a:moveTo>
                    <a:pt x="8989" y="2107"/>
                  </a:moveTo>
                  <a:cubicBezTo>
                    <a:pt x="7948" y="1243"/>
                    <a:pt x="6908" y="379"/>
                    <a:pt x="5736" y="91"/>
                  </a:cubicBezTo>
                  <a:cubicBezTo>
                    <a:pt x="4565" y="-197"/>
                    <a:pt x="3264" y="91"/>
                    <a:pt x="2093" y="2539"/>
                  </a:cubicBezTo>
                  <a:cubicBezTo>
                    <a:pt x="922" y="4987"/>
                    <a:pt x="-119" y="9595"/>
                    <a:pt x="11" y="13483"/>
                  </a:cubicBezTo>
                  <a:cubicBezTo>
                    <a:pt x="141" y="17371"/>
                    <a:pt x="1442" y="20539"/>
                    <a:pt x="5216" y="20971"/>
                  </a:cubicBezTo>
                  <a:cubicBezTo>
                    <a:pt x="8989" y="21403"/>
                    <a:pt x="15235" y="19099"/>
                    <a:pt x="21481" y="1679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3" name="Line"/>
            <p:cNvSpPr/>
            <p:nvPr/>
          </p:nvSpPr>
          <p:spPr>
            <a:xfrm>
              <a:off x="7126940" y="6846813"/>
              <a:ext cx="263323" cy="5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400" extrusionOk="0">
                  <a:moveTo>
                    <a:pt x="2484" y="0"/>
                  </a:moveTo>
                  <a:cubicBezTo>
                    <a:pt x="1620" y="3556"/>
                    <a:pt x="756" y="7112"/>
                    <a:pt x="324" y="10537"/>
                  </a:cubicBezTo>
                  <a:cubicBezTo>
                    <a:pt x="-108" y="13961"/>
                    <a:pt x="-108" y="17254"/>
                    <a:pt x="324" y="19163"/>
                  </a:cubicBezTo>
                  <a:cubicBezTo>
                    <a:pt x="756" y="21073"/>
                    <a:pt x="1620" y="21600"/>
                    <a:pt x="2484" y="21337"/>
                  </a:cubicBezTo>
                  <a:cubicBezTo>
                    <a:pt x="3348" y="21073"/>
                    <a:pt x="4212" y="20020"/>
                    <a:pt x="5508" y="18373"/>
                  </a:cubicBezTo>
                  <a:cubicBezTo>
                    <a:pt x="6804" y="16727"/>
                    <a:pt x="8532" y="14488"/>
                    <a:pt x="9828" y="13105"/>
                  </a:cubicBezTo>
                  <a:cubicBezTo>
                    <a:pt x="11124" y="11722"/>
                    <a:pt x="11988" y="11195"/>
                    <a:pt x="12996" y="11261"/>
                  </a:cubicBezTo>
                  <a:cubicBezTo>
                    <a:pt x="14004" y="11327"/>
                    <a:pt x="15156" y="11985"/>
                    <a:pt x="15876" y="12973"/>
                  </a:cubicBezTo>
                  <a:cubicBezTo>
                    <a:pt x="16596" y="13961"/>
                    <a:pt x="16884" y="15278"/>
                    <a:pt x="17748" y="16463"/>
                  </a:cubicBezTo>
                  <a:cubicBezTo>
                    <a:pt x="18612" y="17649"/>
                    <a:pt x="20052" y="18702"/>
                    <a:pt x="21492" y="1975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4" name="Line"/>
            <p:cNvSpPr/>
            <p:nvPr/>
          </p:nvSpPr>
          <p:spPr>
            <a:xfrm>
              <a:off x="7395240" y="7290131"/>
              <a:ext cx="5900" cy="3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8380" y="7693"/>
                    <a:pt x="1645" y="1489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5" name="Line"/>
            <p:cNvSpPr/>
            <p:nvPr/>
          </p:nvSpPr>
          <p:spPr>
            <a:xfrm>
              <a:off x="7407451" y="7158947"/>
              <a:ext cx="332145" cy="29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170" extrusionOk="0">
                  <a:moveTo>
                    <a:pt x="7760" y="1168"/>
                  </a:moveTo>
                  <a:cubicBezTo>
                    <a:pt x="6623" y="911"/>
                    <a:pt x="5486" y="653"/>
                    <a:pt x="4577" y="1039"/>
                  </a:cubicBezTo>
                  <a:cubicBezTo>
                    <a:pt x="3667" y="1425"/>
                    <a:pt x="2985" y="2453"/>
                    <a:pt x="2189" y="4511"/>
                  </a:cubicBezTo>
                  <a:cubicBezTo>
                    <a:pt x="1394" y="6568"/>
                    <a:pt x="484" y="9653"/>
                    <a:pt x="143" y="11839"/>
                  </a:cubicBezTo>
                  <a:cubicBezTo>
                    <a:pt x="-198" y="14025"/>
                    <a:pt x="29" y="15311"/>
                    <a:pt x="1280" y="16082"/>
                  </a:cubicBezTo>
                  <a:cubicBezTo>
                    <a:pt x="2530" y="16853"/>
                    <a:pt x="4804" y="17111"/>
                    <a:pt x="6509" y="16082"/>
                  </a:cubicBezTo>
                  <a:cubicBezTo>
                    <a:pt x="8215" y="15053"/>
                    <a:pt x="9351" y="12739"/>
                    <a:pt x="9920" y="10168"/>
                  </a:cubicBezTo>
                  <a:cubicBezTo>
                    <a:pt x="10488" y="7596"/>
                    <a:pt x="10488" y="4768"/>
                    <a:pt x="10147" y="2839"/>
                  </a:cubicBezTo>
                  <a:cubicBezTo>
                    <a:pt x="9806" y="911"/>
                    <a:pt x="9124" y="-118"/>
                    <a:pt x="8897" y="11"/>
                  </a:cubicBezTo>
                  <a:cubicBezTo>
                    <a:pt x="8669" y="139"/>
                    <a:pt x="8897" y="1425"/>
                    <a:pt x="9806" y="4253"/>
                  </a:cubicBezTo>
                  <a:cubicBezTo>
                    <a:pt x="10716" y="7082"/>
                    <a:pt x="12307" y="11453"/>
                    <a:pt x="13444" y="14411"/>
                  </a:cubicBezTo>
                  <a:cubicBezTo>
                    <a:pt x="14581" y="17368"/>
                    <a:pt x="15263" y="18911"/>
                    <a:pt x="16173" y="19939"/>
                  </a:cubicBezTo>
                  <a:cubicBezTo>
                    <a:pt x="17082" y="20968"/>
                    <a:pt x="18219" y="21482"/>
                    <a:pt x="19128" y="20968"/>
                  </a:cubicBezTo>
                  <a:cubicBezTo>
                    <a:pt x="20038" y="20453"/>
                    <a:pt x="20720" y="18911"/>
                    <a:pt x="21402" y="173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6" name="Line"/>
            <p:cNvSpPr/>
            <p:nvPr/>
          </p:nvSpPr>
          <p:spPr>
            <a:xfrm>
              <a:off x="7750180" y="7196146"/>
              <a:ext cx="10587" cy="211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7" name="Line"/>
            <p:cNvSpPr/>
            <p:nvPr/>
          </p:nvSpPr>
          <p:spPr>
            <a:xfrm>
              <a:off x="7718423" y="7048753"/>
              <a:ext cx="42344" cy="6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2" extrusionOk="0">
                  <a:moveTo>
                    <a:pt x="0" y="9970"/>
                  </a:moveTo>
                  <a:cubicBezTo>
                    <a:pt x="0" y="4286"/>
                    <a:pt x="0" y="-1398"/>
                    <a:pt x="3600" y="307"/>
                  </a:cubicBezTo>
                  <a:cubicBezTo>
                    <a:pt x="7200" y="2013"/>
                    <a:pt x="14400" y="11107"/>
                    <a:pt x="21600" y="2020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8" name="Line"/>
            <p:cNvSpPr/>
            <p:nvPr/>
          </p:nvSpPr>
          <p:spPr>
            <a:xfrm>
              <a:off x="7856039" y="7196146"/>
              <a:ext cx="296403" cy="19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" y="4000"/>
                    <a:pt x="1029" y="8000"/>
                    <a:pt x="1543" y="11000"/>
                  </a:cubicBezTo>
                  <a:cubicBezTo>
                    <a:pt x="2057" y="14000"/>
                    <a:pt x="2571" y="16000"/>
                    <a:pt x="3343" y="16000"/>
                  </a:cubicBezTo>
                  <a:cubicBezTo>
                    <a:pt x="4114" y="16000"/>
                    <a:pt x="5143" y="14000"/>
                    <a:pt x="6043" y="12000"/>
                  </a:cubicBezTo>
                  <a:cubicBezTo>
                    <a:pt x="6943" y="10000"/>
                    <a:pt x="7714" y="8000"/>
                    <a:pt x="8614" y="6400"/>
                  </a:cubicBezTo>
                  <a:cubicBezTo>
                    <a:pt x="9514" y="4800"/>
                    <a:pt x="10543" y="3600"/>
                    <a:pt x="12086" y="5200"/>
                  </a:cubicBezTo>
                  <a:cubicBezTo>
                    <a:pt x="13629" y="6800"/>
                    <a:pt x="15686" y="11200"/>
                    <a:pt x="17357" y="14400"/>
                  </a:cubicBezTo>
                  <a:cubicBezTo>
                    <a:pt x="19029" y="17600"/>
                    <a:pt x="20314" y="19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9" name="Line"/>
            <p:cNvSpPr/>
            <p:nvPr/>
          </p:nvSpPr>
          <p:spPr>
            <a:xfrm>
              <a:off x="8268885" y="7173530"/>
              <a:ext cx="157216" cy="246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0631" extrusionOk="0">
                  <a:moveTo>
                    <a:pt x="14400" y="4559"/>
                  </a:moveTo>
                  <a:cubicBezTo>
                    <a:pt x="12480" y="3376"/>
                    <a:pt x="10560" y="2192"/>
                    <a:pt x="9120" y="2340"/>
                  </a:cubicBezTo>
                  <a:cubicBezTo>
                    <a:pt x="7680" y="2488"/>
                    <a:pt x="6720" y="3967"/>
                    <a:pt x="6000" y="6187"/>
                  </a:cubicBezTo>
                  <a:cubicBezTo>
                    <a:pt x="5280" y="8406"/>
                    <a:pt x="4800" y="11365"/>
                    <a:pt x="5760" y="14028"/>
                  </a:cubicBezTo>
                  <a:cubicBezTo>
                    <a:pt x="6720" y="16691"/>
                    <a:pt x="9120" y="19058"/>
                    <a:pt x="11520" y="20093"/>
                  </a:cubicBezTo>
                  <a:cubicBezTo>
                    <a:pt x="13920" y="21129"/>
                    <a:pt x="16320" y="20833"/>
                    <a:pt x="18240" y="17726"/>
                  </a:cubicBezTo>
                  <a:cubicBezTo>
                    <a:pt x="20160" y="14619"/>
                    <a:pt x="21600" y="8702"/>
                    <a:pt x="21360" y="5299"/>
                  </a:cubicBezTo>
                  <a:cubicBezTo>
                    <a:pt x="21120" y="1896"/>
                    <a:pt x="19200" y="1008"/>
                    <a:pt x="16560" y="417"/>
                  </a:cubicBezTo>
                  <a:cubicBezTo>
                    <a:pt x="13920" y="-175"/>
                    <a:pt x="10560" y="-471"/>
                    <a:pt x="7680" y="1896"/>
                  </a:cubicBezTo>
                  <a:cubicBezTo>
                    <a:pt x="4800" y="4263"/>
                    <a:pt x="2400" y="9293"/>
                    <a:pt x="0" y="1432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0" name="Line"/>
            <p:cNvSpPr/>
            <p:nvPr/>
          </p:nvSpPr>
          <p:spPr>
            <a:xfrm>
              <a:off x="8459371" y="6895294"/>
              <a:ext cx="232947" cy="854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358" extrusionOk="0">
                  <a:moveTo>
                    <a:pt x="11611" y="2756"/>
                  </a:moveTo>
                  <a:cubicBezTo>
                    <a:pt x="10322" y="1609"/>
                    <a:pt x="9032" y="463"/>
                    <a:pt x="8387" y="111"/>
                  </a:cubicBezTo>
                  <a:cubicBezTo>
                    <a:pt x="7743" y="-242"/>
                    <a:pt x="7743" y="199"/>
                    <a:pt x="8065" y="2094"/>
                  </a:cubicBezTo>
                  <a:cubicBezTo>
                    <a:pt x="8387" y="3990"/>
                    <a:pt x="9032" y="7340"/>
                    <a:pt x="9516" y="10161"/>
                  </a:cubicBezTo>
                  <a:cubicBezTo>
                    <a:pt x="9999" y="12982"/>
                    <a:pt x="10322" y="15275"/>
                    <a:pt x="10805" y="16906"/>
                  </a:cubicBezTo>
                  <a:cubicBezTo>
                    <a:pt x="11289" y="18537"/>
                    <a:pt x="11934" y="19507"/>
                    <a:pt x="12256" y="20212"/>
                  </a:cubicBezTo>
                  <a:cubicBezTo>
                    <a:pt x="12579" y="20917"/>
                    <a:pt x="12579" y="21358"/>
                    <a:pt x="12579" y="21358"/>
                  </a:cubicBezTo>
                  <a:cubicBezTo>
                    <a:pt x="12579" y="21358"/>
                    <a:pt x="12579" y="20917"/>
                    <a:pt x="11128" y="19815"/>
                  </a:cubicBezTo>
                  <a:cubicBezTo>
                    <a:pt x="9677" y="18713"/>
                    <a:pt x="6776" y="16950"/>
                    <a:pt x="4841" y="15848"/>
                  </a:cubicBezTo>
                  <a:cubicBezTo>
                    <a:pt x="2907" y="14746"/>
                    <a:pt x="1940" y="14305"/>
                    <a:pt x="1134" y="13776"/>
                  </a:cubicBezTo>
                  <a:cubicBezTo>
                    <a:pt x="328" y="13247"/>
                    <a:pt x="-317" y="12630"/>
                    <a:pt x="167" y="12233"/>
                  </a:cubicBezTo>
                  <a:cubicBezTo>
                    <a:pt x="650" y="11836"/>
                    <a:pt x="2262" y="11660"/>
                    <a:pt x="5970" y="11528"/>
                  </a:cubicBezTo>
                  <a:cubicBezTo>
                    <a:pt x="9677" y="11396"/>
                    <a:pt x="15480" y="11307"/>
                    <a:pt x="21283" y="1121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1" name="Line"/>
            <p:cNvSpPr/>
            <p:nvPr/>
          </p:nvSpPr>
          <p:spPr>
            <a:xfrm>
              <a:off x="8973938" y="6954736"/>
              <a:ext cx="279429" cy="60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155" extrusionOk="0">
                  <a:moveTo>
                    <a:pt x="8421" y="1045"/>
                  </a:moveTo>
                  <a:cubicBezTo>
                    <a:pt x="8421" y="300"/>
                    <a:pt x="8421" y="-445"/>
                    <a:pt x="7746" y="858"/>
                  </a:cubicBezTo>
                  <a:cubicBezTo>
                    <a:pt x="7071" y="2162"/>
                    <a:pt x="5721" y="5514"/>
                    <a:pt x="4371" y="8865"/>
                  </a:cubicBezTo>
                  <a:cubicBezTo>
                    <a:pt x="3021" y="12217"/>
                    <a:pt x="1671" y="15569"/>
                    <a:pt x="861" y="17803"/>
                  </a:cubicBezTo>
                  <a:cubicBezTo>
                    <a:pt x="51" y="20038"/>
                    <a:pt x="-219" y="21155"/>
                    <a:pt x="186" y="21155"/>
                  </a:cubicBezTo>
                  <a:cubicBezTo>
                    <a:pt x="591" y="21155"/>
                    <a:pt x="1671" y="20038"/>
                    <a:pt x="2751" y="17183"/>
                  </a:cubicBezTo>
                  <a:cubicBezTo>
                    <a:pt x="3831" y="14327"/>
                    <a:pt x="4911" y="9734"/>
                    <a:pt x="5451" y="7003"/>
                  </a:cubicBezTo>
                  <a:cubicBezTo>
                    <a:pt x="5991" y="4272"/>
                    <a:pt x="5991" y="3403"/>
                    <a:pt x="5991" y="2410"/>
                  </a:cubicBezTo>
                  <a:cubicBezTo>
                    <a:pt x="5991" y="1417"/>
                    <a:pt x="5991" y="300"/>
                    <a:pt x="6531" y="52"/>
                  </a:cubicBezTo>
                  <a:cubicBezTo>
                    <a:pt x="7071" y="-197"/>
                    <a:pt x="8151" y="424"/>
                    <a:pt x="10446" y="2534"/>
                  </a:cubicBezTo>
                  <a:cubicBezTo>
                    <a:pt x="12741" y="4645"/>
                    <a:pt x="16251" y="8245"/>
                    <a:pt x="18276" y="11286"/>
                  </a:cubicBezTo>
                  <a:cubicBezTo>
                    <a:pt x="20301" y="14327"/>
                    <a:pt x="20841" y="16810"/>
                    <a:pt x="21381" y="1929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2" name="Line"/>
            <p:cNvSpPr/>
            <p:nvPr/>
          </p:nvSpPr>
          <p:spPr>
            <a:xfrm>
              <a:off x="9083992" y="7330232"/>
              <a:ext cx="264646" cy="88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5552"/>
                    <a:pt x="0" y="9504"/>
                    <a:pt x="864" y="5616"/>
                  </a:cubicBezTo>
                  <a:cubicBezTo>
                    <a:pt x="1728" y="1728"/>
                    <a:pt x="3456" y="0"/>
                    <a:pt x="7056" y="0"/>
                  </a:cubicBezTo>
                  <a:cubicBezTo>
                    <a:pt x="10656" y="0"/>
                    <a:pt x="16128" y="1728"/>
                    <a:pt x="21600" y="345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3" name="Line"/>
            <p:cNvSpPr/>
            <p:nvPr/>
          </p:nvSpPr>
          <p:spPr>
            <a:xfrm>
              <a:off x="9348637" y="7245546"/>
              <a:ext cx="476363" cy="2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6"/>
                  </a:moveTo>
                  <a:cubicBezTo>
                    <a:pt x="800" y="5030"/>
                    <a:pt x="1600" y="9764"/>
                    <a:pt x="2240" y="13019"/>
                  </a:cubicBezTo>
                  <a:cubicBezTo>
                    <a:pt x="2880" y="16274"/>
                    <a:pt x="3360" y="18049"/>
                    <a:pt x="3680" y="18197"/>
                  </a:cubicBezTo>
                  <a:cubicBezTo>
                    <a:pt x="4000" y="18345"/>
                    <a:pt x="4160" y="16866"/>
                    <a:pt x="4400" y="14499"/>
                  </a:cubicBezTo>
                  <a:cubicBezTo>
                    <a:pt x="4640" y="12132"/>
                    <a:pt x="4960" y="8877"/>
                    <a:pt x="5280" y="6510"/>
                  </a:cubicBezTo>
                  <a:cubicBezTo>
                    <a:pt x="5600" y="4142"/>
                    <a:pt x="5920" y="2663"/>
                    <a:pt x="6320" y="2515"/>
                  </a:cubicBezTo>
                  <a:cubicBezTo>
                    <a:pt x="6720" y="2367"/>
                    <a:pt x="7200" y="3551"/>
                    <a:pt x="7520" y="5622"/>
                  </a:cubicBezTo>
                  <a:cubicBezTo>
                    <a:pt x="7840" y="7693"/>
                    <a:pt x="8000" y="10652"/>
                    <a:pt x="8160" y="12871"/>
                  </a:cubicBezTo>
                  <a:cubicBezTo>
                    <a:pt x="8320" y="15090"/>
                    <a:pt x="8480" y="16570"/>
                    <a:pt x="8800" y="16570"/>
                  </a:cubicBezTo>
                  <a:cubicBezTo>
                    <a:pt x="9120" y="16570"/>
                    <a:pt x="9600" y="15090"/>
                    <a:pt x="10080" y="12575"/>
                  </a:cubicBezTo>
                  <a:cubicBezTo>
                    <a:pt x="10560" y="10060"/>
                    <a:pt x="11040" y="6510"/>
                    <a:pt x="11280" y="3995"/>
                  </a:cubicBezTo>
                  <a:cubicBezTo>
                    <a:pt x="11520" y="1479"/>
                    <a:pt x="11520" y="0"/>
                    <a:pt x="11680" y="0"/>
                  </a:cubicBezTo>
                  <a:cubicBezTo>
                    <a:pt x="11840" y="0"/>
                    <a:pt x="12160" y="1479"/>
                    <a:pt x="12400" y="3107"/>
                  </a:cubicBezTo>
                  <a:cubicBezTo>
                    <a:pt x="12640" y="4734"/>
                    <a:pt x="12800" y="6510"/>
                    <a:pt x="13120" y="7989"/>
                  </a:cubicBezTo>
                  <a:cubicBezTo>
                    <a:pt x="13440" y="9468"/>
                    <a:pt x="13920" y="10652"/>
                    <a:pt x="14480" y="10060"/>
                  </a:cubicBezTo>
                  <a:cubicBezTo>
                    <a:pt x="15040" y="9468"/>
                    <a:pt x="15680" y="7101"/>
                    <a:pt x="16240" y="5178"/>
                  </a:cubicBezTo>
                  <a:cubicBezTo>
                    <a:pt x="16800" y="3255"/>
                    <a:pt x="17280" y="1775"/>
                    <a:pt x="17760" y="2811"/>
                  </a:cubicBezTo>
                  <a:cubicBezTo>
                    <a:pt x="18240" y="3847"/>
                    <a:pt x="18720" y="7397"/>
                    <a:pt x="19360" y="10948"/>
                  </a:cubicBezTo>
                  <a:cubicBezTo>
                    <a:pt x="20000" y="14499"/>
                    <a:pt x="20800" y="1804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4" name="Line"/>
            <p:cNvSpPr/>
            <p:nvPr/>
          </p:nvSpPr>
          <p:spPr>
            <a:xfrm>
              <a:off x="9697969" y="7112269"/>
              <a:ext cx="52930" cy="6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2" extrusionOk="0">
                  <a:moveTo>
                    <a:pt x="0" y="9970"/>
                  </a:moveTo>
                  <a:cubicBezTo>
                    <a:pt x="0" y="4286"/>
                    <a:pt x="0" y="-1398"/>
                    <a:pt x="3600" y="307"/>
                  </a:cubicBezTo>
                  <a:cubicBezTo>
                    <a:pt x="7200" y="2013"/>
                    <a:pt x="14400" y="11107"/>
                    <a:pt x="21600" y="2020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5" name="Line"/>
            <p:cNvSpPr/>
            <p:nvPr/>
          </p:nvSpPr>
          <p:spPr>
            <a:xfrm>
              <a:off x="9856757" y="7249075"/>
              <a:ext cx="306989" cy="20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7" extrusionOk="0">
                  <a:moveTo>
                    <a:pt x="0" y="0"/>
                  </a:moveTo>
                  <a:cubicBezTo>
                    <a:pt x="497" y="3661"/>
                    <a:pt x="993" y="7322"/>
                    <a:pt x="1490" y="10434"/>
                  </a:cubicBezTo>
                  <a:cubicBezTo>
                    <a:pt x="1986" y="13546"/>
                    <a:pt x="2483" y="16108"/>
                    <a:pt x="3103" y="18122"/>
                  </a:cubicBezTo>
                  <a:cubicBezTo>
                    <a:pt x="3724" y="20136"/>
                    <a:pt x="4469" y="21600"/>
                    <a:pt x="5214" y="21051"/>
                  </a:cubicBezTo>
                  <a:cubicBezTo>
                    <a:pt x="5959" y="20502"/>
                    <a:pt x="6703" y="17939"/>
                    <a:pt x="7324" y="15559"/>
                  </a:cubicBezTo>
                  <a:cubicBezTo>
                    <a:pt x="7945" y="13180"/>
                    <a:pt x="8441" y="10983"/>
                    <a:pt x="9062" y="8969"/>
                  </a:cubicBezTo>
                  <a:cubicBezTo>
                    <a:pt x="9683" y="6956"/>
                    <a:pt x="10428" y="5125"/>
                    <a:pt x="11172" y="5125"/>
                  </a:cubicBezTo>
                  <a:cubicBezTo>
                    <a:pt x="11917" y="5125"/>
                    <a:pt x="12662" y="6956"/>
                    <a:pt x="13159" y="8786"/>
                  </a:cubicBezTo>
                  <a:cubicBezTo>
                    <a:pt x="13655" y="10617"/>
                    <a:pt x="13903" y="12447"/>
                    <a:pt x="15269" y="14278"/>
                  </a:cubicBezTo>
                  <a:cubicBezTo>
                    <a:pt x="16634" y="16108"/>
                    <a:pt x="19117" y="17939"/>
                    <a:pt x="21600" y="1976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6" name="Line"/>
            <p:cNvSpPr/>
            <p:nvPr/>
          </p:nvSpPr>
          <p:spPr>
            <a:xfrm>
              <a:off x="10144353" y="7244611"/>
              <a:ext cx="145624" cy="20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9" h="20768" extrusionOk="0">
                  <a:moveTo>
                    <a:pt x="14479" y="448"/>
                  </a:moveTo>
                  <a:cubicBezTo>
                    <a:pt x="12025" y="94"/>
                    <a:pt x="9570" y="-260"/>
                    <a:pt x="7607" y="271"/>
                  </a:cubicBezTo>
                  <a:cubicBezTo>
                    <a:pt x="5643" y="802"/>
                    <a:pt x="4170" y="2219"/>
                    <a:pt x="2943" y="4874"/>
                  </a:cubicBezTo>
                  <a:cubicBezTo>
                    <a:pt x="1716" y="7530"/>
                    <a:pt x="734" y="11425"/>
                    <a:pt x="243" y="14258"/>
                  </a:cubicBezTo>
                  <a:cubicBezTo>
                    <a:pt x="-248" y="17091"/>
                    <a:pt x="-248" y="18861"/>
                    <a:pt x="2697" y="19924"/>
                  </a:cubicBezTo>
                  <a:cubicBezTo>
                    <a:pt x="5643" y="20986"/>
                    <a:pt x="11534" y="21340"/>
                    <a:pt x="15461" y="19215"/>
                  </a:cubicBezTo>
                  <a:cubicBezTo>
                    <a:pt x="19388" y="17091"/>
                    <a:pt x="21352" y="12488"/>
                    <a:pt x="19634" y="8947"/>
                  </a:cubicBezTo>
                  <a:cubicBezTo>
                    <a:pt x="17916" y="5406"/>
                    <a:pt x="12516" y="2927"/>
                    <a:pt x="7116" y="44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7" name="Line"/>
            <p:cNvSpPr/>
            <p:nvPr/>
          </p:nvSpPr>
          <p:spPr>
            <a:xfrm>
              <a:off x="10524268" y="6962284"/>
              <a:ext cx="242869" cy="583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377" extrusionOk="0">
                  <a:moveTo>
                    <a:pt x="4642" y="812"/>
                  </a:moveTo>
                  <a:cubicBezTo>
                    <a:pt x="3703" y="294"/>
                    <a:pt x="2763" y="-223"/>
                    <a:pt x="2294" y="100"/>
                  </a:cubicBezTo>
                  <a:cubicBezTo>
                    <a:pt x="1824" y="424"/>
                    <a:pt x="1824" y="1588"/>
                    <a:pt x="1511" y="4239"/>
                  </a:cubicBezTo>
                  <a:cubicBezTo>
                    <a:pt x="1198" y="6891"/>
                    <a:pt x="572" y="11030"/>
                    <a:pt x="259" y="13487"/>
                  </a:cubicBezTo>
                  <a:cubicBezTo>
                    <a:pt x="-54" y="15945"/>
                    <a:pt x="-54" y="16721"/>
                    <a:pt x="103" y="17497"/>
                  </a:cubicBezTo>
                  <a:cubicBezTo>
                    <a:pt x="259" y="18273"/>
                    <a:pt x="572" y="19049"/>
                    <a:pt x="1198" y="19114"/>
                  </a:cubicBezTo>
                  <a:cubicBezTo>
                    <a:pt x="1824" y="19178"/>
                    <a:pt x="2763" y="18532"/>
                    <a:pt x="3703" y="16009"/>
                  </a:cubicBezTo>
                  <a:cubicBezTo>
                    <a:pt x="4642" y="13487"/>
                    <a:pt x="5581" y="9090"/>
                    <a:pt x="6050" y="6567"/>
                  </a:cubicBezTo>
                  <a:cubicBezTo>
                    <a:pt x="6520" y="4045"/>
                    <a:pt x="6520" y="3399"/>
                    <a:pt x="6363" y="2752"/>
                  </a:cubicBezTo>
                  <a:cubicBezTo>
                    <a:pt x="6207" y="2105"/>
                    <a:pt x="5894" y="1458"/>
                    <a:pt x="6050" y="1588"/>
                  </a:cubicBezTo>
                  <a:cubicBezTo>
                    <a:pt x="6207" y="1717"/>
                    <a:pt x="6833" y="2623"/>
                    <a:pt x="9024" y="5339"/>
                  </a:cubicBezTo>
                  <a:cubicBezTo>
                    <a:pt x="11216" y="8055"/>
                    <a:pt x="14972" y="12582"/>
                    <a:pt x="17320" y="15557"/>
                  </a:cubicBezTo>
                  <a:cubicBezTo>
                    <a:pt x="19668" y="18532"/>
                    <a:pt x="20607" y="19954"/>
                    <a:pt x="21546" y="213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8" name="Line"/>
            <p:cNvSpPr/>
            <p:nvPr/>
          </p:nvSpPr>
          <p:spPr>
            <a:xfrm>
              <a:off x="10555420" y="7327999"/>
              <a:ext cx="296403" cy="9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5" extrusionOk="0">
                  <a:moveTo>
                    <a:pt x="0" y="21295"/>
                  </a:moveTo>
                  <a:cubicBezTo>
                    <a:pt x="0" y="15480"/>
                    <a:pt x="0" y="9664"/>
                    <a:pt x="643" y="5926"/>
                  </a:cubicBezTo>
                  <a:cubicBezTo>
                    <a:pt x="1286" y="2187"/>
                    <a:pt x="2571" y="526"/>
                    <a:pt x="6171" y="110"/>
                  </a:cubicBezTo>
                  <a:cubicBezTo>
                    <a:pt x="9771" y="-305"/>
                    <a:pt x="15686" y="526"/>
                    <a:pt x="21600" y="13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9" name="Line"/>
            <p:cNvSpPr/>
            <p:nvPr/>
          </p:nvSpPr>
          <p:spPr>
            <a:xfrm>
              <a:off x="10824957" y="7257640"/>
              <a:ext cx="312684" cy="298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91" extrusionOk="0">
                  <a:moveTo>
                    <a:pt x="7672" y="1670"/>
                  </a:moveTo>
                  <a:cubicBezTo>
                    <a:pt x="6702" y="907"/>
                    <a:pt x="5731" y="145"/>
                    <a:pt x="4639" y="18"/>
                  </a:cubicBezTo>
                  <a:cubicBezTo>
                    <a:pt x="3546" y="-109"/>
                    <a:pt x="2333" y="399"/>
                    <a:pt x="1484" y="2178"/>
                  </a:cubicBezTo>
                  <a:cubicBezTo>
                    <a:pt x="634" y="3957"/>
                    <a:pt x="149" y="7006"/>
                    <a:pt x="27" y="9293"/>
                  </a:cubicBezTo>
                  <a:cubicBezTo>
                    <a:pt x="-94" y="11580"/>
                    <a:pt x="149" y="13105"/>
                    <a:pt x="1484" y="14376"/>
                  </a:cubicBezTo>
                  <a:cubicBezTo>
                    <a:pt x="2818" y="15646"/>
                    <a:pt x="5245" y="16663"/>
                    <a:pt x="7915" y="15519"/>
                  </a:cubicBezTo>
                  <a:cubicBezTo>
                    <a:pt x="10585" y="14376"/>
                    <a:pt x="13497" y="11072"/>
                    <a:pt x="14953" y="8404"/>
                  </a:cubicBezTo>
                  <a:cubicBezTo>
                    <a:pt x="16409" y="5736"/>
                    <a:pt x="16409" y="3703"/>
                    <a:pt x="16409" y="3322"/>
                  </a:cubicBezTo>
                  <a:cubicBezTo>
                    <a:pt x="16409" y="2940"/>
                    <a:pt x="16409" y="4211"/>
                    <a:pt x="16895" y="7006"/>
                  </a:cubicBezTo>
                  <a:cubicBezTo>
                    <a:pt x="17380" y="9802"/>
                    <a:pt x="18351" y="14122"/>
                    <a:pt x="19200" y="16790"/>
                  </a:cubicBezTo>
                  <a:cubicBezTo>
                    <a:pt x="20050" y="19458"/>
                    <a:pt x="20778" y="20475"/>
                    <a:pt x="21506" y="214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0" name="Line"/>
            <p:cNvSpPr/>
            <p:nvPr/>
          </p:nvSpPr>
          <p:spPr>
            <a:xfrm>
              <a:off x="11029743" y="7171445"/>
              <a:ext cx="86726" cy="88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8640"/>
                  </a:moveTo>
                  <a:cubicBezTo>
                    <a:pt x="1363" y="4320"/>
                    <a:pt x="-365" y="0"/>
                    <a:pt x="67" y="0"/>
                  </a:cubicBezTo>
                  <a:cubicBezTo>
                    <a:pt x="499" y="0"/>
                    <a:pt x="3091" y="4320"/>
                    <a:pt x="6979" y="8640"/>
                  </a:cubicBezTo>
                  <a:cubicBezTo>
                    <a:pt x="10867" y="12960"/>
                    <a:pt x="16051" y="17280"/>
                    <a:pt x="21235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1" name="Line"/>
            <p:cNvSpPr/>
            <p:nvPr/>
          </p:nvSpPr>
          <p:spPr>
            <a:xfrm>
              <a:off x="11159654" y="7114613"/>
              <a:ext cx="232046" cy="430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443" extrusionOk="0">
                  <a:moveTo>
                    <a:pt x="4831" y="9853"/>
                  </a:moveTo>
                  <a:cubicBezTo>
                    <a:pt x="3522" y="10380"/>
                    <a:pt x="2213" y="10906"/>
                    <a:pt x="1395" y="11609"/>
                  </a:cubicBezTo>
                  <a:cubicBezTo>
                    <a:pt x="577" y="12311"/>
                    <a:pt x="249" y="13189"/>
                    <a:pt x="86" y="14506"/>
                  </a:cubicBezTo>
                  <a:cubicBezTo>
                    <a:pt x="-78" y="15823"/>
                    <a:pt x="-78" y="17580"/>
                    <a:pt x="740" y="18458"/>
                  </a:cubicBezTo>
                  <a:cubicBezTo>
                    <a:pt x="1558" y="19336"/>
                    <a:pt x="3195" y="19336"/>
                    <a:pt x="5158" y="17843"/>
                  </a:cubicBezTo>
                  <a:cubicBezTo>
                    <a:pt x="7122" y="16350"/>
                    <a:pt x="9413" y="13365"/>
                    <a:pt x="10395" y="10643"/>
                  </a:cubicBezTo>
                  <a:cubicBezTo>
                    <a:pt x="11377" y="7921"/>
                    <a:pt x="11049" y="5463"/>
                    <a:pt x="10231" y="3531"/>
                  </a:cubicBezTo>
                  <a:cubicBezTo>
                    <a:pt x="9413" y="1599"/>
                    <a:pt x="8104" y="194"/>
                    <a:pt x="7613" y="19"/>
                  </a:cubicBezTo>
                  <a:cubicBezTo>
                    <a:pt x="7122" y="-157"/>
                    <a:pt x="7449" y="897"/>
                    <a:pt x="8922" y="3706"/>
                  </a:cubicBezTo>
                  <a:cubicBezTo>
                    <a:pt x="10395" y="6516"/>
                    <a:pt x="13013" y="11082"/>
                    <a:pt x="15304" y="14331"/>
                  </a:cubicBezTo>
                  <a:cubicBezTo>
                    <a:pt x="17595" y="17580"/>
                    <a:pt x="19558" y="19511"/>
                    <a:pt x="21522" y="214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2" name="Line"/>
            <p:cNvSpPr/>
            <p:nvPr/>
          </p:nvSpPr>
          <p:spPr>
            <a:xfrm>
              <a:off x="11468448" y="7230109"/>
              <a:ext cx="121519" cy="336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21459" extrusionOk="0">
                  <a:moveTo>
                    <a:pt x="17550" y="3234"/>
                  </a:moveTo>
                  <a:cubicBezTo>
                    <a:pt x="16950" y="2109"/>
                    <a:pt x="16350" y="984"/>
                    <a:pt x="14550" y="421"/>
                  </a:cubicBezTo>
                  <a:cubicBezTo>
                    <a:pt x="12750" y="-141"/>
                    <a:pt x="9750" y="-141"/>
                    <a:pt x="7050" y="421"/>
                  </a:cubicBezTo>
                  <a:cubicBezTo>
                    <a:pt x="4350" y="984"/>
                    <a:pt x="1950" y="2109"/>
                    <a:pt x="750" y="4021"/>
                  </a:cubicBezTo>
                  <a:cubicBezTo>
                    <a:pt x="-450" y="5934"/>
                    <a:pt x="-450" y="8634"/>
                    <a:pt x="2550" y="11109"/>
                  </a:cubicBezTo>
                  <a:cubicBezTo>
                    <a:pt x="5550" y="13584"/>
                    <a:pt x="11550" y="15834"/>
                    <a:pt x="15450" y="17409"/>
                  </a:cubicBezTo>
                  <a:cubicBezTo>
                    <a:pt x="19350" y="18984"/>
                    <a:pt x="21150" y="19884"/>
                    <a:pt x="20550" y="20447"/>
                  </a:cubicBezTo>
                  <a:cubicBezTo>
                    <a:pt x="19950" y="21009"/>
                    <a:pt x="16950" y="21234"/>
                    <a:pt x="13950" y="2145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3" name="Line"/>
            <p:cNvSpPr/>
            <p:nvPr/>
          </p:nvSpPr>
          <p:spPr>
            <a:xfrm>
              <a:off x="11979124" y="7709088"/>
              <a:ext cx="1241986" cy="9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295" extrusionOk="0">
                  <a:moveTo>
                    <a:pt x="1008" y="21295"/>
                  </a:moveTo>
                  <a:cubicBezTo>
                    <a:pt x="520" y="21295"/>
                    <a:pt x="32" y="21295"/>
                    <a:pt x="2" y="20464"/>
                  </a:cubicBezTo>
                  <a:cubicBezTo>
                    <a:pt x="-29" y="19633"/>
                    <a:pt x="398" y="17972"/>
                    <a:pt x="1618" y="15480"/>
                  </a:cubicBezTo>
                  <a:cubicBezTo>
                    <a:pt x="2839" y="12987"/>
                    <a:pt x="4852" y="9664"/>
                    <a:pt x="6744" y="8003"/>
                  </a:cubicBezTo>
                  <a:cubicBezTo>
                    <a:pt x="8635" y="6341"/>
                    <a:pt x="10405" y="6341"/>
                    <a:pt x="12266" y="7172"/>
                  </a:cubicBezTo>
                  <a:cubicBezTo>
                    <a:pt x="14127" y="8003"/>
                    <a:pt x="16079" y="9664"/>
                    <a:pt x="17422" y="9249"/>
                  </a:cubicBezTo>
                  <a:cubicBezTo>
                    <a:pt x="18764" y="8833"/>
                    <a:pt x="19496" y="6341"/>
                    <a:pt x="20137" y="4264"/>
                  </a:cubicBezTo>
                  <a:cubicBezTo>
                    <a:pt x="20778" y="2187"/>
                    <a:pt x="21327" y="526"/>
                    <a:pt x="21449" y="110"/>
                  </a:cubicBezTo>
                  <a:cubicBezTo>
                    <a:pt x="21571" y="-305"/>
                    <a:pt x="21266" y="526"/>
                    <a:pt x="20961" y="13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4" name="Line"/>
            <p:cNvSpPr/>
            <p:nvPr/>
          </p:nvSpPr>
          <p:spPr>
            <a:xfrm>
              <a:off x="13171292" y="7580322"/>
              <a:ext cx="134416" cy="37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425" extrusionOk="0">
                  <a:moveTo>
                    <a:pt x="1405" y="4025"/>
                  </a:moveTo>
                  <a:cubicBezTo>
                    <a:pt x="352" y="2625"/>
                    <a:pt x="-702" y="1225"/>
                    <a:pt x="615" y="525"/>
                  </a:cubicBezTo>
                  <a:cubicBezTo>
                    <a:pt x="1932" y="-175"/>
                    <a:pt x="5620" y="-175"/>
                    <a:pt x="9571" y="525"/>
                  </a:cubicBezTo>
                  <a:cubicBezTo>
                    <a:pt x="13522" y="1225"/>
                    <a:pt x="17737" y="2625"/>
                    <a:pt x="19318" y="5325"/>
                  </a:cubicBezTo>
                  <a:cubicBezTo>
                    <a:pt x="20898" y="8025"/>
                    <a:pt x="19844" y="12025"/>
                    <a:pt x="17474" y="14925"/>
                  </a:cubicBezTo>
                  <a:cubicBezTo>
                    <a:pt x="15103" y="17825"/>
                    <a:pt x="11415" y="19625"/>
                    <a:pt x="7727" y="2142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5" name="Line"/>
            <p:cNvSpPr/>
            <p:nvPr/>
          </p:nvSpPr>
          <p:spPr>
            <a:xfrm>
              <a:off x="13751372" y="7453354"/>
              <a:ext cx="604355" cy="43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075" extrusionOk="0">
                  <a:moveTo>
                    <a:pt x="411" y="8012"/>
                  </a:moveTo>
                  <a:cubicBezTo>
                    <a:pt x="411" y="7161"/>
                    <a:pt x="411" y="6311"/>
                    <a:pt x="286" y="5205"/>
                  </a:cubicBezTo>
                  <a:cubicBezTo>
                    <a:pt x="160" y="4100"/>
                    <a:pt x="-91" y="2739"/>
                    <a:pt x="35" y="2484"/>
                  </a:cubicBezTo>
                  <a:cubicBezTo>
                    <a:pt x="160" y="2229"/>
                    <a:pt x="663" y="3079"/>
                    <a:pt x="1542" y="5631"/>
                  </a:cubicBezTo>
                  <a:cubicBezTo>
                    <a:pt x="2421" y="8182"/>
                    <a:pt x="3676" y="12434"/>
                    <a:pt x="4493" y="15495"/>
                  </a:cubicBezTo>
                  <a:cubicBezTo>
                    <a:pt x="5309" y="18557"/>
                    <a:pt x="5686" y="20428"/>
                    <a:pt x="5811" y="20938"/>
                  </a:cubicBezTo>
                  <a:cubicBezTo>
                    <a:pt x="5937" y="21448"/>
                    <a:pt x="5811" y="20598"/>
                    <a:pt x="5749" y="17366"/>
                  </a:cubicBezTo>
                  <a:cubicBezTo>
                    <a:pt x="5686" y="14135"/>
                    <a:pt x="5686" y="8522"/>
                    <a:pt x="5811" y="5035"/>
                  </a:cubicBezTo>
                  <a:cubicBezTo>
                    <a:pt x="5937" y="1549"/>
                    <a:pt x="6188" y="188"/>
                    <a:pt x="6502" y="18"/>
                  </a:cubicBezTo>
                  <a:cubicBezTo>
                    <a:pt x="6816" y="-152"/>
                    <a:pt x="7193" y="868"/>
                    <a:pt x="7695" y="2824"/>
                  </a:cubicBezTo>
                  <a:cubicBezTo>
                    <a:pt x="8197" y="4780"/>
                    <a:pt x="8825" y="7672"/>
                    <a:pt x="9328" y="9542"/>
                  </a:cubicBezTo>
                  <a:cubicBezTo>
                    <a:pt x="9830" y="11413"/>
                    <a:pt x="10207" y="12264"/>
                    <a:pt x="10646" y="12264"/>
                  </a:cubicBezTo>
                  <a:cubicBezTo>
                    <a:pt x="11086" y="12264"/>
                    <a:pt x="11588" y="11413"/>
                    <a:pt x="11965" y="10478"/>
                  </a:cubicBezTo>
                  <a:cubicBezTo>
                    <a:pt x="12342" y="9542"/>
                    <a:pt x="12593" y="8522"/>
                    <a:pt x="12969" y="7417"/>
                  </a:cubicBezTo>
                  <a:cubicBezTo>
                    <a:pt x="13346" y="6311"/>
                    <a:pt x="13849" y="5120"/>
                    <a:pt x="14288" y="5035"/>
                  </a:cubicBezTo>
                  <a:cubicBezTo>
                    <a:pt x="14728" y="4950"/>
                    <a:pt x="15104" y="5971"/>
                    <a:pt x="15481" y="7416"/>
                  </a:cubicBezTo>
                  <a:cubicBezTo>
                    <a:pt x="15858" y="8862"/>
                    <a:pt x="16235" y="10733"/>
                    <a:pt x="16925" y="12264"/>
                  </a:cubicBezTo>
                  <a:cubicBezTo>
                    <a:pt x="17616" y="13794"/>
                    <a:pt x="18621" y="14985"/>
                    <a:pt x="19437" y="15410"/>
                  </a:cubicBezTo>
                  <a:cubicBezTo>
                    <a:pt x="20253" y="15835"/>
                    <a:pt x="20881" y="15495"/>
                    <a:pt x="21509" y="151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6" name="Line"/>
            <p:cNvSpPr/>
            <p:nvPr/>
          </p:nvSpPr>
          <p:spPr>
            <a:xfrm>
              <a:off x="14425753" y="7476039"/>
              <a:ext cx="225108" cy="29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0522" extrusionOk="0">
                  <a:moveTo>
                    <a:pt x="2272" y="4886"/>
                  </a:moveTo>
                  <a:cubicBezTo>
                    <a:pt x="1319" y="8114"/>
                    <a:pt x="366" y="11341"/>
                    <a:pt x="843" y="14196"/>
                  </a:cubicBezTo>
                  <a:cubicBezTo>
                    <a:pt x="1319" y="17052"/>
                    <a:pt x="3225" y="19534"/>
                    <a:pt x="6560" y="20279"/>
                  </a:cubicBezTo>
                  <a:cubicBezTo>
                    <a:pt x="9896" y="21024"/>
                    <a:pt x="14660" y="20031"/>
                    <a:pt x="17519" y="17672"/>
                  </a:cubicBezTo>
                  <a:cubicBezTo>
                    <a:pt x="20378" y="15314"/>
                    <a:pt x="21331" y="11590"/>
                    <a:pt x="18790" y="8238"/>
                  </a:cubicBezTo>
                  <a:cubicBezTo>
                    <a:pt x="16249" y="4886"/>
                    <a:pt x="10213" y="1907"/>
                    <a:pt x="6402" y="665"/>
                  </a:cubicBezTo>
                  <a:cubicBezTo>
                    <a:pt x="2590" y="-576"/>
                    <a:pt x="1002" y="-79"/>
                    <a:pt x="366" y="2155"/>
                  </a:cubicBezTo>
                  <a:cubicBezTo>
                    <a:pt x="-269" y="4390"/>
                    <a:pt x="49" y="8362"/>
                    <a:pt x="366" y="123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7" name="Line"/>
            <p:cNvSpPr/>
            <p:nvPr/>
          </p:nvSpPr>
          <p:spPr>
            <a:xfrm>
              <a:off x="14636742" y="7448319"/>
              <a:ext cx="385890" cy="393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510" extrusionOk="0">
                  <a:moveTo>
                    <a:pt x="4390" y="2417"/>
                  </a:moveTo>
                  <a:cubicBezTo>
                    <a:pt x="3016" y="1260"/>
                    <a:pt x="1641" y="103"/>
                    <a:pt x="856" y="6"/>
                  </a:cubicBezTo>
                  <a:cubicBezTo>
                    <a:pt x="70" y="-90"/>
                    <a:pt x="-126" y="874"/>
                    <a:pt x="70" y="2417"/>
                  </a:cubicBezTo>
                  <a:cubicBezTo>
                    <a:pt x="267" y="3960"/>
                    <a:pt x="856" y="6081"/>
                    <a:pt x="2427" y="8299"/>
                  </a:cubicBezTo>
                  <a:cubicBezTo>
                    <a:pt x="3998" y="10517"/>
                    <a:pt x="6550" y="12831"/>
                    <a:pt x="8121" y="14760"/>
                  </a:cubicBezTo>
                  <a:cubicBezTo>
                    <a:pt x="9692" y="16689"/>
                    <a:pt x="10281" y="18231"/>
                    <a:pt x="10085" y="19003"/>
                  </a:cubicBezTo>
                  <a:cubicBezTo>
                    <a:pt x="9889" y="19774"/>
                    <a:pt x="8907" y="19774"/>
                    <a:pt x="8121" y="19389"/>
                  </a:cubicBezTo>
                  <a:cubicBezTo>
                    <a:pt x="7336" y="19003"/>
                    <a:pt x="6747" y="18231"/>
                    <a:pt x="6747" y="16206"/>
                  </a:cubicBezTo>
                  <a:cubicBezTo>
                    <a:pt x="6747" y="14181"/>
                    <a:pt x="7336" y="10903"/>
                    <a:pt x="8219" y="8396"/>
                  </a:cubicBezTo>
                  <a:cubicBezTo>
                    <a:pt x="9103" y="5889"/>
                    <a:pt x="10281" y="4153"/>
                    <a:pt x="11459" y="2996"/>
                  </a:cubicBezTo>
                  <a:cubicBezTo>
                    <a:pt x="12638" y="1839"/>
                    <a:pt x="13816" y="1260"/>
                    <a:pt x="14699" y="1453"/>
                  </a:cubicBezTo>
                  <a:cubicBezTo>
                    <a:pt x="15583" y="1646"/>
                    <a:pt x="16172" y="2610"/>
                    <a:pt x="17252" y="5503"/>
                  </a:cubicBezTo>
                  <a:cubicBezTo>
                    <a:pt x="18332" y="8396"/>
                    <a:pt x="19903" y="13217"/>
                    <a:pt x="20689" y="16206"/>
                  </a:cubicBezTo>
                  <a:cubicBezTo>
                    <a:pt x="21474" y="19196"/>
                    <a:pt x="21474" y="20353"/>
                    <a:pt x="21474" y="215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8" name="Line"/>
            <p:cNvSpPr/>
            <p:nvPr/>
          </p:nvSpPr>
          <p:spPr>
            <a:xfrm>
              <a:off x="14874431" y="7640749"/>
              <a:ext cx="222302" cy="6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5600"/>
                    <a:pt x="686" y="9600"/>
                    <a:pt x="4286" y="6000"/>
                  </a:cubicBezTo>
                  <a:cubicBezTo>
                    <a:pt x="7886" y="2400"/>
                    <a:pt x="14743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9" name="Line"/>
            <p:cNvSpPr/>
            <p:nvPr/>
          </p:nvSpPr>
          <p:spPr>
            <a:xfrm>
              <a:off x="15179385" y="7255835"/>
              <a:ext cx="150236" cy="459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286" extrusionOk="0">
                  <a:moveTo>
                    <a:pt x="7824" y="4104"/>
                  </a:moveTo>
                  <a:cubicBezTo>
                    <a:pt x="6317" y="3286"/>
                    <a:pt x="4810" y="2468"/>
                    <a:pt x="3303" y="1568"/>
                  </a:cubicBezTo>
                  <a:cubicBezTo>
                    <a:pt x="1796" y="668"/>
                    <a:pt x="289" y="-314"/>
                    <a:pt x="38" y="95"/>
                  </a:cubicBezTo>
                  <a:cubicBezTo>
                    <a:pt x="-213" y="504"/>
                    <a:pt x="792" y="2304"/>
                    <a:pt x="2299" y="5331"/>
                  </a:cubicBezTo>
                  <a:cubicBezTo>
                    <a:pt x="3806" y="8359"/>
                    <a:pt x="5815" y="12613"/>
                    <a:pt x="9080" y="15477"/>
                  </a:cubicBezTo>
                  <a:cubicBezTo>
                    <a:pt x="12345" y="18341"/>
                    <a:pt x="16866" y="19813"/>
                    <a:pt x="21387" y="2128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0" name="Line"/>
            <p:cNvSpPr/>
            <p:nvPr/>
          </p:nvSpPr>
          <p:spPr>
            <a:xfrm>
              <a:off x="15297863" y="7481962"/>
              <a:ext cx="337905" cy="55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498" extrusionOk="0">
                  <a:moveTo>
                    <a:pt x="7425" y="0"/>
                  </a:moveTo>
                  <a:cubicBezTo>
                    <a:pt x="7875" y="1789"/>
                    <a:pt x="8325" y="3577"/>
                    <a:pt x="9000" y="4746"/>
                  </a:cubicBezTo>
                  <a:cubicBezTo>
                    <a:pt x="9675" y="5916"/>
                    <a:pt x="10575" y="6466"/>
                    <a:pt x="12038" y="6397"/>
                  </a:cubicBezTo>
                  <a:cubicBezTo>
                    <a:pt x="13500" y="6329"/>
                    <a:pt x="15525" y="5641"/>
                    <a:pt x="16650" y="4953"/>
                  </a:cubicBezTo>
                  <a:cubicBezTo>
                    <a:pt x="17775" y="4265"/>
                    <a:pt x="18000" y="3577"/>
                    <a:pt x="18113" y="2683"/>
                  </a:cubicBezTo>
                  <a:cubicBezTo>
                    <a:pt x="18225" y="1789"/>
                    <a:pt x="18225" y="688"/>
                    <a:pt x="18338" y="550"/>
                  </a:cubicBezTo>
                  <a:cubicBezTo>
                    <a:pt x="18450" y="413"/>
                    <a:pt x="18675" y="1238"/>
                    <a:pt x="19125" y="3508"/>
                  </a:cubicBezTo>
                  <a:cubicBezTo>
                    <a:pt x="19575" y="5778"/>
                    <a:pt x="20250" y="9493"/>
                    <a:pt x="20700" y="12313"/>
                  </a:cubicBezTo>
                  <a:cubicBezTo>
                    <a:pt x="21150" y="15134"/>
                    <a:pt x="21375" y="17060"/>
                    <a:pt x="21488" y="18367"/>
                  </a:cubicBezTo>
                  <a:cubicBezTo>
                    <a:pt x="21600" y="19674"/>
                    <a:pt x="21600" y="20362"/>
                    <a:pt x="21038" y="20843"/>
                  </a:cubicBezTo>
                  <a:cubicBezTo>
                    <a:pt x="20475" y="21325"/>
                    <a:pt x="19350" y="21600"/>
                    <a:pt x="15975" y="21462"/>
                  </a:cubicBezTo>
                  <a:cubicBezTo>
                    <a:pt x="12600" y="21325"/>
                    <a:pt x="6975" y="20775"/>
                    <a:pt x="3938" y="20362"/>
                  </a:cubicBezTo>
                  <a:cubicBezTo>
                    <a:pt x="900" y="19949"/>
                    <a:pt x="450" y="19674"/>
                    <a:pt x="0" y="193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1" name="Line"/>
            <p:cNvSpPr/>
            <p:nvPr/>
          </p:nvSpPr>
          <p:spPr>
            <a:xfrm>
              <a:off x="15981266" y="7348308"/>
              <a:ext cx="526537" cy="45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342" extrusionOk="0">
                  <a:moveTo>
                    <a:pt x="5693" y="4798"/>
                  </a:moveTo>
                  <a:cubicBezTo>
                    <a:pt x="5551" y="3967"/>
                    <a:pt x="5410" y="3136"/>
                    <a:pt x="4775" y="2222"/>
                  </a:cubicBezTo>
                  <a:cubicBezTo>
                    <a:pt x="4140" y="1308"/>
                    <a:pt x="3010" y="311"/>
                    <a:pt x="2163" y="62"/>
                  </a:cubicBezTo>
                  <a:cubicBezTo>
                    <a:pt x="1316" y="-187"/>
                    <a:pt x="751" y="311"/>
                    <a:pt x="328" y="1475"/>
                  </a:cubicBezTo>
                  <a:cubicBezTo>
                    <a:pt x="-96" y="2638"/>
                    <a:pt x="-378" y="4465"/>
                    <a:pt x="1246" y="6958"/>
                  </a:cubicBezTo>
                  <a:cubicBezTo>
                    <a:pt x="2869" y="9450"/>
                    <a:pt x="6398" y="12607"/>
                    <a:pt x="8446" y="14518"/>
                  </a:cubicBezTo>
                  <a:cubicBezTo>
                    <a:pt x="10493" y="16428"/>
                    <a:pt x="11057" y="17093"/>
                    <a:pt x="11481" y="17841"/>
                  </a:cubicBezTo>
                  <a:cubicBezTo>
                    <a:pt x="11904" y="18588"/>
                    <a:pt x="12187" y="19419"/>
                    <a:pt x="12046" y="20084"/>
                  </a:cubicBezTo>
                  <a:cubicBezTo>
                    <a:pt x="11904" y="20748"/>
                    <a:pt x="11340" y="21247"/>
                    <a:pt x="10704" y="21330"/>
                  </a:cubicBezTo>
                  <a:cubicBezTo>
                    <a:pt x="10069" y="21413"/>
                    <a:pt x="9363" y="21081"/>
                    <a:pt x="8869" y="19751"/>
                  </a:cubicBezTo>
                  <a:cubicBezTo>
                    <a:pt x="8375" y="18422"/>
                    <a:pt x="8093" y="16096"/>
                    <a:pt x="9010" y="12773"/>
                  </a:cubicBezTo>
                  <a:cubicBezTo>
                    <a:pt x="9928" y="9450"/>
                    <a:pt x="12045" y="5130"/>
                    <a:pt x="13457" y="2887"/>
                  </a:cubicBezTo>
                  <a:cubicBezTo>
                    <a:pt x="14869" y="644"/>
                    <a:pt x="15575" y="478"/>
                    <a:pt x="16140" y="893"/>
                  </a:cubicBezTo>
                  <a:cubicBezTo>
                    <a:pt x="16704" y="1308"/>
                    <a:pt x="17128" y="2305"/>
                    <a:pt x="17975" y="4964"/>
                  </a:cubicBezTo>
                  <a:cubicBezTo>
                    <a:pt x="18822" y="7622"/>
                    <a:pt x="20093" y="11942"/>
                    <a:pt x="20657" y="14518"/>
                  </a:cubicBezTo>
                  <a:cubicBezTo>
                    <a:pt x="21222" y="17093"/>
                    <a:pt x="21081" y="17924"/>
                    <a:pt x="20940" y="187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2" name="Line"/>
            <p:cNvSpPr/>
            <p:nvPr/>
          </p:nvSpPr>
          <p:spPr>
            <a:xfrm>
              <a:off x="16356444" y="7587821"/>
              <a:ext cx="243475" cy="6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6800"/>
                    <a:pt x="1878" y="12000"/>
                    <a:pt x="5478" y="8400"/>
                  </a:cubicBezTo>
                  <a:cubicBezTo>
                    <a:pt x="9078" y="4800"/>
                    <a:pt x="15339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3" name="Line"/>
            <p:cNvSpPr/>
            <p:nvPr/>
          </p:nvSpPr>
          <p:spPr>
            <a:xfrm>
              <a:off x="16611212" y="7443535"/>
              <a:ext cx="120515" cy="23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242" extrusionOk="0">
                  <a:moveTo>
                    <a:pt x="10985" y="9314"/>
                  </a:moveTo>
                  <a:cubicBezTo>
                    <a:pt x="7899" y="8991"/>
                    <a:pt x="4813" y="8669"/>
                    <a:pt x="2962" y="9314"/>
                  </a:cubicBezTo>
                  <a:cubicBezTo>
                    <a:pt x="1110" y="9958"/>
                    <a:pt x="493" y="11570"/>
                    <a:pt x="185" y="13182"/>
                  </a:cubicBezTo>
                  <a:cubicBezTo>
                    <a:pt x="-124" y="14794"/>
                    <a:pt x="-124" y="16406"/>
                    <a:pt x="802" y="18018"/>
                  </a:cubicBezTo>
                  <a:cubicBezTo>
                    <a:pt x="1727" y="19630"/>
                    <a:pt x="3579" y="21242"/>
                    <a:pt x="6973" y="21242"/>
                  </a:cubicBezTo>
                  <a:cubicBezTo>
                    <a:pt x="10367" y="21242"/>
                    <a:pt x="15305" y="19630"/>
                    <a:pt x="18082" y="17051"/>
                  </a:cubicBezTo>
                  <a:cubicBezTo>
                    <a:pt x="20859" y="14472"/>
                    <a:pt x="21476" y="10926"/>
                    <a:pt x="20859" y="8185"/>
                  </a:cubicBezTo>
                  <a:cubicBezTo>
                    <a:pt x="20242" y="5445"/>
                    <a:pt x="18390" y="3511"/>
                    <a:pt x="16230" y="2060"/>
                  </a:cubicBezTo>
                  <a:cubicBezTo>
                    <a:pt x="14070" y="609"/>
                    <a:pt x="11602" y="-358"/>
                    <a:pt x="9750" y="126"/>
                  </a:cubicBezTo>
                  <a:cubicBezTo>
                    <a:pt x="7899" y="609"/>
                    <a:pt x="6665" y="2543"/>
                    <a:pt x="5430" y="447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4" name="Line"/>
            <p:cNvSpPr/>
            <p:nvPr/>
          </p:nvSpPr>
          <p:spPr>
            <a:xfrm>
              <a:off x="16758705" y="7478434"/>
              <a:ext cx="243475" cy="23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0" y="3224"/>
                  </a:moveTo>
                  <a:cubicBezTo>
                    <a:pt x="0" y="1612"/>
                    <a:pt x="0" y="0"/>
                    <a:pt x="470" y="0"/>
                  </a:cubicBezTo>
                  <a:cubicBezTo>
                    <a:pt x="939" y="0"/>
                    <a:pt x="1878" y="1612"/>
                    <a:pt x="2974" y="4675"/>
                  </a:cubicBezTo>
                  <a:cubicBezTo>
                    <a:pt x="4070" y="7737"/>
                    <a:pt x="5322" y="12251"/>
                    <a:pt x="6261" y="15636"/>
                  </a:cubicBezTo>
                  <a:cubicBezTo>
                    <a:pt x="7200" y="19021"/>
                    <a:pt x="7826" y="21278"/>
                    <a:pt x="8139" y="21439"/>
                  </a:cubicBezTo>
                  <a:cubicBezTo>
                    <a:pt x="8452" y="21600"/>
                    <a:pt x="8452" y="19666"/>
                    <a:pt x="8296" y="16442"/>
                  </a:cubicBezTo>
                  <a:cubicBezTo>
                    <a:pt x="8139" y="13218"/>
                    <a:pt x="7826" y="8704"/>
                    <a:pt x="8452" y="6125"/>
                  </a:cubicBezTo>
                  <a:cubicBezTo>
                    <a:pt x="9078" y="3546"/>
                    <a:pt x="10643" y="2901"/>
                    <a:pt x="12991" y="3224"/>
                  </a:cubicBezTo>
                  <a:cubicBezTo>
                    <a:pt x="15339" y="3546"/>
                    <a:pt x="18470" y="4836"/>
                    <a:pt x="21600" y="61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5" name="Line"/>
            <p:cNvSpPr/>
            <p:nvPr/>
          </p:nvSpPr>
          <p:spPr>
            <a:xfrm>
              <a:off x="17035508" y="7447953"/>
              <a:ext cx="263074" cy="29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0730" extrusionOk="0">
                  <a:moveTo>
                    <a:pt x="4192" y="9096"/>
                  </a:moveTo>
                  <a:cubicBezTo>
                    <a:pt x="5632" y="8600"/>
                    <a:pt x="7072" y="8103"/>
                    <a:pt x="8080" y="7234"/>
                  </a:cubicBezTo>
                  <a:cubicBezTo>
                    <a:pt x="9088" y="6365"/>
                    <a:pt x="9664" y="5124"/>
                    <a:pt x="9952" y="3883"/>
                  </a:cubicBezTo>
                  <a:cubicBezTo>
                    <a:pt x="10240" y="2641"/>
                    <a:pt x="10240" y="1400"/>
                    <a:pt x="9520" y="655"/>
                  </a:cubicBezTo>
                  <a:cubicBezTo>
                    <a:pt x="8800" y="-90"/>
                    <a:pt x="7360" y="-338"/>
                    <a:pt x="5920" y="655"/>
                  </a:cubicBezTo>
                  <a:cubicBezTo>
                    <a:pt x="4480" y="1648"/>
                    <a:pt x="3040" y="3883"/>
                    <a:pt x="1888" y="7110"/>
                  </a:cubicBezTo>
                  <a:cubicBezTo>
                    <a:pt x="736" y="10338"/>
                    <a:pt x="-128" y="14559"/>
                    <a:pt x="16" y="17290"/>
                  </a:cubicBezTo>
                  <a:cubicBezTo>
                    <a:pt x="160" y="20021"/>
                    <a:pt x="1312" y="21262"/>
                    <a:pt x="5056" y="20517"/>
                  </a:cubicBezTo>
                  <a:cubicBezTo>
                    <a:pt x="8800" y="19772"/>
                    <a:pt x="15136" y="17041"/>
                    <a:pt x="21472" y="143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6" name="Line"/>
            <p:cNvSpPr/>
            <p:nvPr/>
          </p:nvSpPr>
          <p:spPr>
            <a:xfrm>
              <a:off x="17279377" y="7262814"/>
              <a:ext cx="167407" cy="44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447" extrusionOk="0">
                  <a:moveTo>
                    <a:pt x="5149" y="12190"/>
                  </a:moveTo>
                  <a:cubicBezTo>
                    <a:pt x="3349" y="13047"/>
                    <a:pt x="1549" y="13904"/>
                    <a:pt x="649" y="15104"/>
                  </a:cubicBezTo>
                  <a:cubicBezTo>
                    <a:pt x="-251" y="16304"/>
                    <a:pt x="-251" y="17847"/>
                    <a:pt x="874" y="18533"/>
                  </a:cubicBezTo>
                  <a:cubicBezTo>
                    <a:pt x="1999" y="19218"/>
                    <a:pt x="4249" y="19047"/>
                    <a:pt x="6499" y="17161"/>
                  </a:cubicBezTo>
                  <a:cubicBezTo>
                    <a:pt x="8749" y="15276"/>
                    <a:pt x="10999" y="11676"/>
                    <a:pt x="11899" y="9018"/>
                  </a:cubicBezTo>
                  <a:cubicBezTo>
                    <a:pt x="12799" y="6361"/>
                    <a:pt x="12349" y="4647"/>
                    <a:pt x="11899" y="3104"/>
                  </a:cubicBezTo>
                  <a:cubicBezTo>
                    <a:pt x="11449" y="1561"/>
                    <a:pt x="10999" y="190"/>
                    <a:pt x="10774" y="18"/>
                  </a:cubicBezTo>
                  <a:cubicBezTo>
                    <a:pt x="10549" y="-153"/>
                    <a:pt x="10549" y="876"/>
                    <a:pt x="11674" y="3618"/>
                  </a:cubicBezTo>
                  <a:cubicBezTo>
                    <a:pt x="12799" y="6361"/>
                    <a:pt x="15049" y="10818"/>
                    <a:pt x="16849" y="14076"/>
                  </a:cubicBezTo>
                  <a:cubicBezTo>
                    <a:pt x="18649" y="17333"/>
                    <a:pt x="19999" y="19390"/>
                    <a:pt x="21349" y="214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7" name="Line"/>
            <p:cNvSpPr/>
            <p:nvPr/>
          </p:nvSpPr>
          <p:spPr>
            <a:xfrm>
              <a:off x="14736815" y="8297070"/>
              <a:ext cx="84687" cy="29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8" name="Line"/>
            <p:cNvSpPr/>
            <p:nvPr/>
          </p:nvSpPr>
          <p:spPr>
            <a:xfrm>
              <a:off x="14727910" y="8146982"/>
              <a:ext cx="51249" cy="9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241" extrusionOk="0">
                  <a:moveTo>
                    <a:pt x="12274" y="21241"/>
                  </a:moveTo>
                  <a:cubicBezTo>
                    <a:pt x="7954" y="16612"/>
                    <a:pt x="3634" y="11984"/>
                    <a:pt x="1474" y="7741"/>
                  </a:cubicBezTo>
                  <a:cubicBezTo>
                    <a:pt x="-686" y="3498"/>
                    <a:pt x="-686" y="-359"/>
                    <a:pt x="2914" y="27"/>
                  </a:cubicBezTo>
                  <a:cubicBezTo>
                    <a:pt x="6514" y="412"/>
                    <a:pt x="13714" y="5041"/>
                    <a:pt x="20914" y="96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9" name="Line"/>
            <p:cNvSpPr/>
            <p:nvPr/>
          </p:nvSpPr>
          <p:spPr>
            <a:xfrm>
              <a:off x="14885016" y="8297070"/>
              <a:ext cx="402262" cy="275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58" y="4154"/>
                    <a:pt x="1516" y="8308"/>
                    <a:pt x="2179" y="11077"/>
                  </a:cubicBezTo>
                  <a:cubicBezTo>
                    <a:pt x="2842" y="13846"/>
                    <a:pt x="3411" y="15231"/>
                    <a:pt x="3884" y="15092"/>
                  </a:cubicBezTo>
                  <a:cubicBezTo>
                    <a:pt x="4358" y="14954"/>
                    <a:pt x="4737" y="13292"/>
                    <a:pt x="5211" y="11769"/>
                  </a:cubicBezTo>
                  <a:cubicBezTo>
                    <a:pt x="5684" y="10246"/>
                    <a:pt x="6253" y="8862"/>
                    <a:pt x="6916" y="7338"/>
                  </a:cubicBezTo>
                  <a:cubicBezTo>
                    <a:pt x="7579" y="5815"/>
                    <a:pt x="8337" y="4154"/>
                    <a:pt x="9189" y="3600"/>
                  </a:cubicBezTo>
                  <a:cubicBezTo>
                    <a:pt x="10042" y="3046"/>
                    <a:pt x="10989" y="3600"/>
                    <a:pt x="12505" y="6231"/>
                  </a:cubicBezTo>
                  <a:cubicBezTo>
                    <a:pt x="14021" y="8862"/>
                    <a:pt x="16105" y="13569"/>
                    <a:pt x="17716" y="16477"/>
                  </a:cubicBezTo>
                  <a:cubicBezTo>
                    <a:pt x="19326" y="19385"/>
                    <a:pt x="20463" y="2049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0" name="Line"/>
            <p:cNvSpPr/>
            <p:nvPr/>
          </p:nvSpPr>
          <p:spPr>
            <a:xfrm>
              <a:off x="15539310" y="8271013"/>
              <a:ext cx="414875" cy="25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0808" extrusionOk="0">
                  <a:moveTo>
                    <a:pt x="1203" y="2991"/>
                  </a:moveTo>
                  <a:cubicBezTo>
                    <a:pt x="654" y="1839"/>
                    <a:pt x="105" y="687"/>
                    <a:pt x="14" y="975"/>
                  </a:cubicBezTo>
                  <a:cubicBezTo>
                    <a:pt x="-78" y="1263"/>
                    <a:pt x="288" y="2991"/>
                    <a:pt x="1203" y="6303"/>
                  </a:cubicBezTo>
                  <a:cubicBezTo>
                    <a:pt x="2119" y="9615"/>
                    <a:pt x="3583" y="14511"/>
                    <a:pt x="4773" y="17391"/>
                  </a:cubicBezTo>
                  <a:cubicBezTo>
                    <a:pt x="5963" y="20271"/>
                    <a:pt x="6878" y="21135"/>
                    <a:pt x="7336" y="20703"/>
                  </a:cubicBezTo>
                  <a:cubicBezTo>
                    <a:pt x="7793" y="20271"/>
                    <a:pt x="7793" y="18543"/>
                    <a:pt x="7793" y="15951"/>
                  </a:cubicBezTo>
                  <a:cubicBezTo>
                    <a:pt x="7793" y="13359"/>
                    <a:pt x="7793" y="9903"/>
                    <a:pt x="7793" y="6735"/>
                  </a:cubicBezTo>
                  <a:cubicBezTo>
                    <a:pt x="7793" y="3567"/>
                    <a:pt x="7793" y="687"/>
                    <a:pt x="7976" y="111"/>
                  </a:cubicBezTo>
                  <a:cubicBezTo>
                    <a:pt x="8159" y="-465"/>
                    <a:pt x="8525" y="1263"/>
                    <a:pt x="8891" y="3999"/>
                  </a:cubicBezTo>
                  <a:cubicBezTo>
                    <a:pt x="9258" y="6735"/>
                    <a:pt x="9624" y="10479"/>
                    <a:pt x="9898" y="13071"/>
                  </a:cubicBezTo>
                  <a:cubicBezTo>
                    <a:pt x="10173" y="15663"/>
                    <a:pt x="10356" y="17103"/>
                    <a:pt x="10630" y="17103"/>
                  </a:cubicBezTo>
                  <a:cubicBezTo>
                    <a:pt x="10905" y="17103"/>
                    <a:pt x="11271" y="15663"/>
                    <a:pt x="11546" y="13935"/>
                  </a:cubicBezTo>
                  <a:cubicBezTo>
                    <a:pt x="11820" y="12207"/>
                    <a:pt x="12003" y="10191"/>
                    <a:pt x="12278" y="8463"/>
                  </a:cubicBezTo>
                  <a:cubicBezTo>
                    <a:pt x="12552" y="6735"/>
                    <a:pt x="12919" y="5295"/>
                    <a:pt x="13376" y="5439"/>
                  </a:cubicBezTo>
                  <a:cubicBezTo>
                    <a:pt x="13834" y="5583"/>
                    <a:pt x="14383" y="7311"/>
                    <a:pt x="14932" y="9615"/>
                  </a:cubicBezTo>
                  <a:cubicBezTo>
                    <a:pt x="15481" y="11919"/>
                    <a:pt x="16030" y="14799"/>
                    <a:pt x="16763" y="16671"/>
                  </a:cubicBezTo>
                  <a:cubicBezTo>
                    <a:pt x="17495" y="18543"/>
                    <a:pt x="18410" y="19407"/>
                    <a:pt x="19234" y="19407"/>
                  </a:cubicBezTo>
                  <a:cubicBezTo>
                    <a:pt x="20058" y="19407"/>
                    <a:pt x="20790" y="18543"/>
                    <a:pt x="21522" y="176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1" name="Line"/>
            <p:cNvSpPr/>
            <p:nvPr/>
          </p:nvSpPr>
          <p:spPr>
            <a:xfrm>
              <a:off x="15964769" y="8330762"/>
              <a:ext cx="222304" cy="13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56" extrusionOk="0">
                  <a:moveTo>
                    <a:pt x="0" y="4452"/>
                  </a:moveTo>
                  <a:cubicBezTo>
                    <a:pt x="0" y="1818"/>
                    <a:pt x="0" y="-816"/>
                    <a:pt x="514" y="238"/>
                  </a:cubicBezTo>
                  <a:cubicBezTo>
                    <a:pt x="1029" y="1291"/>
                    <a:pt x="2057" y="6033"/>
                    <a:pt x="3086" y="9721"/>
                  </a:cubicBezTo>
                  <a:cubicBezTo>
                    <a:pt x="4114" y="13408"/>
                    <a:pt x="5143" y="16043"/>
                    <a:pt x="7200" y="17886"/>
                  </a:cubicBezTo>
                  <a:cubicBezTo>
                    <a:pt x="9257" y="19730"/>
                    <a:pt x="12343" y="20784"/>
                    <a:pt x="14400" y="19467"/>
                  </a:cubicBezTo>
                  <a:cubicBezTo>
                    <a:pt x="16457" y="18150"/>
                    <a:pt x="17486" y="14462"/>
                    <a:pt x="18171" y="10511"/>
                  </a:cubicBezTo>
                  <a:cubicBezTo>
                    <a:pt x="18857" y="6560"/>
                    <a:pt x="19200" y="2345"/>
                    <a:pt x="19714" y="1555"/>
                  </a:cubicBezTo>
                  <a:cubicBezTo>
                    <a:pt x="20229" y="764"/>
                    <a:pt x="20914" y="3399"/>
                    <a:pt x="21600" y="60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2" name="Line"/>
            <p:cNvSpPr/>
            <p:nvPr/>
          </p:nvSpPr>
          <p:spPr>
            <a:xfrm>
              <a:off x="16276660" y="8183037"/>
              <a:ext cx="154733" cy="355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1318" extrusionOk="0">
                  <a:moveTo>
                    <a:pt x="7800" y="6208"/>
                  </a:moveTo>
                  <a:cubicBezTo>
                    <a:pt x="8269" y="5149"/>
                    <a:pt x="8739" y="4090"/>
                    <a:pt x="8974" y="3031"/>
                  </a:cubicBezTo>
                  <a:cubicBezTo>
                    <a:pt x="9208" y="1973"/>
                    <a:pt x="9208" y="914"/>
                    <a:pt x="8034" y="384"/>
                  </a:cubicBezTo>
                  <a:cubicBezTo>
                    <a:pt x="6861" y="-145"/>
                    <a:pt x="4513" y="-145"/>
                    <a:pt x="2869" y="490"/>
                  </a:cubicBezTo>
                  <a:cubicBezTo>
                    <a:pt x="1226" y="1126"/>
                    <a:pt x="287" y="2396"/>
                    <a:pt x="52" y="4090"/>
                  </a:cubicBezTo>
                  <a:cubicBezTo>
                    <a:pt x="-183" y="5784"/>
                    <a:pt x="287" y="7902"/>
                    <a:pt x="3339" y="10126"/>
                  </a:cubicBezTo>
                  <a:cubicBezTo>
                    <a:pt x="6391" y="12349"/>
                    <a:pt x="12026" y="14679"/>
                    <a:pt x="15782" y="16584"/>
                  </a:cubicBezTo>
                  <a:cubicBezTo>
                    <a:pt x="19539" y="18490"/>
                    <a:pt x="21417" y="19973"/>
                    <a:pt x="20243" y="20714"/>
                  </a:cubicBezTo>
                  <a:cubicBezTo>
                    <a:pt x="19069" y="21455"/>
                    <a:pt x="14843" y="21455"/>
                    <a:pt x="12026" y="21031"/>
                  </a:cubicBezTo>
                  <a:cubicBezTo>
                    <a:pt x="9208" y="20608"/>
                    <a:pt x="7800" y="19761"/>
                    <a:pt x="6391" y="189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3" name="Line"/>
            <p:cNvSpPr/>
            <p:nvPr/>
          </p:nvSpPr>
          <p:spPr>
            <a:xfrm>
              <a:off x="16500798" y="8210497"/>
              <a:ext cx="226150" cy="26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21013" extrusionOk="0">
                  <a:moveTo>
                    <a:pt x="7341" y="2710"/>
                  </a:moveTo>
                  <a:cubicBezTo>
                    <a:pt x="6012" y="1289"/>
                    <a:pt x="4683" y="-132"/>
                    <a:pt x="3520" y="10"/>
                  </a:cubicBezTo>
                  <a:cubicBezTo>
                    <a:pt x="2356" y="152"/>
                    <a:pt x="1360" y="1857"/>
                    <a:pt x="695" y="4700"/>
                  </a:cubicBezTo>
                  <a:cubicBezTo>
                    <a:pt x="30" y="7542"/>
                    <a:pt x="-302" y="11521"/>
                    <a:pt x="363" y="14647"/>
                  </a:cubicBezTo>
                  <a:cubicBezTo>
                    <a:pt x="1027" y="17773"/>
                    <a:pt x="2689" y="20047"/>
                    <a:pt x="5680" y="20757"/>
                  </a:cubicBezTo>
                  <a:cubicBezTo>
                    <a:pt x="8670" y="21468"/>
                    <a:pt x="12990" y="20615"/>
                    <a:pt x="15815" y="19194"/>
                  </a:cubicBezTo>
                  <a:cubicBezTo>
                    <a:pt x="18640" y="17773"/>
                    <a:pt x="19969" y="15784"/>
                    <a:pt x="21298" y="137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4" name="Line"/>
            <p:cNvSpPr/>
            <p:nvPr/>
          </p:nvSpPr>
          <p:spPr>
            <a:xfrm>
              <a:off x="16719890" y="7954795"/>
              <a:ext cx="123502" cy="50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" y="2434"/>
                  </a:moveTo>
                  <a:cubicBezTo>
                    <a:pt x="617" y="1217"/>
                    <a:pt x="0" y="0"/>
                    <a:pt x="0" y="0"/>
                  </a:cubicBezTo>
                  <a:cubicBezTo>
                    <a:pt x="0" y="0"/>
                    <a:pt x="617" y="1217"/>
                    <a:pt x="2469" y="3879"/>
                  </a:cubicBezTo>
                  <a:cubicBezTo>
                    <a:pt x="4320" y="6541"/>
                    <a:pt x="7406" y="10648"/>
                    <a:pt x="10800" y="13842"/>
                  </a:cubicBezTo>
                  <a:cubicBezTo>
                    <a:pt x="14194" y="17037"/>
                    <a:pt x="17897" y="1931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5" name="Line"/>
            <p:cNvSpPr/>
            <p:nvPr/>
          </p:nvSpPr>
          <p:spPr>
            <a:xfrm>
              <a:off x="16913235" y="8113538"/>
              <a:ext cx="279490" cy="3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4" h="21009" extrusionOk="0">
                  <a:moveTo>
                    <a:pt x="318" y="9770"/>
                  </a:moveTo>
                  <a:cubicBezTo>
                    <a:pt x="3479" y="9018"/>
                    <a:pt x="6640" y="8267"/>
                    <a:pt x="8615" y="6952"/>
                  </a:cubicBezTo>
                  <a:cubicBezTo>
                    <a:pt x="10591" y="5638"/>
                    <a:pt x="11381" y="3759"/>
                    <a:pt x="11381" y="2445"/>
                  </a:cubicBezTo>
                  <a:cubicBezTo>
                    <a:pt x="11381" y="1130"/>
                    <a:pt x="10591" y="378"/>
                    <a:pt x="8879" y="97"/>
                  </a:cubicBezTo>
                  <a:cubicBezTo>
                    <a:pt x="7166" y="-185"/>
                    <a:pt x="4532" y="3"/>
                    <a:pt x="2557" y="2726"/>
                  </a:cubicBezTo>
                  <a:cubicBezTo>
                    <a:pt x="581" y="5450"/>
                    <a:pt x="-736" y="10709"/>
                    <a:pt x="449" y="14372"/>
                  </a:cubicBezTo>
                  <a:cubicBezTo>
                    <a:pt x="1635" y="18034"/>
                    <a:pt x="5323" y="20100"/>
                    <a:pt x="9142" y="20758"/>
                  </a:cubicBezTo>
                  <a:cubicBezTo>
                    <a:pt x="12962" y="21415"/>
                    <a:pt x="16913" y="20664"/>
                    <a:pt x="20864" y="199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6" name="Line"/>
            <p:cNvSpPr/>
            <p:nvPr/>
          </p:nvSpPr>
          <p:spPr>
            <a:xfrm>
              <a:off x="17171551" y="8197058"/>
              <a:ext cx="370946" cy="459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492" extrusionOk="0">
                  <a:moveTo>
                    <a:pt x="11004" y="1211"/>
                  </a:moveTo>
                  <a:cubicBezTo>
                    <a:pt x="10189" y="716"/>
                    <a:pt x="9374" y="222"/>
                    <a:pt x="8457" y="57"/>
                  </a:cubicBezTo>
                  <a:cubicBezTo>
                    <a:pt x="7540" y="-108"/>
                    <a:pt x="6521" y="57"/>
                    <a:pt x="5706" y="964"/>
                  </a:cubicBezTo>
                  <a:cubicBezTo>
                    <a:pt x="4891" y="1871"/>
                    <a:pt x="4279" y="3519"/>
                    <a:pt x="5400" y="5086"/>
                  </a:cubicBezTo>
                  <a:cubicBezTo>
                    <a:pt x="6521" y="6652"/>
                    <a:pt x="9374" y="8136"/>
                    <a:pt x="11819" y="8961"/>
                  </a:cubicBezTo>
                  <a:cubicBezTo>
                    <a:pt x="14264" y="9785"/>
                    <a:pt x="16302" y="9950"/>
                    <a:pt x="18034" y="10115"/>
                  </a:cubicBezTo>
                  <a:cubicBezTo>
                    <a:pt x="19766" y="10280"/>
                    <a:pt x="21192" y="10445"/>
                    <a:pt x="21396" y="10774"/>
                  </a:cubicBezTo>
                  <a:cubicBezTo>
                    <a:pt x="21600" y="11104"/>
                    <a:pt x="20581" y="11599"/>
                    <a:pt x="18340" y="12423"/>
                  </a:cubicBezTo>
                  <a:cubicBezTo>
                    <a:pt x="16098" y="13248"/>
                    <a:pt x="12634" y="14402"/>
                    <a:pt x="9374" y="15968"/>
                  </a:cubicBezTo>
                  <a:cubicBezTo>
                    <a:pt x="6113" y="17535"/>
                    <a:pt x="3057" y="19513"/>
                    <a:pt x="0" y="214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7" name="Line"/>
            <p:cNvSpPr/>
            <p:nvPr/>
          </p:nvSpPr>
          <p:spPr>
            <a:xfrm>
              <a:off x="1060541" y="10206398"/>
              <a:ext cx="302577" cy="50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466" extrusionOk="0">
                  <a:moveTo>
                    <a:pt x="2862" y="3466"/>
                  </a:moveTo>
                  <a:cubicBezTo>
                    <a:pt x="1373" y="3466"/>
                    <a:pt x="-117" y="3466"/>
                    <a:pt x="7" y="3241"/>
                  </a:cubicBezTo>
                  <a:cubicBezTo>
                    <a:pt x="131" y="3016"/>
                    <a:pt x="1869" y="2566"/>
                    <a:pt x="4973" y="1966"/>
                  </a:cubicBezTo>
                  <a:cubicBezTo>
                    <a:pt x="8076" y="1366"/>
                    <a:pt x="12545" y="616"/>
                    <a:pt x="15400" y="241"/>
                  </a:cubicBezTo>
                  <a:cubicBezTo>
                    <a:pt x="18255" y="-134"/>
                    <a:pt x="19497" y="-134"/>
                    <a:pt x="20242" y="691"/>
                  </a:cubicBezTo>
                  <a:cubicBezTo>
                    <a:pt x="20986" y="1516"/>
                    <a:pt x="21235" y="3166"/>
                    <a:pt x="19373" y="5266"/>
                  </a:cubicBezTo>
                  <a:cubicBezTo>
                    <a:pt x="17511" y="7366"/>
                    <a:pt x="13538" y="9916"/>
                    <a:pt x="10931" y="11191"/>
                  </a:cubicBezTo>
                  <a:cubicBezTo>
                    <a:pt x="8324" y="12466"/>
                    <a:pt x="7083" y="12466"/>
                    <a:pt x="7083" y="12391"/>
                  </a:cubicBezTo>
                  <a:cubicBezTo>
                    <a:pt x="7083" y="12316"/>
                    <a:pt x="8324" y="12166"/>
                    <a:pt x="10311" y="12241"/>
                  </a:cubicBezTo>
                  <a:cubicBezTo>
                    <a:pt x="12297" y="12316"/>
                    <a:pt x="15028" y="12616"/>
                    <a:pt x="17014" y="13066"/>
                  </a:cubicBezTo>
                  <a:cubicBezTo>
                    <a:pt x="19000" y="13516"/>
                    <a:pt x="20242" y="14116"/>
                    <a:pt x="20862" y="14791"/>
                  </a:cubicBezTo>
                  <a:cubicBezTo>
                    <a:pt x="21483" y="15466"/>
                    <a:pt x="21483" y="16216"/>
                    <a:pt x="20490" y="17191"/>
                  </a:cubicBezTo>
                  <a:cubicBezTo>
                    <a:pt x="19497" y="18166"/>
                    <a:pt x="17511" y="19366"/>
                    <a:pt x="15276" y="20116"/>
                  </a:cubicBezTo>
                  <a:cubicBezTo>
                    <a:pt x="13042" y="20866"/>
                    <a:pt x="10559" y="21166"/>
                    <a:pt x="8076" y="214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8" name="Line"/>
            <p:cNvSpPr/>
            <p:nvPr/>
          </p:nvSpPr>
          <p:spPr>
            <a:xfrm>
              <a:off x="801787" y="9979311"/>
              <a:ext cx="945172" cy="93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202" extrusionOk="0">
                  <a:moveTo>
                    <a:pt x="11589" y="276"/>
                  </a:moveTo>
                  <a:cubicBezTo>
                    <a:pt x="10229" y="37"/>
                    <a:pt x="8869" y="-202"/>
                    <a:pt x="7269" y="276"/>
                  </a:cubicBezTo>
                  <a:cubicBezTo>
                    <a:pt x="5669" y="754"/>
                    <a:pt x="3829" y="1950"/>
                    <a:pt x="2509" y="3425"/>
                  </a:cubicBezTo>
                  <a:cubicBezTo>
                    <a:pt x="1189" y="4899"/>
                    <a:pt x="389" y="6653"/>
                    <a:pt x="109" y="8725"/>
                  </a:cubicBezTo>
                  <a:cubicBezTo>
                    <a:pt x="-171" y="10797"/>
                    <a:pt x="69" y="13188"/>
                    <a:pt x="1069" y="15301"/>
                  </a:cubicBezTo>
                  <a:cubicBezTo>
                    <a:pt x="2069" y="17413"/>
                    <a:pt x="3829" y="19246"/>
                    <a:pt x="5949" y="20242"/>
                  </a:cubicBezTo>
                  <a:cubicBezTo>
                    <a:pt x="8069" y="21239"/>
                    <a:pt x="10549" y="21398"/>
                    <a:pt x="12869" y="20999"/>
                  </a:cubicBezTo>
                  <a:cubicBezTo>
                    <a:pt x="15189" y="20601"/>
                    <a:pt x="17349" y="19644"/>
                    <a:pt x="18909" y="18449"/>
                  </a:cubicBezTo>
                  <a:cubicBezTo>
                    <a:pt x="20469" y="17253"/>
                    <a:pt x="21429" y="15819"/>
                    <a:pt x="21429" y="14105"/>
                  </a:cubicBezTo>
                  <a:cubicBezTo>
                    <a:pt x="21429" y="12391"/>
                    <a:pt x="20469" y="10399"/>
                    <a:pt x="18749" y="8645"/>
                  </a:cubicBezTo>
                  <a:cubicBezTo>
                    <a:pt x="17029" y="6892"/>
                    <a:pt x="14549" y="5377"/>
                    <a:pt x="11909" y="4580"/>
                  </a:cubicBezTo>
                  <a:cubicBezTo>
                    <a:pt x="9269" y="3783"/>
                    <a:pt x="6469" y="3704"/>
                    <a:pt x="3669" y="362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9" name="Line"/>
            <p:cNvSpPr/>
            <p:nvPr/>
          </p:nvSpPr>
          <p:spPr>
            <a:xfrm>
              <a:off x="1890333" y="9940270"/>
              <a:ext cx="184786" cy="755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507" extrusionOk="0">
                  <a:moveTo>
                    <a:pt x="3002" y="1460"/>
                  </a:moveTo>
                  <a:cubicBezTo>
                    <a:pt x="1780" y="757"/>
                    <a:pt x="557" y="53"/>
                    <a:pt x="150" y="3"/>
                  </a:cubicBezTo>
                  <a:cubicBezTo>
                    <a:pt x="-258" y="-47"/>
                    <a:pt x="150" y="556"/>
                    <a:pt x="1576" y="2465"/>
                  </a:cubicBezTo>
                  <a:cubicBezTo>
                    <a:pt x="3002" y="4373"/>
                    <a:pt x="5448" y="7588"/>
                    <a:pt x="7689" y="10803"/>
                  </a:cubicBezTo>
                  <a:cubicBezTo>
                    <a:pt x="9931" y="14018"/>
                    <a:pt x="11968" y="17233"/>
                    <a:pt x="13395" y="19092"/>
                  </a:cubicBezTo>
                  <a:cubicBezTo>
                    <a:pt x="14821" y="20950"/>
                    <a:pt x="15636" y="21453"/>
                    <a:pt x="16859" y="21503"/>
                  </a:cubicBezTo>
                  <a:cubicBezTo>
                    <a:pt x="18082" y="21553"/>
                    <a:pt x="19712" y="21151"/>
                    <a:pt x="20527" y="20599"/>
                  </a:cubicBezTo>
                  <a:cubicBezTo>
                    <a:pt x="21342" y="20046"/>
                    <a:pt x="21342" y="19343"/>
                    <a:pt x="21342" y="1864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0" name="Line"/>
            <p:cNvSpPr/>
            <p:nvPr/>
          </p:nvSpPr>
          <p:spPr>
            <a:xfrm>
              <a:off x="1800968" y="9892734"/>
              <a:ext cx="489941" cy="19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extrusionOk="0">
                  <a:moveTo>
                    <a:pt x="416" y="21600"/>
                  </a:moveTo>
                  <a:cubicBezTo>
                    <a:pt x="262" y="19636"/>
                    <a:pt x="107" y="17673"/>
                    <a:pt x="30" y="15316"/>
                  </a:cubicBezTo>
                  <a:cubicBezTo>
                    <a:pt x="-47" y="12960"/>
                    <a:pt x="-47" y="10211"/>
                    <a:pt x="956" y="7855"/>
                  </a:cubicBezTo>
                  <a:cubicBezTo>
                    <a:pt x="1959" y="5498"/>
                    <a:pt x="3964" y="3535"/>
                    <a:pt x="7204" y="2160"/>
                  </a:cubicBezTo>
                  <a:cubicBezTo>
                    <a:pt x="10444" y="785"/>
                    <a:pt x="14919" y="0"/>
                    <a:pt x="17542" y="0"/>
                  </a:cubicBezTo>
                  <a:cubicBezTo>
                    <a:pt x="20164" y="0"/>
                    <a:pt x="20936" y="785"/>
                    <a:pt x="21244" y="2160"/>
                  </a:cubicBezTo>
                  <a:cubicBezTo>
                    <a:pt x="21553" y="3535"/>
                    <a:pt x="21399" y="5498"/>
                    <a:pt x="21244" y="746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1" name="Line"/>
            <p:cNvSpPr/>
            <p:nvPr/>
          </p:nvSpPr>
          <p:spPr>
            <a:xfrm>
              <a:off x="1939165" y="10203251"/>
              <a:ext cx="421771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023" extrusionOk="0">
                  <a:moveTo>
                    <a:pt x="2615" y="13886"/>
                  </a:moveTo>
                  <a:cubicBezTo>
                    <a:pt x="1355" y="16971"/>
                    <a:pt x="95" y="20057"/>
                    <a:pt x="5" y="20829"/>
                  </a:cubicBezTo>
                  <a:cubicBezTo>
                    <a:pt x="-85" y="21600"/>
                    <a:pt x="995" y="20057"/>
                    <a:pt x="3695" y="16586"/>
                  </a:cubicBezTo>
                  <a:cubicBezTo>
                    <a:pt x="6395" y="13114"/>
                    <a:pt x="10715" y="7714"/>
                    <a:pt x="13955" y="4629"/>
                  </a:cubicBezTo>
                  <a:cubicBezTo>
                    <a:pt x="17195" y="1543"/>
                    <a:pt x="19355" y="771"/>
                    <a:pt x="21515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2" name="Line"/>
            <p:cNvSpPr/>
            <p:nvPr/>
          </p:nvSpPr>
          <p:spPr>
            <a:xfrm>
              <a:off x="2268503" y="10086807"/>
              <a:ext cx="473522" cy="49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7551" y="10111"/>
                  </a:moveTo>
                  <a:cubicBezTo>
                    <a:pt x="5631" y="9957"/>
                    <a:pt x="3711" y="9804"/>
                    <a:pt x="2351" y="10723"/>
                  </a:cubicBezTo>
                  <a:cubicBezTo>
                    <a:pt x="991" y="11643"/>
                    <a:pt x="191" y="13634"/>
                    <a:pt x="31" y="15472"/>
                  </a:cubicBezTo>
                  <a:cubicBezTo>
                    <a:pt x="-129" y="17311"/>
                    <a:pt x="351" y="18996"/>
                    <a:pt x="911" y="20068"/>
                  </a:cubicBezTo>
                  <a:cubicBezTo>
                    <a:pt x="1471" y="21140"/>
                    <a:pt x="2111" y="21600"/>
                    <a:pt x="2831" y="21600"/>
                  </a:cubicBezTo>
                  <a:cubicBezTo>
                    <a:pt x="3551" y="21600"/>
                    <a:pt x="4351" y="21140"/>
                    <a:pt x="5391" y="19149"/>
                  </a:cubicBezTo>
                  <a:cubicBezTo>
                    <a:pt x="6431" y="17157"/>
                    <a:pt x="7711" y="13634"/>
                    <a:pt x="8351" y="11489"/>
                  </a:cubicBezTo>
                  <a:cubicBezTo>
                    <a:pt x="8991" y="9345"/>
                    <a:pt x="8991" y="8579"/>
                    <a:pt x="8911" y="8579"/>
                  </a:cubicBezTo>
                  <a:cubicBezTo>
                    <a:pt x="8831" y="8579"/>
                    <a:pt x="8671" y="9345"/>
                    <a:pt x="8831" y="10494"/>
                  </a:cubicBezTo>
                  <a:cubicBezTo>
                    <a:pt x="8991" y="11643"/>
                    <a:pt x="9471" y="13174"/>
                    <a:pt x="10031" y="14400"/>
                  </a:cubicBezTo>
                  <a:cubicBezTo>
                    <a:pt x="10591" y="15626"/>
                    <a:pt x="11231" y="16545"/>
                    <a:pt x="11951" y="17004"/>
                  </a:cubicBezTo>
                  <a:cubicBezTo>
                    <a:pt x="12671" y="17464"/>
                    <a:pt x="13471" y="17464"/>
                    <a:pt x="14191" y="15243"/>
                  </a:cubicBezTo>
                  <a:cubicBezTo>
                    <a:pt x="14911" y="13021"/>
                    <a:pt x="15551" y="8579"/>
                    <a:pt x="15871" y="5974"/>
                  </a:cubicBezTo>
                  <a:cubicBezTo>
                    <a:pt x="16191" y="3370"/>
                    <a:pt x="16191" y="2604"/>
                    <a:pt x="16031" y="1762"/>
                  </a:cubicBezTo>
                  <a:cubicBezTo>
                    <a:pt x="15871" y="919"/>
                    <a:pt x="15551" y="0"/>
                    <a:pt x="15391" y="0"/>
                  </a:cubicBezTo>
                  <a:cubicBezTo>
                    <a:pt x="15231" y="0"/>
                    <a:pt x="15231" y="919"/>
                    <a:pt x="15951" y="3830"/>
                  </a:cubicBezTo>
                  <a:cubicBezTo>
                    <a:pt x="16671" y="6740"/>
                    <a:pt x="18111" y="11643"/>
                    <a:pt x="19151" y="14783"/>
                  </a:cubicBezTo>
                  <a:cubicBezTo>
                    <a:pt x="20191" y="17923"/>
                    <a:pt x="20831" y="19302"/>
                    <a:pt x="21471" y="206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3" name="Line"/>
            <p:cNvSpPr/>
            <p:nvPr/>
          </p:nvSpPr>
          <p:spPr>
            <a:xfrm>
              <a:off x="2568878" y="10309110"/>
              <a:ext cx="310762" cy="9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600" extrusionOk="0">
                  <a:moveTo>
                    <a:pt x="259" y="21600"/>
                  </a:moveTo>
                  <a:cubicBezTo>
                    <a:pt x="17" y="16800"/>
                    <a:pt x="-226" y="12000"/>
                    <a:pt x="381" y="8800"/>
                  </a:cubicBezTo>
                  <a:cubicBezTo>
                    <a:pt x="987" y="5600"/>
                    <a:pt x="2444" y="4000"/>
                    <a:pt x="6084" y="2800"/>
                  </a:cubicBezTo>
                  <a:cubicBezTo>
                    <a:pt x="9725" y="1600"/>
                    <a:pt x="15549" y="800"/>
                    <a:pt x="21374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4" name="Line"/>
            <p:cNvSpPr/>
            <p:nvPr/>
          </p:nvSpPr>
          <p:spPr>
            <a:xfrm>
              <a:off x="2824458" y="10175399"/>
              <a:ext cx="206687" cy="377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1379" extrusionOk="0">
                  <a:moveTo>
                    <a:pt x="17223" y="2779"/>
                  </a:moveTo>
                  <a:cubicBezTo>
                    <a:pt x="13328" y="1579"/>
                    <a:pt x="9433" y="379"/>
                    <a:pt x="6600" y="79"/>
                  </a:cubicBezTo>
                  <a:cubicBezTo>
                    <a:pt x="3767" y="-221"/>
                    <a:pt x="1997" y="379"/>
                    <a:pt x="934" y="1179"/>
                  </a:cubicBezTo>
                  <a:cubicBezTo>
                    <a:pt x="-128" y="1979"/>
                    <a:pt x="-482" y="2979"/>
                    <a:pt x="934" y="4679"/>
                  </a:cubicBezTo>
                  <a:cubicBezTo>
                    <a:pt x="2351" y="6379"/>
                    <a:pt x="5538" y="8779"/>
                    <a:pt x="9079" y="10679"/>
                  </a:cubicBezTo>
                  <a:cubicBezTo>
                    <a:pt x="12620" y="12579"/>
                    <a:pt x="16515" y="13979"/>
                    <a:pt x="18639" y="15179"/>
                  </a:cubicBezTo>
                  <a:cubicBezTo>
                    <a:pt x="20764" y="16379"/>
                    <a:pt x="21118" y="17379"/>
                    <a:pt x="20410" y="18179"/>
                  </a:cubicBezTo>
                  <a:cubicBezTo>
                    <a:pt x="19702" y="18979"/>
                    <a:pt x="17931" y="19579"/>
                    <a:pt x="15098" y="20079"/>
                  </a:cubicBezTo>
                  <a:cubicBezTo>
                    <a:pt x="12266" y="20579"/>
                    <a:pt x="8370" y="20979"/>
                    <a:pt x="4475" y="2137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5" name="Line"/>
            <p:cNvSpPr/>
            <p:nvPr/>
          </p:nvSpPr>
          <p:spPr>
            <a:xfrm>
              <a:off x="3584812" y="10224423"/>
              <a:ext cx="1105460" cy="12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313" y="21600"/>
                  </a:moveTo>
                  <a:cubicBezTo>
                    <a:pt x="1039" y="19800"/>
                    <a:pt x="765" y="18000"/>
                    <a:pt x="491" y="15900"/>
                  </a:cubicBezTo>
                  <a:cubicBezTo>
                    <a:pt x="216" y="13800"/>
                    <a:pt x="-58" y="11400"/>
                    <a:pt x="11" y="9600"/>
                  </a:cubicBezTo>
                  <a:cubicBezTo>
                    <a:pt x="79" y="7800"/>
                    <a:pt x="491" y="6600"/>
                    <a:pt x="1828" y="5700"/>
                  </a:cubicBezTo>
                  <a:cubicBezTo>
                    <a:pt x="3165" y="4800"/>
                    <a:pt x="5428" y="4200"/>
                    <a:pt x="7999" y="4200"/>
                  </a:cubicBezTo>
                  <a:cubicBezTo>
                    <a:pt x="10571" y="4200"/>
                    <a:pt x="13451" y="4800"/>
                    <a:pt x="15576" y="4800"/>
                  </a:cubicBezTo>
                  <a:cubicBezTo>
                    <a:pt x="17702" y="4800"/>
                    <a:pt x="19073" y="4200"/>
                    <a:pt x="19999" y="3900"/>
                  </a:cubicBezTo>
                  <a:cubicBezTo>
                    <a:pt x="20925" y="3600"/>
                    <a:pt x="21405" y="3600"/>
                    <a:pt x="21473" y="3300"/>
                  </a:cubicBezTo>
                  <a:cubicBezTo>
                    <a:pt x="21542" y="3000"/>
                    <a:pt x="21199" y="2400"/>
                    <a:pt x="20959" y="1800"/>
                  </a:cubicBezTo>
                  <a:cubicBezTo>
                    <a:pt x="20719" y="1200"/>
                    <a:pt x="20582" y="600"/>
                    <a:pt x="20445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6" name="Line"/>
            <p:cNvSpPr/>
            <p:nvPr/>
          </p:nvSpPr>
          <p:spPr>
            <a:xfrm>
              <a:off x="4518556" y="10072986"/>
              <a:ext cx="308713" cy="500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436" extrusionOk="0">
                  <a:moveTo>
                    <a:pt x="3008" y="2404"/>
                  </a:moveTo>
                  <a:cubicBezTo>
                    <a:pt x="1568" y="1649"/>
                    <a:pt x="128" y="893"/>
                    <a:pt x="8" y="440"/>
                  </a:cubicBezTo>
                  <a:cubicBezTo>
                    <a:pt x="-112" y="-13"/>
                    <a:pt x="1088" y="-164"/>
                    <a:pt x="3848" y="214"/>
                  </a:cubicBezTo>
                  <a:cubicBezTo>
                    <a:pt x="6608" y="591"/>
                    <a:pt x="10928" y="1498"/>
                    <a:pt x="14048" y="2555"/>
                  </a:cubicBezTo>
                  <a:cubicBezTo>
                    <a:pt x="17168" y="3612"/>
                    <a:pt x="19088" y="4821"/>
                    <a:pt x="20168" y="5878"/>
                  </a:cubicBezTo>
                  <a:cubicBezTo>
                    <a:pt x="21248" y="6935"/>
                    <a:pt x="21488" y="7842"/>
                    <a:pt x="19568" y="9428"/>
                  </a:cubicBezTo>
                  <a:cubicBezTo>
                    <a:pt x="17648" y="11014"/>
                    <a:pt x="13568" y="13279"/>
                    <a:pt x="10088" y="15394"/>
                  </a:cubicBezTo>
                  <a:cubicBezTo>
                    <a:pt x="6608" y="17509"/>
                    <a:pt x="3728" y="19472"/>
                    <a:pt x="848" y="2143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7" name="Line"/>
            <p:cNvSpPr/>
            <p:nvPr/>
          </p:nvSpPr>
          <p:spPr>
            <a:xfrm>
              <a:off x="5223947" y="9810603"/>
              <a:ext cx="196288" cy="57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314" extrusionOk="0">
                  <a:moveTo>
                    <a:pt x="21456" y="817"/>
                  </a:moveTo>
                  <a:cubicBezTo>
                    <a:pt x="18756" y="296"/>
                    <a:pt x="16056" y="-224"/>
                    <a:pt x="14320" y="101"/>
                  </a:cubicBezTo>
                  <a:cubicBezTo>
                    <a:pt x="12585" y="427"/>
                    <a:pt x="11813" y="1598"/>
                    <a:pt x="10270" y="4135"/>
                  </a:cubicBezTo>
                  <a:cubicBezTo>
                    <a:pt x="8727" y="6672"/>
                    <a:pt x="6413" y="10576"/>
                    <a:pt x="4677" y="13309"/>
                  </a:cubicBezTo>
                  <a:cubicBezTo>
                    <a:pt x="2942" y="16041"/>
                    <a:pt x="1785" y="17603"/>
                    <a:pt x="1013" y="18904"/>
                  </a:cubicBezTo>
                  <a:cubicBezTo>
                    <a:pt x="242" y="20205"/>
                    <a:pt x="-144" y="21246"/>
                    <a:pt x="49" y="21311"/>
                  </a:cubicBezTo>
                  <a:cubicBezTo>
                    <a:pt x="242" y="21376"/>
                    <a:pt x="1013" y="20465"/>
                    <a:pt x="1785" y="195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8" name="Line"/>
            <p:cNvSpPr/>
            <p:nvPr/>
          </p:nvSpPr>
          <p:spPr>
            <a:xfrm>
              <a:off x="5388476" y="9832748"/>
              <a:ext cx="288827" cy="43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0" y="0"/>
                  </a:moveTo>
                  <a:cubicBezTo>
                    <a:pt x="4684" y="4215"/>
                    <a:pt x="9369" y="8429"/>
                    <a:pt x="13012" y="11678"/>
                  </a:cubicBezTo>
                  <a:cubicBezTo>
                    <a:pt x="16655" y="14927"/>
                    <a:pt x="19258" y="17210"/>
                    <a:pt x="20429" y="18702"/>
                  </a:cubicBezTo>
                  <a:cubicBezTo>
                    <a:pt x="21600" y="20195"/>
                    <a:pt x="21340" y="20898"/>
                    <a:pt x="2108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9" name="Line"/>
            <p:cNvSpPr/>
            <p:nvPr/>
          </p:nvSpPr>
          <p:spPr>
            <a:xfrm>
              <a:off x="5293204" y="10171494"/>
              <a:ext cx="444605" cy="6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" y="21600"/>
                  </a:moveTo>
                  <a:cubicBezTo>
                    <a:pt x="1029" y="20400"/>
                    <a:pt x="0" y="19200"/>
                    <a:pt x="0" y="18000"/>
                  </a:cubicBezTo>
                  <a:cubicBezTo>
                    <a:pt x="0" y="16800"/>
                    <a:pt x="1029" y="15600"/>
                    <a:pt x="3514" y="12600"/>
                  </a:cubicBezTo>
                  <a:cubicBezTo>
                    <a:pt x="6000" y="9600"/>
                    <a:pt x="9943" y="4800"/>
                    <a:pt x="13200" y="24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0" name="Line"/>
            <p:cNvSpPr/>
            <p:nvPr/>
          </p:nvSpPr>
          <p:spPr>
            <a:xfrm>
              <a:off x="5807083" y="9919097"/>
              <a:ext cx="417673" cy="35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278" extrusionOk="0">
                  <a:moveTo>
                    <a:pt x="6238" y="12606"/>
                  </a:moveTo>
                  <a:cubicBezTo>
                    <a:pt x="5330" y="12182"/>
                    <a:pt x="4423" y="11759"/>
                    <a:pt x="3424" y="11653"/>
                  </a:cubicBezTo>
                  <a:cubicBezTo>
                    <a:pt x="2426" y="11547"/>
                    <a:pt x="1337" y="11759"/>
                    <a:pt x="702" y="12394"/>
                  </a:cubicBezTo>
                  <a:cubicBezTo>
                    <a:pt x="67" y="13029"/>
                    <a:pt x="-115" y="14088"/>
                    <a:pt x="67" y="15676"/>
                  </a:cubicBezTo>
                  <a:cubicBezTo>
                    <a:pt x="248" y="17265"/>
                    <a:pt x="793" y="19382"/>
                    <a:pt x="1972" y="20229"/>
                  </a:cubicBezTo>
                  <a:cubicBezTo>
                    <a:pt x="3152" y="21076"/>
                    <a:pt x="4967" y="20653"/>
                    <a:pt x="6147" y="18324"/>
                  </a:cubicBezTo>
                  <a:cubicBezTo>
                    <a:pt x="7327" y="15994"/>
                    <a:pt x="7872" y="11759"/>
                    <a:pt x="8053" y="8900"/>
                  </a:cubicBezTo>
                  <a:cubicBezTo>
                    <a:pt x="8235" y="6041"/>
                    <a:pt x="8053" y="4559"/>
                    <a:pt x="7690" y="3076"/>
                  </a:cubicBezTo>
                  <a:cubicBezTo>
                    <a:pt x="7327" y="1594"/>
                    <a:pt x="6782" y="112"/>
                    <a:pt x="6601" y="6"/>
                  </a:cubicBezTo>
                  <a:cubicBezTo>
                    <a:pt x="6419" y="-100"/>
                    <a:pt x="6601" y="1171"/>
                    <a:pt x="7327" y="4453"/>
                  </a:cubicBezTo>
                  <a:cubicBezTo>
                    <a:pt x="8053" y="7735"/>
                    <a:pt x="9324" y="13029"/>
                    <a:pt x="10322" y="16206"/>
                  </a:cubicBezTo>
                  <a:cubicBezTo>
                    <a:pt x="11320" y="19382"/>
                    <a:pt x="12046" y="20441"/>
                    <a:pt x="12863" y="20971"/>
                  </a:cubicBezTo>
                  <a:cubicBezTo>
                    <a:pt x="13680" y="21500"/>
                    <a:pt x="14588" y="21500"/>
                    <a:pt x="15495" y="19700"/>
                  </a:cubicBezTo>
                  <a:cubicBezTo>
                    <a:pt x="16403" y="17900"/>
                    <a:pt x="17310" y="14300"/>
                    <a:pt x="17673" y="11441"/>
                  </a:cubicBezTo>
                  <a:cubicBezTo>
                    <a:pt x="18036" y="8582"/>
                    <a:pt x="17855" y="6465"/>
                    <a:pt x="17764" y="5935"/>
                  </a:cubicBezTo>
                  <a:cubicBezTo>
                    <a:pt x="17673" y="5406"/>
                    <a:pt x="17673" y="6465"/>
                    <a:pt x="17946" y="8794"/>
                  </a:cubicBezTo>
                  <a:cubicBezTo>
                    <a:pt x="18218" y="11124"/>
                    <a:pt x="18762" y="14724"/>
                    <a:pt x="19398" y="16947"/>
                  </a:cubicBezTo>
                  <a:cubicBezTo>
                    <a:pt x="20033" y="19171"/>
                    <a:pt x="20759" y="20018"/>
                    <a:pt x="21485" y="2086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1" name="Line"/>
            <p:cNvSpPr/>
            <p:nvPr/>
          </p:nvSpPr>
          <p:spPr>
            <a:xfrm>
              <a:off x="6129483" y="9949192"/>
              <a:ext cx="10587" cy="2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2" name="Line"/>
            <p:cNvSpPr/>
            <p:nvPr/>
          </p:nvSpPr>
          <p:spPr>
            <a:xfrm>
              <a:off x="6320028" y="10033879"/>
              <a:ext cx="251215" cy="6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485" extrusionOk="0">
                  <a:moveTo>
                    <a:pt x="0" y="0"/>
                  </a:moveTo>
                  <a:cubicBezTo>
                    <a:pt x="3000" y="4136"/>
                    <a:pt x="6000" y="8272"/>
                    <a:pt x="8550" y="11662"/>
                  </a:cubicBezTo>
                  <a:cubicBezTo>
                    <a:pt x="11100" y="15051"/>
                    <a:pt x="13200" y="17694"/>
                    <a:pt x="14400" y="19302"/>
                  </a:cubicBezTo>
                  <a:cubicBezTo>
                    <a:pt x="15600" y="20911"/>
                    <a:pt x="15900" y="21485"/>
                    <a:pt x="15600" y="21485"/>
                  </a:cubicBezTo>
                  <a:cubicBezTo>
                    <a:pt x="15300" y="21485"/>
                    <a:pt x="14400" y="20911"/>
                    <a:pt x="13200" y="18728"/>
                  </a:cubicBezTo>
                  <a:cubicBezTo>
                    <a:pt x="12000" y="16545"/>
                    <a:pt x="10500" y="12753"/>
                    <a:pt x="10350" y="9651"/>
                  </a:cubicBezTo>
                  <a:cubicBezTo>
                    <a:pt x="10200" y="6549"/>
                    <a:pt x="11400" y="4136"/>
                    <a:pt x="12450" y="2700"/>
                  </a:cubicBezTo>
                  <a:cubicBezTo>
                    <a:pt x="13500" y="1264"/>
                    <a:pt x="14400" y="804"/>
                    <a:pt x="15600" y="459"/>
                  </a:cubicBezTo>
                  <a:cubicBezTo>
                    <a:pt x="16800" y="115"/>
                    <a:pt x="18300" y="-115"/>
                    <a:pt x="19500" y="172"/>
                  </a:cubicBezTo>
                  <a:cubicBezTo>
                    <a:pt x="20700" y="459"/>
                    <a:pt x="21600" y="1264"/>
                    <a:pt x="21300" y="2757"/>
                  </a:cubicBezTo>
                  <a:cubicBezTo>
                    <a:pt x="21000" y="4251"/>
                    <a:pt x="19500" y="6434"/>
                    <a:pt x="18600" y="7985"/>
                  </a:cubicBezTo>
                  <a:cubicBezTo>
                    <a:pt x="17700" y="9536"/>
                    <a:pt x="17400" y="10455"/>
                    <a:pt x="17100" y="113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3" name="Line"/>
            <p:cNvSpPr/>
            <p:nvPr/>
          </p:nvSpPr>
          <p:spPr>
            <a:xfrm>
              <a:off x="6705984" y="10044693"/>
              <a:ext cx="170625" cy="276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1187" extrusionOk="0">
                  <a:moveTo>
                    <a:pt x="8476" y="5652"/>
                  </a:moveTo>
                  <a:cubicBezTo>
                    <a:pt x="5884" y="5652"/>
                    <a:pt x="3292" y="5652"/>
                    <a:pt x="1780" y="6327"/>
                  </a:cubicBezTo>
                  <a:cubicBezTo>
                    <a:pt x="268" y="7002"/>
                    <a:pt x="-164" y="8352"/>
                    <a:pt x="52" y="10512"/>
                  </a:cubicBezTo>
                  <a:cubicBezTo>
                    <a:pt x="268" y="12672"/>
                    <a:pt x="1132" y="15642"/>
                    <a:pt x="3292" y="17802"/>
                  </a:cubicBezTo>
                  <a:cubicBezTo>
                    <a:pt x="5452" y="19962"/>
                    <a:pt x="8908" y="21312"/>
                    <a:pt x="12580" y="21177"/>
                  </a:cubicBezTo>
                  <a:cubicBezTo>
                    <a:pt x="16252" y="21042"/>
                    <a:pt x="20140" y="19422"/>
                    <a:pt x="20788" y="15777"/>
                  </a:cubicBezTo>
                  <a:cubicBezTo>
                    <a:pt x="21436" y="12132"/>
                    <a:pt x="18844" y="6462"/>
                    <a:pt x="16468" y="3357"/>
                  </a:cubicBezTo>
                  <a:cubicBezTo>
                    <a:pt x="14092" y="252"/>
                    <a:pt x="11932" y="-288"/>
                    <a:pt x="11284" y="117"/>
                  </a:cubicBezTo>
                  <a:cubicBezTo>
                    <a:pt x="10636" y="522"/>
                    <a:pt x="11500" y="1872"/>
                    <a:pt x="12364" y="32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4" name="Line"/>
            <p:cNvSpPr/>
            <p:nvPr/>
          </p:nvSpPr>
          <p:spPr>
            <a:xfrm>
              <a:off x="6949402" y="9991535"/>
              <a:ext cx="471551" cy="31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275" extrusionOk="0">
                  <a:moveTo>
                    <a:pt x="3142" y="0"/>
                  </a:moveTo>
                  <a:cubicBezTo>
                    <a:pt x="2342" y="240"/>
                    <a:pt x="1542" y="480"/>
                    <a:pt x="902" y="2280"/>
                  </a:cubicBezTo>
                  <a:cubicBezTo>
                    <a:pt x="262" y="4080"/>
                    <a:pt x="-218" y="7440"/>
                    <a:pt x="102" y="9960"/>
                  </a:cubicBezTo>
                  <a:cubicBezTo>
                    <a:pt x="422" y="12480"/>
                    <a:pt x="1542" y="14160"/>
                    <a:pt x="2422" y="15480"/>
                  </a:cubicBezTo>
                  <a:cubicBezTo>
                    <a:pt x="3302" y="16800"/>
                    <a:pt x="3942" y="17760"/>
                    <a:pt x="4022" y="18720"/>
                  </a:cubicBezTo>
                  <a:cubicBezTo>
                    <a:pt x="4102" y="19680"/>
                    <a:pt x="3622" y="20640"/>
                    <a:pt x="2982" y="21000"/>
                  </a:cubicBezTo>
                  <a:cubicBezTo>
                    <a:pt x="2342" y="21360"/>
                    <a:pt x="1542" y="21120"/>
                    <a:pt x="1142" y="20400"/>
                  </a:cubicBezTo>
                  <a:cubicBezTo>
                    <a:pt x="742" y="19680"/>
                    <a:pt x="742" y="18480"/>
                    <a:pt x="1302" y="17640"/>
                  </a:cubicBezTo>
                  <a:cubicBezTo>
                    <a:pt x="1862" y="16800"/>
                    <a:pt x="2982" y="16320"/>
                    <a:pt x="4902" y="14640"/>
                  </a:cubicBezTo>
                  <a:cubicBezTo>
                    <a:pt x="6822" y="12960"/>
                    <a:pt x="9542" y="10080"/>
                    <a:pt x="11062" y="8040"/>
                  </a:cubicBezTo>
                  <a:cubicBezTo>
                    <a:pt x="12582" y="6000"/>
                    <a:pt x="12902" y="4800"/>
                    <a:pt x="12662" y="3960"/>
                  </a:cubicBezTo>
                  <a:cubicBezTo>
                    <a:pt x="12422" y="3120"/>
                    <a:pt x="11622" y="2640"/>
                    <a:pt x="10982" y="2880"/>
                  </a:cubicBezTo>
                  <a:cubicBezTo>
                    <a:pt x="10342" y="3120"/>
                    <a:pt x="9862" y="4080"/>
                    <a:pt x="9302" y="6600"/>
                  </a:cubicBezTo>
                  <a:cubicBezTo>
                    <a:pt x="8742" y="9120"/>
                    <a:pt x="8102" y="13200"/>
                    <a:pt x="8582" y="16080"/>
                  </a:cubicBezTo>
                  <a:cubicBezTo>
                    <a:pt x="9062" y="18960"/>
                    <a:pt x="10662" y="20640"/>
                    <a:pt x="12982" y="21120"/>
                  </a:cubicBezTo>
                  <a:cubicBezTo>
                    <a:pt x="15302" y="21600"/>
                    <a:pt x="18342" y="20880"/>
                    <a:pt x="21382" y="2016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5" name="Line"/>
            <p:cNvSpPr/>
            <p:nvPr/>
          </p:nvSpPr>
          <p:spPr>
            <a:xfrm>
              <a:off x="7965708" y="9777933"/>
              <a:ext cx="145361" cy="63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442" extrusionOk="0">
                  <a:moveTo>
                    <a:pt x="3917" y="4744"/>
                  </a:moveTo>
                  <a:cubicBezTo>
                    <a:pt x="3403" y="3544"/>
                    <a:pt x="2889" y="2344"/>
                    <a:pt x="2117" y="1444"/>
                  </a:cubicBezTo>
                  <a:cubicBezTo>
                    <a:pt x="1346" y="544"/>
                    <a:pt x="317" y="-56"/>
                    <a:pt x="60" y="4"/>
                  </a:cubicBezTo>
                  <a:cubicBezTo>
                    <a:pt x="-197" y="64"/>
                    <a:pt x="317" y="784"/>
                    <a:pt x="2632" y="3304"/>
                  </a:cubicBezTo>
                  <a:cubicBezTo>
                    <a:pt x="4946" y="5824"/>
                    <a:pt x="9060" y="10144"/>
                    <a:pt x="11889" y="13324"/>
                  </a:cubicBezTo>
                  <a:cubicBezTo>
                    <a:pt x="14717" y="16504"/>
                    <a:pt x="16260" y="18544"/>
                    <a:pt x="17803" y="19804"/>
                  </a:cubicBezTo>
                  <a:cubicBezTo>
                    <a:pt x="19346" y="21064"/>
                    <a:pt x="20889" y="21544"/>
                    <a:pt x="21146" y="21424"/>
                  </a:cubicBezTo>
                  <a:cubicBezTo>
                    <a:pt x="21403" y="21304"/>
                    <a:pt x="20374" y="20584"/>
                    <a:pt x="19346" y="198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6" name="Line"/>
            <p:cNvSpPr/>
            <p:nvPr/>
          </p:nvSpPr>
          <p:spPr>
            <a:xfrm>
              <a:off x="7696909" y="9862469"/>
              <a:ext cx="507395" cy="160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401" extrusionOk="0">
                  <a:moveTo>
                    <a:pt x="2650" y="21401"/>
                  </a:moveTo>
                  <a:cubicBezTo>
                    <a:pt x="1906" y="18584"/>
                    <a:pt x="1161" y="15766"/>
                    <a:pt x="639" y="13184"/>
                  </a:cubicBezTo>
                  <a:cubicBezTo>
                    <a:pt x="118" y="10601"/>
                    <a:pt x="-180" y="8253"/>
                    <a:pt x="118" y="6375"/>
                  </a:cubicBezTo>
                  <a:cubicBezTo>
                    <a:pt x="416" y="4497"/>
                    <a:pt x="1310" y="3088"/>
                    <a:pt x="4140" y="1914"/>
                  </a:cubicBezTo>
                  <a:cubicBezTo>
                    <a:pt x="6970" y="740"/>
                    <a:pt x="11737" y="-199"/>
                    <a:pt x="14940" y="36"/>
                  </a:cubicBezTo>
                  <a:cubicBezTo>
                    <a:pt x="18143" y="271"/>
                    <a:pt x="19781" y="1679"/>
                    <a:pt x="21420" y="308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7" name="Line"/>
            <p:cNvSpPr/>
            <p:nvPr/>
          </p:nvSpPr>
          <p:spPr>
            <a:xfrm>
              <a:off x="8352504" y="10055050"/>
              <a:ext cx="127030" cy="28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867"/>
                    <a:pt x="9600" y="11733"/>
                    <a:pt x="13200" y="15333"/>
                  </a:cubicBezTo>
                  <a:cubicBezTo>
                    <a:pt x="16800" y="18933"/>
                    <a:pt x="19200" y="2026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8" name="Line"/>
            <p:cNvSpPr/>
            <p:nvPr/>
          </p:nvSpPr>
          <p:spPr>
            <a:xfrm>
              <a:off x="8319807" y="9967473"/>
              <a:ext cx="149141" cy="8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619" extrusionOk="0">
                  <a:moveTo>
                    <a:pt x="1640" y="13142"/>
                  </a:moveTo>
                  <a:cubicBezTo>
                    <a:pt x="636" y="7327"/>
                    <a:pt x="-369" y="1511"/>
                    <a:pt x="133" y="265"/>
                  </a:cubicBezTo>
                  <a:cubicBezTo>
                    <a:pt x="636" y="-981"/>
                    <a:pt x="2645" y="2342"/>
                    <a:pt x="6412" y="6496"/>
                  </a:cubicBezTo>
                  <a:cubicBezTo>
                    <a:pt x="10180" y="10650"/>
                    <a:pt x="15705" y="15634"/>
                    <a:pt x="21231" y="206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9" name="Line"/>
            <p:cNvSpPr/>
            <p:nvPr/>
          </p:nvSpPr>
          <p:spPr>
            <a:xfrm>
              <a:off x="8584509" y="10036167"/>
              <a:ext cx="180842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7" h="21337" extrusionOk="0">
                  <a:moveTo>
                    <a:pt x="12328" y="2786"/>
                  </a:moveTo>
                  <a:cubicBezTo>
                    <a:pt x="11106" y="1805"/>
                    <a:pt x="9883" y="823"/>
                    <a:pt x="7845" y="332"/>
                  </a:cubicBezTo>
                  <a:cubicBezTo>
                    <a:pt x="5808" y="-159"/>
                    <a:pt x="2955" y="-159"/>
                    <a:pt x="1325" y="700"/>
                  </a:cubicBezTo>
                  <a:cubicBezTo>
                    <a:pt x="-305" y="1559"/>
                    <a:pt x="-713" y="3277"/>
                    <a:pt x="1732" y="5609"/>
                  </a:cubicBezTo>
                  <a:cubicBezTo>
                    <a:pt x="4178" y="7941"/>
                    <a:pt x="9476" y="10886"/>
                    <a:pt x="12736" y="12850"/>
                  </a:cubicBezTo>
                  <a:cubicBezTo>
                    <a:pt x="15996" y="14814"/>
                    <a:pt x="17219" y="15796"/>
                    <a:pt x="18238" y="16900"/>
                  </a:cubicBezTo>
                  <a:cubicBezTo>
                    <a:pt x="19257" y="18005"/>
                    <a:pt x="20072" y="19232"/>
                    <a:pt x="19257" y="20091"/>
                  </a:cubicBezTo>
                  <a:cubicBezTo>
                    <a:pt x="18442" y="20950"/>
                    <a:pt x="15996" y="21441"/>
                    <a:pt x="13959" y="21318"/>
                  </a:cubicBezTo>
                  <a:cubicBezTo>
                    <a:pt x="11921" y="21196"/>
                    <a:pt x="10291" y="20459"/>
                    <a:pt x="9679" y="19477"/>
                  </a:cubicBezTo>
                  <a:cubicBezTo>
                    <a:pt x="9068" y="18496"/>
                    <a:pt x="9476" y="17268"/>
                    <a:pt x="11513" y="15673"/>
                  </a:cubicBezTo>
                  <a:cubicBezTo>
                    <a:pt x="13551" y="14077"/>
                    <a:pt x="17219" y="12114"/>
                    <a:pt x="20887" y="101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0" name="Line"/>
            <p:cNvSpPr/>
            <p:nvPr/>
          </p:nvSpPr>
          <p:spPr>
            <a:xfrm>
              <a:off x="8826869" y="9978067"/>
              <a:ext cx="404258" cy="41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244" extrusionOk="0">
                  <a:moveTo>
                    <a:pt x="5133" y="1753"/>
                  </a:moveTo>
                  <a:cubicBezTo>
                    <a:pt x="4388" y="1217"/>
                    <a:pt x="3643" y="682"/>
                    <a:pt x="2805" y="325"/>
                  </a:cubicBezTo>
                  <a:cubicBezTo>
                    <a:pt x="1968" y="-32"/>
                    <a:pt x="1036" y="-211"/>
                    <a:pt x="478" y="414"/>
                  </a:cubicBezTo>
                  <a:cubicBezTo>
                    <a:pt x="-81" y="1039"/>
                    <a:pt x="-267" y="2467"/>
                    <a:pt x="571" y="4520"/>
                  </a:cubicBezTo>
                  <a:cubicBezTo>
                    <a:pt x="1409" y="6572"/>
                    <a:pt x="3271" y="9250"/>
                    <a:pt x="5133" y="11660"/>
                  </a:cubicBezTo>
                  <a:cubicBezTo>
                    <a:pt x="6995" y="14070"/>
                    <a:pt x="8857" y="16212"/>
                    <a:pt x="9788" y="17729"/>
                  </a:cubicBezTo>
                  <a:cubicBezTo>
                    <a:pt x="10719" y="19247"/>
                    <a:pt x="10719" y="20139"/>
                    <a:pt x="10254" y="20675"/>
                  </a:cubicBezTo>
                  <a:cubicBezTo>
                    <a:pt x="9788" y="21210"/>
                    <a:pt x="8857" y="21389"/>
                    <a:pt x="7926" y="21121"/>
                  </a:cubicBezTo>
                  <a:cubicBezTo>
                    <a:pt x="6995" y="20853"/>
                    <a:pt x="6064" y="20139"/>
                    <a:pt x="5785" y="18354"/>
                  </a:cubicBezTo>
                  <a:cubicBezTo>
                    <a:pt x="5505" y="16569"/>
                    <a:pt x="5878" y="13713"/>
                    <a:pt x="6902" y="11392"/>
                  </a:cubicBezTo>
                  <a:cubicBezTo>
                    <a:pt x="7926" y="9072"/>
                    <a:pt x="9602" y="7287"/>
                    <a:pt x="10905" y="6305"/>
                  </a:cubicBezTo>
                  <a:cubicBezTo>
                    <a:pt x="12209" y="5323"/>
                    <a:pt x="13140" y="5144"/>
                    <a:pt x="13792" y="5501"/>
                  </a:cubicBezTo>
                  <a:cubicBezTo>
                    <a:pt x="14443" y="5858"/>
                    <a:pt x="14816" y="6751"/>
                    <a:pt x="15095" y="7733"/>
                  </a:cubicBezTo>
                  <a:cubicBezTo>
                    <a:pt x="15374" y="8715"/>
                    <a:pt x="15561" y="9786"/>
                    <a:pt x="15933" y="10768"/>
                  </a:cubicBezTo>
                  <a:cubicBezTo>
                    <a:pt x="16305" y="11749"/>
                    <a:pt x="16864" y="12642"/>
                    <a:pt x="17609" y="13088"/>
                  </a:cubicBezTo>
                  <a:cubicBezTo>
                    <a:pt x="18354" y="13534"/>
                    <a:pt x="19285" y="13534"/>
                    <a:pt x="19936" y="12196"/>
                  </a:cubicBezTo>
                  <a:cubicBezTo>
                    <a:pt x="20588" y="10857"/>
                    <a:pt x="20961" y="8179"/>
                    <a:pt x="21333" y="550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1" name="Line"/>
            <p:cNvSpPr/>
            <p:nvPr/>
          </p:nvSpPr>
          <p:spPr>
            <a:xfrm>
              <a:off x="9309392" y="10048290"/>
              <a:ext cx="249895" cy="31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0945" extrusionOk="0">
                  <a:moveTo>
                    <a:pt x="546" y="8110"/>
                  </a:moveTo>
                  <a:cubicBezTo>
                    <a:pt x="1446" y="9039"/>
                    <a:pt x="2346" y="9968"/>
                    <a:pt x="3696" y="9968"/>
                  </a:cubicBezTo>
                  <a:cubicBezTo>
                    <a:pt x="5046" y="9968"/>
                    <a:pt x="6846" y="9039"/>
                    <a:pt x="8046" y="7877"/>
                  </a:cubicBezTo>
                  <a:cubicBezTo>
                    <a:pt x="9246" y="6716"/>
                    <a:pt x="9846" y="5322"/>
                    <a:pt x="9996" y="4045"/>
                  </a:cubicBezTo>
                  <a:cubicBezTo>
                    <a:pt x="10146" y="2768"/>
                    <a:pt x="9846" y="1606"/>
                    <a:pt x="8946" y="793"/>
                  </a:cubicBezTo>
                  <a:cubicBezTo>
                    <a:pt x="8046" y="-19"/>
                    <a:pt x="6546" y="-484"/>
                    <a:pt x="4896" y="793"/>
                  </a:cubicBezTo>
                  <a:cubicBezTo>
                    <a:pt x="3246" y="2071"/>
                    <a:pt x="1446" y="5090"/>
                    <a:pt x="546" y="8342"/>
                  </a:cubicBezTo>
                  <a:cubicBezTo>
                    <a:pt x="-354" y="11593"/>
                    <a:pt x="-354" y="15077"/>
                    <a:pt x="2196" y="17284"/>
                  </a:cubicBezTo>
                  <a:cubicBezTo>
                    <a:pt x="4746" y="19490"/>
                    <a:pt x="9846" y="20419"/>
                    <a:pt x="13446" y="20768"/>
                  </a:cubicBezTo>
                  <a:cubicBezTo>
                    <a:pt x="17046" y="21116"/>
                    <a:pt x="19146" y="20884"/>
                    <a:pt x="21246" y="206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7" y="0"/>
            <a:ext cx="24353933" cy="136990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2833273">
              <a:lnSpc>
                <a:spcPct val="100000"/>
              </a:lnSpc>
              <a:spcBef>
                <a:spcPts val="133"/>
              </a:spcBef>
            </a:pPr>
            <a:r>
              <a:rPr sz="6126" dirty="0">
                <a:solidFill>
                  <a:srgbClr val="FFFFFF"/>
                </a:solidFill>
              </a:rPr>
              <a:t>Deﬁnisi</a:t>
            </a:r>
            <a:r>
              <a:rPr sz="6126" spc="338" dirty="0">
                <a:solidFill>
                  <a:srgbClr val="FFFFFF"/>
                </a:solidFill>
              </a:rPr>
              <a:t> </a:t>
            </a:r>
            <a:r>
              <a:rPr sz="6126" spc="-13" dirty="0">
                <a:solidFill>
                  <a:srgbClr val="FFFFFF"/>
                </a:solidFill>
              </a:rPr>
              <a:t>Karbohidrat</a:t>
            </a:r>
            <a:endParaRPr sz="6126" dirty="0"/>
          </a:p>
        </p:txBody>
      </p:sp>
      <p:sp>
        <p:nvSpPr>
          <p:cNvPr id="4" name="object 4"/>
          <p:cNvSpPr txBox="1"/>
          <p:nvPr/>
        </p:nvSpPr>
        <p:spPr>
          <a:xfrm>
            <a:off x="14737994" y="4276623"/>
            <a:ext cx="7462620" cy="4087740"/>
          </a:xfrm>
          <a:prstGeom prst="rect">
            <a:avLst/>
          </a:prstGeom>
        </p:spPr>
        <p:txBody>
          <a:bodyPr vert="horz" wrap="square" lIns="0" tIns="10993" rIns="0" bIns="0" rtlCol="0">
            <a:spAutoFit/>
          </a:bodyPr>
          <a:lstStyle/>
          <a:p>
            <a:pPr marL="16913" marR="6765">
              <a:lnSpc>
                <a:spcPct val="102000"/>
              </a:lnSpc>
              <a:spcBef>
                <a:spcPts val="87"/>
              </a:spcBef>
            </a:pP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Karbohidrat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adalah</a:t>
            </a:r>
            <a:r>
              <a:rPr sz="3263" spc="5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senyawa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organik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yang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terdiri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dari</a:t>
            </a:r>
            <a:r>
              <a:rPr sz="3263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spc="-13" dirty="0">
                <a:solidFill>
                  <a:srgbClr val="FFFFFF"/>
                </a:solidFill>
                <a:latin typeface="Tahoma"/>
                <a:cs typeface="Tahoma"/>
              </a:rPr>
              <a:t>karbon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3263" b="1" spc="60" dirty="0">
                <a:solidFill>
                  <a:srgbClr val="FFFFFF"/>
                </a:solidFill>
                <a:latin typeface="Tahoma"/>
                <a:cs typeface="Tahoma"/>
              </a:rPr>
              <a:t>hidrogen</a:t>
            </a:r>
            <a:r>
              <a:rPr sz="3263" spc="6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263" spc="-1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sz="3263" spc="-1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b="1" dirty="0">
                <a:solidFill>
                  <a:srgbClr val="FFFFFF"/>
                </a:solidFill>
                <a:latin typeface="Tahoma"/>
                <a:cs typeface="Tahoma"/>
              </a:rPr>
              <a:t>oksigen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263" spc="-1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Senyawa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ini</a:t>
            </a:r>
            <a:r>
              <a:rPr sz="3263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berperan</a:t>
            </a:r>
            <a:r>
              <a:rPr sz="3263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sebagai</a:t>
            </a:r>
            <a:r>
              <a:rPr sz="3263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67" dirty="0">
                <a:solidFill>
                  <a:srgbClr val="FFFFFF"/>
                </a:solidFill>
                <a:latin typeface="Verdana"/>
                <a:cs typeface="Verdana"/>
              </a:rPr>
              <a:t>sumber</a:t>
            </a:r>
            <a:r>
              <a:rPr sz="3263" spc="8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energi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93" dirty="0">
                <a:solidFill>
                  <a:srgbClr val="FFFFFF"/>
                </a:solidFill>
                <a:latin typeface="Verdana"/>
                <a:cs typeface="Verdana"/>
              </a:rPr>
              <a:t>utama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3263" spc="-1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20" dirty="0">
                <a:solidFill>
                  <a:srgbClr val="FFFFFF"/>
                </a:solidFill>
                <a:latin typeface="Verdana"/>
                <a:cs typeface="Verdana"/>
              </a:rPr>
              <a:t>tubuh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manusia.</a:t>
            </a:r>
            <a:r>
              <a:rPr sz="3263" spc="-4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Karbohidrat</a:t>
            </a:r>
            <a:r>
              <a:rPr sz="3263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53" dirty="0">
                <a:solidFill>
                  <a:srgbClr val="FFFFFF"/>
                </a:solidFill>
                <a:latin typeface="Verdana"/>
                <a:cs typeface="Verdana"/>
              </a:rPr>
              <a:t>dapat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ditemukan</a:t>
            </a:r>
            <a:r>
              <a:rPr sz="3263" spc="-2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3263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87" dirty="0">
                <a:solidFill>
                  <a:srgbClr val="FFFFFF"/>
                </a:solidFill>
                <a:latin typeface="Verdana"/>
                <a:cs typeface="Verdana"/>
              </a:rPr>
              <a:t>makanan</a:t>
            </a:r>
            <a:r>
              <a:rPr sz="3263" spc="-2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seperti </a:t>
            </a:r>
            <a:r>
              <a:rPr sz="3263" spc="-100" dirty="0">
                <a:solidFill>
                  <a:srgbClr val="FFFFFF"/>
                </a:solidFill>
                <a:latin typeface="Verdana"/>
                <a:cs typeface="Verdana"/>
              </a:rPr>
              <a:t>nasi,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-113" dirty="0">
                <a:solidFill>
                  <a:srgbClr val="FFFFFF"/>
                </a:solidFill>
                <a:latin typeface="Verdana"/>
                <a:cs typeface="Verdana"/>
              </a:rPr>
              <a:t>roti,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spc="107" dirty="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sz="3263" spc="-16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63" dirty="0">
                <a:solidFill>
                  <a:srgbClr val="FFFFFF"/>
                </a:solidFill>
                <a:latin typeface="Verdana"/>
                <a:cs typeface="Verdana"/>
              </a:rPr>
              <a:t>buah-</a:t>
            </a:r>
            <a:r>
              <a:rPr sz="3263" spc="-13" dirty="0">
                <a:solidFill>
                  <a:srgbClr val="FFFFFF"/>
                </a:solidFill>
                <a:latin typeface="Verdana"/>
                <a:cs typeface="Verdana"/>
              </a:rPr>
              <a:t>buahan.</a:t>
            </a:r>
            <a:endParaRPr sz="3263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" y="1"/>
            <a:ext cx="12176965" cy="136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2812"/>
      </p:ext>
    </p:extLst>
  </p:cSld>
  <p:clrMapOvr>
    <a:masterClrMapping/>
  </p:clrMapOvr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66</Slides>
  <Notes>0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22_ColorGradient</vt:lpstr>
      <vt:lpstr>Office Theme</vt:lpstr>
      <vt:lpstr>Office Theme</vt:lpstr>
      <vt:lpstr>Office Theme</vt:lpstr>
      <vt:lpstr>Office Theme</vt:lpstr>
      <vt:lpstr>Office Theme</vt:lpstr>
      <vt:lpstr>Office Theme</vt:lpstr>
      <vt:lpstr>Metabolisme Karbohidrat</vt:lpstr>
      <vt:lpstr>Energy</vt:lpstr>
      <vt:lpstr>First Law of Thermodynamic</vt:lpstr>
      <vt:lpstr>Metabolism</vt:lpstr>
      <vt:lpstr>Metabolism</vt:lpstr>
      <vt:lpstr>ATP</vt:lpstr>
      <vt:lpstr>Source of ATP</vt:lpstr>
      <vt:lpstr>PowerPoint Presentation</vt:lpstr>
      <vt:lpstr>Deﬁnisi Karbohidrat</vt:lpstr>
      <vt:lpstr>PowerPoint Presentation</vt:lpstr>
      <vt:lpstr>Struktur Karbohidrat</vt:lpstr>
      <vt:lpstr>Struktur Monosakarida</vt:lpstr>
      <vt:lpstr>Struktur Disakarida</vt:lpstr>
      <vt:lpstr>Struktur Polisakarida</vt:lpstr>
      <vt:lpstr>Pencernaan Karbohidrat</vt:lpstr>
      <vt:lpstr>Proses Metabolisme Karbohidrat</vt:lpstr>
      <vt:lpstr>Regulasi Metabolisme Karbohidrat</vt:lpstr>
      <vt:lpstr>Implikasi Metabolisme Karbohidrat</vt:lpstr>
      <vt:lpstr>PowerPoint Presentation</vt:lpstr>
      <vt:lpstr>Carbohydrate</vt:lpstr>
      <vt:lpstr>Glikolisis</vt:lpstr>
      <vt:lpstr>Glycolysis Outline</vt:lpstr>
      <vt:lpstr>Step 1: Glucose Phosphorylation</vt:lpstr>
      <vt:lpstr>Step 2: Isomerization</vt:lpstr>
      <vt:lpstr>Step 3: Rate-Limiting Enzyme</vt:lpstr>
      <vt:lpstr>Step 4: Cleavage</vt:lpstr>
      <vt:lpstr>Glycolysis</vt:lpstr>
      <vt:lpstr>Step 5: Energy Generation</vt:lpstr>
      <vt:lpstr>Step 6: ATP Production</vt:lpstr>
      <vt:lpstr>Step 7: Phosphoenolpyruvate Formation</vt:lpstr>
      <vt:lpstr>Step 8: Pyruvate Formation</vt:lpstr>
      <vt:lpstr>PowerPoint Presentation</vt:lpstr>
      <vt:lpstr>Glikolisis Anaerobic</vt:lpstr>
      <vt:lpstr>PowerPoint Presentation</vt:lpstr>
      <vt:lpstr>Signiﬁcance of Oxidative Decarboxylation</vt:lpstr>
      <vt:lpstr>Mitokondria</vt:lpstr>
      <vt:lpstr>Siklus Krebs</vt:lpstr>
      <vt:lpstr>Langkah Utama: Siklus Krebs</vt:lpstr>
      <vt:lpstr>Krebs Cycles</vt:lpstr>
      <vt:lpstr>Produksi Energi: NADH dan FADH2</vt:lpstr>
      <vt:lpstr>Mitochondria</vt:lpstr>
      <vt:lpstr>PowerPoint Presentation</vt:lpstr>
      <vt:lpstr>PowerPoint Presentation</vt:lpstr>
      <vt:lpstr>Electron Transport Chain</vt:lpstr>
      <vt:lpstr>Proton Gradient</vt:lpstr>
      <vt:lpstr>ATP Synthase</vt:lpstr>
      <vt:lpstr>Fosforilasi Oksidatif</vt:lpstr>
      <vt:lpstr>PowerPoint Presentation</vt:lpstr>
      <vt:lpstr>Metabolisme Glikogen</vt:lpstr>
      <vt:lpstr>Sintesis Glikogen  (Glikogenesis)</vt:lpstr>
      <vt:lpstr>PowerPoint Presentation</vt:lpstr>
      <vt:lpstr>Glikogenesis &amp; Glikogenolisis</vt:lpstr>
      <vt:lpstr>Pemecahan Glikogenmenjadi  Glukosa (Glikogenolisis)</vt:lpstr>
      <vt:lpstr>Gluconeogenesis</vt:lpstr>
      <vt:lpstr>Fase homeostasis glukosa</vt:lpstr>
      <vt:lpstr>Regulasi  Glukoneogenesis</vt:lpstr>
      <vt:lpstr>PowerPoint Presentation</vt:lpstr>
      <vt:lpstr>Metabolisme Galaktosa</vt:lpstr>
      <vt:lpstr>PowerPoint Presentation</vt:lpstr>
      <vt:lpstr>Konversi Galactosa menjadi  Glukosa di Hati</vt:lpstr>
      <vt:lpstr>Sintesis laktosa di kelenjar  mammae</vt:lpstr>
      <vt:lpstr>Metabolisme fruktosa</vt:lpstr>
      <vt:lpstr>▶ Kadar fruktosa berlebih di hati dapat  meningkatkan sintesis asam lemak,  esterifikasi asam lemak, peningkatan  sekresi VLDL, sehingga kadar trigliserid  dan LDL meningkat.</vt:lpstr>
      <vt:lpstr>METABOLISME FRUKTOSA</vt:lpstr>
      <vt:lpstr>Saran Bacaan Lanjutan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Bioenergetics</dc:title>
  <cp:lastModifiedBy>Muhamad Dwi Putra</cp:lastModifiedBy>
  <cp:revision>5</cp:revision>
  <dcterms:modified xsi:type="dcterms:W3CDTF">2023-10-09T02:45:58Z</dcterms:modified>
</cp:coreProperties>
</file>