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52"/>
  </p:notesMasterIdLst>
  <p:sldIdLst>
    <p:sldId id="256" r:id="rId2"/>
    <p:sldId id="257" r:id="rId3"/>
    <p:sldId id="260" r:id="rId4"/>
    <p:sldId id="261" r:id="rId5"/>
    <p:sldId id="258" r:id="rId6"/>
    <p:sldId id="263" r:id="rId7"/>
    <p:sldId id="262" r:id="rId8"/>
    <p:sldId id="277" r:id="rId9"/>
    <p:sldId id="302" r:id="rId10"/>
    <p:sldId id="266" r:id="rId11"/>
    <p:sldId id="279" r:id="rId12"/>
    <p:sldId id="305" r:id="rId13"/>
    <p:sldId id="290" r:id="rId14"/>
    <p:sldId id="280" r:id="rId15"/>
    <p:sldId id="281" r:id="rId16"/>
    <p:sldId id="282" r:id="rId17"/>
    <p:sldId id="283" r:id="rId18"/>
    <p:sldId id="284" r:id="rId19"/>
    <p:sldId id="285" r:id="rId20"/>
    <p:sldId id="287" r:id="rId21"/>
    <p:sldId id="289" r:id="rId22"/>
    <p:sldId id="286" r:id="rId23"/>
    <p:sldId id="288" r:id="rId24"/>
    <p:sldId id="306" r:id="rId25"/>
    <p:sldId id="307" r:id="rId26"/>
    <p:sldId id="308" r:id="rId27"/>
    <p:sldId id="271" r:id="rId28"/>
    <p:sldId id="309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67" r:id="rId37"/>
    <p:sldId id="273" r:id="rId38"/>
    <p:sldId id="272" r:id="rId39"/>
    <p:sldId id="274" r:id="rId40"/>
    <p:sldId id="275" r:id="rId41"/>
    <p:sldId id="276" r:id="rId42"/>
    <p:sldId id="264" r:id="rId43"/>
    <p:sldId id="265" r:id="rId44"/>
    <p:sldId id="259" r:id="rId45"/>
    <p:sldId id="269" r:id="rId46"/>
    <p:sldId id="278" r:id="rId47"/>
    <p:sldId id="298" r:id="rId48"/>
    <p:sldId id="303" r:id="rId49"/>
    <p:sldId id="299" r:id="rId50"/>
    <p:sldId id="301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54" autoAdjust="0"/>
    <p:restoredTop sz="95450" autoAdjust="0"/>
  </p:normalViewPr>
  <p:slideViewPr>
    <p:cSldViewPr snapToGrid="0">
      <p:cViewPr varScale="1">
        <p:scale>
          <a:sx n="45" d="100"/>
          <a:sy n="45" d="100"/>
        </p:scale>
        <p:origin x="44" y="5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80" d="100"/>
          <a:sy n="80" d="100"/>
        </p:scale>
        <p:origin x="2340" y="-3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image" Target="../media/image1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image" Target="../media/image48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CD3C37-8CD3-4EA6-976B-86A40354A25A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173515-283A-4162-8BD5-185ACF893C29}">
      <dgm:prSet phldrT="[Text]"/>
      <dgm:spPr/>
      <dgm:t>
        <a:bodyPr/>
        <a:lstStyle/>
        <a:p>
          <a:r>
            <a:rPr lang="en-US" dirty="0"/>
            <a:t>Definition, scope, and terms</a:t>
          </a:r>
        </a:p>
      </dgm:t>
    </dgm:pt>
    <dgm:pt modelId="{B4028C0C-51BD-4C4E-BD51-B442BCF05689}" type="parTrans" cxnId="{E23B166A-E4D5-46C4-97A7-BE62A7B2CA6F}">
      <dgm:prSet/>
      <dgm:spPr/>
      <dgm:t>
        <a:bodyPr/>
        <a:lstStyle/>
        <a:p>
          <a:endParaRPr lang="en-US"/>
        </a:p>
      </dgm:t>
    </dgm:pt>
    <dgm:pt modelId="{2AF795DC-7B3C-4A64-8347-74B5F9791792}" type="sibTrans" cxnId="{E23B166A-E4D5-46C4-97A7-BE62A7B2CA6F}">
      <dgm:prSet/>
      <dgm:spPr/>
      <dgm:t>
        <a:bodyPr/>
        <a:lstStyle/>
        <a:p>
          <a:endParaRPr lang="en-US"/>
        </a:p>
      </dgm:t>
    </dgm:pt>
    <dgm:pt modelId="{88DC486E-D80D-4C0C-8D87-D7697D1C2B35}">
      <dgm:prSet phldrT="[Text]"/>
      <dgm:spPr/>
      <dgm:t>
        <a:bodyPr/>
        <a:lstStyle/>
        <a:p>
          <a:r>
            <a:rPr lang="en-US" dirty="0"/>
            <a:t>Prevalence and Distribution  </a:t>
          </a:r>
        </a:p>
      </dgm:t>
    </dgm:pt>
    <dgm:pt modelId="{DE48AC0D-F1E0-496A-9A81-C12761C379BC}" type="parTrans" cxnId="{53729F51-D217-44C7-ACA7-7624078E387A}">
      <dgm:prSet/>
      <dgm:spPr/>
      <dgm:t>
        <a:bodyPr/>
        <a:lstStyle/>
        <a:p>
          <a:endParaRPr lang="en-US"/>
        </a:p>
      </dgm:t>
    </dgm:pt>
    <dgm:pt modelId="{AA261975-78E7-468F-B1DD-F8CDE2713644}" type="sibTrans" cxnId="{53729F51-D217-44C7-ACA7-7624078E387A}">
      <dgm:prSet/>
      <dgm:spPr/>
      <dgm:t>
        <a:bodyPr/>
        <a:lstStyle/>
        <a:p>
          <a:endParaRPr lang="en-US"/>
        </a:p>
      </dgm:t>
    </dgm:pt>
    <dgm:pt modelId="{619AA269-E177-43A7-AC47-A8EF8F946981}">
      <dgm:prSet phldrT="[Text]"/>
      <dgm:spPr/>
      <dgm:t>
        <a:bodyPr/>
        <a:lstStyle/>
        <a:p>
          <a:r>
            <a:rPr lang="en-US" dirty="0"/>
            <a:t>Risk Factors &amp; Clinical Practice</a:t>
          </a:r>
        </a:p>
      </dgm:t>
    </dgm:pt>
    <dgm:pt modelId="{D9BADE85-3630-4E20-A9BA-E50E85E6E628}" type="parTrans" cxnId="{4EEF1F07-D90C-4554-BD55-03AFB3E884B1}">
      <dgm:prSet/>
      <dgm:spPr/>
      <dgm:t>
        <a:bodyPr/>
        <a:lstStyle/>
        <a:p>
          <a:endParaRPr lang="en-US"/>
        </a:p>
      </dgm:t>
    </dgm:pt>
    <dgm:pt modelId="{DB5930A6-4CBC-4CC5-B082-A5F1568E8089}" type="sibTrans" cxnId="{4EEF1F07-D90C-4554-BD55-03AFB3E884B1}">
      <dgm:prSet/>
      <dgm:spPr/>
      <dgm:t>
        <a:bodyPr/>
        <a:lstStyle/>
        <a:p>
          <a:endParaRPr lang="en-US"/>
        </a:p>
      </dgm:t>
    </dgm:pt>
    <dgm:pt modelId="{3C98A724-4866-4261-9BF4-D64C84246B42}">
      <dgm:prSet/>
      <dgm:spPr/>
      <dgm:t>
        <a:bodyPr/>
        <a:lstStyle/>
        <a:p>
          <a:r>
            <a:rPr lang="en-US" dirty="0"/>
            <a:t>Surveillance &amp; Registration</a:t>
          </a:r>
        </a:p>
      </dgm:t>
    </dgm:pt>
    <dgm:pt modelId="{AE69F9F8-8F7D-42F4-AFF0-7D895EB4B111}" type="parTrans" cxnId="{59A4883B-D038-475E-B8E3-EF78A218BF42}">
      <dgm:prSet/>
      <dgm:spPr/>
      <dgm:t>
        <a:bodyPr/>
        <a:lstStyle/>
        <a:p>
          <a:endParaRPr lang="en-US"/>
        </a:p>
      </dgm:t>
    </dgm:pt>
    <dgm:pt modelId="{0EBF4108-24E3-4F6C-A613-220BFAA56709}" type="sibTrans" cxnId="{59A4883B-D038-475E-B8E3-EF78A218BF42}">
      <dgm:prSet/>
      <dgm:spPr/>
      <dgm:t>
        <a:bodyPr/>
        <a:lstStyle/>
        <a:p>
          <a:endParaRPr lang="en-US"/>
        </a:p>
      </dgm:t>
    </dgm:pt>
    <dgm:pt modelId="{1F23B7CF-4413-496A-90BB-0A22DFF9C067}">
      <dgm:prSet/>
      <dgm:spPr/>
      <dgm:t>
        <a:bodyPr/>
        <a:lstStyle/>
        <a:p>
          <a:r>
            <a:rPr lang="en-US" b="0" dirty="0">
              <a:latin typeface="+mn-lt"/>
            </a:rPr>
            <a:t>Screening &amp; Prevention</a:t>
          </a:r>
        </a:p>
      </dgm:t>
    </dgm:pt>
    <dgm:pt modelId="{377C9B8E-17A6-48C9-99C0-29512688D6C6}" type="parTrans" cxnId="{D2435C48-9A28-4D06-B832-C05391D8FB4D}">
      <dgm:prSet/>
      <dgm:spPr/>
      <dgm:t>
        <a:bodyPr/>
        <a:lstStyle/>
        <a:p>
          <a:endParaRPr lang="en-US"/>
        </a:p>
      </dgm:t>
    </dgm:pt>
    <dgm:pt modelId="{C7C56D3E-D9F0-4256-8125-7B82761A0D1E}" type="sibTrans" cxnId="{D2435C48-9A28-4D06-B832-C05391D8FB4D}">
      <dgm:prSet/>
      <dgm:spPr/>
      <dgm:t>
        <a:bodyPr/>
        <a:lstStyle/>
        <a:p>
          <a:endParaRPr lang="en-US"/>
        </a:p>
      </dgm:t>
    </dgm:pt>
    <dgm:pt modelId="{5B2CCBD1-C9FA-41FE-930E-11A946D57788}" type="pres">
      <dgm:prSet presAssocID="{9CCD3C37-8CD3-4EA6-976B-86A40354A25A}" presName="Name0" presStyleCnt="0">
        <dgm:presLayoutVars>
          <dgm:chMax val="7"/>
          <dgm:chPref val="7"/>
          <dgm:dir/>
        </dgm:presLayoutVars>
      </dgm:prSet>
      <dgm:spPr/>
    </dgm:pt>
    <dgm:pt modelId="{D275D6EE-C609-4EEE-BFFD-C062E345520B}" type="pres">
      <dgm:prSet presAssocID="{9CCD3C37-8CD3-4EA6-976B-86A40354A25A}" presName="Name1" presStyleCnt="0"/>
      <dgm:spPr/>
    </dgm:pt>
    <dgm:pt modelId="{8DCFAA40-EF91-4F8B-9497-751105E90C30}" type="pres">
      <dgm:prSet presAssocID="{9CCD3C37-8CD3-4EA6-976B-86A40354A25A}" presName="cycle" presStyleCnt="0"/>
      <dgm:spPr/>
    </dgm:pt>
    <dgm:pt modelId="{80E453FA-58BF-4322-A4BE-00EB6B7999AF}" type="pres">
      <dgm:prSet presAssocID="{9CCD3C37-8CD3-4EA6-976B-86A40354A25A}" presName="srcNode" presStyleLbl="node1" presStyleIdx="0" presStyleCnt="5"/>
      <dgm:spPr/>
    </dgm:pt>
    <dgm:pt modelId="{0BA9DF8F-23C3-4A0F-B002-FB580915BBFF}" type="pres">
      <dgm:prSet presAssocID="{9CCD3C37-8CD3-4EA6-976B-86A40354A25A}" presName="conn" presStyleLbl="parChTrans1D2" presStyleIdx="0" presStyleCnt="1"/>
      <dgm:spPr/>
    </dgm:pt>
    <dgm:pt modelId="{6379CD92-E555-4F67-A94F-8B9CD1934CE3}" type="pres">
      <dgm:prSet presAssocID="{9CCD3C37-8CD3-4EA6-976B-86A40354A25A}" presName="extraNode" presStyleLbl="node1" presStyleIdx="0" presStyleCnt="5"/>
      <dgm:spPr/>
    </dgm:pt>
    <dgm:pt modelId="{A4F29005-7B74-4D07-B504-4B30A6B65C81}" type="pres">
      <dgm:prSet presAssocID="{9CCD3C37-8CD3-4EA6-976B-86A40354A25A}" presName="dstNode" presStyleLbl="node1" presStyleIdx="0" presStyleCnt="5"/>
      <dgm:spPr/>
    </dgm:pt>
    <dgm:pt modelId="{67243481-4470-4CF1-B52E-8F261ED645E4}" type="pres">
      <dgm:prSet presAssocID="{AA173515-283A-4162-8BD5-185ACF893C29}" presName="text_1" presStyleLbl="node1" presStyleIdx="0" presStyleCnt="5">
        <dgm:presLayoutVars>
          <dgm:bulletEnabled val="1"/>
        </dgm:presLayoutVars>
      </dgm:prSet>
      <dgm:spPr/>
    </dgm:pt>
    <dgm:pt modelId="{8FE9C3B6-654C-46C0-B0EB-EEC1492DE127}" type="pres">
      <dgm:prSet presAssocID="{AA173515-283A-4162-8BD5-185ACF893C29}" presName="accent_1" presStyleCnt="0"/>
      <dgm:spPr/>
    </dgm:pt>
    <dgm:pt modelId="{32CFDB35-2DC4-4986-993E-0B373799FBF4}" type="pres">
      <dgm:prSet presAssocID="{AA173515-283A-4162-8BD5-185ACF893C29}" presName="accentRepeatNode" presStyleLbl="solidFgAcc1" presStyleIdx="0" presStyleCnt="5"/>
      <dgm:spPr/>
    </dgm:pt>
    <dgm:pt modelId="{4B7F568D-3904-4A11-A002-D09216F705EF}" type="pres">
      <dgm:prSet presAssocID="{88DC486E-D80D-4C0C-8D87-D7697D1C2B35}" presName="text_2" presStyleLbl="node1" presStyleIdx="1" presStyleCnt="5">
        <dgm:presLayoutVars>
          <dgm:bulletEnabled val="1"/>
        </dgm:presLayoutVars>
      </dgm:prSet>
      <dgm:spPr/>
    </dgm:pt>
    <dgm:pt modelId="{889D8B43-3535-4761-802A-128AE1546345}" type="pres">
      <dgm:prSet presAssocID="{88DC486E-D80D-4C0C-8D87-D7697D1C2B35}" presName="accent_2" presStyleCnt="0"/>
      <dgm:spPr/>
    </dgm:pt>
    <dgm:pt modelId="{639162D6-3A45-4F81-8768-949B733D73E6}" type="pres">
      <dgm:prSet presAssocID="{88DC486E-D80D-4C0C-8D87-D7697D1C2B35}" presName="accentRepeatNode" presStyleLbl="solidFgAcc1" presStyleIdx="1" presStyleCnt="5"/>
      <dgm:spPr/>
    </dgm:pt>
    <dgm:pt modelId="{1D63D84E-2008-4CF4-ABAE-FAA6DBF8287D}" type="pres">
      <dgm:prSet presAssocID="{619AA269-E177-43A7-AC47-A8EF8F946981}" presName="text_3" presStyleLbl="node1" presStyleIdx="2" presStyleCnt="5">
        <dgm:presLayoutVars>
          <dgm:bulletEnabled val="1"/>
        </dgm:presLayoutVars>
      </dgm:prSet>
      <dgm:spPr/>
    </dgm:pt>
    <dgm:pt modelId="{B769E0CC-FAB0-42B3-BB1D-D7B34CB17300}" type="pres">
      <dgm:prSet presAssocID="{619AA269-E177-43A7-AC47-A8EF8F946981}" presName="accent_3" presStyleCnt="0"/>
      <dgm:spPr/>
    </dgm:pt>
    <dgm:pt modelId="{19191976-D16F-43E3-9414-D89F2D16DA88}" type="pres">
      <dgm:prSet presAssocID="{619AA269-E177-43A7-AC47-A8EF8F946981}" presName="accentRepeatNode" presStyleLbl="solidFgAcc1" presStyleIdx="2" presStyleCnt="5"/>
      <dgm:spPr/>
    </dgm:pt>
    <dgm:pt modelId="{6D0479E0-93C1-47C3-B6E6-1568D47CCC42}" type="pres">
      <dgm:prSet presAssocID="{3C98A724-4866-4261-9BF4-D64C84246B42}" presName="text_4" presStyleLbl="node1" presStyleIdx="3" presStyleCnt="5">
        <dgm:presLayoutVars>
          <dgm:bulletEnabled val="1"/>
        </dgm:presLayoutVars>
      </dgm:prSet>
      <dgm:spPr/>
    </dgm:pt>
    <dgm:pt modelId="{304FDCA7-640F-4604-87F6-9E9592C7C663}" type="pres">
      <dgm:prSet presAssocID="{3C98A724-4866-4261-9BF4-D64C84246B42}" presName="accent_4" presStyleCnt="0"/>
      <dgm:spPr/>
    </dgm:pt>
    <dgm:pt modelId="{99564676-745C-4C19-8881-B42B753BF3A2}" type="pres">
      <dgm:prSet presAssocID="{3C98A724-4866-4261-9BF4-D64C84246B42}" presName="accentRepeatNode" presStyleLbl="solidFgAcc1" presStyleIdx="3" presStyleCnt="5"/>
      <dgm:spPr/>
    </dgm:pt>
    <dgm:pt modelId="{BE9FF23B-D650-4D4F-88C4-AC3D247877BE}" type="pres">
      <dgm:prSet presAssocID="{1F23B7CF-4413-496A-90BB-0A22DFF9C067}" presName="text_5" presStyleLbl="node1" presStyleIdx="4" presStyleCnt="5">
        <dgm:presLayoutVars>
          <dgm:bulletEnabled val="1"/>
        </dgm:presLayoutVars>
      </dgm:prSet>
      <dgm:spPr/>
    </dgm:pt>
    <dgm:pt modelId="{D2100500-85A1-490F-91D6-55DBECCFDBB5}" type="pres">
      <dgm:prSet presAssocID="{1F23B7CF-4413-496A-90BB-0A22DFF9C067}" presName="accent_5" presStyleCnt="0"/>
      <dgm:spPr/>
    </dgm:pt>
    <dgm:pt modelId="{ED788497-9DF4-4708-89A2-EC4C12F3140F}" type="pres">
      <dgm:prSet presAssocID="{1F23B7CF-4413-496A-90BB-0A22DFF9C067}" presName="accentRepeatNode" presStyleLbl="solidFgAcc1" presStyleIdx="4" presStyleCnt="5"/>
      <dgm:spPr/>
    </dgm:pt>
  </dgm:ptLst>
  <dgm:cxnLst>
    <dgm:cxn modelId="{4EEF1F07-D90C-4554-BD55-03AFB3E884B1}" srcId="{9CCD3C37-8CD3-4EA6-976B-86A40354A25A}" destId="{619AA269-E177-43A7-AC47-A8EF8F946981}" srcOrd="2" destOrd="0" parTransId="{D9BADE85-3630-4E20-A9BA-E50E85E6E628}" sibTransId="{DB5930A6-4CBC-4CC5-B082-A5F1568E8089}"/>
    <dgm:cxn modelId="{1F899714-A9BE-4366-B788-BA657692242A}" type="presOf" srcId="{9CCD3C37-8CD3-4EA6-976B-86A40354A25A}" destId="{5B2CCBD1-C9FA-41FE-930E-11A946D57788}" srcOrd="0" destOrd="0" presId="urn:microsoft.com/office/officeart/2008/layout/VerticalCurvedList"/>
    <dgm:cxn modelId="{58BFEF27-D6BD-4334-9CFE-FA631C9E8FEF}" type="presOf" srcId="{619AA269-E177-43A7-AC47-A8EF8F946981}" destId="{1D63D84E-2008-4CF4-ABAE-FAA6DBF8287D}" srcOrd="0" destOrd="0" presId="urn:microsoft.com/office/officeart/2008/layout/VerticalCurvedList"/>
    <dgm:cxn modelId="{59A4883B-D038-475E-B8E3-EF78A218BF42}" srcId="{9CCD3C37-8CD3-4EA6-976B-86A40354A25A}" destId="{3C98A724-4866-4261-9BF4-D64C84246B42}" srcOrd="3" destOrd="0" parTransId="{AE69F9F8-8F7D-42F4-AFF0-7D895EB4B111}" sibTransId="{0EBF4108-24E3-4F6C-A613-220BFAA56709}"/>
    <dgm:cxn modelId="{D2435C48-9A28-4D06-B832-C05391D8FB4D}" srcId="{9CCD3C37-8CD3-4EA6-976B-86A40354A25A}" destId="{1F23B7CF-4413-496A-90BB-0A22DFF9C067}" srcOrd="4" destOrd="0" parTransId="{377C9B8E-17A6-48C9-99C0-29512688D6C6}" sibTransId="{C7C56D3E-D9F0-4256-8125-7B82761A0D1E}"/>
    <dgm:cxn modelId="{E23B166A-E4D5-46C4-97A7-BE62A7B2CA6F}" srcId="{9CCD3C37-8CD3-4EA6-976B-86A40354A25A}" destId="{AA173515-283A-4162-8BD5-185ACF893C29}" srcOrd="0" destOrd="0" parTransId="{B4028C0C-51BD-4C4E-BD51-B442BCF05689}" sibTransId="{2AF795DC-7B3C-4A64-8347-74B5F9791792}"/>
    <dgm:cxn modelId="{2BDC606B-641F-409F-BDA1-361766EE75D3}" type="presOf" srcId="{3C98A724-4866-4261-9BF4-D64C84246B42}" destId="{6D0479E0-93C1-47C3-B6E6-1568D47CCC42}" srcOrd="0" destOrd="0" presId="urn:microsoft.com/office/officeart/2008/layout/VerticalCurvedList"/>
    <dgm:cxn modelId="{4B224E4E-E8EC-43C8-85D2-DF6094641F5C}" type="presOf" srcId="{1F23B7CF-4413-496A-90BB-0A22DFF9C067}" destId="{BE9FF23B-D650-4D4F-88C4-AC3D247877BE}" srcOrd="0" destOrd="0" presId="urn:microsoft.com/office/officeart/2008/layout/VerticalCurvedList"/>
    <dgm:cxn modelId="{39626451-843D-4179-9CB1-EE5D999D18C3}" type="presOf" srcId="{88DC486E-D80D-4C0C-8D87-D7697D1C2B35}" destId="{4B7F568D-3904-4A11-A002-D09216F705EF}" srcOrd="0" destOrd="0" presId="urn:microsoft.com/office/officeart/2008/layout/VerticalCurvedList"/>
    <dgm:cxn modelId="{53729F51-D217-44C7-ACA7-7624078E387A}" srcId="{9CCD3C37-8CD3-4EA6-976B-86A40354A25A}" destId="{88DC486E-D80D-4C0C-8D87-D7697D1C2B35}" srcOrd="1" destOrd="0" parTransId="{DE48AC0D-F1E0-496A-9A81-C12761C379BC}" sibTransId="{AA261975-78E7-468F-B1DD-F8CDE2713644}"/>
    <dgm:cxn modelId="{AC8A1BA0-C31C-4855-A010-61870C8D314D}" type="presOf" srcId="{AA173515-283A-4162-8BD5-185ACF893C29}" destId="{67243481-4470-4CF1-B52E-8F261ED645E4}" srcOrd="0" destOrd="0" presId="urn:microsoft.com/office/officeart/2008/layout/VerticalCurvedList"/>
    <dgm:cxn modelId="{C684A7E6-3D78-4BD8-80B0-A3C94D26329A}" type="presOf" srcId="{2AF795DC-7B3C-4A64-8347-74B5F9791792}" destId="{0BA9DF8F-23C3-4A0F-B002-FB580915BBFF}" srcOrd="0" destOrd="0" presId="urn:microsoft.com/office/officeart/2008/layout/VerticalCurvedList"/>
    <dgm:cxn modelId="{B9640CAC-C7F1-408B-A5C3-4FFF417E4962}" type="presParOf" srcId="{5B2CCBD1-C9FA-41FE-930E-11A946D57788}" destId="{D275D6EE-C609-4EEE-BFFD-C062E345520B}" srcOrd="0" destOrd="0" presId="urn:microsoft.com/office/officeart/2008/layout/VerticalCurvedList"/>
    <dgm:cxn modelId="{DD8C4034-EBE4-4D3F-870D-9378C16C8FF4}" type="presParOf" srcId="{D275D6EE-C609-4EEE-BFFD-C062E345520B}" destId="{8DCFAA40-EF91-4F8B-9497-751105E90C30}" srcOrd="0" destOrd="0" presId="urn:microsoft.com/office/officeart/2008/layout/VerticalCurvedList"/>
    <dgm:cxn modelId="{F17FD88B-5ECE-48E8-91B1-C54A032816D9}" type="presParOf" srcId="{8DCFAA40-EF91-4F8B-9497-751105E90C30}" destId="{80E453FA-58BF-4322-A4BE-00EB6B7999AF}" srcOrd="0" destOrd="0" presId="urn:microsoft.com/office/officeart/2008/layout/VerticalCurvedList"/>
    <dgm:cxn modelId="{51DE631C-887E-48C9-AE11-A65E06495ECE}" type="presParOf" srcId="{8DCFAA40-EF91-4F8B-9497-751105E90C30}" destId="{0BA9DF8F-23C3-4A0F-B002-FB580915BBFF}" srcOrd="1" destOrd="0" presId="urn:microsoft.com/office/officeart/2008/layout/VerticalCurvedList"/>
    <dgm:cxn modelId="{F7867B3C-2470-4D4E-A8C3-BB98AA186FB5}" type="presParOf" srcId="{8DCFAA40-EF91-4F8B-9497-751105E90C30}" destId="{6379CD92-E555-4F67-A94F-8B9CD1934CE3}" srcOrd="2" destOrd="0" presId="urn:microsoft.com/office/officeart/2008/layout/VerticalCurvedList"/>
    <dgm:cxn modelId="{C6D2824B-DC46-40D7-8F63-626EE0935A40}" type="presParOf" srcId="{8DCFAA40-EF91-4F8B-9497-751105E90C30}" destId="{A4F29005-7B74-4D07-B504-4B30A6B65C81}" srcOrd="3" destOrd="0" presId="urn:microsoft.com/office/officeart/2008/layout/VerticalCurvedList"/>
    <dgm:cxn modelId="{232C8217-5073-47DC-A279-123F453F5AFF}" type="presParOf" srcId="{D275D6EE-C609-4EEE-BFFD-C062E345520B}" destId="{67243481-4470-4CF1-B52E-8F261ED645E4}" srcOrd="1" destOrd="0" presId="urn:microsoft.com/office/officeart/2008/layout/VerticalCurvedList"/>
    <dgm:cxn modelId="{A674D47D-E145-492E-925B-5F1275A3557F}" type="presParOf" srcId="{D275D6EE-C609-4EEE-BFFD-C062E345520B}" destId="{8FE9C3B6-654C-46C0-B0EB-EEC1492DE127}" srcOrd="2" destOrd="0" presId="urn:microsoft.com/office/officeart/2008/layout/VerticalCurvedList"/>
    <dgm:cxn modelId="{097A58BE-E36F-4223-92DF-6769E61E7A3B}" type="presParOf" srcId="{8FE9C3B6-654C-46C0-B0EB-EEC1492DE127}" destId="{32CFDB35-2DC4-4986-993E-0B373799FBF4}" srcOrd="0" destOrd="0" presId="urn:microsoft.com/office/officeart/2008/layout/VerticalCurvedList"/>
    <dgm:cxn modelId="{136EF7EA-FE22-4719-A719-72E311EFB417}" type="presParOf" srcId="{D275D6EE-C609-4EEE-BFFD-C062E345520B}" destId="{4B7F568D-3904-4A11-A002-D09216F705EF}" srcOrd="3" destOrd="0" presId="urn:microsoft.com/office/officeart/2008/layout/VerticalCurvedList"/>
    <dgm:cxn modelId="{BF7FD1FF-A060-4816-AD42-1F8909E85B2E}" type="presParOf" srcId="{D275D6EE-C609-4EEE-BFFD-C062E345520B}" destId="{889D8B43-3535-4761-802A-128AE1546345}" srcOrd="4" destOrd="0" presId="urn:microsoft.com/office/officeart/2008/layout/VerticalCurvedList"/>
    <dgm:cxn modelId="{C9F218C7-5848-4E25-ADB2-40A439656C54}" type="presParOf" srcId="{889D8B43-3535-4761-802A-128AE1546345}" destId="{639162D6-3A45-4F81-8768-949B733D73E6}" srcOrd="0" destOrd="0" presId="urn:microsoft.com/office/officeart/2008/layout/VerticalCurvedList"/>
    <dgm:cxn modelId="{09B7476F-3C99-43DD-969E-B240DC252E2A}" type="presParOf" srcId="{D275D6EE-C609-4EEE-BFFD-C062E345520B}" destId="{1D63D84E-2008-4CF4-ABAE-FAA6DBF8287D}" srcOrd="5" destOrd="0" presId="urn:microsoft.com/office/officeart/2008/layout/VerticalCurvedList"/>
    <dgm:cxn modelId="{906C5032-6E35-475C-A816-687337331C73}" type="presParOf" srcId="{D275D6EE-C609-4EEE-BFFD-C062E345520B}" destId="{B769E0CC-FAB0-42B3-BB1D-D7B34CB17300}" srcOrd="6" destOrd="0" presId="urn:microsoft.com/office/officeart/2008/layout/VerticalCurvedList"/>
    <dgm:cxn modelId="{FA1496C8-3D5F-412F-9617-AA597A4E502C}" type="presParOf" srcId="{B769E0CC-FAB0-42B3-BB1D-D7B34CB17300}" destId="{19191976-D16F-43E3-9414-D89F2D16DA88}" srcOrd="0" destOrd="0" presId="urn:microsoft.com/office/officeart/2008/layout/VerticalCurvedList"/>
    <dgm:cxn modelId="{4CDFD50D-3D48-4178-A444-67DEE72FF917}" type="presParOf" srcId="{D275D6EE-C609-4EEE-BFFD-C062E345520B}" destId="{6D0479E0-93C1-47C3-B6E6-1568D47CCC42}" srcOrd="7" destOrd="0" presId="urn:microsoft.com/office/officeart/2008/layout/VerticalCurvedList"/>
    <dgm:cxn modelId="{79FEEC7D-BC83-4914-963C-D34AF1A2CCF1}" type="presParOf" srcId="{D275D6EE-C609-4EEE-BFFD-C062E345520B}" destId="{304FDCA7-640F-4604-87F6-9E9592C7C663}" srcOrd="8" destOrd="0" presId="urn:microsoft.com/office/officeart/2008/layout/VerticalCurvedList"/>
    <dgm:cxn modelId="{A369559F-2DFA-4006-8C94-BFD04160D63E}" type="presParOf" srcId="{304FDCA7-640F-4604-87F6-9E9592C7C663}" destId="{99564676-745C-4C19-8881-B42B753BF3A2}" srcOrd="0" destOrd="0" presId="urn:microsoft.com/office/officeart/2008/layout/VerticalCurvedList"/>
    <dgm:cxn modelId="{4C95527F-7E23-47AA-ADBD-90A6E6134408}" type="presParOf" srcId="{D275D6EE-C609-4EEE-BFFD-C062E345520B}" destId="{BE9FF23B-D650-4D4F-88C4-AC3D247877BE}" srcOrd="9" destOrd="0" presId="urn:microsoft.com/office/officeart/2008/layout/VerticalCurvedList"/>
    <dgm:cxn modelId="{9C1158DB-9728-436E-947E-CFBEAB9C6D88}" type="presParOf" srcId="{D275D6EE-C609-4EEE-BFFD-C062E345520B}" destId="{D2100500-85A1-490F-91D6-55DBECCFDBB5}" srcOrd="10" destOrd="0" presId="urn:microsoft.com/office/officeart/2008/layout/VerticalCurvedList"/>
    <dgm:cxn modelId="{CF56A33C-E29C-4193-8BC2-951E73CF5940}" type="presParOf" srcId="{D2100500-85A1-490F-91D6-55DBECCFDBB5}" destId="{ED788497-9DF4-4708-89A2-EC4C12F314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6BAFE8A-1CFC-4CEF-957A-530BAA91A185}" type="doc">
      <dgm:prSet loTypeId="urn:microsoft.com/office/officeart/2008/layout/SquareAccent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9E4113-6E59-40A2-B034-DCDA607865EC}">
      <dgm:prSet phldrT="[Text]" custT="1"/>
      <dgm:spPr/>
      <dgm:t>
        <a:bodyPr/>
        <a:lstStyle/>
        <a:p>
          <a:r>
            <a:rPr lang="en-US" sz="3200" dirty="0"/>
            <a:t>Clinical practice depends on population-based data.</a:t>
          </a:r>
        </a:p>
      </dgm:t>
    </dgm:pt>
    <dgm:pt modelId="{8C5AFC35-C3E3-46EC-AEC2-91787C84C142}" type="parTrans" cxnId="{0CC95784-83E4-4EB4-843C-471C99F3DED9}">
      <dgm:prSet/>
      <dgm:spPr/>
      <dgm:t>
        <a:bodyPr/>
        <a:lstStyle/>
        <a:p>
          <a:endParaRPr lang="en-US"/>
        </a:p>
      </dgm:t>
    </dgm:pt>
    <dgm:pt modelId="{A69CCDD4-76EE-46A9-962D-64041F045382}" type="sibTrans" cxnId="{0CC95784-83E4-4EB4-843C-471C99F3DED9}">
      <dgm:prSet/>
      <dgm:spPr/>
      <dgm:t>
        <a:bodyPr/>
        <a:lstStyle/>
        <a:p>
          <a:endParaRPr lang="en-US"/>
        </a:p>
      </dgm:t>
    </dgm:pt>
    <dgm:pt modelId="{44E78568-7D85-414F-A67C-5617F223BE88}">
      <dgm:prSet phldrT="[Text]"/>
      <dgm:spPr/>
      <dgm:t>
        <a:bodyPr/>
        <a:lstStyle/>
        <a:p>
          <a:r>
            <a:rPr lang="en-US" dirty="0"/>
            <a:t>Diagnosis </a:t>
          </a:r>
        </a:p>
      </dgm:t>
    </dgm:pt>
    <dgm:pt modelId="{74300FCB-FC64-442C-ACAC-215FAA0CA657}" type="parTrans" cxnId="{6290F9AD-5AC5-4E47-BB17-324A64FE2FE2}">
      <dgm:prSet/>
      <dgm:spPr/>
      <dgm:t>
        <a:bodyPr/>
        <a:lstStyle/>
        <a:p>
          <a:endParaRPr lang="en-US"/>
        </a:p>
      </dgm:t>
    </dgm:pt>
    <dgm:pt modelId="{AA93938F-2004-49CC-96C0-9B642B7C527A}" type="sibTrans" cxnId="{6290F9AD-5AC5-4E47-BB17-324A64FE2FE2}">
      <dgm:prSet/>
      <dgm:spPr/>
      <dgm:t>
        <a:bodyPr/>
        <a:lstStyle/>
        <a:p>
          <a:endParaRPr lang="en-US"/>
        </a:p>
      </dgm:t>
    </dgm:pt>
    <dgm:pt modelId="{7ABD7D81-D69D-4EEB-97E4-ABADB49149F0}">
      <dgm:prSet phldrT="[Text]"/>
      <dgm:spPr/>
      <dgm:t>
        <a:bodyPr/>
        <a:lstStyle/>
        <a:p>
          <a:r>
            <a:rPr lang="en-US" dirty="0"/>
            <a:t>Prognosis</a:t>
          </a:r>
        </a:p>
      </dgm:t>
    </dgm:pt>
    <dgm:pt modelId="{C80EDC39-4D89-44A3-9CD8-7831B53FF8CC}" type="parTrans" cxnId="{B656BD08-A13D-44CA-A5C3-44AB39DB0108}">
      <dgm:prSet/>
      <dgm:spPr/>
      <dgm:t>
        <a:bodyPr/>
        <a:lstStyle/>
        <a:p>
          <a:endParaRPr lang="en-US"/>
        </a:p>
      </dgm:t>
    </dgm:pt>
    <dgm:pt modelId="{6020D30C-1892-48F2-8664-7C42F5604BB7}" type="sibTrans" cxnId="{B656BD08-A13D-44CA-A5C3-44AB39DB0108}">
      <dgm:prSet/>
      <dgm:spPr/>
      <dgm:t>
        <a:bodyPr/>
        <a:lstStyle/>
        <a:p>
          <a:endParaRPr lang="en-US"/>
        </a:p>
      </dgm:t>
    </dgm:pt>
    <dgm:pt modelId="{2401EB8C-1244-4EF2-A1BD-300F1C82AD7D}" type="pres">
      <dgm:prSet presAssocID="{56BAFE8A-1CFC-4CEF-957A-530BAA91A185}" presName="layout" presStyleCnt="0">
        <dgm:presLayoutVars>
          <dgm:chMax/>
          <dgm:chPref/>
          <dgm:dir/>
          <dgm:resizeHandles/>
        </dgm:presLayoutVars>
      </dgm:prSet>
      <dgm:spPr/>
    </dgm:pt>
    <dgm:pt modelId="{D364FE26-3317-4FA1-9206-3805B78D5AA3}" type="pres">
      <dgm:prSet presAssocID="{189E4113-6E59-40A2-B034-DCDA607865EC}" presName="root" presStyleCnt="0">
        <dgm:presLayoutVars>
          <dgm:chMax/>
          <dgm:chPref/>
        </dgm:presLayoutVars>
      </dgm:prSet>
      <dgm:spPr/>
    </dgm:pt>
    <dgm:pt modelId="{8F69A974-279B-4CB3-A9A5-CB581B028400}" type="pres">
      <dgm:prSet presAssocID="{189E4113-6E59-40A2-B034-DCDA607865EC}" presName="rootComposite" presStyleCnt="0">
        <dgm:presLayoutVars/>
      </dgm:prSet>
      <dgm:spPr/>
    </dgm:pt>
    <dgm:pt modelId="{C336B288-95ED-422B-9D7C-4088DA055EC6}" type="pres">
      <dgm:prSet presAssocID="{189E4113-6E59-40A2-B034-DCDA607865EC}" presName="ParentAccent" presStyleLbl="alignNode1" presStyleIdx="0" presStyleCnt="1"/>
      <dgm:spPr/>
    </dgm:pt>
    <dgm:pt modelId="{7D20E083-C612-43CF-8F6E-31205B2BCACC}" type="pres">
      <dgm:prSet presAssocID="{189E4113-6E59-40A2-B034-DCDA607865EC}" presName="ParentSmallAccent" presStyleLbl="fgAcc1" presStyleIdx="0" presStyleCn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</dgm:pt>
    <dgm:pt modelId="{DC2679D3-EEAA-4508-A28B-58AA701E4AA1}" type="pres">
      <dgm:prSet presAssocID="{189E4113-6E59-40A2-B034-DCDA607865EC}" presName="Parent" presStyleLbl="revTx" presStyleIdx="0" presStyleCnt="3">
        <dgm:presLayoutVars>
          <dgm:chMax/>
          <dgm:chPref val="4"/>
          <dgm:bulletEnabled val="1"/>
        </dgm:presLayoutVars>
      </dgm:prSet>
      <dgm:spPr/>
    </dgm:pt>
    <dgm:pt modelId="{69AF4626-A915-473A-A9C2-938F769986DF}" type="pres">
      <dgm:prSet presAssocID="{189E4113-6E59-40A2-B034-DCDA607865EC}" presName="childShape" presStyleCnt="0">
        <dgm:presLayoutVars>
          <dgm:chMax val="0"/>
          <dgm:chPref val="0"/>
        </dgm:presLayoutVars>
      </dgm:prSet>
      <dgm:spPr/>
    </dgm:pt>
    <dgm:pt modelId="{66A87718-60F6-4739-A875-137EA5C4471D}" type="pres">
      <dgm:prSet presAssocID="{44E78568-7D85-414F-A67C-5617F223BE88}" presName="childComposite" presStyleCnt="0">
        <dgm:presLayoutVars>
          <dgm:chMax val="0"/>
          <dgm:chPref val="0"/>
        </dgm:presLayoutVars>
      </dgm:prSet>
      <dgm:spPr/>
    </dgm:pt>
    <dgm:pt modelId="{3AED81D5-2C1C-43D6-9C79-426F93972D4B}" type="pres">
      <dgm:prSet presAssocID="{44E78568-7D85-414F-A67C-5617F223BE88}" presName="ChildAccent" presStyleLbl="solidFgAcc1" presStyleIdx="0" presStyleCnt="2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</dgm:pt>
    <dgm:pt modelId="{94B2341E-A93F-471E-B13F-A1DDEDEFB893}" type="pres">
      <dgm:prSet presAssocID="{44E78568-7D85-414F-A67C-5617F223BE88}" presName="Child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DEDD593-6204-45B8-822B-23A4DFAA46F4}" type="pres">
      <dgm:prSet presAssocID="{7ABD7D81-D69D-4EEB-97E4-ABADB49149F0}" presName="childComposite" presStyleCnt="0">
        <dgm:presLayoutVars>
          <dgm:chMax val="0"/>
          <dgm:chPref val="0"/>
        </dgm:presLayoutVars>
      </dgm:prSet>
      <dgm:spPr/>
    </dgm:pt>
    <dgm:pt modelId="{77A88D26-E7C4-4C16-8D81-8659D573E29A}" type="pres">
      <dgm:prSet presAssocID="{7ABD7D81-D69D-4EEB-97E4-ABADB49149F0}" presName="ChildAccent" presStyleLbl="solidFgAcc1" presStyleIdx="1" presStyleCnt="2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</dgm:pt>
    <dgm:pt modelId="{1039EFD2-4BC9-4018-86CF-BA48CF1D938A}" type="pres">
      <dgm:prSet presAssocID="{7ABD7D81-D69D-4EEB-97E4-ABADB49149F0}" presName="Child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656BD08-A13D-44CA-A5C3-44AB39DB0108}" srcId="{189E4113-6E59-40A2-B034-DCDA607865EC}" destId="{7ABD7D81-D69D-4EEB-97E4-ABADB49149F0}" srcOrd="1" destOrd="0" parTransId="{C80EDC39-4D89-44A3-9CD8-7831B53FF8CC}" sibTransId="{6020D30C-1892-48F2-8664-7C42F5604BB7}"/>
    <dgm:cxn modelId="{99FE1961-863A-4EC9-9024-EBB0E345F726}" type="presOf" srcId="{7ABD7D81-D69D-4EEB-97E4-ABADB49149F0}" destId="{1039EFD2-4BC9-4018-86CF-BA48CF1D938A}" srcOrd="0" destOrd="0" presId="urn:microsoft.com/office/officeart/2008/layout/SquareAccentList"/>
    <dgm:cxn modelId="{DFBC7D67-8F1D-4170-9336-450945903C60}" type="presOf" srcId="{56BAFE8A-1CFC-4CEF-957A-530BAA91A185}" destId="{2401EB8C-1244-4EF2-A1BD-300F1C82AD7D}" srcOrd="0" destOrd="0" presId="urn:microsoft.com/office/officeart/2008/layout/SquareAccentList"/>
    <dgm:cxn modelId="{0CC95784-83E4-4EB4-843C-471C99F3DED9}" srcId="{56BAFE8A-1CFC-4CEF-957A-530BAA91A185}" destId="{189E4113-6E59-40A2-B034-DCDA607865EC}" srcOrd="0" destOrd="0" parTransId="{8C5AFC35-C3E3-46EC-AEC2-91787C84C142}" sibTransId="{A69CCDD4-76EE-46A9-962D-64041F045382}"/>
    <dgm:cxn modelId="{D6604B88-3325-4491-803C-47F29013A308}" type="presOf" srcId="{189E4113-6E59-40A2-B034-DCDA607865EC}" destId="{DC2679D3-EEAA-4508-A28B-58AA701E4AA1}" srcOrd="0" destOrd="0" presId="urn:microsoft.com/office/officeart/2008/layout/SquareAccentList"/>
    <dgm:cxn modelId="{634481A1-05E5-40D6-9348-D3B7D191ACC4}" type="presOf" srcId="{44E78568-7D85-414F-A67C-5617F223BE88}" destId="{94B2341E-A93F-471E-B13F-A1DDEDEFB893}" srcOrd="0" destOrd="0" presId="urn:microsoft.com/office/officeart/2008/layout/SquareAccentList"/>
    <dgm:cxn modelId="{6290F9AD-5AC5-4E47-BB17-324A64FE2FE2}" srcId="{189E4113-6E59-40A2-B034-DCDA607865EC}" destId="{44E78568-7D85-414F-A67C-5617F223BE88}" srcOrd="0" destOrd="0" parTransId="{74300FCB-FC64-442C-ACAC-215FAA0CA657}" sibTransId="{AA93938F-2004-49CC-96C0-9B642B7C527A}"/>
    <dgm:cxn modelId="{CC92ABFC-33B1-4E31-9BE1-7973DA131A86}" type="presParOf" srcId="{2401EB8C-1244-4EF2-A1BD-300F1C82AD7D}" destId="{D364FE26-3317-4FA1-9206-3805B78D5AA3}" srcOrd="0" destOrd="0" presId="urn:microsoft.com/office/officeart/2008/layout/SquareAccentList"/>
    <dgm:cxn modelId="{18635A47-14EB-4AB8-BC4C-D52FF982A8A0}" type="presParOf" srcId="{D364FE26-3317-4FA1-9206-3805B78D5AA3}" destId="{8F69A974-279B-4CB3-A9A5-CB581B028400}" srcOrd="0" destOrd="0" presId="urn:microsoft.com/office/officeart/2008/layout/SquareAccentList"/>
    <dgm:cxn modelId="{F46628C2-D31B-4961-BC0F-8E20FF0B1943}" type="presParOf" srcId="{8F69A974-279B-4CB3-A9A5-CB581B028400}" destId="{C336B288-95ED-422B-9D7C-4088DA055EC6}" srcOrd="0" destOrd="0" presId="urn:microsoft.com/office/officeart/2008/layout/SquareAccentList"/>
    <dgm:cxn modelId="{CB673672-FF62-4B8B-9FF0-9984F60C3B11}" type="presParOf" srcId="{8F69A974-279B-4CB3-A9A5-CB581B028400}" destId="{7D20E083-C612-43CF-8F6E-31205B2BCACC}" srcOrd="1" destOrd="0" presId="urn:microsoft.com/office/officeart/2008/layout/SquareAccentList"/>
    <dgm:cxn modelId="{12566B37-FE65-4AEC-8FEA-04ACB91D8DE2}" type="presParOf" srcId="{8F69A974-279B-4CB3-A9A5-CB581B028400}" destId="{DC2679D3-EEAA-4508-A28B-58AA701E4AA1}" srcOrd="2" destOrd="0" presId="urn:microsoft.com/office/officeart/2008/layout/SquareAccentList"/>
    <dgm:cxn modelId="{E401DF09-5B4D-486A-B1CF-1BF9DDFF4D8C}" type="presParOf" srcId="{D364FE26-3317-4FA1-9206-3805B78D5AA3}" destId="{69AF4626-A915-473A-A9C2-938F769986DF}" srcOrd="1" destOrd="0" presId="urn:microsoft.com/office/officeart/2008/layout/SquareAccentList"/>
    <dgm:cxn modelId="{937E4B7C-31F2-4C99-8CE0-930D81F8B630}" type="presParOf" srcId="{69AF4626-A915-473A-A9C2-938F769986DF}" destId="{66A87718-60F6-4739-A875-137EA5C4471D}" srcOrd="0" destOrd="0" presId="urn:microsoft.com/office/officeart/2008/layout/SquareAccentList"/>
    <dgm:cxn modelId="{FDCB4F2B-92E7-474D-AFCC-B02335A47856}" type="presParOf" srcId="{66A87718-60F6-4739-A875-137EA5C4471D}" destId="{3AED81D5-2C1C-43D6-9C79-426F93972D4B}" srcOrd="0" destOrd="0" presId="urn:microsoft.com/office/officeart/2008/layout/SquareAccentList"/>
    <dgm:cxn modelId="{C2720C41-406A-404C-8322-9366B039C147}" type="presParOf" srcId="{66A87718-60F6-4739-A875-137EA5C4471D}" destId="{94B2341E-A93F-471E-B13F-A1DDEDEFB893}" srcOrd="1" destOrd="0" presId="urn:microsoft.com/office/officeart/2008/layout/SquareAccentList"/>
    <dgm:cxn modelId="{37FDA9B1-F869-4B1A-A97D-44553721E9DB}" type="presParOf" srcId="{69AF4626-A915-473A-A9C2-938F769986DF}" destId="{FDEDD593-6204-45B8-822B-23A4DFAA46F4}" srcOrd="1" destOrd="0" presId="urn:microsoft.com/office/officeart/2008/layout/SquareAccentList"/>
    <dgm:cxn modelId="{502FBD12-0506-41BB-B0E9-5B2350B06BC8}" type="presParOf" srcId="{FDEDD593-6204-45B8-822B-23A4DFAA46F4}" destId="{77A88D26-E7C4-4C16-8D81-8659D573E29A}" srcOrd="0" destOrd="0" presId="urn:microsoft.com/office/officeart/2008/layout/SquareAccentList"/>
    <dgm:cxn modelId="{483AAE23-5C46-482F-BC5A-3B1555A0E431}" type="presParOf" srcId="{FDEDD593-6204-45B8-822B-23A4DFAA46F4}" destId="{1039EFD2-4BC9-4018-86CF-BA48CF1D938A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4E52E15-403C-45CB-9C0B-679488CA2601}" type="doc">
      <dgm:prSet loTypeId="urn:microsoft.com/office/officeart/2005/8/layout/pyramid2" loCatId="list" qsTypeId="urn:microsoft.com/office/officeart/2005/8/quickstyle/simple3" qsCatId="simple" csTypeId="urn:microsoft.com/office/officeart/2005/8/colors/accent1_2" csCatId="accent1" phldr="1"/>
      <dgm:spPr/>
    </dgm:pt>
    <dgm:pt modelId="{EB6287A0-6A74-4DD0-8A49-791AD4616DFE}">
      <dgm:prSet phldrT="[Text]"/>
      <dgm:spPr/>
      <dgm:t>
        <a:bodyPr/>
        <a:lstStyle/>
        <a:p>
          <a:r>
            <a:rPr lang="en-US" dirty="0"/>
            <a:t>Prevention</a:t>
          </a:r>
        </a:p>
      </dgm:t>
    </dgm:pt>
    <dgm:pt modelId="{1B96A8AE-9CD9-458B-BF50-31D854C0EDA8}" type="parTrans" cxnId="{F5BCAE0F-3A7F-4DCA-BA3B-6B8EF6DFB72D}">
      <dgm:prSet/>
      <dgm:spPr/>
      <dgm:t>
        <a:bodyPr/>
        <a:lstStyle/>
        <a:p>
          <a:endParaRPr lang="en-US"/>
        </a:p>
      </dgm:t>
    </dgm:pt>
    <dgm:pt modelId="{E4840734-419B-454B-8BAB-DCE241771242}" type="sibTrans" cxnId="{F5BCAE0F-3A7F-4DCA-BA3B-6B8EF6DFB72D}">
      <dgm:prSet/>
      <dgm:spPr/>
      <dgm:t>
        <a:bodyPr/>
        <a:lstStyle/>
        <a:p>
          <a:endParaRPr lang="en-US"/>
        </a:p>
      </dgm:t>
    </dgm:pt>
    <dgm:pt modelId="{047B2035-5916-4349-B3C2-EB71E569C1B2}">
      <dgm:prSet/>
      <dgm:spPr/>
      <dgm:t>
        <a:bodyPr/>
        <a:lstStyle/>
        <a:p>
          <a:r>
            <a:rPr lang="en-US" dirty="0"/>
            <a:t>Screening</a:t>
          </a:r>
        </a:p>
      </dgm:t>
    </dgm:pt>
    <dgm:pt modelId="{35C3842D-BBE0-4AFC-A58E-46D9E7E1FA42}" type="parTrans" cxnId="{F2E583B2-EC44-4A3B-886F-680324934448}">
      <dgm:prSet/>
      <dgm:spPr/>
      <dgm:t>
        <a:bodyPr/>
        <a:lstStyle/>
        <a:p>
          <a:endParaRPr lang="en-US"/>
        </a:p>
      </dgm:t>
    </dgm:pt>
    <dgm:pt modelId="{4AB3B0C9-A778-440B-8576-330697063850}" type="sibTrans" cxnId="{F2E583B2-EC44-4A3B-886F-680324934448}">
      <dgm:prSet/>
      <dgm:spPr/>
      <dgm:t>
        <a:bodyPr/>
        <a:lstStyle/>
        <a:p>
          <a:endParaRPr lang="en-US"/>
        </a:p>
      </dgm:t>
    </dgm:pt>
    <dgm:pt modelId="{7DDAAC37-42F7-46F4-A96C-8F171F889781}">
      <dgm:prSet/>
      <dgm:spPr/>
      <dgm:t>
        <a:bodyPr/>
        <a:lstStyle/>
        <a:p>
          <a:r>
            <a:rPr lang="en-US" dirty="0"/>
            <a:t>Case Management</a:t>
          </a:r>
        </a:p>
      </dgm:t>
    </dgm:pt>
    <dgm:pt modelId="{99D67DF7-2841-4F72-BD3B-F56CE23B8B7E}" type="parTrans" cxnId="{83B03D10-77D9-4DBE-8F48-52B649A0EF9F}">
      <dgm:prSet/>
      <dgm:spPr/>
      <dgm:t>
        <a:bodyPr/>
        <a:lstStyle/>
        <a:p>
          <a:endParaRPr lang="en-US"/>
        </a:p>
      </dgm:t>
    </dgm:pt>
    <dgm:pt modelId="{6923BA54-9FDF-49A1-B4A7-7D319A0DBEE5}" type="sibTrans" cxnId="{83B03D10-77D9-4DBE-8F48-52B649A0EF9F}">
      <dgm:prSet/>
      <dgm:spPr/>
      <dgm:t>
        <a:bodyPr/>
        <a:lstStyle/>
        <a:p>
          <a:endParaRPr lang="en-US"/>
        </a:p>
      </dgm:t>
    </dgm:pt>
    <dgm:pt modelId="{A51058DF-B030-41B8-A9EB-D9A10EB6E253}">
      <dgm:prSet/>
      <dgm:spPr/>
      <dgm:t>
        <a:bodyPr/>
        <a:lstStyle/>
        <a:p>
          <a:r>
            <a:rPr lang="en-US" dirty="0"/>
            <a:t>Health Services</a:t>
          </a:r>
        </a:p>
      </dgm:t>
    </dgm:pt>
    <dgm:pt modelId="{43CC7806-4E83-42CB-A3D0-51C7B87E18DC}" type="parTrans" cxnId="{DC8119DE-80D8-4750-AA6E-B32B5E57C57C}">
      <dgm:prSet/>
      <dgm:spPr/>
      <dgm:t>
        <a:bodyPr/>
        <a:lstStyle/>
        <a:p>
          <a:endParaRPr lang="en-US"/>
        </a:p>
      </dgm:t>
    </dgm:pt>
    <dgm:pt modelId="{21BC3B53-DFE6-47D2-8191-5B243D240979}" type="sibTrans" cxnId="{DC8119DE-80D8-4750-AA6E-B32B5E57C57C}">
      <dgm:prSet/>
      <dgm:spPr/>
      <dgm:t>
        <a:bodyPr/>
        <a:lstStyle/>
        <a:p>
          <a:endParaRPr lang="en-US"/>
        </a:p>
      </dgm:t>
    </dgm:pt>
    <dgm:pt modelId="{D06E0FF6-ACB1-4DA4-98CE-C7D79C176893}" type="pres">
      <dgm:prSet presAssocID="{44E52E15-403C-45CB-9C0B-679488CA2601}" presName="compositeShape" presStyleCnt="0">
        <dgm:presLayoutVars>
          <dgm:dir/>
          <dgm:resizeHandles/>
        </dgm:presLayoutVars>
      </dgm:prSet>
      <dgm:spPr/>
    </dgm:pt>
    <dgm:pt modelId="{8678EAFF-7216-47EB-8B6F-251FDFB22121}" type="pres">
      <dgm:prSet presAssocID="{44E52E15-403C-45CB-9C0B-679488CA2601}" presName="pyramid" presStyleLbl="node1" presStyleIdx="0" presStyleCnt="1"/>
      <dgm:spPr/>
    </dgm:pt>
    <dgm:pt modelId="{13D6C85C-CCE3-40E8-B8FC-BE4D7E9929C6}" type="pres">
      <dgm:prSet presAssocID="{44E52E15-403C-45CB-9C0B-679488CA2601}" presName="theList" presStyleCnt="0"/>
      <dgm:spPr/>
    </dgm:pt>
    <dgm:pt modelId="{CA47DCBC-E3C4-4901-8302-E9B7B29822E4}" type="pres">
      <dgm:prSet presAssocID="{EB6287A0-6A74-4DD0-8A49-791AD4616DFE}" presName="aNode" presStyleLbl="fgAcc1" presStyleIdx="0" presStyleCnt="4">
        <dgm:presLayoutVars>
          <dgm:bulletEnabled val="1"/>
        </dgm:presLayoutVars>
      </dgm:prSet>
      <dgm:spPr/>
    </dgm:pt>
    <dgm:pt modelId="{3C714B1E-8B69-411D-89D7-7364DC2787F8}" type="pres">
      <dgm:prSet presAssocID="{EB6287A0-6A74-4DD0-8A49-791AD4616DFE}" presName="aSpace" presStyleCnt="0"/>
      <dgm:spPr/>
    </dgm:pt>
    <dgm:pt modelId="{91D0BD8E-64A1-4FFD-BD39-5AE25DEA11B9}" type="pres">
      <dgm:prSet presAssocID="{047B2035-5916-4349-B3C2-EB71E569C1B2}" presName="aNode" presStyleLbl="fgAcc1" presStyleIdx="1" presStyleCnt="4">
        <dgm:presLayoutVars>
          <dgm:bulletEnabled val="1"/>
        </dgm:presLayoutVars>
      </dgm:prSet>
      <dgm:spPr/>
    </dgm:pt>
    <dgm:pt modelId="{4DC2C6AC-0C16-4ECB-8BA4-DABDC8DC8CCE}" type="pres">
      <dgm:prSet presAssocID="{047B2035-5916-4349-B3C2-EB71E569C1B2}" presName="aSpace" presStyleCnt="0"/>
      <dgm:spPr/>
    </dgm:pt>
    <dgm:pt modelId="{586AFD11-6B21-40A6-A59D-09FB667287F3}" type="pres">
      <dgm:prSet presAssocID="{7DDAAC37-42F7-46F4-A96C-8F171F889781}" presName="aNode" presStyleLbl="fgAcc1" presStyleIdx="2" presStyleCnt="4">
        <dgm:presLayoutVars>
          <dgm:bulletEnabled val="1"/>
        </dgm:presLayoutVars>
      </dgm:prSet>
      <dgm:spPr/>
    </dgm:pt>
    <dgm:pt modelId="{77A27061-F218-4EFA-AAAC-90A30287525F}" type="pres">
      <dgm:prSet presAssocID="{7DDAAC37-42F7-46F4-A96C-8F171F889781}" presName="aSpace" presStyleCnt="0"/>
      <dgm:spPr/>
    </dgm:pt>
    <dgm:pt modelId="{F6833215-1EF3-4FD8-8C5F-212B5A04AC2B}" type="pres">
      <dgm:prSet presAssocID="{A51058DF-B030-41B8-A9EB-D9A10EB6E253}" presName="aNode" presStyleLbl="fgAcc1" presStyleIdx="3" presStyleCnt="4">
        <dgm:presLayoutVars>
          <dgm:bulletEnabled val="1"/>
        </dgm:presLayoutVars>
      </dgm:prSet>
      <dgm:spPr/>
    </dgm:pt>
    <dgm:pt modelId="{77309E2B-5331-47E3-AF97-D644EF40C4B7}" type="pres">
      <dgm:prSet presAssocID="{A51058DF-B030-41B8-A9EB-D9A10EB6E253}" presName="aSpace" presStyleCnt="0"/>
      <dgm:spPr/>
    </dgm:pt>
  </dgm:ptLst>
  <dgm:cxnLst>
    <dgm:cxn modelId="{F5BCAE0F-3A7F-4DCA-BA3B-6B8EF6DFB72D}" srcId="{44E52E15-403C-45CB-9C0B-679488CA2601}" destId="{EB6287A0-6A74-4DD0-8A49-791AD4616DFE}" srcOrd="0" destOrd="0" parTransId="{1B96A8AE-9CD9-458B-BF50-31D854C0EDA8}" sibTransId="{E4840734-419B-454B-8BAB-DCE241771242}"/>
    <dgm:cxn modelId="{83B03D10-77D9-4DBE-8F48-52B649A0EF9F}" srcId="{44E52E15-403C-45CB-9C0B-679488CA2601}" destId="{7DDAAC37-42F7-46F4-A96C-8F171F889781}" srcOrd="2" destOrd="0" parTransId="{99D67DF7-2841-4F72-BD3B-F56CE23B8B7E}" sibTransId="{6923BA54-9FDF-49A1-B4A7-7D319A0DBEE5}"/>
    <dgm:cxn modelId="{40E75514-C979-4643-B934-D01ABD2B03FF}" type="presOf" srcId="{EB6287A0-6A74-4DD0-8A49-791AD4616DFE}" destId="{CA47DCBC-E3C4-4901-8302-E9B7B29822E4}" srcOrd="0" destOrd="0" presId="urn:microsoft.com/office/officeart/2005/8/layout/pyramid2"/>
    <dgm:cxn modelId="{F8B24226-F57E-426F-B15E-27FDDB12A03B}" type="presOf" srcId="{44E52E15-403C-45CB-9C0B-679488CA2601}" destId="{D06E0FF6-ACB1-4DA4-98CE-C7D79C176893}" srcOrd="0" destOrd="0" presId="urn:microsoft.com/office/officeart/2005/8/layout/pyramid2"/>
    <dgm:cxn modelId="{6EBA5744-C629-4AA0-A6DA-7DF2E9F81D38}" type="presOf" srcId="{7DDAAC37-42F7-46F4-A96C-8F171F889781}" destId="{586AFD11-6B21-40A6-A59D-09FB667287F3}" srcOrd="0" destOrd="0" presId="urn:microsoft.com/office/officeart/2005/8/layout/pyramid2"/>
    <dgm:cxn modelId="{EE650D71-1477-4315-9147-DC9E56A1FA7C}" type="presOf" srcId="{A51058DF-B030-41B8-A9EB-D9A10EB6E253}" destId="{F6833215-1EF3-4FD8-8C5F-212B5A04AC2B}" srcOrd="0" destOrd="0" presId="urn:microsoft.com/office/officeart/2005/8/layout/pyramid2"/>
    <dgm:cxn modelId="{F2E583B2-EC44-4A3B-886F-680324934448}" srcId="{44E52E15-403C-45CB-9C0B-679488CA2601}" destId="{047B2035-5916-4349-B3C2-EB71E569C1B2}" srcOrd="1" destOrd="0" parTransId="{35C3842D-BBE0-4AFC-A58E-46D9E7E1FA42}" sibTransId="{4AB3B0C9-A778-440B-8576-330697063850}"/>
    <dgm:cxn modelId="{D7FDA2D6-0F2E-4586-BFDA-CC9A41F0B71F}" type="presOf" srcId="{047B2035-5916-4349-B3C2-EB71E569C1B2}" destId="{91D0BD8E-64A1-4FFD-BD39-5AE25DEA11B9}" srcOrd="0" destOrd="0" presId="urn:microsoft.com/office/officeart/2005/8/layout/pyramid2"/>
    <dgm:cxn modelId="{DC8119DE-80D8-4750-AA6E-B32B5E57C57C}" srcId="{44E52E15-403C-45CB-9C0B-679488CA2601}" destId="{A51058DF-B030-41B8-A9EB-D9A10EB6E253}" srcOrd="3" destOrd="0" parTransId="{43CC7806-4E83-42CB-A3D0-51C7B87E18DC}" sibTransId="{21BC3B53-DFE6-47D2-8191-5B243D240979}"/>
    <dgm:cxn modelId="{48BEB627-8DB7-49AA-A79D-F6614ACCF1E3}" type="presParOf" srcId="{D06E0FF6-ACB1-4DA4-98CE-C7D79C176893}" destId="{8678EAFF-7216-47EB-8B6F-251FDFB22121}" srcOrd="0" destOrd="0" presId="urn:microsoft.com/office/officeart/2005/8/layout/pyramid2"/>
    <dgm:cxn modelId="{4A496BD1-23D6-4457-B4E0-FCBB6D43B97E}" type="presParOf" srcId="{D06E0FF6-ACB1-4DA4-98CE-C7D79C176893}" destId="{13D6C85C-CCE3-40E8-B8FC-BE4D7E9929C6}" srcOrd="1" destOrd="0" presId="urn:microsoft.com/office/officeart/2005/8/layout/pyramid2"/>
    <dgm:cxn modelId="{BF1C83EA-3247-4AC9-8E69-AFEAF3AE4B0C}" type="presParOf" srcId="{13D6C85C-CCE3-40E8-B8FC-BE4D7E9929C6}" destId="{CA47DCBC-E3C4-4901-8302-E9B7B29822E4}" srcOrd="0" destOrd="0" presId="urn:microsoft.com/office/officeart/2005/8/layout/pyramid2"/>
    <dgm:cxn modelId="{859B5A70-7E69-4CC2-B8D8-13CCFCD40063}" type="presParOf" srcId="{13D6C85C-CCE3-40E8-B8FC-BE4D7E9929C6}" destId="{3C714B1E-8B69-411D-89D7-7364DC2787F8}" srcOrd="1" destOrd="0" presId="urn:microsoft.com/office/officeart/2005/8/layout/pyramid2"/>
    <dgm:cxn modelId="{5F29E640-0936-4034-BEFE-297870D742FD}" type="presParOf" srcId="{13D6C85C-CCE3-40E8-B8FC-BE4D7E9929C6}" destId="{91D0BD8E-64A1-4FFD-BD39-5AE25DEA11B9}" srcOrd="2" destOrd="0" presId="urn:microsoft.com/office/officeart/2005/8/layout/pyramid2"/>
    <dgm:cxn modelId="{B06B090B-6DE3-46BC-B6AA-E6B0DBC51AFC}" type="presParOf" srcId="{13D6C85C-CCE3-40E8-B8FC-BE4D7E9929C6}" destId="{4DC2C6AC-0C16-4ECB-8BA4-DABDC8DC8CCE}" srcOrd="3" destOrd="0" presId="urn:microsoft.com/office/officeart/2005/8/layout/pyramid2"/>
    <dgm:cxn modelId="{D8790DDA-6B3C-477C-999B-628BB0E7546C}" type="presParOf" srcId="{13D6C85C-CCE3-40E8-B8FC-BE4D7E9929C6}" destId="{586AFD11-6B21-40A6-A59D-09FB667287F3}" srcOrd="4" destOrd="0" presId="urn:microsoft.com/office/officeart/2005/8/layout/pyramid2"/>
    <dgm:cxn modelId="{94CA497F-46CB-46CA-A4F0-AA1A1ADED238}" type="presParOf" srcId="{13D6C85C-CCE3-40E8-B8FC-BE4D7E9929C6}" destId="{77A27061-F218-4EFA-AAAC-90A30287525F}" srcOrd="5" destOrd="0" presId="urn:microsoft.com/office/officeart/2005/8/layout/pyramid2"/>
    <dgm:cxn modelId="{052A24C4-1087-4002-AF76-934FB2B5F6CE}" type="presParOf" srcId="{13D6C85C-CCE3-40E8-B8FC-BE4D7E9929C6}" destId="{F6833215-1EF3-4FD8-8C5F-212B5A04AC2B}" srcOrd="6" destOrd="0" presId="urn:microsoft.com/office/officeart/2005/8/layout/pyramid2"/>
    <dgm:cxn modelId="{D069CD74-8580-43B7-B9D2-A4C44B5F5077}" type="presParOf" srcId="{13D6C85C-CCE3-40E8-B8FC-BE4D7E9929C6}" destId="{77309E2B-5331-47E3-AF97-D644EF40C4B7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19A94C3-A069-49AF-BFD8-D5C876A5FAA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353CD2-94EE-4567-ACFA-B81A85623838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Frerot</a:t>
          </a:r>
          <a:r>
            <a:rPr lang="en-US" dirty="0"/>
            <a:t> et.al, 2018</a:t>
          </a:r>
        </a:p>
      </dgm:t>
    </dgm:pt>
    <dgm:pt modelId="{79BD9E2A-89CF-4678-AAD5-2FE44BF3F066}" type="parTrans" cxnId="{A3630A16-2F88-442E-BC3C-A1AFBE2889F5}">
      <dgm:prSet/>
      <dgm:spPr/>
      <dgm:t>
        <a:bodyPr/>
        <a:lstStyle/>
        <a:p>
          <a:endParaRPr lang="en-US"/>
        </a:p>
      </dgm:t>
    </dgm:pt>
    <dgm:pt modelId="{03F38E17-152E-477F-B1A4-3C64051CBB38}" type="sibTrans" cxnId="{A3630A16-2F88-442E-BC3C-A1AFBE2889F5}">
      <dgm:prSet/>
      <dgm:spPr/>
      <dgm:t>
        <a:bodyPr/>
        <a:lstStyle/>
        <a:p>
          <a:endParaRPr lang="en-US"/>
        </a:p>
      </dgm:t>
    </dgm:pt>
    <dgm:pt modelId="{71E51AD0-A55A-469C-8F94-A9695BC2EACB}">
      <dgm:prSet phldrT="[Text]"/>
      <dgm:spPr/>
      <dgm:t>
        <a:bodyPr/>
        <a:lstStyle/>
        <a:p>
          <a:r>
            <a:rPr lang="en-US" dirty="0"/>
            <a:t> Increased usage of the terms </a:t>
          </a:r>
          <a:r>
            <a:rPr lang="en-US" dirty="0">
              <a:solidFill>
                <a:srgbClr val="C00000"/>
              </a:solidFill>
            </a:rPr>
            <a:t>“control” </a:t>
          </a:r>
          <a:r>
            <a:rPr lang="en-US" dirty="0"/>
            <a:t>and </a:t>
          </a:r>
          <a:r>
            <a:rPr lang="en-US" dirty="0">
              <a:solidFill>
                <a:srgbClr val="C00000"/>
              </a:solidFill>
            </a:rPr>
            <a:t>“health” </a:t>
          </a:r>
          <a:r>
            <a:rPr lang="en-US" dirty="0"/>
            <a:t>was found in definitions of epidemiology from 1978 to 2017</a:t>
          </a:r>
        </a:p>
      </dgm:t>
    </dgm:pt>
    <dgm:pt modelId="{6606CED0-81A8-46BB-9D8B-143BF2DC6D86}" type="parTrans" cxnId="{7E2AE9E1-ED85-4713-B091-C3635646A16B}">
      <dgm:prSet/>
      <dgm:spPr/>
      <dgm:t>
        <a:bodyPr/>
        <a:lstStyle/>
        <a:p>
          <a:endParaRPr lang="en-US"/>
        </a:p>
      </dgm:t>
    </dgm:pt>
    <dgm:pt modelId="{E5069B95-EBB2-4F31-9AAD-CF8D6B149A20}" type="sibTrans" cxnId="{7E2AE9E1-ED85-4713-B091-C3635646A16B}">
      <dgm:prSet/>
      <dgm:spPr/>
      <dgm:t>
        <a:bodyPr/>
        <a:lstStyle/>
        <a:p>
          <a:endParaRPr lang="en-US"/>
        </a:p>
      </dgm:t>
    </dgm:pt>
    <dgm:pt modelId="{2AC5E975-A79F-402C-A4CB-7059DA561FE1}">
      <dgm:prSet phldrT="[Text]"/>
      <dgm:spPr/>
      <dgm:t>
        <a:bodyPr/>
        <a:lstStyle/>
        <a:p>
          <a:r>
            <a:rPr lang="en-US" dirty="0"/>
            <a:t>Term </a:t>
          </a:r>
          <a:r>
            <a:rPr lang="en-US" dirty="0">
              <a:solidFill>
                <a:srgbClr val="C00000"/>
              </a:solidFill>
            </a:rPr>
            <a:t>“population” </a:t>
          </a:r>
          <a:r>
            <a:rPr lang="en-US" dirty="0"/>
            <a:t>is the most frequent appearance</a:t>
          </a:r>
        </a:p>
      </dgm:t>
    </dgm:pt>
    <dgm:pt modelId="{F24B991B-09B8-455B-BB50-7A6339A5DA9B}" type="parTrans" cxnId="{F8C6FDEA-F242-4E8C-893F-EE518101290B}">
      <dgm:prSet/>
      <dgm:spPr/>
      <dgm:t>
        <a:bodyPr/>
        <a:lstStyle/>
        <a:p>
          <a:endParaRPr lang="en-US"/>
        </a:p>
      </dgm:t>
    </dgm:pt>
    <dgm:pt modelId="{29DCE910-EDF1-445C-9F12-EDA331018442}" type="sibTrans" cxnId="{F8C6FDEA-F242-4E8C-893F-EE518101290B}">
      <dgm:prSet/>
      <dgm:spPr/>
      <dgm:t>
        <a:bodyPr/>
        <a:lstStyle/>
        <a:p>
          <a:endParaRPr lang="en-US"/>
        </a:p>
      </dgm:t>
    </dgm:pt>
    <dgm:pt modelId="{3083AB32-36BE-4434-89C8-A9FCBC38295E}" type="pres">
      <dgm:prSet presAssocID="{D19A94C3-A069-49AF-BFD8-D5C876A5FAAB}" presName="Name0" presStyleCnt="0">
        <dgm:presLayoutVars>
          <dgm:dir/>
          <dgm:animLvl val="lvl"/>
          <dgm:resizeHandles val="exact"/>
        </dgm:presLayoutVars>
      </dgm:prSet>
      <dgm:spPr/>
    </dgm:pt>
    <dgm:pt modelId="{293E6D5A-55E8-4422-B06D-94F17596B1AA}" type="pres">
      <dgm:prSet presAssocID="{B4353CD2-94EE-4567-ACFA-B81A85623838}" presName="linNode" presStyleCnt="0"/>
      <dgm:spPr/>
    </dgm:pt>
    <dgm:pt modelId="{61C2DE9B-8935-4532-BCCD-ACC2AC8DD0BB}" type="pres">
      <dgm:prSet presAssocID="{B4353CD2-94EE-4567-ACFA-B81A85623838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054A9755-D44C-49E0-8DB6-C28F816A8B28}" type="pres">
      <dgm:prSet presAssocID="{B4353CD2-94EE-4567-ACFA-B81A85623838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A3630A16-2F88-442E-BC3C-A1AFBE2889F5}" srcId="{D19A94C3-A069-49AF-BFD8-D5C876A5FAAB}" destId="{B4353CD2-94EE-4567-ACFA-B81A85623838}" srcOrd="0" destOrd="0" parTransId="{79BD9E2A-89CF-4678-AAD5-2FE44BF3F066}" sibTransId="{03F38E17-152E-477F-B1A4-3C64051CBB38}"/>
    <dgm:cxn modelId="{A5894865-9A28-4938-BE25-1729A207D0AF}" type="presOf" srcId="{D19A94C3-A069-49AF-BFD8-D5C876A5FAAB}" destId="{3083AB32-36BE-4434-89C8-A9FCBC38295E}" srcOrd="0" destOrd="0" presId="urn:microsoft.com/office/officeart/2005/8/layout/vList5"/>
    <dgm:cxn modelId="{E5195B72-C78E-4BF3-B11D-0EBB9267B5CB}" type="presOf" srcId="{B4353CD2-94EE-4567-ACFA-B81A85623838}" destId="{61C2DE9B-8935-4532-BCCD-ACC2AC8DD0BB}" srcOrd="0" destOrd="0" presId="urn:microsoft.com/office/officeart/2005/8/layout/vList5"/>
    <dgm:cxn modelId="{63DE5998-B773-4588-A05A-00B67CE98BF4}" type="presOf" srcId="{2AC5E975-A79F-402C-A4CB-7059DA561FE1}" destId="{054A9755-D44C-49E0-8DB6-C28F816A8B28}" srcOrd="0" destOrd="1" presId="urn:microsoft.com/office/officeart/2005/8/layout/vList5"/>
    <dgm:cxn modelId="{C3CB54CB-8478-4734-A256-178DEBDE5155}" type="presOf" srcId="{71E51AD0-A55A-469C-8F94-A9695BC2EACB}" destId="{054A9755-D44C-49E0-8DB6-C28F816A8B28}" srcOrd="0" destOrd="0" presId="urn:microsoft.com/office/officeart/2005/8/layout/vList5"/>
    <dgm:cxn modelId="{7E2AE9E1-ED85-4713-B091-C3635646A16B}" srcId="{B4353CD2-94EE-4567-ACFA-B81A85623838}" destId="{71E51AD0-A55A-469C-8F94-A9695BC2EACB}" srcOrd="0" destOrd="0" parTransId="{6606CED0-81A8-46BB-9D8B-143BF2DC6D86}" sibTransId="{E5069B95-EBB2-4F31-9AAD-CF8D6B149A20}"/>
    <dgm:cxn modelId="{F8C6FDEA-F242-4E8C-893F-EE518101290B}" srcId="{B4353CD2-94EE-4567-ACFA-B81A85623838}" destId="{2AC5E975-A79F-402C-A4CB-7059DA561FE1}" srcOrd="1" destOrd="0" parTransId="{F24B991B-09B8-455B-BB50-7A6339A5DA9B}" sibTransId="{29DCE910-EDF1-445C-9F12-EDA331018442}"/>
    <dgm:cxn modelId="{0593B17B-359C-4D7E-A3E5-65A2F6CA1703}" type="presParOf" srcId="{3083AB32-36BE-4434-89C8-A9FCBC38295E}" destId="{293E6D5A-55E8-4422-B06D-94F17596B1AA}" srcOrd="0" destOrd="0" presId="urn:microsoft.com/office/officeart/2005/8/layout/vList5"/>
    <dgm:cxn modelId="{069BEA05-E767-48A8-81A4-05EAC4771808}" type="presParOf" srcId="{293E6D5A-55E8-4422-B06D-94F17596B1AA}" destId="{61C2DE9B-8935-4532-BCCD-ACC2AC8DD0BB}" srcOrd="0" destOrd="0" presId="urn:microsoft.com/office/officeart/2005/8/layout/vList5"/>
    <dgm:cxn modelId="{8E95F9F7-D895-400B-8B50-00854D2E268A}" type="presParOf" srcId="{293E6D5A-55E8-4422-B06D-94F17596B1AA}" destId="{054A9755-D44C-49E0-8DB6-C28F816A8B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ED96D61-112C-42D5-B06D-8506E9A15AEC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BB0579-2628-44F2-A3D9-ABD9F2EF893A}">
      <dgm:prSet phldrT="[Text]"/>
      <dgm:spPr/>
      <dgm:t>
        <a:bodyPr anchor="ctr"/>
        <a:lstStyle/>
        <a:p>
          <a:r>
            <a:rPr lang="en-US" dirty="0"/>
            <a:t>Related to Cancer Prevention, Epidemiology used to Identify high risk population</a:t>
          </a:r>
        </a:p>
      </dgm:t>
    </dgm:pt>
    <dgm:pt modelId="{1F4362AB-C1DD-43B8-95A7-EAB93234EB5D}" type="parTrans" cxnId="{83592C44-D623-4634-876C-C17E8E01DD49}">
      <dgm:prSet/>
      <dgm:spPr/>
      <dgm:t>
        <a:bodyPr/>
        <a:lstStyle/>
        <a:p>
          <a:endParaRPr lang="en-US"/>
        </a:p>
      </dgm:t>
    </dgm:pt>
    <dgm:pt modelId="{45FCF206-96DA-42DC-95D3-0B6AF3381430}" type="sibTrans" cxnId="{83592C44-D623-4634-876C-C17E8E01DD49}">
      <dgm:prSet/>
      <dgm:spPr/>
      <dgm:t>
        <a:bodyPr/>
        <a:lstStyle/>
        <a:p>
          <a:endParaRPr lang="en-US"/>
        </a:p>
      </dgm:t>
    </dgm:pt>
    <dgm:pt modelId="{28CCB04C-26F4-4919-B4A8-679299E1FBB0}">
      <dgm:prSet phldrT="[Text]"/>
      <dgm:spPr/>
      <dgm:t>
        <a:bodyPr/>
        <a:lstStyle/>
        <a:p>
          <a:r>
            <a:rPr lang="en-US" dirty="0"/>
            <a:t>First: </a:t>
          </a:r>
        </a:p>
        <a:p>
          <a:r>
            <a:rPr lang="en-US" dirty="0"/>
            <a:t>Preventing the disease</a:t>
          </a:r>
        </a:p>
      </dgm:t>
    </dgm:pt>
    <dgm:pt modelId="{B2421810-3BCC-41A6-8E2E-C43042F72562}" type="parTrans" cxnId="{16714FDD-C101-4DA1-96FF-C8108044D799}">
      <dgm:prSet/>
      <dgm:spPr/>
      <dgm:t>
        <a:bodyPr/>
        <a:lstStyle/>
        <a:p>
          <a:endParaRPr lang="en-US"/>
        </a:p>
      </dgm:t>
    </dgm:pt>
    <dgm:pt modelId="{6BCEB895-CEA4-46BA-B88E-3A04EFECAE15}" type="sibTrans" cxnId="{16714FDD-C101-4DA1-96FF-C8108044D799}">
      <dgm:prSet/>
      <dgm:spPr/>
      <dgm:t>
        <a:bodyPr/>
        <a:lstStyle/>
        <a:p>
          <a:endParaRPr lang="en-US"/>
        </a:p>
      </dgm:t>
    </dgm:pt>
    <dgm:pt modelId="{0DC8A41A-3B50-4172-B4B2-E6AE37A5B998}">
      <dgm:prSet/>
      <dgm:spPr/>
      <dgm:t>
        <a:bodyPr/>
        <a:lstStyle/>
        <a:p>
          <a:r>
            <a:rPr lang="en-US" dirty="0"/>
            <a:t>Second:</a:t>
          </a:r>
        </a:p>
        <a:p>
          <a:r>
            <a:rPr lang="en-US" dirty="0"/>
            <a:t>Early Diagnosis</a:t>
          </a:r>
        </a:p>
        <a:p>
          <a:r>
            <a:rPr lang="en-US" dirty="0"/>
            <a:t>Prompt Treatment</a:t>
          </a:r>
        </a:p>
      </dgm:t>
    </dgm:pt>
    <dgm:pt modelId="{29891463-6ADF-444C-8A3E-EFB3031DC23E}" type="parTrans" cxnId="{E537368F-3A94-46C7-A70C-63F40BD4C5E6}">
      <dgm:prSet/>
      <dgm:spPr/>
      <dgm:t>
        <a:bodyPr/>
        <a:lstStyle/>
        <a:p>
          <a:endParaRPr lang="en-US"/>
        </a:p>
      </dgm:t>
    </dgm:pt>
    <dgm:pt modelId="{6F22583B-590F-40A3-9071-42F4A21CDA55}" type="sibTrans" cxnId="{E537368F-3A94-46C7-A70C-63F40BD4C5E6}">
      <dgm:prSet/>
      <dgm:spPr/>
      <dgm:t>
        <a:bodyPr/>
        <a:lstStyle/>
        <a:p>
          <a:endParaRPr lang="en-US"/>
        </a:p>
      </dgm:t>
    </dgm:pt>
    <dgm:pt modelId="{22101FE7-87B6-4EA9-B58D-9EE001334B92}" type="pres">
      <dgm:prSet presAssocID="{5ED96D61-112C-42D5-B06D-8506E9A15AEC}" presName="vert0" presStyleCnt="0">
        <dgm:presLayoutVars>
          <dgm:dir/>
          <dgm:animOne val="branch"/>
          <dgm:animLvl val="lvl"/>
        </dgm:presLayoutVars>
      </dgm:prSet>
      <dgm:spPr/>
    </dgm:pt>
    <dgm:pt modelId="{43B3A003-6DE3-475F-A680-B8F6DEFF5467}" type="pres">
      <dgm:prSet presAssocID="{F8BB0579-2628-44F2-A3D9-ABD9F2EF893A}" presName="thickLine" presStyleLbl="alignNode1" presStyleIdx="0" presStyleCnt="1"/>
      <dgm:spPr/>
    </dgm:pt>
    <dgm:pt modelId="{321A5A39-2B1E-44E9-A38F-BA7BC723519C}" type="pres">
      <dgm:prSet presAssocID="{F8BB0579-2628-44F2-A3D9-ABD9F2EF893A}" presName="horz1" presStyleCnt="0"/>
      <dgm:spPr/>
    </dgm:pt>
    <dgm:pt modelId="{4895B251-AB2D-4481-9597-EA1448E431D1}" type="pres">
      <dgm:prSet presAssocID="{F8BB0579-2628-44F2-A3D9-ABD9F2EF893A}" presName="tx1" presStyleLbl="revTx" presStyleIdx="0" presStyleCnt="3"/>
      <dgm:spPr/>
    </dgm:pt>
    <dgm:pt modelId="{637E5B36-0198-466B-96D1-B8CA7C00517F}" type="pres">
      <dgm:prSet presAssocID="{F8BB0579-2628-44F2-A3D9-ABD9F2EF893A}" presName="vert1" presStyleCnt="0"/>
      <dgm:spPr/>
    </dgm:pt>
    <dgm:pt modelId="{F4B9A94E-3073-44EF-B349-A379DE3BA122}" type="pres">
      <dgm:prSet presAssocID="{28CCB04C-26F4-4919-B4A8-679299E1FBB0}" presName="vertSpace2a" presStyleCnt="0"/>
      <dgm:spPr/>
    </dgm:pt>
    <dgm:pt modelId="{A28C2A07-D88D-4CF4-B5A8-39CBF14FD8EB}" type="pres">
      <dgm:prSet presAssocID="{28CCB04C-26F4-4919-B4A8-679299E1FBB0}" presName="horz2" presStyleCnt="0"/>
      <dgm:spPr/>
    </dgm:pt>
    <dgm:pt modelId="{55ED9AE9-E3D6-42E3-9CEC-C7A29F8D9894}" type="pres">
      <dgm:prSet presAssocID="{28CCB04C-26F4-4919-B4A8-679299E1FBB0}" presName="horzSpace2" presStyleCnt="0"/>
      <dgm:spPr/>
    </dgm:pt>
    <dgm:pt modelId="{E0458A93-5DCE-48B1-A04E-BA047B3931C5}" type="pres">
      <dgm:prSet presAssocID="{28CCB04C-26F4-4919-B4A8-679299E1FBB0}" presName="tx2" presStyleLbl="revTx" presStyleIdx="1" presStyleCnt="3"/>
      <dgm:spPr/>
    </dgm:pt>
    <dgm:pt modelId="{BF33745B-455B-4E26-868A-F067EAAF96D1}" type="pres">
      <dgm:prSet presAssocID="{28CCB04C-26F4-4919-B4A8-679299E1FBB0}" presName="vert2" presStyleCnt="0"/>
      <dgm:spPr/>
    </dgm:pt>
    <dgm:pt modelId="{B68E5E5B-87A4-4C2A-AAD7-ABD8B0B4CD90}" type="pres">
      <dgm:prSet presAssocID="{28CCB04C-26F4-4919-B4A8-679299E1FBB0}" presName="thinLine2b" presStyleLbl="callout" presStyleIdx="0" presStyleCnt="2"/>
      <dgm:spPr/>
    </dgm:pt>
    <dgm:pt modelId="{222CE8B0-2DBE-468E-8DE9-872F646C6B53}" type="pres">
      <dgm:prSet presAssocID="{28CCB04C-26F4-4919-B4A8-679299E1FBB0}" presName="vertSpace2b" presStyleCnt="0"/>
      <dgm:spPr/>
    </dgm:pt>
    <dgm:pt modelId="{4297F333-155C-4DB9-A847-DEA72FAEAB3E}" type="pres">
      <dgm:prSet presAssocID="{0DC8A41A-3B50-4172-B4B2-E6AE37A5B998}" presName="horz2" presStyleCnt="0"/>
      <dgm:spPr/>
    </dgm:pt>
    <dgm:pt modelId="{873085F8-3FA1-4D0F-81AB-E984F5BD7D24}" type="pres">
      <dgm:prSet presAssocID="{0DC8A41A-3B50-4172-B4B2-E6AE37A5B998}" presName="horzSpace2" presStyleCnt="0"/>
      <dgm:spPr/>
    </dgm:pt>
    <dgm:pt modelId="{1DAF5D73-C804-4DD3-9C43-DD0F0E9B81FE}" type="pres">
      <dgm:prSet presAssocID="{0DC8A41A-3B50-4172-B4B2-E6AE37A5B998}" presName="tx2" presStyleLbl="revTx" presStyleIdx="2" presStyleCnt="3"/>
      <dgm:spPr/>
    </dgm:pt>
    <dgm:pt modelId="{6CED1B86-40B4-4196-B76A-EA54AA4D240F}" type="pres">
      <dgm:prSet presAssocID="{0DC8A41A-3B50-4172-B4B2-E6AE37A5B998}" presName="vert2" presStyleCnt="0"/>
      <dgm:spPr/>
    </dgm:pt>
    <dgm:pt modelId="{7A184FA1-CB94-4291-937E-C11AE0509ECB}" type="pres">
      <dgm:prSet presAssocID="{0DC8A41A-3B50-4172-B4B2-E6AE37A5B998}" presName="thinLine2b" presStyleLbl="callout" presStyleIdx="1" presStyleCnt="2"/>
      <dgm:spPr/>
    </dgm:pt>
    <dgm:pt modelId="{55C1FDAA-2241-4D4C-83C0-77312E961192}" type="pres">
      <dgm:prSet presAssocID="{0DC8A41A-3B50-4172-B4B2-E6AE37A5B998}" presName="vertSpace2b" presStyleCnt="0"/>
      <dgm:spPr/>
    </dgm:pt>
  </dgm:ptLst>
  <dgm:cxnLst>
    <dgm:cxn modelId="{4AF85E0D-E731-471F-A2E1-D9F9563BF35B}" type="presOf" srcId="{F8BB0579-2628-44F2-A3D9-ABD9F2EF893A}" destId="{4895B251-AB2D-4481-9597-EA1448E431D1}" srcOrd="0" destOrd="0" presId="urn:microsoft.com/office/officeart/2008/layout/LinedList"/>
    <dgm:cxn modelId="{15496413-8BEB-48FF-B4CC-D3F385E46A24}" type="presOf" srcId="{5ED96D61-112C-42D5-B06D-8506E9A15AEC}" destId="{22101FE7-87B6-4EA9-B58D-9EE001334B92}" srcOrd="0" destOrd="0" presId="urn:microsoft.com/office/officeart/2008/layout/LinedList"/>
    <dgm:cxn modelId="{83592C44-D623-4634-876C-C17E8E01DD49}" srcId="{5ED96D61-112C-42D5-B06D-8506E9A15AEC}" destId="{F8BB0579-2628-44F2-A3D9-ABD9F2EF893A}" srcOrd="0" destOrd="0" parTransId="{1F4362AB-C1DD-43B8-95A7-EAB93234EB5D}" sibTransId="{45FCF206-96DA-42DC-95D3-0B6AF3381430}"/>
    <dgm:cxn modelId="{51C7E150-3C06-46BD-9B7E-71575555AE51}" type="presOf" srcId="{0DC8A41A-3B50-4172-B4B2-E6AE37A5B998}" destId="{1DAF5D73-C804-4DD3-9C43-DD0F0E9B81FE}" srcOrd="0" destOrd="0" presId="urn:microsoft.com/office/officeart/2008/layout/LinedList"/>
    <dgm:cxn modelId="{E537368F-3A94-46C7-A70C-63F40BD4C5E6}" srcId="{F8BB0579-2628-44F2-A3D9-ABD9F2EF893A}" destId="{0DC8A41A-3B50-4172-B4B2-E6AE37A5B998}" srcOrd="1" destOrd="0" parTransId="{29891463-6ADF-444C-8A3E-EFB3031DC23E}" sibTransId="{6F22583B-590F-40A3-9071-42F4A21CDA55}"/>
    <dgm:cxn modelId="{16714FDD-C101-4DA1-96FF-C8108044D799}" srcId="{F8BB0579-2628-44F2-A3D9-ABD9F2EF893A}" destId="{28CCB04C-26F4-4919-B4A8-679299E1FBB0}" srcOrd="0" destOrd="0" parTransId="{B2421810-3BCC-41A6-8E2E-C43042F72562}" sibTransId="{6BCEB895-CEA4-46BA-B88E-3A04EFECAE15}"/>
    <dgm:cxn modelId="{FA80AFE1-C47D-4C59-9C69-53630CC4F8A9}" type="presOf" srcId="{28CCB04C-26F4-4919-B4A8-679299E1FBB0}" destId="{E0458A93-5DCE-48B1-A04E-BA047B3931C5}" srcOrd="0" destOrd="0" presId="urn:microsoft.com/office/officeart/2008/layout/LinedList"/>
    <dgm:cxn modelId="{A9361339-0F0B-4361-8F8F-5D9D8CE09D7C}" type="presParOf" srcId="{22101FE7-87B6-4EA9-B58D-9EE001334B92}" destId="{43B3A003-6DE3-475F-A680-B8F6DEFF5467}" srcOrd="0" destOrd="0" presId="urn:microsoft.com/office/officeart/2008/layout/LinedList"/>
    <dgm:cxn modelId="{6EA85CC2-04C0-4F6B-943F-3A3654888D60}" type="presParOf" srcId="{22101FE7-87B6-4EA9-B58D-9EE001334B92}" destId="{321A5A39-2B1E-44E9-A38F-BA7BC723519C}" srcOrd="1" destOrd="0" presId="urn:microsoft.com/office/officeart/2008/layout/LinedList"/>
    <dgm:cxn modelId="{CBC71BAE-55C3-4235-A1A4-88BBA5A9FFA5}" type="presParOf" srcId="{321A5A39-2B1E-44E9-A38F-BA7BC723519C}" destId="{4895B251-AB2D-4481-9597-EA1448E431D1}" srcOrd="0" destOrd="0" presId="urn:microsoft.com/office/officeart/2008/layout/LinedList"/>
    <dgm:cxn modelId="{7C7E7DD8-91F0-450E-A703-0128234539E3}" type="presParOf" srcId="{321A5A39-2B1E-44E9-A38F-BA7BC723519C}" destId="{637E5B36-0198-466B-96D1-B8CA7C00517F}" srcOrd="1" destOrd="0" presId="urn:microsoft.com/office/officeart/2008/layout/LinedList"/>
    <dgm:cxn modelId="{2F41DC43-C6EA-47F3-A504-7B78A4F8EB03}" type="presParOf" srcId="{637E5B36-0198-466B-96D1-B8CA7C00517F}" destId="{F4B9A94E-3073-44EF-B349-A379DE3BA122}" srcOrd="0" destOrd="0" presId="urn:microsoft.com/office/officeart/2008/layout/LinedList"/>
    <dgm:cxn modelId="{9807C209-D3BF-487D-B8A1-CE82018715C2}" type="presParOf" srcId="{637E5B36-0198-466B-96D1-B8CA7C00517F}" destId="{A28C2A07-D88D-4CF4-B5A8-39CBF14FD8EB}" srcOrd="1" destOrd="0" presId="urn:microsoft.com/office/officeart/2008/layout/LinedList"/>
    <dgm:cxn modelId="{0A83DA97-2D4E-4004-86F1-2781076E49ED}" type="presParOf" srcId="{A28C2A07-D88D-4CF4-B5A8-39CBF14FD8EB}" destId="{55ED9AE9-E3D6-42E3-9CEC-C7A29F8D9894}" srcOrd="0" destOrd="0" presId="urn:microsoft.com/office/officeart/2008/layout/LinedList"/>
    <dgm:cxn modelId="{93B157AC-871E-48CD-AE8C-CCF8E1A6CD39}" type="presParOf" srcId="{A28C2A07-D88D-4CF4-B5A8-39CBF14FD8EB}" destId="{E0458A93-5DCE-48B1-A04E-BA047B3931C5}" srcOrd="1" destOrd="0" presId="urn:microsoft.com/office/officeart/2008/layout/LinedList"/>
    <dgm:cxn modelId="{ED3A6E90-406E-438A-8541-C4468817B923}" type="presParOf" srcId="{A28C2A07-D88D-4CF4-B5A8-39CBF14FD8EB}" destId="{BF33745B-455B-4E26-868A-F067EAAF96D1}" srcOrd="2" destOrd="0" presId="urn:microsoft.com/office/officeart/2008/layout/LinedList"/>
    <dgm:cxn modelId="{C5B91DE2-289B-43B8-BB2B-9633BBEA7E56}" type="presParOf" srcId="{637E5B36-0198-466B-96D1-B8CA7C00517F}" destId="{B68E5E5B-87A4-4C2A-AAD7-ABD8B0B4CD90}" srcOrd="2" destOrd="0" presId="urn:microsoft.com/office/officeart/2008/layout/LinedList"/>
    <dgm:cxn modelId="{05496485-D6DD-4FB3-B371-00948EDB96CE}" type="presParOf" srcId="{637E5B36-0198-466B-96D1-B8CA7C00517F}" destId="{222CE8B0-2DBE-468E-8DE9-872F646C6B53}" srcOrd="3" destOrd="0" presId="urn:microsoft.com/office/officeart/2008/layout/LinedList"/>
    <dgm:cxn modelId="{3ED50883-747D-45DA-A6AE-AD8D99E98BF4}" type="presParOf" srcId="{637E5B36-0198-466B-96D1-B8CA7C00517F}" destId="{4297F333-155C-4DB9-A847-DEA72FAEAB3E}" srcOrd="4" destOrd="0" presId="urn:microsoft.com/office/officeart/2008/layout/LinedList"/>
    <dgm:cxn modelId="{3B42A3C7-EEC4-450B-A96E-6164BD3013A5}" type="presParOf" srcId="{4297F333-155C-4DB9-A847-DEA72FAEAB3E}" destId="{873085F8-3FA1-4D0F-81AB-E984F5BD7D24}" srcOrd="0" destOrd="0" presId="urn:microsoft.com/office/officeart/2008/layout/LinedList"/>
    <dgm:cxn modelId="{EBECDAB6-18B5-410F-AF99-73C4AADFCFFE}" type="presParOf" srcId="{4297F333-155C-4DB9-A847-DEA72FAEAB3E}" destId="{1DAF5D73-C804-4DD3-9C43-DD0F0E9B81FE}" srcOrd="1" destOrd="0" presId="urn:microsoft.com/office/officeart/2008/layout/LinedList"/>
    <dgm:cxn modelId="{F743338F-F9F8-4005-A171-E53E6C87771E}" type="presParOf" srcId="{4297F333-155C-4DB9-A847-DEA72FAEAB3E}" destId="{6CED1B86-40B4-4196-B76A-EA54AA4D240F}" srcOrd="2" destOrd="0" presId="urn:microsoft.com/office/officeart/2008/layout/LinedList"/>
    <dgm:cxn modelId="{2D956F25-4F2D-4B0B-B747-817A80C17130}" type="presParOf" srcId="{637E5B36-0198-466B-96D1-B8CA7C00517F}" destId="{7A184FA1-CB94-4291-937E-C11AE0509ECB}" srcOrd="5" destOrd="0" presId="urn:microsoft.com/office/officeart/2008/layout/LinedList"/>
    <dgm:cxn modelId="{D3D88938-7A65-4D9E-AA92-870FB0E8CD68}" type="presParOf" srcId="{637E5B36-0198-466B-96D1-B8CA7C00517F}" destId="{55C1FDAA-2241-4D4C-83C0-77312E961192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3969701-747B-4956-A1AF-6911E86AF826}" type="doc">
      <dgm:prSet loTypeId="urn:microsoft.com/office/officeart/2005/8/layout/default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C624F451-E215-4E4E-A7B5-A990444D18A8}">
      <dgm:prSet phldrT="[Text]"/>
      <dgm:spPr/>
      <dgm:t>
        <a:bodyPr/>
        <a:lstStyle/>
        <a:p>
          <a:r>
            <a:rPr lang="en-US" dirty="0"/>
            <a:t>Tobacco and Alcohol Taxes</a:t>
          </a:r>
        </a:p>
      </dgm:t>
    </dgm:pt>
    <dgm:pt modelId="{A4A9A860-5133-4C42-BD69-256DE773F07A}" type="parTrans" cxnId="{9F939853-E734-4F22-97C0-78EA8E70741C}">
      <dgm:prSet/>
      <dgm:spPr/>
      <dgm:t>
        <a:bodyPr/>
        <a:lstStyle/>
        <a:p>
          <a:endParaRPr lang="en-US"/>
        </a:p>
      </dgm:t>
    </dgm:pt>
    <dgm:pt modelId="{69D8FE2B-907F-4723-AFAA-76E60247C06D}" type="sibTrans" cxnId="{9F939853-E734-4F22-97C0-78EA8E70741C}">
      <dgm:prSet/>
      <dgm:spPr/>
      <dgm:t>
        <a:bodyPr/>
        <a:lstStyle/>
        <a:p>
          <a:endParaRPr lang="en-US"/>
        </a:p>
      </dgm:t>
    </dgm:pt>
    <dgm:pt modelId="{274C54F3-4ABA-42AF-8551-707F8269BF2B}">
      <dgm:prSet phldrT="[Text]"/>
      <dgm:spPr/>
      <dgm:t>
        <a:bodyPr/>
        <a:lstStyle/>
        <a:p>
          <a:r>
            <a:rPr lang="en-US" dirty="0"/>
            <a:t>Promoting Healthy diet and Physical Activity</a:t>
          </a:r>
        </a:p>
      </dgm:t>
    </dgm:pt>
    <dgm:pt modelId="{DC2166A9-FD68-476B-A518-1A3687C5ABDA}" type="parTrans" cxnId="{9319A451-C703-4542-8655-56F9D56C12D2}">
      <dgm:prSet/>
      <dgm:spPr/>
      <dgm:t>
        <a:bodyPr/>
        <a:lstStyle/>
        <a:p>
          <a:endParaRPr lang="en-US"/>
        </a:p>
      </dgm:t>
    </dgm:pt>
    <dgm:pt modelId="{74D9301D-ED97-4DEF-83FE-FFED2208D383}" type="sibTrans" cxnId="{9319A451-C703-4542-8655-56F9D56C12D2}">
      <dgm:prSet/>
      <dgm:spPr/>
      <dgm:t>
        <a:bodyPr/>
        <a:lstStyle/>
        <a:p>
          <a:endParaRPr lang="en-US"/>
        </a:p>
      </dgm:t>
    </dgm:pt>
    <dgm:pt modelId="{F21E676E-E623-48F4-A6A0-BC9484289967}">
      <dgm:prSet phldrT="[Text]"/>
      <dgm:spPr/>
      <dgm:t>
        <a:bodyPr/>
        <a:lstStyle/>
        <a:p>
          <a:r>
            <a:rPr lang="en-US" dirty="0"/>
            <a:t>advocating for access to HPV vaccination</a:t>
          </a:r>
        </a:p>
      </dgm:t>
    </dgm:pt>
    <dgm:pt modelId="{08982115-390E-4A47-933E-914BE2E8BBF2}" type="parTrans" cxnId="{13A3A4EB-D9CA-45F1-A941-0E8AB2477F24}">
      <dgm:prSet/>
      <dgm:spPr/>
      <dgm:t>
        <a:bodyPr/>
        <a:lstStyle/>
        <a:p>
          <a:endParaRPr lang="en-US"/>
        </a:p>
      </dgm:t>
    </dgm:pt>
    <dgm:pt modelId="{8222EB44-64A9-432C-A88A-5F9A6F9F847E}" type="sibTrans" cxnId="{13A3A4EB-D9CA-45F1-A941-0E8AB2477F24}">
      <dgm:prSet/>
      <dgm:spPr/>
      <dgm:t>
        <a:bodyPr/>
        <a:lstStyle/>
        <a:p>
          <a:endParaRPr lang="en-US"/>
        </a:p>
      </dgm:t>
    </dgm:pt>
    <dgm:pt modelId="{5CA87222-9E2B-4DB4-9613-CB89E9D634E0}">
      <dgm:prSet phldrT="[Text]"/>
      <dgm:spPr/>
      <dgm:t>
        <a:bodyPr/>
        <a:lstStyle/>
        <a:p>
          <a:r>
            <a:rPr lang="en-US" dirty="0"/>
            <a:t>strengthening health systems </a:t>
          </a:r>
        </a:p>
      </dgm:t>
    </dgm:pt>
    <dgm:pt modelId="{DEFF2FA3-D167-4198-BB8F-765F3B3284F5}" type="parTrans" cxnId="{2C60C86A-B4F9-4A79-855E-6AC86A8F18DE}">
      <dgm:prSet/>
      <dgm:spPr/>
      <dgm:t>
        <a:bodyPr/>
        <a:lstStyle/>
        <a:p>
          <a:endParaRPr lang="en-US"/>
        </a:p>
      </dgm:t>
    </dgm:pt>
    <dgm:pt modelId="{30E26697-5EC1-4954-A53B-80FBABB119E4}" type="sibTrans" cxnId="{2C60C86A-B4F9-4A79-855E-6AC86A8F18DE}">
      <dgm:prSet/>
      <dgm:spPr/>
      <dgm:t>
        <a:bodyPr/>
        <a:lstStyle/>
        <a:p>
          <a:endParaRPr lang="en-US"/>
        </a:p>
      </dgm:t>
    </dgm:pt>
    <dgm:pt modelId="{CD45F65C-B756-4B31-A816-81CA19373B0B}" type="pres">
      <dgm:prSet presAssocID="{43969701-747B-4956-A1AF-6911E86AF826}" presName="diagram" presStyleCnt="0">
        <dgm:presLayoutVars>
          <dgm:dir/>
          <dgm:resizeHandles val="exact"/>
        </dgm:presLayoutVars>
      </dgm:prSet>
      <dgm:spPr/>
    </dgm:pt>
    <dgm:pt modelId="{03AB30DF-3279-48E7-AB44-0AD4D0619771}" type="pres">
      <dgm:prSet presAssocID="{C624F451-E215-4E4E-A7B5-A990444D18A8}" presName="node" presStyleLbl="node1" presStyleIdx="0" presStyleCnt="4">
        <dgm:presLayoutVars>
          <dgm:bulletEnabled val="1"/>
        </dgm:presLayoutVars>
      </dgm:prSet>
      <dgm:spPr/>
    </dgm:pt>
    <dgm:pt modelId="{6EB2A006-2ACB-4099-BE77-D34F5B216841}" type="pres">
      <dgm:prSet presAssocID="{69D8FE2B-907F-4723-AFAA-76E60247C06D}" presName="sibTrans" presStyleCnt="0"/>
      <dgm:spPr/>
    </dgm:pt>
    <dgm:pt modelId="{DE729A3E-2591-4575-B929-B6F9CE6D5CC7}" type="pres">
      <dgm:prSet presAssocID="{274C54F3-4ABA-42AF-8551-707F8269BF2B}" presName="node" presStyleLbl="node1" presStyleIdx="1" presStyleCnt="4">
        <dgm:presLayoutVars>
          <dgm:bulletEnabled val="1"/>
        </dgm:presLayoutVars>
      </dgm:prSet>
      <dgm:spPr/>
    </dgm:pt>
    <dgm:pt modelId="{2E4FDE01-9A8E-43DC-8283-E2AD022ED448}" type="pres">
      <dgm:prSet presAssocID="{74D9301D-ED97-4DEF-83FE-FFED2208D383}" presName="sibTrans" presStyleCnt="0"/>
      <dgm:spPr/>
    </dgm:pt>
    <dgm:pt modelId="{EE6A36BD-2446-4F82-8999-AD7F8167D92F}" type="pres">
      <dgm:prSet presAssocID="{F21E676E-E623-48F4-A6A0-BC9484289967}" presName="node" presStyleLbl="node1" presStyleIdx="2" presStyleCnt="4">
        <dgm:presLayoutVars>
          <dgm:bulletEnabled val="1"/>
        </dgm:presLayoutVars>
      </dgm:prSet>
      <dgm:spPr/>
    </dgm:pt>
    <dgm:pt modelId="{5E41051E-E013-4670-BA88-685A7465FED6}" type="pres">
      <dgm:prSet presAssocID="{8222EB44-64A9-432C-A88A-5F9A6F9F847E}" presName="sibTrans" presStyleCnt="0"/>
      <dgm:spPr/>
    </dgm:pt>
    <dgm:pt modelId="{E98B4473-4FD6-4340-96B8-40F9A14E34A6}" type="pres">
      <dgm:prSet presAssocID="{5CA87222-9E2B-4DB4-9613-CB89E9D634E0}" presName="node" presStyleLbl="node1" presStyleIdx="3" presStyleCnt="4">
        <dgm:presLayoutVars>
          <dgm:bulletEnabled val="1"/>
        </dgm:presLayoutVars>
      </dgm:prSet>
      <dgm:spPr/>
    </dgm:pt>
  </dgm:ptLst>
  <dgm:cxnLst>
    <dgm:cxn modelId="{F1ED913A-BBD3-4BE3-B111-A904802DB03C}" type="presOf" srcId="{274C54F3-4ABA-42AF-8551-707F8269BF2B}" destId="{DE729A3E-2591-4575-B929-B6F9CE6D5CC7}" srcOrd="0" destOrd="0" presId="urn:microsoft.com/office/officeart/2005/8/layout/default"/>
    <dgm:cxn modelId="{A8184D44-18F9-4C56-BEBB-3DAADECE7E9B}" type="presOf" srcId="{F21E676E-E623-48F4-A6A0-BC9484289967}" destId="{EE6A36BD-2446-4F82-8999-AD7F8167D92F}" srcOrd="0" destOrd="0" presId="urn:microsoft.com/office/officeart/2005/8/layout/default"/>
    <dgm:cxn modelId="{A0962469-24C8-472B-B7A3-DBAE868E703E}" type="presOf" srcId="{C624F451-E215-4E4E-A7B5-A990444D18A8}" destId="{03AB30DF-3279-48E7-AB44-0AD4D0619771}" srcOrd="0" destOrd="0" presId="urn:microsoft.com/office/officeart/2005/8/layout/default"/>
    <dgm:cxn modelId="{2C60C86A-B4F9-4A79-855E-6AC86A8F18DE}" srcId="{43969701-747B-4956-A1AF-6911E86AF826}" destId="{5CA87222-9E2B-4DB4-9613-CB89E9D634E0}" srcOrd="3" destOrd="0" parTransId="{DEFF2FA3-D167-4198-BB8F-765F3B3284F5}" sibTransId="{30E26697-5EC1-4954-A53B-80FBABB119E4}"/>
    <dgm:cxn modelId="{5D808E4C-F932-4281-9098-0A2E28CADD26}" type="presOf" srcId="{43969701-747B-4956-A1AF-6911E86AF826}" destId="{CD45F65C-B756-4B31-A816-81CA19373B0B}" srcOrd="0" destOrd="0" presId="urn:microsoft.com/office/officeart/2005/8/layout/default"/>
    <dgm:cxn modelId="{9319A451-C703-4542-8655-56F9D56C12D2}" srcId="{43969701-747B-4956-A1AF-6911E86AF826}" destId="{274C54F3-4ABA-42AF-8551-707F8269BF2B}" srcOrd="1" destOrd="0" parTransId="{DC2166A9-FD68-476B-A518-1A3687C5ABDA}" sibTransId="{74D9301D-ED97-4DEF-83FE-FFED2208D383}"/>
    <dgm:cxn modelId="{9F939853-E734-4F22-97C0-78EA8E70741C}" srcId="{43969701-747B-4956-A1AF-6911E86AF826}" destId="{C624F451-E215-4E4E-A7B5-A990444D18A8}" srcOrd="0" destOrd="0" parTransId="{A4A9A860-5133-4C42-BD69-256DE773F07A}" sibTransId="{69D8FE2B-907F-4723-AFAA-76E60247C06D}"/>
    <dgm:cxn modelId="{3598B47E-3BD1-4F3E-8A7E-444C15A95540}" type="presOf" srcId="{5CA87222-9E2B-4DB4-9613-CB89E9D634E0}" destId="{E98B4473-4FD6-4340-96B8-40F9A14E34A6}" srcOrd="0" destOrd="0" presId="urn:microsoft.com/office/officeart/2005/8/layout/default"/>
    <dgm:cxn modelId="{13A3A4EB-D9CA-45F1-A941-0E8AB2477F24}" srcId="{43969701-747B-4956-A1AF-6911E86AF826}" destId="{F21E676E-E623-48F4-A6A0-BC9484289967}" srcOrd="2" destOrd="0" parTransId="{08982115-390E-4A47-933E-914BE2E8BBF2}" sibTransId="{8222EB44-64A9-432C-A88A-5F9A6F9F847E}"/>
    <dgm:cxn modelId="{A34F5907-0995-4D5E-8DC3-FF8FC683D145}" type="presParOf" srcId="{CD45F65C-B756-4B31-A816-81CA19373B0B}" destId="{03AB30DF-3279-48E7-AB44-0AD4D0619771}" srcOrd="0" destOrd="0" presId="urn:microsoft.com/office/officeart/2005/8/layout/default"/>
    <dgm:cxn modelId="{87784A00-E916-48E3-936E-4E6688D4AECA}" type="presParOf" srcId="{CD45F65C-B756-4B31-A816-81CA19373B0B}" destId="{6EB2A006-2ACB-4099-BE77-D34F5B216841}" srcOrd="1" destOrd="0" presId="urn:microsoft.com/office/officeart/2005/8/layout/default"/>
    <dgm:cxn modelId="{B33F9A92-71F5-42F2-9FAD-0F058406C7AA}" type="presParOf" srcId="{CD45F65C-B756-4B31-A816-81CA19373B0B}" destId="{DE729A3E-2591-4575-B929-B6F9CE6D5CC7}" srcOrd="2" destOrd="0" presId="urn:microsoft.com/office/officeart/2005/8/layout/default"/>
    <dgm:cxn modelId="{53622BAF-4EA6-4658-BA68-0D12C5662480}" type="presParOf" srcId="{CD45F65C-B756-4B31-A816-81CA19373B0B}" destId="{2E4FDE01-9A8E-43DC-8283-E2AD022ED448}" srcOrd="3" destOrd="0" presId="urn:microsoft.com/office/officeart/2005/8/layout/default"/>
    <dgm:cxn modelId="{7A9C7276-C34D-4C20-8358-7F7772B277E6}" type="presParOf" srcId="{CD45F65C-B756-4B31-A816-81CA19373B0B}" destId="{EE6A36BD-2446-4F82-8999-AD7F8167D92F}" srcOrd="4" destOrd="0" presId="urn:microsoft.com/office/officeart/2005/8/layout/default"/>
    <dgm:cxn modelId="{780AD227-4112-41A8-ABAF-E15493BF1F7B}" type="presParOf" srcId="{CD45F65C-B756-4B31-A816-81CA19373B0B}" destId="{5E41051E-E013-4670-BA88-685A7465FED6}" srcOrd="5" destOrd="0" presId="urn:microsoft.com/office/officeart/2005/8/layout/default"/>
    <dgm:cxn modelId="{A06161C8-B535-407B-BB16-2983F0972EF3}" type="presParOf" srcId="{CD45F65C-B756-4B31-A816-81CA19373B0B}" destId="{E98B4473-4FD6-4340-96B8-40F9A14E34A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D771F7-AD6C-4EC8-987F-272FFB9EE4AD}" type="doc">
      <dgm:prSet loTypeId="urn:microsoft.com/office/officeart/2005/8/layout/vList5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43D7FA1-9C51-4B42-8D20-E73DD44C0009}">
      <dgm:prSet phldrT="[Text]"/>
      <dgm:spPr/>
      <dgm:t>
        <a:bodyPr/>
        <a:lstStyle/>
        <a:p>
          <a:r>
            <a:rPr lang="en-US" b="1" dirty="0"/>
            <a:t>Oncology</a:t>
          </a:r>
        </a:p>
      </dgm:t>
    </dgm:pt>
    <dgm:pt modelId="{32927B06-73B1-441D-B62C-6DA163420394}" type="parTrans" cxnId="{2348AE9B-BDDF-4E69-8802-E743C55EF759}">
      <dgm:prSet/>
      <dgm:spPr/>
      <dgm:t>
        <a:bodyPr/>
        <a:lstStyle/>
        <a:p>
          <a:endParaRPr lang="en-US"/>
        </a:p>
      </dgm:t>
    </dgm:pt>
    <dgm:pt modelId="{556751C5-E4DF-4B94-99ED-30314ED7ACE1}" type="sibTrans" cxnId="{2348AE9B-BDDF-4E69-8802-E743C55EF759}">
      <dgm:prSet/>
      <dgm:spPr/>
      <dgm:t>
        <a:bodyPr/>
        <a:lstStyle/>
        <a:p>
          <a:endParaRPr lang="en-US"/>
        </a:p>
      </dgm:t>
    </dgm:pt>
    <dgm:pt modelId="{01FF16D9-32F8-4AE3-992E-68D91CEBD37E}">
      <dgm:prSet phldrT="[Text]"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</a:rPr>
            <a:t>Oncology is </a:t>
          </a:r>
          <a:r>
            <a:rPr lang="en-US" sz="2800" dirty="0">
              <a:solidFill>
                <a:srgbClr val="C00000"/>
              </a:solidFill>
            </a:rPr>
            <a:t>the branch of </a:t>
          </a:r>
          <a:r>
            <a:rPr lang="en-US" sz="2800" dirty="0" err="1">
              <a:solidFill>
                <a:srgbClr val="C00000"/>
              </a:solidFill>
            </a:rPr>
            <a:t>medicine,dealing</a:t>
          </a:r>
          <a:r>
            <a:rPr lang="en-US" sz="2800" dirty="0">
              <a:solidFill>
                <a:srgbClr val="C00000"/>
              </a:solidFill>
            </a:rPr>
            <a:t> with tumors     </a:t>
          </a:r>
          <a:r>
            <a:rPr lang="en-US" sz="1600" dirty="0"/>
            <a:t>(</a:t>
          </a:r>
          <a:r>
            <a:rPr lang="en-US" sz="1600" dirty="0" err="1"/>
            <a:t>Venes</a:t>
          </a:r>
          <a:r>
            <a:rPr lang="en-US" sz="1600" dirty="0"/>
            <a:t>, Donald, Editor, Edition 19 Taber's Cyclopedic Medical Dictionary (Philadelphia, Davis Company Publishers), page 1503, 2002.</a:t>
          </a:r>
        </a:p>
      </dgm:t>
    </dgm:pt>
    <dgm:pt modelId="{B4BC61C6-F287-4A18-8BA1-0D756A93C62F}" type="parTrans" cxnId="{30F3A14E-8586-48CF-9A0C-BED2972E4DE1}">
      <dgm:prSet/>
      <dgm:spPr/>
      <dgm:t>
        <a:bodyPr/>
        <a:lstStyle/>
        <a:p>
          <a:endParaRPr lang="en-US"/>
        </a:p>
      </dgm:t>
    </dgm:pt>
    <dgm:pt modelId="{26966F8A-8078-4FBD-BB71-181B793C0D35}" type="sibTrans" cxnId="{30F3A14E-8586-48CF-9A0C-BED2972E4DE1}">
      <dgm:prSet/>
      <dgm:spPr/>
      <dgm:t>
        <a:bodyPr/>
        <a:lstStyle/>
        <a:p>
          <a:endParaRPr lang="en-US"/>
        </a:p>
      </dgm:t>
    </dgm:pt>
    <dgm:pt modelId="{A35A4D7B-EA17-4867-86C0-4E09C9FCA77B}">
      <dgm:prSet phldrT="[Text]" custT="1"/>
      <dgm:spPr/>
      <dgm:t>
        <a:bodyPr/>
        <a:lstStyle/>
        <a:p>
          <a:r>
            <a:rPr lang="en-US" sz="2800" dirty="0"/>
            <a:t>A branch of medicine that </a:t>
          </a:r>
          <a:r>
            <a:rPr lang="en-US" sz="2800" dirty="0">
              <a:solidFill>
                <a:srgbClr val="C00000"/>
              </a:solidFill>
            </a:rPr>
            <a:t>specializes in the diagnosis and treatment of cancer                             </a:t>
          </a:r>
          <a:r>
            <a:rPr lang="en-US" sz="1600" dirty="0"/>
            <a:t>(US Dept. and Health Services)</a:t>
          </a:r>
        </a:p>
      </dgm:t>
    </dgm:pt>
    <dgm:pt modelId="{5FBD0481-6A08-46E9-AE62-021EA9E96FCE}" type="parTrans" cxnId="{AFE2E5F3-E2D2-4252-B03A-C8A575FFCE74}">
      <dgm:prSet/>
      <dgm:spPr/>
      <dgm:t>
        <a:bodyPr/>
        <a:lstStyle/>
        <a:p>
          <a:endParaRPr lang="en-US"/>
        </a:p>
      </dgm:t>
    </dgm:pt>
    <dgm:pt modelId="{16B8C838-87D1-4B8D-ADB5-09445651A235}" type="sibTrans" cxnId="{AFE2E5F3-E2D2-4252-B03A-C8A575FFCE74}">
      <dgm:prSet/>
      <dgm:spPr/>
      <dgm:t>
        <a:bodyPr/>
        <a:lstStyle/>
        <a:p>
          <a:endParaRPr lang="en-US"/>
        </a:p>
      </dgm:t>
    </dgm:pt>
    <dgm:pt modelId="{F534250E-C608-4C04-B86D-789BCF0A5ECB}" type="pres">
      <dgm:prSet presAssocID="{CDD771F7-AD6C-4EC8-987F-272FFB9EE4AD}" presName="Name0" presStyleCnt="0">
        <dgm:presLayoutVars>
          <dgm:dir/>
          <dgm:animLvl val="lvl"/>
          <dgm:resizeHandles val="exact"/>
        </dgm:presLayoutVars>
      </dgm:prSet>
      <dgm:spPr/>
    </dgm:pt>
    <dgm:pt modelId="{09BB43AF-E0DC-4E2C-8B88-AADDE59C1125}" type="pres">
      <dgm:prSet presAssocID="{B43D7FA1-9C51-4B42-8D20-E73DD44C0009}" presName="linNode" presStyleCnt="0"/>
      <dgm:spPr/>
    </dgm:pt>
    <dgm:pt modelId="{D5A7D418-614C-4B44-88D1-A6FF4F1F98B3}" type="pres">
      <dgm:prSet presAssocID="{B43D7FA1-9C51-4B42-8D20-E73DD44C0009}" presName="parentText" presStyleLbl="node1" presStyleIdx="0" presStyleCnt="1" custScaleX="75949">
        <dgm:presLayoutVars>
          <dgm:chMax val="1"/>
          <dgm:bulletEnabled val="1"/>
        </dgm:presLayoutVars>
      </dgm:prSet>
      <dgm:spPr/>
    </dgm:pt>
    <dgm:pt modelId="{B5CDCF82-8D3B-4E76-946E-676B7663E9A1}" type="pres">
      <dgm:prSet presAssocID="{B43D7FA1-9C51-4B42-8D20-E73DD44C0009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EB9DD01C-9435-480B-A3FE-695157C7E59F}" type="presOf" srcId="{B43D7FA1-9C51-4B42-8D20-E73DD44C0009}" destId="{D5A7D418-614C-4B44-88D1-A6FF4F1F98B3}" srcOrd="0" destOrd="0" presId="urn:microsoft.com/office/officeart/2005/8/layout/vList5"/>
    <dgm:cxn modelId="{ADF9C43F-30F0-4FBA-BD21-5498802B26A4}" type="presOf" srcId="{A35A4D7B-EA17-4867-86C0-4E09C9FCA77B}" destId="{B5CDCF82-8D3B-4E76-946E-676B7663E9A1}" srcOrd="0" destOrd="1" presId="urn:microsoft.com/office/officeart/2005/8/layout/vList5"/>
    <dgm:cxn modelId="{30F3A14E-8586-48CF-9A0C-BED2972E4DE1}" srcId="{B43D7FA1-9C51-4B42-8D20-E73DD44C0009}" destId="{01FF16D9-32F8-4AE3-992E-68D91CEBD37E}" srcOrd="0" destOrd="0" parTransId="{B4BC61C6-F287-4A18-8BA1-0D756A93C62F}" sibTransId="{26966F8A-8078-4FBD-BB71-181B793C0D35}"/>
    <dgm:cxn modelId="{2348AE9B-BDDF-4E69-8802-E743C55EF759}" srcId="{CDD771F7-AD6C-4EC8-987F-272FFB9EE4AD}" destId="{B43D7FA1-9C51-4B42-8D20-E73DD44C0009}" srcOrd="0" destOrd="0" parTransId="{32927B06-73B1-441D-B62C-6DA163420394}" sibTransId="{556751C5-E4DF-4B94-99ED-30314ED7ACE1}"/>
    <dgm:cxn modelId="{0B8FFDC6-39BA-43BA-8390-391D70059FF0}" type="presOf" srcId="{01FF16D9-32F8-4AE3-992E-68D91CEBD37E}" destId="{B5CDCF82-8D3B-4E76-946E-676B7663E9A1}" srcOrd="0" destOrd="0" presId="urn:microsoft.com/office/officeart/2005/8/layout/vList5"/>
    <dgm:cxn modelId="{741DB4E2-AAD1-45AE-8C03-CD9DDC2F8193}" type="presOf" srcId="{CDD771F7-AD6C-4EC8-987F-272FFB9EE4AD}" destId="{F534250E-C608-4C04-B86D-789BCF0A5ECB}" srcOrd="0" destOrd="0" presId="urn:microsoft.com/office/officeart/2005/8/layout/vList5"/>
    <dgm:cxn modelId="{AFE2E5F3-E2D2-4252-B03A-C8A575FFCE74}" srcId="{B43D7FA1-9C51-4B42-8D20-E73DD44C0009}" destId="{A35A4D7B-EA17-4867-86C0-4E09C9FCA77B}" srcOrd="1" destOrd="0" parTransId="{5FBD0481-6A08-46E9-AE62-021EA9E96FCE}" sibTransId="{16B8C838-87D1-4B8D-ADB5-09445651A235}"/>
    <dgm:cxn modelId="{5E4EC756-E95A-4B87-8CBB-DA8872EE5A20}" type="presParOf" srcId="{F534250E-C608-4C04-B86D-789BCF0A5ECB}" destId="{09BB43AF-E0DC-4E2C-8B88-AADDE59C1125}" srcOrd="0" destOrd="0" presId="urn:microsoft.com/office/officeart/2005/8/layout/vList5"/>
    <dgm:cxn modelId="{04E23FAE-1B4E-40D3-95C3-A7E11793FAFA}" type="presParOf" srcId="{09BB43AF-E0DC-4E2C-8B88-AADDE59C1125}" destId="{D5A7D418-614C-4B44-88D1-A6FF4F1F98B3}" srcOrd="0" destOrd="0" presId="urn:microsoft.com/office/officeart/2005/8/layout/vList5"/>
    <dgm:cxn modelId="{4E82D9FC-1C2B-4DC6-9E8F-8729EE83737C}" type="presParOf" srcId="{09BB43AF-E0DC-4E2C-8B88-AADDE59C1125}" destId="{B5CDCF82-8D3B-4E76-946E-676B7663E9A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A5832B-4F72-4AEF-8F4C-DFEC2A0EA537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8366EB-68DB-4823-A1AE-84C3E46FCC34}">
      <dgm:prSet phldrT="[Text]"/>
      <dgm:spPr/>
      <dgm:t>
        <a:bodyPr/>
        <a:lstStyle/>
        <a:p>
          <a:r>
            <a:rPr lang="en-US" dirty="0"/>
            <a:t> Webb, 2016</a:t>
          </a:r>
        </a:p>
      </dgm:t>
    </dgm:pt>
    <dgm:pt modelId="{29DA2D82-3007-4791-BEA6-829FDA2BD5E3}" type="parTrans" cxnId="{3531AD9A-ADA3-4021-AF31-0373B6C8E2CF}">
      <dgm:prSet/>
      <dgm:spPr/>
      <dgm:t>
        <a:bodyPr/>
        <a:lstStyle/>
        <a:p>
          <a:endParaRPr lang="en-US"/>
        </a:p>
      </dgm:t>
    </dgm:pt>
    <dgm:pt modelId="{26DEA18D-EEFF-4846-85D4-A6E41AB24232}" type="sibTrans" cxnId="{3531AD9A-ADA3-4021-AF31-0373B6C8E2CF}">
      <dgm:prSet/>
      <dgm:spPr/>
      <dgm:t>
        <a:bodyPr/>
        <a:lstStyle/>
        <a:p>
          <a:endParaRPr lang="en-US"/>
        </a:p>
      </dgm:t>
    </dgm:pt>
    <dgm:pt modelId="{8837A3B3-C0FE-4D14-9A16-F0A8D68CAB2E}">
      <dgm:prSet phldrT="[Text]" custT="1"/>
      <dgm:spPr/>
      <dgm:t>
        <a:bodyPr/>
        <a:lstStyle/>
        <a:p>
          <a:r>
            <a:rPr lang="en-US" sz="2000" dirty="0"/>
            <a:t>Epidemiology is about </a:t>
          </a:r>
          <a:r>
            <a:rPr lang="en-US" sz="2000" dirty="0">
              <a:solidFill>
                <a:srgbClr val="C00000"/>
              </a:solidFill>
            </a:rPr>
            <a:t>measuring</a:t>
          </a:r>
          <a:r>
            <a:rPr lang="en-US" sz="2000" dirty="0"/>
            <a:t> health, </a:t>
          </a:r>
          <a:r>
            <a:rPr lang="en-US" sz="2000" dirty="0">
              <a:solidFill>
                <a:srgbClr val="C00000"/>
              </a:solidFill>
            </a:rPr>
            <a:t>identifying the causes </a:t>
          </a:r>
          <a:r>
            <a:rPr lang="en-US" sz="2000" dirty="0"/>
            <a:t>of ill-health, and </a:t>
          </a:r>
          <a:r>
            <a:rPr lang="en-US" sz="2000" dirty="0">
              <a:solidFill>
                <a:srgbClr val="C00000"/>
              </a:solidFill>
            </a:rPr>
            <a:t>intervening to improve </a:t>
          </a:r>
          <a:r>
            <a:rPr lang="en-US" sz="2000" dirty="0"/>
            <a:t>health</a:t>
          </a:r>
        </a:p>
      </dgm:t>
    </dgm:pt>
    <dgm:pt modelId="{CADEE96B-BB69-4FC2-81CB-FC8504F74CDF}" type="parTrans" cxnId="{7B5E2A35-821D-49F6-AA20-7FBCDDD10481}">
      <dgm:prSet/>
      <dgm:spPr/>
      <dgm:t>
        <a:bodyPr/>
        <a:lstStyle/>
        <a:p>
          <a:endParaRPr lang="en-US"/>
        </a:p>
      </dgm:t>
    </dgm:pt>
    <dgm:pt modelId="{B8797A08-2905-44F7-99C0-C466139C59BC}" type="sibTrans" cxnId="{7B5E2A35-821D-49F6-AA20-7FBCDDD10481}">
      <dgm:prSet/>
      <dgm:spPr/>
      <dgm:t>
        <a:bodyPr/>
        <a:lstStyle/>
        <a:p>
          <a:endParaRPr lang="en-US"/>
        </a:p>
      </dgm:t>
    </dgm:pt>
    <dgm:pt modelId="{357EA371-8A1B-4A18-83E2-5E6C05E78BAA}">
      <dgm:prSet phldrT="[Text]"/>
      <dgm:spPr/>
      <dgm:t>
        <a:bodyPr/>
        <a:lstStyle/>
        <a:p>
          <a:r>
            <a:rPr lang="en-US" dirty="0" err="1"/>
            <a:t>Friss</a:t>
          </a:r>
          <a:r>
            <a:rPr lang="en-US" dirty="0"/>
            <a:t>, 2017</a:t>
          </a:r>
        </a:p>
      </dgm:t>
    </dgm:pt>
    <dgm:pt modelId="{F31061FB-9A02-4EB3-927A-71857B1DF67D}" type="parTrans" cxnId="{5D76D620-0AD6-4A50-BC66-48DB4629654D}">
      <dgm:prSet/>
      <dgm:spPr/>
      <dgm:t>
        <a:bodyPr/>
        <a:lstStyle/>
        <a:p>
          <a:endParaRPr lang="en-US"/>
        </a:p>
      </dgm:t>
    </dgm:pt>
    <dgm:pt modelId="{97F1C1E6-2C00-4B86-BE45-7D49190153BA}" type="sibTrans" cxnId="{5D76D620-0AD6-4A50-BC66-48DB4629654D}">
      <dgm:prSet/>
      <dgm:spPr/>
      <dgm:t>
        <a:bodyPr/>
        <a:lstStyle/>
        <a:p>
          <a:endParaRPr lang="en-US"/>
        </a:p>
      </dgm:t>
    </dgm:pt>
    <dgm:pt modelId="{9EF3693D-E683-4DA3-ACF2-DD7A6F507481}">
      <dgm:prSet phldrT="[Text]" custT="1"/>
      <dgm:spPr/>
      <dgm:t>
        <a:bodyPr/>
        <a:lstStyle/>
        <a:p>
          <a:r>
            <a:rPr lang="en-US" sz="2000" dirty="0"/>
            <a:t>Epidemiology is concerned with the </a:t>
          </a:r>
          <a:r>
            <a:rPr lang="en-US" sz="2000" dirty="0">
              <a:solidFill>
                <a:srgbClr val="C00000"/>
              </a:solidFill>
            </a:rPr>
            <a:t>distribution</a:t>
          </a:r>
          <a:r>
            <a:rPr lang="en-US" sz="2000" dirty="0"/>
            <a:t> and </a:t>
          </a:r>
          <a:r>
            <a:rPr lang="en-US" sz="2000" dirty="0">
              <a:solidFill>
                <a:srgbClr val="C00000"/>
              </a:solidFill>
            </a:rPr>
            <a:t>determinants </a:t>
          </a:r>
          <a:r>
            <a:rPr lang="en-US" sz="2000" dirty="0"/>
            <a:t>of health and diseases, morbidity, injuries, disability, and mortality in populations</a:t>
          </a:r>
        </a:p>
      </dgm:t>
    </dgm:pt>
    <dgm:pt modelId="{C0F874B5-7E3A-41B0-96FE-A7EFF5AB32CF}" type="parTrans" cxnId="{FCC9FEF2-941E-44DE-BC8A-D0C7706D06EE}">
      <dgm:prSet/>
      <dgm:spPr/>
      <dgm:t>
        <a:bodyPr/>
        <a:lstStyle/>
        <a:p>
          <a:endParaRPr lang="en-US"/>
        </a:p>
      </dgm:t>
    </dgm:pt>
    <dgm:pt modelId="{13F5B0E4-4971-4406-B7B3-BFE692E4B096}" type="sibTrans" cxnId="{FCC9FEF2-941E-44DE-BC8A-D0C7706D06EE}">
      <dgm:prSet/>
      <dgm:spPr/>
      <dgm:t>
        <a:bodyPr/>
        <a:lstStyle/>
        <a:p>
          <a:endParaRPr lang="en-US"/>
        </a:p>
      </dgm:t>
    </dgm:pt>
    <dgm:pt modelId="{7C9B3D99-AC1F-47C1-8486-30CBE215DA81}">
      <dgm:prSet phldrT="[Text]"/>
      <dgm:spPr/>
      <dgm:t>
        <a:bodyPr/>
        <a:lstStyle/>
        <a:p>
          <a:r>
            <a:rPr lang="en-US" dirty="0"/>
            <a:t>WHO</a:t>
          </a:r>
        </a:p>
      </dgm:t>
    </dgm:pt>
    <dgm:pt modelId="{896F434D-EC5D-491E-8F42-814B7CFBE4D7}" type="parTrans" cxnId="{EEAA97E8-FA10-4F49-AB18-B8FC14B6603E}">
      <dgm:prSet/>
      <dgm:spPr/>
      <dgm:t>
        <a:bodyPr/>
        <a:lstStyle/>
        <a:p>
          <a:endParaRPr lang="en-US"/>
        </a:p>
      </dgm:t>
    </dgm:pt>
    <dgm:pt modelId="{BE3A7414-CCE6-417B-80B1-2BC38ADAFFE2}" type="sibTrans" cxnId="{EEAA97E8-FA10-4F49-AB18-B8FC14B6603E}">
      <dgm:prSet/>
      <dgm:spPr/>
      <dgm:t>
        <a:bodyPr/>
        <a:lstStyle/>
        <a:p>
          <a:endParaRPr lang="en-US"/>
        </a:p>
      </dgm:t>
    </dgm:pt>
    <dgm:pt modelId="{DF91CE01-E017-40EF-B2F3-CE274F03300A}">
      <dgm:prSet phldrT="[Text]" custT="1"/>
      <dgm:spPr/>
      <dgm:t>
        <a:bodyPr/>
        <a:lstStyle/>
        <a:p>
          <a:r>
            <a:rPr lang="en-US" sz="1800" dirty="0"/>
            <a:t>the study of the </a:t>
          </a:r>
          <a:r>
            <a:rPr lang="en-US" sz="1800" b="1" dirty="0">
              <a:solidFill>
                <a:srgbClr val="C00000"/>
              </a:solidFill>
            </a:rPr>
            <a:t>distribution</a:t>
          </a:r>
          <a:r>
            <a:rPr lang="en-US" sz="1800" dirty="0"/>
            <a:t> and </a:t>
          </a:r>
          <a:r>
            <a:rPr lang="en-US" sz="1800" b="1" dirty="0">
              <a:solidFill>
                <a:srgbClr val="C00000"/>
              </a:solidFill>
            </a:rPr>
            <a:t>determinants</a:t>
          </a:r>
          <a:r>
            <a:rPr lang="en-US" sz="1800" dirty="0"/>
            <a:t> of health related </a:t>
          </a:r>
          <a:r>
            <a:rPr lang="en-US" sz="1800" dirty="0">
              <a:solidFill>
                <a:srgbClr val="C00000"/>
              </a:solidFill>
            </a:rPr>
            <a:t>states</a:t>
          </a:r>
          <a:r>
            <a:rPr lang="en-US" sz="1800" dirty="0"/>
            <a:t> or </a:t>
          </a:r>
          <a:r>
            <a:rPr lang="en-US" sz="1800" dirty="0">
              <a:solidFill>
                <a:srgbClr val="C00000"/>
              </a:solidFill>
            </a:rPr>
            <a:t>events</a:t>
          </a:r>
          <a:r>
            <a:rPr lang="en-US" sz="1800" dirty="0"/>
            <a:t> (including </a:t>
          </a:r>
          <a:r>
            <a:rPr lang="en-US" sz="1800" dirty="0">
              <a:solidFill>
                <a:srgbClr val="C00000"/>
              </a:solidFill>
            </a:rPr>
            <a:t>disease</a:t>
          </a:r>
          <a:r>
            <a:rPr lang="en-US" sz="1800" dirty="0"/>
            <a:t>), and the application of this study to the control of diseases and other health problems. </a:t>
          </a:r>
        </a:p>
      </dgm:t>
    </dgm:pt>
    <dgm:pt modelId="{F0401B37-0BD8-485C-956B-5FB491D97A98}" type="parTrans" cxnId="{3B1508D8-CDE6-4F15-89C3-F9CAE4F09341}">
      <dgm:prSet/>
      <dgm:spPr/>
      <dgm:t>
        <a:bodyPr/>
        <a:lstStyle/>
        <a:p>
          <a:endParaRPr lang="en-US"/>
        </a:p>
      </dgm:t>
    </dgm:pt>
    <dgm:pt modelId="{E13EE0B1-D8E9-49FD-A0EF-FAFFF23B7EC2}" type="sibTrans" cxnId="{3B1508D8-CDE6-4F15-89C3-F9CAE4F09341}">
      <dgm:prSet/>
      <dgm:spPr/>
      <dgm:t>
        <a:bodyPr/>
        <a:lstStyle/>
        <a:p>
          <a:endParaRPr lang="en-US"/>
        </a:p>
      </dgm:t>
    </dgm:pt>
    <dgm:pt modelId="{74C2F657-4720-4CB8-9128-72B091304FC1}">
      <dgm:prSet phldrT="[Text]" custT="1"/>
      <dgm:spPr/>
      <dgm:t>
        <a:bodyPr/>
        <a:lstStyle/>
        <a:p>
          <a:r>
            <a:rPr lang="en-US" sz="1800" dirty="0"/>
            <a:t>Various methods can be used to carry out epidemiological investigations: </a:t>
          </a:r>
          <a:r>
            <a:rPr lang="en-US" sz="1800" dirty="0">
              <a:solidFill>
                <a:srgbClr val="C00000"/>
              </a:solidFill>
            </a:rPr>
            <a:t>surveillance</a:t>
          </a:r>
          <a:r>
            <a:rPr lang="en-US" sz="1800" dirty="0"/>
            <a:t> and </a:t>
          </a:r>
          <a:r>
            <a:rPr lang="en-US" sz="1800" dirty="0">
              <a:solidFill>
                <a:srgbClr val="C00000"/>
              </a:solidFill>
            </a:rPr>
            <a:t>descriptive studies </a:t>
          </a:r>
          <a:r>
            <a:rPr lang="en-US" sz="1800" dirty="0"/>
            <a:t>can be used to study distribution; </a:t>
          </a:r>
          <a:r>
            <a:rPr lang="en-US" sz="1800" dirty="0">
              <a:solidFill>
                <a:srgbClr val="C00000"/>
              </a:solidFill>
            </a:rPr>
            <a:t>analytical studies </a:t>
          </a:r>
          <a:r>
            <a:rPr lang="en-US" sz="1800" dirty="0"/>
            <a:t>are used to study determinants.</a:t>
          </a:r>
        </a:p>
      </dgm:t>
    </dgm:pt>
    <dgm:pt modelId="{98FB0F3C-5801-472B-9ECF-23E3D7694D8B}" type="parTrans" cxnId="{B422CFD9-9E9D-4974-9E89-B4380A0DA7C8}">
      <dgm:prSet/>
      <dgm:spPr/>
      <dgm:t>
        <a:bodyPr/>
        <a:lstStyle/>
        <a:p>
          <a:endParaRPr lang="en-US"/>
        </a:p>
      </dgm:t>
    </dgm:pt>
    <dgm:pt modelId="{4639F0F0-91B4-456F-B879-C48F01FCF3FB}" type="sibTrans" cxnId="{B422CFD9-9E9D-4974-9E89-B4380A0DA7C8}">
      <dgm:prSet/>
      <dgm:spPr/>
      <dgm:t>
        <a:bodyPr/>
        <a:lstStyle/>
        <a:p>
          <a:endParaRPr lang="en-US"/>
        </a:p>
      </dgm:t>
    </dgm:pt>
    <dgm:pt modelId="{67D9588B-E54D-4B8B-974A-B1586450F00D}" type="pres">
      <dgm:prSet presAssocID="{F9A5832B-4F72-4AEF-8F4C-DFEC2A0EA537}" presName="Name0" presStyleCnt="0">
        <dgm:presLayoutVars>
          <dgm:dir/>
          <dgm:animLvl val="lvl"/>
          <dgm:resizeHandles val="exact"/>
        </dgm:presLayoutVars>
      </dgm:prSet>
      <dgm:spPr/>
    </dgm:pt>
    <dgm:pt modelId="{6D88233A-3F12-4448-B045-7CC220267A45}" type="pres">
      <dgm:prSet presAssocID="{4E8366EB-68DB-4823-A1AE-84C3E46FCC34}" presName="linNode" presStyleCnt="0"/>
      <dgm:spPr/>
    </dgm:pt>
    <dgm:pt modelId="{F1D9233D-1291-4973-9B88-5DD0E1D22F7B}" type="pres">
      <dgm:prSet presAssocID="{4E8366EB-68DB-4823-A1AE-84C3E46FCC34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AAD9ED1-81A2-4EF0-A89F-327C12ECE0BA}" type="pres">
      <dgm:prSet presAssocID="{4E8366EB-68DB-4823-A1AE-84C3E46FCC34}" presName="descendantText" presStyleLbl="alignAccFollowNode1" presStyleIdx="0" presStyleCnt="3" custScaleX="120902">
        <dgm:presLayoutVars>
          <dgm:bulletEnabled val="1"/>
        </dgm:presLayoutVars>
      </dgm:prSet>
      <dgm:spPr/>
    </dgm:pt>
    <dgm:pt modelId="{7A547867-16AC-410C-AE99-020ECE578F8A}" type="pres">
      <dgm:prSet presAssocID="{26DEA18D-EEFF-4846-85D4-A6E41AB24232}" presName="sp" presStyleCnt="0"/>
      <dgm:spPr/>
    </dgm:pt>
    <dgm:pt modelId="{1E39D3F5-BC32-4DB5-BD56-A36CD09F570A}" type="pres">
      <dgm:prSet presAssocID="{357EA371-8A1B-4A18-83E2-5E6C05E78BAA}" presName="linNode" presStyleCnt="0"/>
      <dgm:spPr/>
    </dgm:pt>
    <dgm:pt modelId="{34B074B3-307F-409F-BDAA-C1E5F0C62889}" type="pres">
      <dgm:prSet presAssocID="{357EA371-8A1B-4A18-83E2-5E6C05E78BAA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C8E76EDE-CF30-4C77-9C7E-D55DB8F7CFAE}" type="pres">
      <dgm:prSet presAssocID="{357EA371-8A1B-4A18-83E2-5E6C05E78BAA}" presName="descendantText" presStyleLbl="alignAccFollowNode1" presStyleIdx="1" presStyleCnt="3" custScaleX="120508">
        <dgm:presLayoutVars>
          <dgm:bulletEnabled val="1"/>
        </dgm:presLayoutVars>
      </dgm:prSet>
      <dgm:spPr/>
    </dgm:pt>
    <dgm:pt modelId="{506D2AC6-15A6-413F-B80F-68CE2CE028AA}" type="pres">
      <dgm:prSet presAssocID="{97F1C1E6-2C00-4B86-BE45-7D49190153BA}" presName="sp" presStyleCnt="0"/>
      <dgm:spPr/>
    </dgm:pt>
    <dgm:pt modelId="{17125C85-9FE4-4B51-81A5-3D61795DA8A5}" type="pres">
      <dgm:prSet presAssocID="{7C9B3D99-AC1F-47C1-8486-30CBE215DA81}" presName="linNode" presStyleCnt="0"/>
      <dgm:spPr/>
    </dgm:pt>
    <dgm:pt modelId="{096D4151-32F6-4A20-A38E-B424CEE9DFD7}" type="pres">
      <dgm:prSet presAssocID="{7C9B3D99-AC1F-47C1-8486-30CBE215DA81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5455599B-076E-4F08-9CA6-BBF6EDBF9199}" type="pres">
      <dgm:prSet presAssocID="{7C9B3D99-AC1F-47C1-8486-30CBE215DA81}" presName="descendantText" presStyleLbl="alignAccFollowNode1" presStyleIdx="2" presStyleCnt="3" custScaleX="123467">
        <dgm:presLayoutVars>
          <dgm:bulletEnabled val="1"/>
        </dgm:presLayoutVars>
      </dgm:prSet>
      <dgm:spPr/>
    </dgm:pt>
  </dgm:ptLst>
  <dgm:cxnLst>
    <dgm:cxn modelId="{807CA90A-C7E4-42F4-B24E-BCB5935A75DC}" type="presOf" srcId="{9EF3693D-E683-4DA3-ACF2-DD7A6F507481}" destId="{C8E76EDE-CF30-4C77-9C7E-D55DB8F7CFAE}" srcOrd="0" destOrd="0" presId="urn:microsoft.com/office/officeart/2005/8/layout/vList5"/>
    <dgm:cxn modelId="{5D76D620-0AD6-4A50-BC66-48DB4629654D}" srcId="{F9A5832B-4F72-4AEF-8F4C-DFEC2A0EA537}" destId="{357EA371-8A1B-4A18-83E2-5E6C05E78BAA}" srcOrd="1" destOrd="0" parTransId="{F31061FB-9A02-4EB3-927A-71857B1DF67D}" sibTransId="{97F1C1E6-2C00-4B86-BE45-7D49190153BA}"/>
    <dgm:cxn modelId="{0485F120-EF62-4B2D-8A60-E471E72D82A7}" type="presOf" srcId="{8837A3B3-C0FE-4D14-9A16-F0A8D68CAB2E}" destId="{5AAD9ED1-81A2-4EF0-A89F-327C12ECE0BA}" srcOrd="0" destOrd="0" presId="urn:microsoft.com/office/officeart/2005/8/layout/vList5"/>
    <dgm:cxn modelId="{7B5E2A35-821D-49F6-AA20-7FBCDDD10481}" srcId="{4E8366EB-68DB-4823-A1AE-84C3E46FCC34}" destId="{8837A3B3-C0FE-4D14-9A16-F0A8D68CAB2E}" srcOrd="0" destOrd="0" parTransId="{CADEE96B-BB69-4FC2-81CB-FC8504F74CDF}" sibTransId="{B8797A08-2905-44F7-99C0-C466139C59BC}"/>
    <dgm:cxn modelId="{EC0E1A38-524C-4FFC-BED8-C57501E1F789}" type="presOf" srcId="{DF91CE01-E017-40EF-B2F3-CE274F03300A}" destId="{5455599B-076E-4F08-9CA6-BBF6EDBF9199}" srcOrd="0" destOrd="0" presId="urn:microsoft.com/office/officeart/2005/8/layout/vList5"/>
    <dgm:cxn modelId="{E5433A4E-1AE4-4A92-9D6D-87D74498DF82}" type="presOf" srcId="{357EA371-8A1B-4A18-83E2-5E6C05E78BAA}" destId="{34B074B3-307F-409F-BDAA-C1E5F0C62889}" srcOrd="0" destOrd="0" presId="urn:microsoft.com/office/officeart/2005/8/layout/vList5"/>
    <dgm:cxn modelId="{FD8A0F7A-9ADE-4ABF-A9CF-5175D8DC8135}" type="presOf" srcId="{4E8366EB-68DB-4823-A1AE-84C3E46FCC34}" destId="{F1D9233D-1291-4973-9B88-5DD0E1D22F7B}" srcOrd="0" destOrd="0" presId="urn:microsoft.com/office/officeart/2005/8/layout/vList5"/>
    <dgm:cxn modelId="{3531AD9A-ADA3-4021-AF31-0373B6C8E2CF}" srcId="{F9A5832B-4F72-4AEF-8F4C-DFEC2A0EA537}" destId="{4E8366EB-68DB-4823-A1AE-84C3E46FCC34}" srcOrd="0" destOrd="0" parTransId="{29DA2D82-3007-4791-BEA6-829FDA2BD5E3}" sibTransId="{26DEA18D-EEFF-4846-85D4-A6E41AB24232}"/>
    <dgm:cxn modelId="{0B3190C1-C4BA-4CFE-B41B-A5225387E3F5}" type="presOf" srcId="{74C2F657-4720-4CB8-9128-72B091304FC1}" destId="{5455599B-076E-4F08-9CA6-BBF6EDBF9199}" srcOrd="0" destOrd="1" presId="urn:microsoft.com/office/officeart/2005/8/layout/vList5"/>
    <dgm:cxn modelId="{25031FC2-6343-4214-9E28-4D1DD0DA173A}" type="presOf" srcId="{F9A5832B-4F72-4AEF-8F4C-DFEC2A0EA537}" destId="{67D9588B-E54D-4B8B-974A-B1586450F00D}" srcOrd="0" destOrd="0" presId="urn:microsoft.com/office/officeart/2005/8/layout/vList5"/>
    <dgm:cxn modelId="{E36BBAC8-7858-4658-97E6-792148ACF99D}" type="presOf" srcId="{7C9B3D99-AC1F-47C1-8486-30CBE215DA81}" destId="{096D4151-32F6-4A20-A38E-B424CEE9DFD7}" srcOrd="0" destOrd="0" presId="urn:microsoft.com/office/officeart/2005/8/layout/vList5"/>
    <dgm:cxn modelId="{3B1508D8-CDE6-4F15-89C3-F9CAE4F09341}" srcId="{7C9B3D99-AC1F-47C1-8486-30CBE215DA81}" destId="{DF91CE01-E017-40EF-B2F3-CE274F03300A}" srcOrd="0" destOrd="0" parTransId="{F0401B37-0BD8-485C-956B-5FB491D97A98}" sibTransId="{E13EE0B1-D8E9-49FD-A0EF-FAFFF23B7EC2}"/>
    <dgm:cxn modelId="{B422CFD9-9E9D-4974-9E89-B4380A0DA7C8}" srcId="{7C9B3D99-AC1F-47C1-8486-30CBE215DA81}" destId="{74C2F657-4720-4CB8-9128-72B091304FC1}" srcOrd="1" destOrd="0" parTransId="{98FB0F3C-5801-472B-9ECF-23E3D7694D8B}" sibTransId="{4639F0F0-91B4-456F-B879-C48F01FCF3FB}"/>
    <dgm:cxn modelId="{EEAA97E8-FA10-4F49-AB18-B8FC14B6603E}" srcId="{F9A5832B-4F72-4AEF-8F4C-DFEC2A0EA537}" destId="{7C9B3D99-AC1F-47C1-8486-30CBE215DA81}" srcOrd="2" destOrd="0" parTransId="{896F434D-EC5D-491E-8F42-814B7CFBE4D7}" sibTransId="{BE3A7414-CCE6-417B-80B1-2BC38ADAFFE2}"/>
    <dgm:cxn modelId="{FCC9FEF2-941E-44DE-BC8A-D0C7706D06EE}" srcId="{357EA371-8A1B-4A18-83E2-5E6C05E78BAA}" destId="{9EF3693D-E683-4DA3-ACF2-DD7A6F507481}" srcOrd="0" destOrd="0" parTransId="{C0F874B5-7E3A-41B0-96FE-A7EFF5AB32CF}" sibTransId="{13F5B0E4-4971-4406-B7B3-BFE692E4B096}"/>
    <dgm:cxn modelId="{4A1C52BA-F330-4CB2-9D2A-5CEB0D864D84}" type="presParOf" srcId="{67D9588B-E54D-4B8B-974A-B1586450F00D}" destId="{6D88233A-3F12-4448-B045-7CC220267A45}" srcOrd="0" destOrd="0" presId="urn:microsoft.com/office/officeart/2005/8/layout/vList5"/>
    <dgm:cxn modelId="{1AD2DCE5-1A28-4229-A143-1864EDD8B061}" type="presParOf" srcId="{6D88233A-3F12-4448-B045-7CC220267A45}" destId="{F1D9233D-1291-4973-9B88-5DD0E1D22F7B}" srcOrd="0" destOrd="0" presId="urn:microsoft.com/office/officeart/2005/8/layout/vList5"/>
    <dgm:cxn modelId="{CE27B82F-5506-4553-9771-159BBE03BA6D}" type="presParOf" srcId="{6D88233A-3F12-4448-B045-7CC220267A45}" destId="{5AAD9ED1-81A2-4EF0-A89F-327C12ECE0BA}" srcOrd="1" destOrd="0" presId="urn:microsoft.com/office/officeart/2005/8/layout/vList5"/>
    <dgm:cxn modelId="{F78E3BB2-E91E-4B8B-8AC3-50C5997761DE}" type="presParOf" srcId="{67D9588B-E54D-4B8B-974A-B1586450F00D}" destId="{7A547867-16AC-410C-AE99-020ECE578F8A}" srcOrd="1" destOrd="0" presId="urn:microsoft.com/office/officeart/2005/8/layout/vList5"/>
    <dgm:cxn modelId="{128DECF5-4B62-46F2-AEC1-10586BDAE6AF}" type="presParOf" srcId="{67D9588B-E54D-4B8B-974A-B1586450F00D}" destId="{1E39D3F5-BC32-4DB5-BD56-A36CD09F570A}" srcOrd="2" destOrd="0" presId="urn:microsoft.com/office/officeart/2005/8/layout/vList5"/>
    <dgm:cxn modelId="{EB4D5B2F-65C4-4F0D-88FC-49858DE5AF3F}" type="presParOf" srcId="{1E39D3F5-BC32-4DB5-BD56-A36CD09F570A}" destId="{34B074B3-307F-409F-BDAA-C1E5F0C62889}" srcOrd="0" destOrd="0" presId="urn:microsoft.com/office/officeart/2005/8/layout/vList5"/>
    <dgm:cxn modelId="{7D98F34D-5204-4AB8-9F31-E0477563229E}" type="presParOf" srcId="{1E39D3F5-BC32-4DB5-BD56-A36CD09F570A}" destId="{C8E76EDE-CF30-4C77-9C7E-D55DB8F7CFAE}" srcOrd="1" destOrd="0" presId="urn:microsoft.com/office/officeart/2005/8/layout/vList5"/>
    <dgm:cxn modelId="{C1C4DCF4-7DE2-4A14-B9B1-A5A7EB365A30}" type="presParOf" srcId="{67D9588B-E54D-4B8B-974A-B1586450F00D}" destId="{506D2AC6-15A6-413F-B80F-68CE2CE028AA}" srcOrd="3" destOrd="0" presId="urn:microsoft.com/office/officeart/2005/8/layout/vList5"/>
    <dgm:cxn modelId="{EC39EC99-61C0-4C4C-98AE-1727BABAF73A}" type="presParOf" srcId="{67D9588B-E54D-4B8B-974A-B1586450F00D}" destId="{17125C85-9FE4-4B51-81A5-3D61795DA8A5}" srcOrd="4" destOrd="0" presId="urn:microsoft.com/office/officeart/2005/8/layout/vList5"/>
    <dgm:cxn modelId="{1C961A22-10DC-4FA2-8672-C33050D2C6D2}" type="presParOf" srcId="{17125C85-9FE4-4B51-81A5-3D61795DA8A5}" destId="{096D4151-32F6-4A20-A38E-B424CEE9DFD7}" srcOrd="0" destOrd="0" presId="urn:microsoft.com/office/officeart/2005/8/layout/vList5"/>
    <dgm:cxn modelId="{55CEB221-3CD6-44BB-A06B-488C37F33B7C}" type="presParOf" srcId="{17125C85-9FE4-4B51-81A5-3D61795DA8A5}" destId="{5455599B-076E-4F08-9CA6-BBF6EDBF919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5B1B44-3574-4597-8553-47348682E2C2}" type="doc">
      <dgm:prSet loTypeId="urn:microsoft.com/office/officeart/2008/layout/PictureStrip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46E5B7-B35D-414E-9B4E-A2891AA8489E}">
      <dgm:prSet phldrT="[Text]"/>
      <dgm:spPr/>
      <dgm:t>
        <a:bodyPr/>
        <a:lstStyle/>
        <a:p>
          <a:r>
            <a:rPr lang="en-US" dirty="0"/>
            <a:t>Finding causes and risk factors</a:t>
          </a:r>
        </a:p>
      </dgm:t>
    </dgm:pt>
    <dgm:pt modelId="{D37B6D7A-2A22-43D8-9F98-BA8F4246815C}" type="parTrans" cxnId="{D8E0B0A8-B8F5-4ABC-A016-B24BB2AABF41}">
      <dgm:prSet/>
      <dgm:spPr/>
      <dgm:t>
        <a:bodyPr/>
        <a:lstStyle/>
        <a:p>
          <a:endParaRPr lang="en-US"/>
        </a:p>
      </dgm:t>
    </dgm:pt>
    <dgm:pt modelId="{8CC080D7-27DF-4936-BF77-251119235522}" type="sibTrans" cxnId="{D8E0B0A8-B8F5-4ABC-A016-B24BB2AABF41}">
      <dgm:prSet/>
      <dgm:spPr/>
      <dgm:t>
        <a:bodyPr/>
        <a:lstStyle/>
        <a:p>
          <a:endParaRPr lang="en-US"/>
        </a:p>
      </dgm:t>
    </dgm:pt>
    <dgm:pt modelId="{ED708D31-6609-47C4-993A-835695B4E313}">
      <dgm:prSet/>
      <dgm:spPr/>
      <dgm:t>
        <a:bodyPr/>
        <a:lstStyle/>
        <a:p>
          <a:r>
            <a:rPr lang="en-US" dirty="0"/>
            <a:t>Determine the level of health problems (diseases) in the community</a:t>
          </a:r>
        </a:p>
      </dgm:t>
    </dgm:pt>
    <dgm:pt modelId="{8A8576A9-4809-4124-A7CE-463D17524C7D}" type="parTrans" cxnId="{463E226A-F94B-4D5F-926F-0880677328A6}">
      <dgm:prSet/>
      <dgm:spPr/>
      <dgm:t>
        <a:bodyPr/>
        <a:lstStyle/>
        <a:p>
          <a:endParaRPr lang="en-US"/>
        </a:p>
      </dgm:t>
    </dgm:pt>
    <dgm:pt modelId="{6468A9B6-73AF-4B23-8CF3-36336DC367AE}" type="sibTrans" cxnId="{463E226A-F94B-4D5F-926F-0880677328A6}">
      <dgm:prSet/>
      <dgm:spPr/>
      <dgm:t>
        <a:bodyPr/>
        <a:lstStyle/>
        <a:p>
          <a:endParaRPr lang="en-US"/>
        </a:p>
      </dgm:t>
    </dgm:pt>
    <dgm:pt modelId="{B4FA351C-4A46-427B-9ED5-BC6143E50E3A}">
      <dgm:prSet/>
      <dgm:spPr/>
      <dgm:t>
        <a:bodyPr/>
        <a:lstStyle/>
        <a:p>
          <a:r>
            <a:rPr lang="en-US" dirty="0"/>
            <a:t>Study the natural history and prognosis of a disease</a:t>
          </a:r>
        </a:p>
      </dgm:t>
    </dgm:pt>
    <dgm:pt modelId="{662E8643-196D-4B3A-803A-6BF295090D22}" type="parTrans" cxnId="{805CC6BB-CB28-471A-9A97-EAECDB4E0656}">
      <dgm:prSet/>
      <dgm:spPr/>
      <dgm:t>
        <a:bodyPr/>
        <a:lstStyle/>
        <a:p>
          <a:endParaRPr lang="en-US"/>
        </a:p>
      </dgm:t>
    </dgm:pt>
    <dgm:pt modelId="{091655A9-DB7E-4FDD-8A88-3B01899A057B}" type="sibTrans" cxnId="{805CC6BB-CB28-471A-9A97-EAECDB4E0656}">
      <dgm:prSet/>
      <dgm:spPr/>
      <dgm:t>
        <a:bodyPr/>
        <a:lstStyle/>
        <a:p>
          <a:endParaRPr lang="en-US"/>
        </a:p>
      </dgm:t>
    </dgm:pt>
    <dgm:pt modelId="{EBFB1B38-F6D3-4CB8-96EB-F07DECDE291F}">
      <dgm:prSet/>
      <dgm:spPr/>
      <dgm:t>
        <a:bodyPr/>
        <a:lstStyle/>
        <a:p>
          <a:r>
            <a:rPr lang="en-US" dirty="0"/>
            <a:t>Evaluate new preventive works, treatment, and health services.</a:t>
          </a:r>
        </a:p>
      </dgm:t>
    </dgm:pt>
    <dgm:pt modelId="{57407493-A068-440A-930B-130AE7C86B6C}" type="parTrans" cxnId="{8B3587E5-422E-404F-8A76-59265E22B145}">
      <dgm:prSet/>
      <dgm:spPr/>
      <dgm:t>
        <a:bodyPr/>
        <a:lstStyle/>
        <a:p>
          <a:endParaRPr lang="en-US"/>
        </a:p>
      </dgm:t>
    </dgm:pt>
    <dgm:pt modelId="{CB42E8A0-5C3A-4B6C-AB85-150B2BB37250}" type="sibTrans" cxnId="{8B3587E5-422E-404F-8A76-59265E22B145}">
      <dgm:prSet/>
      <dgm:spPr/>
      <dgm:t>
        <a:bodyPr/>
        <a:lstStyle/>
        <a:p>
          <a:endParaRPr lang="en-US"/>
        </a:p>
      </dgm:t>
    </dgm:pt>
    <dgm:pt modelId="{86B5FC19-9A5A-49D4-A425-1741D595227A}">
      <dgm:prSet/>
      <dgm:spPr/>
      <dgm:t>
        <a:bodyPr/>
        <a:lstStyle/>
        <a:p>
          <a:r>
            <a:rPr lang="en-US" dirty="0"/>
            <a:t>Providing a basic for the development of public policies related to environmental issues</a:t>
          </a:r>
        </a:p>
      </dgm:t>
    </dgm:pt>
    <dgm:pt modelId="{B3041362-0038-4297-B490-4F98E4AD0970}" type="parTrans" cxnId="{DAC3DB1A-35F9-4CAE-8E80-1E3515C7A848}">
      <dgm:prSet/>
      <dgm:spPr/>
      <dgm:t>
        <a:bodyPr/>
        <a:lstStyle/>
        <a:p>
          <a:endParaRPr lang="en-US"/>
        </a:p>
      </dgm:t>
    </dgm:pt>
    <dgm:pt modelId="{16BD9FA6-0073-4858-A4DD-33D727776CBB}" type="sibTrans" cxnId="{DAC3DB1A-35F9-4CAE-8E80-1E3515C7A848}">
      <dgm:prSet/>
      <dgm:spPr/>
      <dgm:t>
        <a:bodyPr/>
        <a:lstStyle/>
        <a:p>
          <a:endParaRPr lang="en-US"/>
        </a:p>
      </dgm:t>
    </dgm:pt>
    <dgm:pt modelId="{EE85DDD1-65BC-48ED-B7AA-35170F57AA64}" type="pres">
      <dgm:prSet presAssocID="{455B1B44-3574-4597-8553-47348682E2C2}" presName="Name0" presStyleCnt="0">
        <dgm:presLayoutVars>
          <dgm:dir/>
          <dgm:resizeHandles val="exact"/>
        </dgm:presLayoutVars>
      </dgm:prSet>
      <dgm:spPr/>
    </dgm:pt>
    <dgm:pt modelId="{BBD33BB2-BF8F-47A0-BE51-5BA0B2750A86}" type="pres">
      <dgm:prSet presAssocID="{DE46E5B7-B35D-414E-9B4E-A2891AA8489E}" presName="composite" presStyleCnt="0"/>
      <dgm:spPr/>
    </dgm:pt>
    <dgm:pt modelId="{574DB482-DAE8-4447-B7C2-8DBA6BFDD666}" type="pres">
      <dgm:prSet presAssocID="{DE46E5B7-B35D-414E-9B4E-A2891AA8489E}" presName="rect1" presStyleLbl="trAlignAcc1" presStyleIdx="0" presStyleCnt="5">
        <dgm:presLayoutVars>
          <dgm:bulletEnabled val="1"/>
        </dgm:presLayoutVars>
      </dgm:prSet>
      <dgm:spPr/>
    </dgm:pt>
    <dgm:pt modelId="{6145BBA2-F9A8-4A20-BA19-8F06086B5296}" type="pres">
      <dgm:prSet presAssocID="{DE46E5B7-B35D-414E-9B4E-A2891AA8489E}" presName="rect2" presStyleLbl="fgImgPlace1" presStyleIdx="0" presStyleCnt="5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t="770" r="-4468"/>
          </a:stretch>
        </a:blipFill>
      </dgm:spPr>
    </dgm:pt>
    <dgm:pt modelId="{3B2AB625-E8C9-4E25-9FC4-2F0CC0412267}" type="pres">
      <dgm:prSet presAssocID="{8CC080D7-27DF-4936-BF77-251119235522}" presName="sibTrans" presStyleCnt="0"/>
      <dgm:spPr/>
    </dgm:pt>
    <dgm:pt modelId="{B8BF48A4-D5A6-4E77-AC79-36EB9BB5FD64}" type="pres">
      <dgm:prSet presAssocID="{ED708D31-6609-47C4-993A-835695B4E313}" presName="composite" presStyleCnt="0"/>
      <dgm:spPr/>
    </dgm:pt>
    <dgm:pt modelId="{32277F23-96A4-42A3-BAD2-016EBBCEC952}" type="pres">
      <dgm:prSet presAssocID="{ED708D31-6609-47C4-993A-835695B4E313}" presName="rect1" presStyleLbl="trAlignAcc1" presStyleIdx="1" presStyleCnt="5">
        <dgm:presLayoutVars>
          <dgm:bulletEnabled val="1"/>
        </dgm:presLayoutVars>
      </dgm:prSet>
      <dgm:spPr/>
    </dgm:pt>
    <dgm:pt modelId="{51ECD648-2396-445D-9A3C-BD5EF5680E97}" type="pres">
      <dgm:prSet presAssocID="{ED708D31-6609-47C4-993A-835695B4E313}" presName="rect2" presStyleLbl="fgImgPlace1" presStyleIdx="1" presStyleCnt="5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147" t="-366" r="-4611"/>
          </a:stretch>
        </a:blipFill>
      </dgm:spPr>
    </dgm:pt>
    <dgm:pt modelId="{4C5850C6-E054-48F6-8544-5D57B47EB7BE}" type="pres">
      <dgm:prSet presAssocID="{6468A9B6-73AF-4B23-8CF3-36336DC367AE}" presName="sibTrans" presStyleCnt="0"/>
      <dgm:spPr/>
    </dgm:pt>
    <dgm:pt modelId="{5D66D34A-281B-48BF-A18B-670802CEBD73}" type="pres">
      <dgm:prSet presAssocID="{B4FA351C-4A46-427B-9ED5-BC6143E50E3A}" presName="composite" presStyleCnt="0"/>
      <dgm:spPr/>
    </dgm:pt>
    <dgm:pt modelId="{CC3E8CA4-29F3-4D4E-8B37-B424C6F87553}" type="pres">
      <dgm:prSet presAssocID="{B4FA351C-4A46-427B-9ED5-BC6143E50E3A}" presName="rect1" presStyleLbl="trAlignAcc1" presStyleIdx="2" presStyleCnt="5">
        <dgm:presLayoutVars>
          <dgm:bulletEnabled val="1"/>
        </dgm:presLayoutVars>
      </dgm:prSet>
      <dgm:spPr/>
    </dgm:pt>
    <dgm:pt modelId="{0C097DDA-981A-4F52-94C7-1B3882FECE22}" type="pres">
      <dgm:prSet presAssocID="{B4FA351C-4A46-427B-9ED5-BC6143E50E3A}" presName="rect2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000" r="-75000"/>
          </a:stretch>
        </a:blipFill>
      </dgm:spPr>
    </dgm:pt>
    <dgm:pt modelId="{7DC70258-1968-407D-B84A-7E26E384D953}" type="pres">
      <dgm:prSet presAssocID="{091655A9-DB7E-4FDD-8A88-3B01899A057B}" presName="sibTrans" presStyleCnt="0"/>
      <dgm:spPr/>
    </dgm:pt>
    <dgm:pt modelId="{3A11EFB3-7B43-47C6-A8F0-5FC812C761C4}" type="pres">
      <dgm:prSet presAssocID="{EBFB1B38-F6D3-4CB8-96EB-F07DECDE291F}" presName="composite" presStyleCnt="0"/>
      <dgm:spPr/>
    </dgm:pt>
    <dgm:pt modelId="{E923916A-3258-4F2B-9488-916105789175}" type="pres">
      <dgm:prSet presAssocID="{EBFB1B38-F6D3-4CB8-96EB-F07DECDE291F}" presName="rect1" presStyleLbl="trAlignAcc1" presStyleIdx="3" presStyleCnt="5">
        <dgm:presLayoutVars>
          <dgm:bulletEnabled val="1"/>
        </dgm:presLayoutVars>
      </dgm:prSet>
      <dgm:spPr/>
    </dgm:pt>
    <dgm:pt modelId="{4CC2AEEE-BA93-45CB-BFAE-3859A82EA9D7}" type="pres">
      <dgm:prSet presAssocID="{EBFB1B38-F6D3-4CB8-96EB-F07DECDE291F}" presName="rect2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0" r="-90000"/>
          </a:stretch>
        </a:blipFill>
      </dgm:spPr>
    </dgm:pt>
    <dgm:pt modelId="{CD8096F9-16AC-401A-8D4D-36668CED5981}" type="pres">
      <dgm:prSet presAssocID="{CB42E8A0-5C3A-4B6C-AB85-150B2BB37250}" presName="sibTrans" presStyleCnt="0"/>
      <dgm:spPr/>
    </dgm:pt>
    <dgm:pt modelId="{C3B5A49E-F1F1-4D62-AB68-9A1D30AC88C2}" type="pres">
      <dgm:prSet presAssocID="{86B5FC19-9A5A-49D4-A425-1741D595227A}" presName="composite" presStyleCnt="0"/>
      <dgm:spPr/>
    </dgm:pt>
    <dgm:pt modelId="{CCB3F5C9-4BFF-4DAD-960E-609BF086BCDC}" type="pres">
      <dgm:prSet presAssocID="{86B5FC19-9A5A-49D4-A425-1741D595227A}" presName="rect1" presStyleLbl="trAlignAcc1" presStyleIdx="4" presStyleCnt="5">
        <dgm:presLayoutVars>
          <dgm:bulletEnabled val="1"/>
        </dgm:presLayoutVars>
      </dgm:prSet>
      <dgm:spPr/>
    </dgm:pt>
    <dgm:pt modelId="{44E89536-D106-40E8-B275-337F253F0087}" type="pres">
      <dgm:prSet presAssocID="{86B5FC19-9A5A-49D4-A425-1741D595227A}" presName="rect2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</dgm:ptLst>
  <dgm:cxnLst>
    <dgm:cxn modelId="{31C6C500-BA40-4A35-90D1-7BD6E7FEDD13}" type="presOf" srcId="{DE46E5B7-B35D-414E-9B4E-A2891AA8489E}" destId="{574DB482-DAE8-4447-B7C2-8DBA6BFDD666}" srcOrd="0" destOrd="0" presId="urn:microsoft.com/office/officeart/2008/layout/PictureStrips"/>
    <dgm:cxn modelId="{DAC3DB1A-35F9-4CAE-8E80-1E3515C7A848}" srcId="{455B1B44-3574-4597-8553-47348682E2C2}" destId="{86B5FC19-9A5A-49D4-A425-1741D595227A}" srcOrd="4" destOrd="0" parTransId="{B3041362-0038-4297-B490-4F98E4AD0970}" sibTransId="{16BD9FA6-0073-4858-A4DD-33D727776CBB}"/>
    <dgm:cxn modelId="{2A59DD61-D2BC-430C-B27C-B5869F2F2131}" type="presOf" srcId="{86B5FC19-9A5A-49D4-A425-1741D595227A}" destId="{CCB3F5C9-4BFF-4DAD-960E-609BF086BCDC}" srcOrd="0" destOrd="0" presId="urn:microsoft.com/office/officeart/2008/layout/PictureStrips"/>
    <dgm:cxn modelId="{463E226A-F94B-4D5F-926F-0880677328A6}" srcId="{455B1B44-3574-4597-8553-47348682E2C2}" destId="{ED708D31-6609-47C4-993A-835695B4E313}" srcOrd="1" destOrd="0" parTransId="{8A8576A9-4809-4124-A7CE-463D17524C7D}" sibTransId="{6468A9B6-73AF-4B23-8CF3-36336DC367AE}"/>
    <dgm:cxn modelId="{FE24628C-703F-4FC4-90AB-1925985A03EF}" type="presOf" srcId="{B4FA351C-4A46-427B-9ED5-BC6143E50E3A}" destId="{CC3E8CA4-29F3-4D4E-8B37-B424C6F87553}" srcOrd="0" destOrd="0" presId="urn:microsoft.com/office/officeart/2008/layout/PictureStrips"/>
    <dgm:cxn modelId="{BAF16897-2643-4D87-897E-BC8474391078}" type="presOf" srcId="{EBFB1B38-F6D3-4CB8-96EB-F07DECDE291F}" destId="{E923916A-3258-4F2B-9488-916105789175}" srcOrd="0" destOrd="0" presId="urn:microsoft.com/office/officeart/2008/layout/PictureStrips"/>
    <dgm:cxn modelId="{D8E0B0A8-B8F5-4ABC-A016-B24BB2AABF41}" srcId="{455B1B44-3574-4597-8553-47348682E2C2}" destId="{DE46E5B7-B35D-414E-9B4E-A2891AA8489E}" srcOrd="0" destOrd="0" parTransId="{D37B6D7A-2A22-43D8-9F98-BA8F4246815C}" sibTransId="{8CC080D7-27DF-4936-BF77-251119235522}"/>
    <dgm:cxn modelId="{805CC6BB-CB28-471A-9A97-EAECDB4E0656}" srcId="{455B1B44-3574-4597-8553-47348682E2C2}" destId="{B4FA351C-4A46-427B-9ED5-BC6143E50E3A}" srcOrd="2" destOrd="0" parTransId="{662E8643-196D-4B3A-803A-6BF295090D22}" sibTransId="{091655A9-DB7E-4FDD-8A88-3B01899A057B}"/>
    <dgm:cxn modelId="{34A7A3D3-5EA7-4DC0-ADF1-0079A8B0A9C4}" type="presOf" srcId="{455B1B44-3574-4597-8553-47348682E2C2}" destId="{EE85DDD1-65BC-48ED-B7AA-35170F57AA64}" srcOrd="0" destOrd="0" presId="urn:microsoft.com/office/officeart/2008/layout/PictureStrips"/>
    <dgm:cxn modelId="{8B3587E5-422E-404F-8A76-59265E22B145}" srcId="{455B1B44-3574-4597-8553-47348682E2C2}" destId="{EBFB1B38-F6D3-4CB8-96EB-F07DECDE291F}" srcOrd="3" destOrd="0" parTransId="{57407493-A068-440A-930B-130AE7C86B6C}" sibTransId="{CB42E8A0-5C3A-4B6C-AB85-150B2BB37250}"/>
    <dgm:cxn modelId="{89F7FBFD-C469-495C-98E7-2909D320D92D}" type="presOf" srcId="{ED708D31-6609-47C4-993A-835695B4E313}" destId="{32277F23-96A4-42A3-BAD2-016EBBCEC952}" srcOrd="0" destOrd="0" presId="urn:microsoft.com/office/officeart/2008/layout/PictureStrips"/>
    <dgm:cxn modelId="{91605A96-54A4-4916-9D92-6E62732A4546}" type="presParOf" srcId="{EE85DDD1-65BC-48ED-B7AA-35170F57AA64}" destId="{BBD33BB2-BF8F-47A0-BE51-5BA0B2750A86}" srcOrd="0" destOrd="0" presId="urn:microsoft.com/office/officeart/2008/layout/PictureStrips"/>
    <dgm:cxn modelId="{B78F6033-CA63-41B8-ABA2-9AC63797AFF4}" type="presParOf" srcId="{BBD33BB2-BF8F-47A0-BE51-5BA0B2750A86}" destId="{574DB482-DAE8-4447-B7C2-8DBA6BFDD666}" srcOrd="0" destOrd="0" presId="urn:microsoft.com/office/officeart/2008/layout/PictureStrips"/>
    <dgm:cxn modelId="{78309854-56F1-46C1-AA2B-6905E6F266A1}" type="presParOf" srcId="{BBD33BB2-BF8F-47A0-BE51-5BA0B2750A86}" destId="{6145BBA2-F9A8-4A20-BA19-8F06086B5296}" srcOrd="1" destOrd="0" presId="urn:microsoft.com/office/officeart/2008/layout/PictureStrips"/>
    <dgm:cxn modelId="{E3E0D26D-C43A-4E79-B52E-3DB29E274846}" type="presParOf" srcId="{EE85DDD1-65BC-48ED-B7AA-35170F57AA64}" destId="{3B2AB625-E8C9-4E25-9FC4-2F0CC0412267}" srcOrd="1" destOrd="0" presId="urn:microsoft.com/office/officeart/2008/layout/PictureStrips"/>
    <dgm:cxn modelId="{BE275CDE-77B7-42BB-A56E-3D48D0311850}" type="presParOf" srcId="{EE85DDD1-65BC-48ED-B7AA-35170F57AA64}" destId="{B8BF48A4-D5A6-4E77-AC79-36EB9BB5FD64}" srcOrd="2" destOrd="0" presId="urn:microsoft.com/office/officeart/2008/layout/PictureStrips"/>
    <dgm:cxn modelId="{3EF5167C-8DB5-4781-8102-F46BF4B47FC6}" type="presParOf" srcId="{B8BF48A4-D5A6-4E77-AC79-36EB9BB5FD64}" destId="{32277F23-96A4-42A3-BAD2-016EBBCEC952}" srcOrd="0" destOrd="0" presId="urn:microsoft.com/office/officeart/2008/layout/PictureStrips"/>
    <dgm:cxn modelId="{85072BFD-D9E2-47D4-8CF6-DEE24911E2D4}" type="presParOf" srcId="{B8BF48A4-D5A6-4E77-AC79-36EB9BB5FD64}" destId="{51ECD648-2396-445D-9A3C-BD5EF5680E97}" srcOrd="1" destOrd="0" presId="urn:microsoft.com/office/officeart/2008/layout/PictureStrips"/>
    <dgm:cxn modelId="{4BCD8603-BE0B-4895-BDC6-5577C0EA9A24}" type="presParOf" srcId="{EE85DDD1-65BC-48ED-B7AA-35170F57AA64}" destId="{4C5850C6-E054-48F6-8544-5D57B47EB7BE}" srcOrd="3" destOrd="0" presId="urn:microsoft.com/office/officeart/2008/layout/PictureStrips"/>
    <dgm:cxn modelId="{2E02307E-E410-47D5-AB6C-4367E4355BAD}" type="presParOf" srcId="{EE85DDD1-65BC-48ED-B7AA-35170F57AA64}" destId="{5D66D34A-281B-48BF-A18B-670802CEBD73}" srcOrd="4" destOrd="0" presId="urn:microsoft.com/office/officeart/2008/layout/PictureStrips"/>
    <dgm:cxn modelId="{0AA41E35-6DF8-4434-AE8F-158A02D54894}" type="presParOf" srcId="{5D66D34A-281B-48BF-A18B-670802CEBD73}" destId="{CC3E8CA4-29F3-4D4E-8B37-B424C6F87553}" srcOrd="0" destOrd="0" presId="urn:microsoft.com/office/officeart/2008/layout/PictureStrips"/>
    <dgm:cxn modelId="{E6C0086A-3170-4674-9F84-7D2780A02913}" type="presParOf" srcId="{5D66D34A-281B-48BF-A18B-670802CEBD73}" destId="{0C097DDA-981A-4F52-94C7-1B3882FECE22}" srcOrd="1" destOrd="0" presId="urn:microsoft.com/office/officeart/2008/layout/PictureStrips"/>
    <dgm:cxn modelId="{C4B3C6A1-71D9-4757-BBAC-B071FA98E156}" type="presParOf" srcId="{EE85DDD1-65BC-48ED-B7AA-35170F57AA64}" destId="{7DC70258-1968-407D-B84A-7E26E384D953}" srcOrd="5" destOrd="0" presId="urn:microsoft.com/office/officeart/2008/layout/PictureStrips"/>
    <dgm:cxn modelId="{3DF904A1-0218-4D9E-8DBA-F57D1F4FCFBB}" type="presParOf" srcId="{EE85DDD1-65BC-48ED-B7AA-35170F57AA64}" destId="{3A11EFB3-7B43-47C6-A8F0-5FC812C761C4}" srcOrd="6" destOrd="0" presId="urn:microsoft.com/office/officeart/2008/layout/PictureStrips"/>
    <dgm:cxn modelId="{6291D2F0-E1A8-45B0-B4A0-B9FF6008973B}" type="presParOf" srcId="{3A11EFB3-7B43-47C6-A8F0-5FC812C761C4}" destId="{E923916A-3258-4F2B-9488-916105789175}" srcOrd="0" destOrd="0" presId="urn:microsoft.com/office/officeart/2008/layout/PictureStrips"/>
    <dgm:cxn modelId="{79647F87-9CB1-4F66-86DF-DB22B3F71B3F}" type="presParOf" srcId="{3A11EFB3-7B43-47C6-A8F0-5FC812C761C4}" destId="{4CC2AEEE-BA93-45CB-BFAE-3859A82EA9D7}" srcOrd="1" destOrd="0" presId="urn:microsoft.com/office/officeart/2008/layout/PictureStrips"/>
    <dgm:cxn modelId="{E123F54B-F3A8-4CA5-A0EB-0AD4D5A8FD61}" type="presParOf" srcId="{EE85DDD1-65BC-48ED-B7AA-35170F57AA64}" destId="{CD8096F9-16AC-401A-8D4D-36668CED5981}" srcOrd="7" destOrd="0" presId="urn:microsoft.com/office/officeart/2008/layout/PictureStrips"/>
    <dgm:cxn modelId="{CC53574B-1A3C-4335-9468-C10EA1480782}" type="presParOf" srcId="{EE85DDD1-65BC-48ED-B7AA-35170F57AA64}" destId="{C3B5A49E-F1F1-4D62-AB68-9A1D30AC88C2}" srcOrd="8" destOrd="0" presId="urn:microsoft.com/office/officeart/2008/layout/PictureStrips"/>
    <dgm:cxn modelId="{95C8B673-F1BF-4CA1-B4B6-DCA395FDD821}" type="presParOf" srcId="{C3B5A49E-F1F1-4D62-AB68-9A1D30AC88C2}" destId="{CCB3F5C9-4BFF-4DAD-960E-609BF086BCDC}" srcOrd="0" destOrd="0" presId="urn:microsoft.com/office/officeart/2008/layout/PictureStrips"/>
    <dgm:cxn modelId="{747BC7BF-391C-470E-B7A9-747BE4C90907}" type="presParOf" srcId="{C3B5A49E-F1F1-4D62-AB68-9A1D30AC88C2}" destId="{44E89536-D106-40E8-B275-337F253F008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89D457-AF3B-40D1-8763-5DE71F9C347E}" type="doc">
      <dgm:prSet loTypeId="urn:microsoft.com/office/officeart/2005/8/layout/vList5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89076445-329F-4676-A8F4-4429FF4AB8B6}">
      <dgm:prSet phldrT="[Text]"/>
      <dgm:spPr/>
      <dgm:t>
        <a:bodyPr/>
        <a:lstStyle/>
        <a:p>
          <a:r>
            <a:rPr lang="en-US" dirty="0"/>
            <a:t>Prevalence</a:t>
          </a:r>
        </a:p>
      </dgm:t>
    </dgm:pt>
    <dgm:pt modelId="{9C8279F7-72C4-46C0-A13C-166AC082AB2D}" type="parTrans" cxnId="{A615EBC5-115F-49B8-B459-BE979B58960D}">
      <dgm:prSet/>
      <dgm:spPr/>
      <dgm:t>
        <a:bodyPr/>
        <a:lstStyle/>
        <a:p>
          <a:endParaRPr lang="en-US"/>
        </a:p>
      </dgm:t>
    </dgm:pt>
    <dgm:pt modelId="{BEE7AC7E-3EE8-4E30-AB97-F2311E10CBD6}" type="sibTrans" cxnId="{A615EBC5-115F-49B8-B459-BE979B58960D}">
      <dgm:prSet/>
      <dgm:spPr/>
      <dgm:t>
        <a:bodyPr/>
        <a:lstStyle/>
        <a:p>
          <a:endParaRPr lang="en-US"/>
        </a:p>
      </dgm:t>
    </dgm:pt>
    <dgm:pt modelId="{5B2C8929-3021-41B5-8E51-91F89EDC591F}">
      <dgm:prSet phldrT="[Text]"/>
      <dgm:spPr/>
      <dgm:t>
        <a:bodyPr/>
        <a:lstStyle/>
        <a:p>
          <a:r>
            <a:rPr lang="en-US" dirty="0"/>
            <a:t>reflect the number of cases (old cases and new cases) in the population at a certain time or period of time, usually during the study.</a:t>
          </a:r>
        </a:p>
      </dgm:t>
    </dgm:pt>
    <dgm:pt modelId="{9673BAD2-129E-42ED-A8DC-D5AFD1438A7C}" type="parTrans" cxnId="{AD4485E9-872C-45A3-BC1E-D0CD723943E5}">
      <dgm:prSet/>
      <dgm:spPr/>
      <dgm:t>
        <a:bodyPr/>
        <a:lstStyle/>
        <a:p>
          <a:endParaRPr lang="en-US"/>
        </a:p>
      </dgm:t>
    </dgm:pt>
    <dgm:pt modelId="{2B176E6F-1799-40D1-947E-D68FC892D6B1}" type="sibTrans" cxnId="{AD4485E9-872C-45A3-BC1E-D0CD723943E5}">
      <dgm:prSet/>
      <dgm:spPr/>
      <dgm:t>
        <a:bodyPr/>
        <a:lstStyle/>
        <a:p>
          <a:endParaRPr lang="en-US"/>
        </a:p>
      </dgm:t>
    </dgm:pt>
    <dgm:pt modelId="{64B7A2CC-287C-4593-B6B7-0ED9F17E3B4D}">
      <dgm:prSet phldrT="[Text]"/>
      <dgm:spPr/>
      <dgm:t>
        <a:bodyPr/>
        <a:lstStyle/>
        <a:p>
          <a:r>
            <a:rPr lang="en-US" dirty="0"/>
            <a:t>the probability that an individual becomes a case (or becomes sick) within a certain time or period of time</a:t>
          </a:r>
        </a:p>
      </dgm:t>
    </dgm:pt>
    <dgm:pt modelId="{5C3606F9-A499-4177-8530-921F8D4437FB}" type="parTrans" cxnId="{E539B11A-B0D1-4181-9328-D2CE987E1D65}">
      <dgm:prSet/>
      <dgm:spPr/>
      <dgm:t>
        <a:bodyPr/>
        <a:lstStyle/>
        <a:p>
          <a:endParaRPr lang="en-US"/>
        </a:p>
      </dgm:t>
    </dgm:pt>
    <dgm:pt modelId="{D4DEAAAE-93EE-43D8-8F96-C97BA5202C3F}" type="sibTrans" cxnId="{E539B11A-B0D1-4181-9328-D2CE987E1D65}">
      <dgm:prSet/>
      <dgm:spPr/>
      <dgm:t>
        <a:bodyPr/>
        <a:lstStyle/>
        <a:p>
          <a:endParaRPr lang="en-US"/>
        </a:p>
      </dgm:t>
    </dgm:pt>
    <dgm:pt modelId="{FEBCBC42-916A-4BD8-ABD6-80BE929F1AC2}" type="pres">
      <dgm:prSet presAssocID="{5189D457-AF3B-40D1-8763-5DE71F9C347E}" presName="Name0" presStyleCnt="0">
        <dgm:presLayoutVars>
          <dgm:dir/>
          <dgm:animLvl val="lvl"/>
          <dgm:resizeHandles val="exact"/>
        </dgm:presLayoutVars>
      </dgm:prSet>
      <dgm:spPr/>
    </dgm:pt>
    <dgm:pt modelId="{5E5CA4F3-3C82-4F69-A1BA-E1D5990605C5}" type="pres">
      <dgm:prSet presAssocID="{89076445-329F-4676-A8F4-4429FF4AB8B6}" presName="linNode" presStyleCnt="0"/>
      <dgm:spPr/>
    </dgm:pt>
    <dgm:pt modelId="{31434131-4CFB-4320-8C84-932651D26391}" type="pres">
      <dgm:prSet presAssocID="{89076445-329F-4676-A8F4-4429FF4AB8B6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57A1B8C5-B3A9-42AD-8974-537C9EBEE3CD}" type="pres">
      <dgm:prSet presAssocID="{89076445-329F-4676-A8F4-4429FF4AB8B6}" presName="descendantText" presStyleLbl="alignAccFollowNode1" presStyleIdx="0" presStyleCnt="1" custScaleX="118589">
        <dgm:presLayoutVars>
          <dgm:bulletEnabled val="1"/>
        </dgm:presLayoutVars>
      </dgm:prSet>
      <dgm:spPr/>
    </dgm:pt>
  </dgm:ptLst>
  <dgm:cxnLst>
    <dgm:cxn modelId="{B83AA814-BBB0-4834-ACAC-B007F0752F78}" type="presOf" srcId="{5B2C8929-3021-41B5-8E51-91F89EDC591F}" destId="{57A1B8C5-B3A9-42AD-8974-537C9EBEE3CD}" srcOrd="0" destOrd="0" presId="urn:microsoft.com/office/officeart/2005/8/layout/vList5"/>
    <dgm:cxn modelId="{E539B11A-B0D1-4181-9328-D2CE987E1D65}" srcId="{89076445-329F-4676-A8F4-4429FF4AB8B6}" destId="{64B7A2CC-287C-4593-B6B7-0ED9F17E3B4D}" srcOrd="1" destOrd="0" parTransId="{5C3606F9-A499-4177-8530-921F8D4437FB}" sibTransId="{D4DEAAAE-93EE-43D8-8F96-C97BA5202C3F}"/>
    <dgm:cxn modelId="{FA6E9D8D-B3AF-4F8F-A0C6-8361A16AAA85}" type="presOf" srcId="{89076445-329F-4676-A8F4-4429FF4AB8B6}" destId="{31434131-4CFB-4320-8C84-932651D26391}" srcOrd="0" destOrd="0" presId="urn:microsoft.com/office/officeart/2005/8/layout/vList5"/>
    <dgm:cxn modelId="{35FF94A3-A532-4FB2-A5ED-92CAA8919B20}" type="presOf" srcId="{5189D457-AF3B-40D1-8763-5DE71F9C347E}" destId="{FEBCBC42-916A-4BD8-ABD6-80BE929F1AC2}" srcOrd="0" destOrd="0" presId="urn:microsoft.com/office/officeart/2005/8/layout/vList5"/>
    <dgm:cxn modelId="{A615EBC5-115F-49B8-B459-BE979B58960D}" srcId="{5189D457-AF3B-40D1-8763-5DE71F9C347E}" destId="{89076445-329F-4676-A8F4-4429FF4AB8B6}" srcOrd="0" destOrd="0" parTransId="{9C8279F7-72C4-46C0-A13C-166AC082AB2D}" sibTransId="{BEE7AC7E-3EE8-4E30-AB97-F2311E10CBD6}"/>
    <dgm:cxn modelId="{5F5A50D9-7B45-4C5A-9F83-9A2BDE19C61D}" type="presOf" srcId="{64B7A2CC-287C-4593-B6B7-0ED9F17E3B4D}" destId="{57A1B8C5-B3A9-42AD-8974-537C9EBEE3CD}" srcOrd="0" destOrd="1" presId="urn:microsoft.com/office/officeart/2005/8/layout/vList5"/>
    <dgm:cxn modelId="{AD4485E9-872C-45A3-BC1E-D0CD723943E5}" srcId="{89076445-329F-4676-A8F4-4429FF4AB8B6}" destId="{5B2C8929-3021-41B5-8E51-91F89EDC591F}" srcOrd="0" destOrd="0" parTransId="{9673BAD2-129E-42ED-A8DC-D5AFD1438A7C}" sibTransId="{2B176E6F-1799-40D1-947E-D68FC892D6B1}"/>
    <dgm:cxn modelId="{A9246A1C-7C9B-421C-81D9-D8BEFF3C6690}" type="presParOf" srcId="{FEBCBC42-916A-4BD8-ABD6-80BE929F1AC2}" destId="{5E5CA4F3-3C82-4F69-A1BA-E1D5990605C5}" srcOrd="0" destOrd="0" presId="urn:microsoft.com/office/officeart/2005/8/layout/vList5"/>
    <dgm:cxn modelId="{0D5A682B-33A5-42B6-85DC-193EDD075E2F}" type="presParOf" srcId="{5E5CA4F3-3C82-4F69-A1BA-E1D5990605C5}" destId="{31434131-4CFB-4320-8C84-932651D26391}" srcOrd="0" destOrd="0" presId="urn:microsoft.com/office/officeart/2005/8/layout/vList5"/>
    <dgm:cxn modelId="{B4CFCD60-7F75-40D0-B18A-785516E7E0A6}" type="presParOf" srcId="{5E5CA4F3-3C82-4F69-A1BA-E1D5990605C5}" destId="{57A1B8C5-B3A9-42AD-8974-537C9EBEE3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59B823-21E8-448B-9431-3F67FDF0AF1E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E49424-FBD5-4BCD-8AAC-B6E0F6BA4E21}">
      <dgm:prSet phldrT="[Text]"/>
      <dgm:spPr/>
      <dgm:t>
        <a:bodyPr/>
        <a:lstStyle/>
        <a:p>
          <a:r>
            <a:rPr lang="en-US" dirty="0"/>
            <a:t>Distribution</a:t>
          </a:r>
        </a:p>
      </dgm:t>
    </dgm:pt>
    <dgm:pt modelId="{4CF1773D-172A-45CF-A4C4-CA97B0853D3B}" type="parTrans" cxnId="{F76FEF1F-A13C-487D-8717-53C5B2E36015}">
      <dgm:prSet/>
      <dgm:spPr/>
      <dgm:t>
        <a:bodyPr/>
        <a:lstStyle/>
        <a:p>
          <a:endParaRPr lang="en-US"/>
        </a:p>
      </dgm:t>
    </dgm:pt>
    <dgm:pt modelId="{E810BA91-06D3-4B96-8587-3BCA88D5CACA}" type="sibTrans" cxnId="{F76FEF1F-A13C-487D-8717-53C5B2E36015}">
      <dgm:prSet/>
      <dgm:spPr/>
      <dgm:t>
        <a:bodyPr/>
        <a:lstStyle/>
        <a:p>
          <a:endParaRPr lang="en-US"/>
        </a:p>
      </dgm:t>
    </dgm:pt>
    <dgm:pt modelId="{F82E5617-7155-41D0-9064-FB3186B82530}">
      <dgm:prSet/>
      <dgm:spPr/>
      <dgm:t>
        <a:bodyPr/>
        <a:lstStyle/>
        <a:p>
          <a:r>
            <a:rPr lang="en-US" dirty="0"/>
            <a:t>distribution or spread of disease is the selection of certain groups of humans who are attacked by a disease that may have a relationship with the variables of people, places, and times.</a:t>
          </a:r>
        </a:p>
      </dgm:t>
    </dgm:pt>
    <dgm:pt modelId="{3A4BB69F-696E-4F59-BB7C-8BE9B7FDEB1D}" type="parTrans" cxnId="{7BB63913-3071-4A24-84E6-A7908770DA63}">
      <dgm:prSet/>
      <dgm:spPr/>
      <dgm:t>
        <a:bodyPr/>
        <a:lstStyle/>
        <a:p>
          <a:endParaRPr lang="en-US"/>
        </a:p>
      </dgm:t>
    </dgm:pt>
    <dgm:pt modelId="{77B45750-B625-430D-B21E-72E93966708E}" type="sibTrans" cxnId="{7BB63913-3071-4A24-84E6-A7908770DA63}">
      <dgm:prSet/>
      <dgm:spPr/>
      <dgm:t>
        <a:bodyPr/>
        <a:lstStyle/>
        <a:p>
          <a:endParaRPr lang="en-US"/>
        </a:p>
      </dgm:t>
    </dgm:pt>
    <dgm:pt modelId="{81E48FD3-AD15-4AFF-943C-C9D7F126E7DE}">
      <dgm:prSet/>
      <dgm:spPr/>
      <dgm:t>
        <a:bodyPr/>
        <a:lstStyle/>
        <a:p>
          <a:r>
            <a:rPr lang="en-US"/>
            <a:t>Risk Factors</a:t>
          </a:r>
        </a:p>
      </dgm:t>
    </dgm:pt>
    <dgm:pt modelId="{31D06F13-CFE6-42A6-B28B-309A514ECEFC}" type="parTrans" cxnId="{7177CC75-D42E-4B90-B9E0-99FAB29F6015}">
      <dgm:prSet/>
      <dgm:spPr/>
      <dgm:t>
        <a:bodyPr/>
        <a:lstStyle/>
        <a:p>
          <a:endParaRPr lang="en-US"/>
        </a:p>
      </dgm:t>
    </dgm:pt>
    <dgm:pt modelId="{593D569D-0589-4635-83E4-C39FA02A9A36}" type="sibTrans" cxnId="{7177CC75-D42E-4B90-B9E0-99FAB29F6015}">
      <dgm:prSet/>
      <dgm:spPr/>
      <dgm:t>
        <a:bodyPr/>
        <a:lstStyle/>
        <a:p>
          <a:endParaRPr lang="en-US"/>
        </a:p>
      </dgm:t>
    </dgm:pt>
    <dgm:pt modelId="{0818ACA2-FF5B-4329-AD90-D1E0AE016A58}">
      <dgm:prSet/>
      <dgm:spPr/>
      <dgm:t>
        <a:bodyPr/>
        <a:lstStyle/>
        <a:p>
          <a:r>
            <a:rPr lang="en-US" dirty="0"/>
            <a:t>any attribute, characteristic or exposure of an individual that increases the likelihood of developing a disease or injury (WHO)</a:t>
          </a:r>
        </a:p>
      </dgm:t>
    </dgm:pt>
    <dgm:pt modelId="{474BACEB-0902-47A0-95EA-C0A31A030972}" type="parTrans" cxnId="{6EC073CB-B302-4068-97ED-69F0561D799F}">
      <dgm:prSet/>
      <dgm:spPr/>
      <dgm:t>
        <a:bodyPr/>
        <a:lstStyle/>
        <a:p>
          <a:endParaRPr lang="en-US"/>
        </a:p>
      </dgm:t>
    </dgm:pt>
    <dgm:pt modelId="{AED4D4CE-EA62-4512-BA80-BB4468153A4F}" type="sibTrans" cxnId="{6EC073CB-B302-4068-97ED-69F0561D799F}">
      <dgm:prSet/>
      <dgm:spPr/>
      <dgm:t>
        <a:bodyPr/>
        <a:lstStyle/>
        <a:p>
          <a:endParaRPr lang="en-US"/>
        </a:p>
      </dgm:t>
    </dgm:pt>
    <dgm:pt modelId="{5001243D-6EA7-4841-97FC-8F553BBABFC2}" type="pres">
      <dgm:prSet presAssocID="{4559B823-21E8-448B-9431-3F67FDF0AF1E}" presName="Name0" presStyleCnt="0">
        <dgm:presLayoutVars>
          <dgm:dir/>
          <dgm:animLvl val="lvl"/>
          <dgm:resizeHandles val="exact"/>
        </dgm:presLayoutVars>
      </dgm:prSet>
      <dgm:spPr/>
    </dgm:pt>
    <dgm:pt modelId="{044404F5-E295-4570-9826-0FD159898B3C}" type="pres">
      <dgm:prSet presAssocID="{11E49424-FBD5-4BCD-8AAC-B6E0F6BA4E21}" presName="linNode" presStyleCnt="0"/>
      <dgm:spPr/>
    </dgm:pt>
    <dgm:pt modelId="{C59BE8D7-730A-4FBF-B682-165657E7EC89}" type="pres">
      <dgm:prSet presAssocID="{11E49424-FBD5-4BCD-8AAC-B6E0F6BA4E21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E7240770-0C59-41EF-99B1-E73E4D3F4DD8}" type="pres">
      <dgm:prSet presAssocID="{11E49424-FBD5-4BCD-8AAC-B6E0F6BA4E21}" presName="descendantText" presStyleLbl="alignAccFollowNode1" presStyleIdx="0" presStyleCnt="2">
        <dgm:presLayoutVars>
          <dgm:bulletEnabled val="1"/>
        </dgm:presLayoutVars>
      </dgm:prSet>
      <dgm:spPr/>
    </dgm:pt>
    <dgm:pt modelId="{368868D4-EF63-46B7-8C1D-8A0929F55802}" type="pres">
      <dgm:prSet presAssocID="{E810BA91-06D3-4B96-8587-3BCA88D5CACA}" presName="sp" presStyleCnt="0"/>
      <dgm:spPr/>
    </dgm:pt>
    <dgm:pt modelId="{F2ACC865-6E98-43CE-B475-DBE1805FBF76}" type="pres">
      <dgm:prSet presAssocID="{81E48FD3-AD15-4AFF-943C-C9D7F126E7DE}" presName="linNode" presStyleCnt="0"/>
      <dgm:spPr/>
    </dgm:pt>
    <dgm:pt modelId="{4CF20D23-8D9B-4841-9766-F7A2AD4172D7}" type="pres">
      <dgm:prSet presAssocID="{81E48FD3-AD15-4AFF-943C-C9D7F126E7DE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D49CC206-6E57-48F1-AA5F-2479C88C3516}" type="pres">
      <dgm:prSet presAssocID="{81E48FD3-AD15-4AFF-943C-C9D7F126E7DE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7BB63913-3071-4A24-84E6-A7908770DA63}" srcId="{11E49424-FBD5-4BCD-8AAC-B6E0F6BA4E21}" destId="{F82E5617-7155-41D0-9064-FB3186B82530}" srcOrd="0" destOrd="0" parTransId="{3A4BB69F-696E-4F59-BB7C-8BE9B7FDEB1D}" sibTransId="{77B45750-B625-430D-B21E-72E93966708E}"/>
    <dgm:cxn modelId="{F76FEF1F-A13C-487D-8717-53C5B2E36015}" srcId="{4559B823-21E8-448B-9431-3F67FDF0AF1E}" destId="{11E49424-FBD5-4BCD-8AAC-B6E0F6BA4E21}" srcOrd="0" destOrd="0" parTransId="{4CF1773D-172A-45CF-A4C4-CA97B0853D3B}" sibTransId="{E810BA91-06D3-4B96-8587-3BCA88D5CACA}"/>
    <dgm:cxn modelId="{51A5C461-D98A-4446-B15D-FE6145AF4D84}" type="presOf" srcId="{11E49424-FBD5-4BCD-8AAC-B6E0F6BA4E21}" destId="{C59BE8D7-730A-4FBF-B682-165657E7EC89}" srcOrd="0" destOrd="0" presId="urn:microsoft.com/office/officeart/2005/8/layout/vList5"/>
    <dgm:cxn modelId="{5639E049-84FA-46F8-A943-58DF258DBD84}" type="presOf" srcId="{81E48FD3-AD15-4AFF-943C-C9D7F126E7DE}" destId="{4CF20D23-8D9B-4841-9766-F7A2AD4172D7}" srcOrd="0" destOrd="0" presId="urn:microsoft.com/office/officeart/2005/8/layout/vList5"/>
    <dgm:cxn modelId="{7177CC75-D42E-4B90-B9E0-99FAB29F6015}" srcId="{4559B823-21E8-448B-9431-3F67FDF0AF1E}" destId="{81E48FD3-AD15-4AFF-943C-C9D7F126E7DE}" srcOrd="1" destOrd="0" parTransId="{31D06F13-CFE6-42A6-B28B-309A514ECEFC}" sibTransId="{593D569D-0589-4635-83E4-C39FA02A9A36}"/>
    <dgm:cxn modelId="{5767D6A1-F915-4B5E-AAB4-2EFC35DD4F04}" type="presOf" srcId="{0818ACA2-FF5B-4329-AD90-D1E0AE016A58}" destId="{D49CC206-6E57-48F1-AA5F-2479C88C3516}" srcOrd="0" destOrd="0" presId="urn:microsoft.com/office/officeart/2005/8/layout/vList5"/>
    <dgm:cxn modelId="{6EC073CB-B302-4068-97ED-69F0561D799F}" srcId="{81E48FD3-AD15-4AFF-943C-C9D7F126E7DE}" destId="{0818ACA2-FF5B-4329-AD90-D1E0AE016A58}" srcOrd="0" destOrd="0" parTransId="{474BACEB-0902-47A0-95EA-C0A31A030972}" sibTransId="{AED4D4CE-EA62-4512-BA80-BB4468153A4F}"/>
    <dgm:cxn modelId="{801824CF-DA7F-4E16-97F9-AEB0E9424336}" type="presOf" srcId="{4559B823-21E8-448B-9431-3F67FDF0AF1E}" destId="{5001243D-6EA7-4841-97FC-8F553BBABFC2}" srcOrd="0" destOrd="0" presId="urn:microsoft.com/office/officeart/2005/8/layout/vList5"/>
    <dgm:cxn modelId="{E2EF6DD8-6220-4BCC-A43B-5B7C601E0778}" type="presOf" srcId="{F82E5617-7155-41D0-9064-FB3186B82530}" destId="{E7240770-0C59-41EF-99B1-E73E4D3F4DD8}" srcOrd="0" destOrd="0" presId="urn:microsoft.com/office/officeart/2005/8/layout/vList5"/>
    <dgm:cxn modelId="{4E24C465-AA8B-4046-A7F0-B321B21641D6}" type="presParOf" srcId="{5001243D-6EA7-4841-97FC-8F553BBABFC2}" destId="{044404F5-E295-4570-9826-0FD159898B3C}" srcOrd="0" destOrd="0" presId="urn:microsoft.com/office/officeart/2005/8/layout/vList5"/>
    <dgm:cxn modelId="{CB23EA8E-31FB-4BF0-A65D-3F92E09541B4}" type="presParOf" srcId="{044404F5-E295-4570-9826-0FD159898B3C}" destId="{C59BE8D7-730A-4FBF-B682-165657E7EC89}" srcOrd="0" destOrd="0" presId="urn:microsoft.com/office/officeart/2005/8/layout/vList5"/>
    <dgm:cxn modelId="{C6444F22-4536-4C0F-BF0F-B7993A6E9D7B}" type="presParOf" srcId="{044404F5-E295-4570-9826-0FD159898B3C}" destId="{E7240770-0C59-41EF-99B1-E73E4D3F4DD8}" srcOrd="1" destOrd="0" presId="urn:microsoft.com/office/officeart/2005/8/layout/vList5"/>
    <dgm:cxn modelId="{FA8B62DE-F951-4B4C-A370-D09D1B51E6E6}" type="presParOf" srcId="{5001243D-6EA7-4841-97FC-8F553BBABFC2}" destId="{368868D4-EF63-46B7-8C1D-8A0929F55802}" srcOrd="1" destOrd="0" presId="urn:microsoft.com/office/officeart/2005/8/layout/vList5"/>
    <dgm:cxn modelId="{4F795816-3430-4028-8005-6949F79023A7}" type="presParOf" srcId="{5001243D-6EA7-4841-97FC-8F553BBABFC2}" destId="{F2ACC865-6E98-43CE-B475-DBE1805FBF76}" srcOrd="2" destOrd="0" presId="urn:microsoft.com/office/officeart/2005/8/layout/vList5"/>
    <dgm:cxn modelId="{1D3312B7-546F-40EC-BBCE-52322E68A912}" type="presParOf" srcId="{F2ACC865-6E98-43CE-B475-DBE1805FBF76}" destId="{4CF20D23-8D9B-4841-9766-F7A2AD4172D7}" srcOrd="0" destOrd="0" presId="urn:microsoft.com/office/officeart/2005/8/layout/vList5"/>
    <dgm:cxn modelId="{B9D6F99F-6DD4-40D6-AEDA-9E094135D38F}" type="presParOf" srcId="{F2ACC865-6E98-43CE-B475-DBE1805FBF76}" destId="{D49CC206-6E57-48F1-AA5F-2479C88C351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559B823-21E8-448B-9431-3F67FDF0AF1E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E49424-FBD5-4BCD-8AAC-B6E0F6BA4E21}">
      <dgm:prSet phldrT="[Text]"/>
      <dgm:spPr/>
      <dgm:t>
        <a:bodyPr/>
        <a:lstStyle/>
        <a:p>
          <a:r>
            <a:rPr lang="en-US" dirty="0"/>
            <a:t>Odd Ratio</a:t>
          </a:r>
        </a:p>
      </dgm:t>
    </dgm:pt>
    <dgm:pt modelId="{4CF1773D-172A-45CF-A4C4-CA97B0853D3B}" type="parTrans" cxnId="{F76FEF1F-A13C-487D-8717-53C5B2E36015}">
      <dgm:prSet/>
      <dgm:spPr/>
      <dgm:t>
        <a:bodyPr/>
        <a:lstStyle/>
        <a:p>
          <a:endParaRPr lang="en-US"/>
        </a:p>
      </dgm:t>
    </dgm:pt>
    <dgm:pt modelId="{E810BA91-06D3-4B96-8587-3BCA88D5CACA}" type="sibTrans" cxnId="{F76FEF1F-A13C-487D-8717-53C5B2E36015}">
      <dgm:prSet/>
      <dgm:spPr/>
      <dgm:t>
        <a:bodyPr/>
        <a:lstStyle/>
        <a:p>
          <a:endParaRPr lang="en-US"/>
        </a:p>
      </dgm:t>
    </dgm:pt>
    <dgm:pt modelId="{F82E5617-7155-41D0-9064-FB3186B82530}">
      <dgm:prSet/>
      <dgm:spPr/>
      <dgm:t>
        <a:bodyPr/>
        <a:lstStyle/>
        <a:p>
          <a:r>
            <a:rPr lang="en-US" dirty="0"/>
            <a:t>Measurement of association between risk factor and disease.</a:t>
          </a:r>
        </a:p>
      </dgm:t>
    </dgm:pt>
    <dgm:pt modelId="{3A4BB69F-696E-4F59-BB7C-8BE9B7FDEB1D}" type="parTrans" cxnId="{7BB63913-3071-4A24-84E6-A7908770DA63}">
      <dgm:prSet/>
      <dgm:spPr/>
      <dgm:t>
        <a:bodyPr/>
        <a:lstStyle/>
        <a:p>
          <a:endParaRPr lang="en-US"/>
        </a:p>
      </dgm:t>
    </dgm:pt>
    <dgm:pt modelId="{77B45750-B625-430D-B21E-72E93966708E}" type="sibTrans" cxnId="{7BB63913-3071-4A24-84E6-A7908770DA63}">
      <dgm:prSet/>
      <dgm:spPr/>
      <dgm:t>
        <a:bodyPr/>
        <a:lstStyle/>
        <a:p>
          <a:endParaRPr lang="en-US"/>
        </a:p>
      </dgm:t>
    </dgm:pt>
    <dgm:pt modelId="{5001243D-6EA7-4841-97FC-8F553BBABFC2}" type="pres">
      <dgm:prSet presAssocID="{4559B823-21E8-448B-9431-3F67FDF0AF1E}" presName="Name0" presStyleCnt="0">
        <dgm:presLayoutVars>
          <dgm:dir/>
          <dgm:animLvl val="lvl"/>
          <dgm:resizeHandles val="exact"/>
        </dgm:presLayoutVars>
      </dgm:prSet>
      <dgm:spPr/>
    </dgm:pt>
    <dgm:pt modelId="{044404F5-E295-4570-9826-0FD159898B3C}" type="pres">
      <dgm:prSet presAssocID="{11E49424-FBD5-4BCD-8AAC-B6E0F6BA4E21}" presName="linNode" presStyleCnt="0"/>
      <dgm:spPr/>
    </dgm:pt>
    <dgm:pt modelId="{C59BE8D7-730A-4FBF-B682-165657E7EC89}" type="pres">
      <dgm:prSet presAssocID="{11E49424-FBD5-4BCD-8AAC-B6E0F6BA4E21}" presName="parentText" presStyleLbl="node1" presStyleIdx="0" presStyleCnt="1" custLinFactNeighborX="868" custLinFactNeighborY="359">
        <dgm:presLayoutVars>
          <dgm:chMax val="1"/>
          <dgm:bulletEnabled val="1"/>
        </dgm:presLayoutVars>
      </dgm:prSet>
      <dgm:spPr/>
    </dgm:pt>
    <dgm:pt modelId="{E7240770-0C59-41EF-99B1-E73E4D3F4DD8}" type="pres">
      <dgm:prSet presAssocID="{11E49424-FBD5-4BCD-8AAC-B6E0F6BA4E21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7BB63913-3071-4A24-84E6-A7908770DA63}" srcId="{11E49424-FBD5-4BCD-8AAC-B6E0F6BA4E21}" destId="{F82E5617-7155-41D0-9064-FB3186B82530}" srcOrd="0" destOrd="0" parTransId="{3A4BB69F-696E-4F59-BB7C-8BE9B7FDEB1D}" sibTransId="{77B45750-B625-430D-B21E-72E93966708E}"/>
    <dgm:cxn modelId="{F76FEF1F-A13C-487D-8717-53C5B2E36015}" srcId="{4559B823-21E8-448B-9431-3F67FDF0AF1E}" destId="{11E49424-FBD5-4BCD-8AAC-B6E0F6BA4E21}" srcOrd="0" destOrd="0" parTransId="{4CF1773D-172A-45CF-A4C4-CA97B0853D3B}" sibTransId="{E810BA91-06D3-4B96-8587-3BCA88D5CACA}"/>
    <dgm:cxn modelId="{C52FB333-5C8C-4FE5-9586-E9E2D8FCF63A}" type="presOf" srcId="{F82E5617-7155-41D0-9064-FB3186B82530}" destId="{E7240770-0C59-41EF-99B1-E73E4D3F4DD8}" srcOrd="0" destOrd="0" presId="urn:microsoft.com/office/officeart/2005/8/layout/vList5"/>
    <dgm:cxn modelId="{115B1147-0BE3-46E3-83A6-9708F3B01B47}" type="presOf" srcId="{11E49424-FBD5-4BCD-8AAC-B6E0F6BA4E21}" destId="{C59BE8D7-730A-4FBF-B682-165657E7EC89}" srcOrd="0" destOrd="0" presId="urn:microsoft.com/office/officeart/2005/8/layout/vList5"/>
    <dgm:cxn modelId="{0C7B85A2-F4A4-42DC-B879-74EBA4486CBC}" type="presOf" srcId="{4559B823-21E8-448B-9431-3F67FDF0AF1E}" destId="{5001243D-6EA7-4841-97FC-8F553BBABFC2}" srcOrd="0" destOrd="0" presId="urn:microsoft.com/office/officeart/2005/8/layout/vList5"/>
    <dgm:cxn modelId="{0998FFB8-4A78-46A7-A449-DFABC5D7BAB0}" type="presParOf" srcId="{5001243D-6EA7-4841-97FC-8F553BBABFC2}" destId="{044404F5-E295-4570-9826-0FD159898B3C}" srcOrd="0" destOrd="0" presId="urn:microsoft.com/office/officeart/2005/8/layout/vList5"/>
    <dgm:cxn modelId="{43F8D7DC-B882-4BC2-9ABE-317F28BD8044}" type="presParOf" srcId="{044404F5-E295-4570-9826-0FD159898B3C}" destId="{C59BE8D7-730A-4FBF-B682-165657E7EC89}" srcOrd="0" destOrd="0" presId="urn:microsoft.com/office/officeart/2005/8/layout/vList5"/>
    <dgm:cxn modelId="{5F103406-34EA-4CCD-8773-8BA3A64581F7}" type="presParOf" srcId="{044404F5-E295-4570-9826-0FD159898B3C}" destId="{E7240770-0C59-41EF-99B1-E73E4D3F4DD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F1A6036-2A03-46D4-9DEF-0E5B5657C816}" type="doc">
      <dgm:prSet loTypeId="urn:microsoft.com/office/officeart/2005/8/layout/pList2" loCatId="list" qsTypeId="urn:microsoft.com/office/officeart/2005/8/quickstyle/simple3" qsCatId="simple" csTypeId="urn:microsoft.com/office/officeart/2005/8/colors/accent3_1" csCatId="accent3" phldr="1"/>
      <dgm:spPr/>
    </dgm:pt>
    <dgm:pt modelId="{8ABB3354-6D5D-48C4-8BEF-AE632D49F621}">
      <dgm:prSet phldrT="[Text]" custT="1"/>
      <dgm:spPr/>
      <dgm:t>
        <a:bodyPr anchor="ctr"/>
        <a:lstStyle/>
        <a:p>
          <a:pPr algn="l"/>
          <a:r>
            <a:rPr lang="en-US" sz="2400" dirty="0"/>
            <a:t>Genetic</a:t>
          </a:r>
        </a:p>
      </dgm:t>
    </dgm:pt>
    <dgm:pt modelId="{CF1F4A91-85EE-4F19-8FC6-D60B6A113C24}" type="parTrans" cxnId="{15F8EB83-F92E-4A72-BC2D-DBF7410DC20C}">
      <dgm:prSet/>
      <dgm:spPr/>
      <dgm:t>
        <a:bodyPr/>
        <a:lstStyle/>
        <a:p>
          <a:endParaRPr lang="en-US"/>
        </a:p>
      </dgm:t>
    </dgm:pt>
    <dgm:pt modelId="{38C30FA9-5965-4BE4-95F5-61AC70E86959}" type="sibTrans" cxnId="{15F8EB83-F92E-4A72-BC2D-DBF7410DC20C}">
      <dgm:prSet/>
      <dgm:spPr/>
      <dgm:t>
        <a:bodyPr/>
        <a:lstStyle/>
        <a:p>
          <a:endParaRPr lang="en-US"/>
        </a:p>
      </dgm:t>
    </dgm:pt>
    <dgm:pt modelId="{274032BB-79D2-4800-9FCB-6B57F26289CB}">
      <dgm:prSet phldrT="[Text]" custT="1"/>
      <dgm:spPr/>
      <dgm:t>
        <a:bodyPr anchor="ctr"/>
        <a:lstStyle/>
        <a:p>
          <a:pPr algn="l"/>
          <a:r>
            <a:rPr lang="en-US" sz="2000" dirty="0" err="1"/>
            <a:t>Carsinogenic</a:t>
          </a:r>
          <a:endParaRPr lang="en-US" sz="2000" dirty="0"/>
        </a:p>
      </dgm:t>
    </dgm:pt>
    <dgm:pt modelId="{1F907ADF-54D2-436C-9D33-53664F653134}" type="parTrans" cxnId="{A13BCE8E-3754-45DE-AA9F-819AF5DCF22E}">
      <dgm:prSet/>
      <dgm:spPr/>
      <dgm:t>
        <a:bodyPr/>
        <a:lstStyle/>
        <a:p>
          <a:endParaRPr lang="en-US"/>
        </a:p>
      </dgm:t>
    </dgm:pt>
    <dgm:pt modelId="{A611AB84-56B9-4737-A8E0-49D4CD76CDBA}" type="sibTrans" cxnId="{A13BCE8E-3754-45DE-AA9F-819AF5DCF22E}">
      <dgm:prSet/>
      <dgm:spPr/>
      <dgm:t>
        <a:bodyPr/>
        <a:lstStyle/>
        <a:p>
          <a:endParaRPr lang="en-US"/>
        </a:p>
      </dgm:t>
    </dgm:pt>
    <dgm:pt modelId="{0430BBEE-A9F3-4263-AB3A-34FAF5A7DF41}">
      <dgm:prSet phldrT="[Text]" custT="1"/>
      <dgm:spPr/>
      <dgm:t>
        <a:bodyPr anchor="ctr"/>
        <a:lstStyle/>
        <a:p>
          <a:pPr algn="l"/>
          <a:r>
            <a:rPr lang="en-US" sz="2400" dirty="0" err="1">
              <a:solidFill>
                <a:srgbClr val="C00000"/>
              </a:solidFill>
            </a:rPr>
            <a:t>Behaviour</a:t>
          </a:r>
          <a:r>
            <a:rPr lang="en-US" sz="2400" dirty="0">
              <a:solidFill>
                <a:srgbClr val="C00000"/>
              </a:solidFill>
            </a:rPr>
            <a:t>/Lifestyle</a:t>
          </a:r>
        </a:p>
      </dgm:t>
    </dgm:pt>
    <dgm:pt modelId="{0F901F8C-E968-4C98-8C89-FCA2D3BE31E8}" type="parTrans" cxnId="{70CF6E41-FE83-4A45-9A4F-3C963F258B13}">
      <dgm:prSet/>
      <dgm:spPr/>
      <dgm:t>
        <a:bodyPr/>
        <a:lstStyle/>
        <a:p>
          <a:endParaRPr lang="en-US"/>
        </a:p>
      </dgm:t>
    </dgm:pt>
    <dgm:pt modelId="{F8DB3289-C1E0-4229-83B7-53601AA0CEC0}" type="sibTrans" cxnId="{70CF6E41-FE83-4A45-9A4F-3C963F258B13}">
      <dgm:prSet/>
      <dgm:spPr/>
      <dgm:t>
        <a:bodyPr/>
        <a:lstStyle/>
        <a:p>
          <a:endParaRPr lang="en-US"/>
        </a:p>
      </dgm:t>
    </dgm:pt>
    <dgm:pt modelId="{E9603FD8-7AF8-484A-AFAC-9D0171493151}">
      <dgm:prSet phldrT="[Text]" custT="1"/>
      <dgm:spPr/>
      <dgm:t>
        <a:bodyPr anchor="ctr"/>
        <a:lstStyle/>
        <a:p>
          <a:pPr algn="l"/>
          <a:r>
            <a:rPr lang="en-US" sz="2400" dirty="0"/>
            <a:t>Infections</a:t>
          </a:r>
        </a:p>
      </dgm:t>
    </dgm:pt>
    <dgm:pt modelId="{576AA0C3-AD1C-42D8-982C-1E4E336C1889}" type="parTrans" cxnId="{82F42B68-CBEB-4BBE-8329-B3CDB9FE2A46}">
      <dgm:prSet/>
      <dgm:spPr/>
      <dgm:t>
        <a:bodyPr/>
        <a:lstStyle/>
        <a:p>
          <a:endParaRPr lang="en-US"/>
        </a:p>
      </dgm:t>
    </dgm:pt>
    <dgm:pt modelId="{D0430FFF-788A-42CC-8B7F-0EC02C594F1A}" type="sibTrans" cxnId="{82F42B68-CBEB-4BBE-8329-B3CDB9FE2A46}">
      <dgm:prSet/>
      <dgm:spPr/>
      <dgm:t>
        <a:bodyPr/>
        <a:lstStyle/>
        <a:p>
          <a:endParaRPr lang="en-US"/>
        </a:p>
      </dgm:t>
    </dgm:pt>
    <dgm:pt modelId="{4E03D9C9-CBC2-46EF-ACC3-F070D0A3F111}">
      <dgm:prSet phldrT="[Text]" custT="1"/>
      <dgm:spPr/>
      <dgm:t>
        <a:bodyPr anchor="ctr"/>
        <a:lstStyle/>
        <a:p>
          <a:pPr algn="l"/>
          <a:r>
            <a:rPr lang="en-US" sz="2000" dirty="0" err="1"/>
            <a:t>Environtment</a:t>
          </a:r>
          <a:endParaRPr lang="en-US" sz="2000" dirty="0"/>
        </a:p>
      </dgm:t>
    </dgm:pt>
    <dgm:pt modelId="{ED019E1F-522C-47ED-9505-E5DF495048D5}" type="parTrans" cxnId="{4FECAAD7-06B8-4611-874F-7863789E1EB5}">
      <dgm:prSet/>
      <dgm:spPr/>
      <dgm:t>
        <a:bodyPr/>
        <a:lstStyle/>
        <a:p>
          <a:endParaRPr lang="en-US"/>
        </a:p>
      </dgm:t>
    </dgm:pt>
    <dgm:pt modelId="{13D486AC-44C7-4698-A26A-30A0E7E310A8}" type="sibTrans" cxnId="{4FECAAD7-06B8-4611-874F-7863789E1EB5}">
      <dgm:prSet/>
      <dgm:spPr/>
      <dgm:t>
        <a:bodyPr/>
        <a:lstStyle/>
        <a:p>
          <a:endParaRPr lang="en-US"/>
        </a:p>
      </dgm:t>
    </dgm:pt>
    <dgm:pt modelId="{345738A5-860F-46FD-A8B7-232647FF6990}" type="pres">
      <dgm:prSet presAssocID="{3F1A6036-2A03-46D4-9DEF-0E5B5657C816}" presName="Name0" presStyleCnt="0">
        <dgm:presLayoutVars>
          <dgm:dir/>
          <dgm:resizeHandles val="exact"/>
        </dgm:presLayoutVars>
      </dgm:prSet>
      <dgm:spPr/>
    </dgm:pt>
    <dgm:pt modelId="{D9328671-2764-40C8-9E39-9420709EAB45}" type="pres">
      <dgm:prSet presAssocID="{3F1A6036-2A03-46D4-9DEF-0E5B5657C816}" presName="bkgdShp" presStyleLbl="alignAccFollowNode1" presStyleIdx="0" presStyleCnt="1" custScaleY="129155" custLinFactNeighborY="-4107"/>
      <dgm:spPr/>
    </dgm:pt>
    <dgm:pt modelId="{6AB31C22-72F0-48A8-8C2C-BEF613B34A26}" type="pres">
      <dgm:prSet presAssocID="{3F1A6036-2A03-46D4-9DEF-0E5B5657C816}" presName="linComp" presStyleCnt="0"/>
      <dgm:spPr/>
    </dgm:pt>
    <dgm:pt modelId="{215E4469-3E08-4727-8646-F92AA58F2860}" type="pres">
      <dgm:prSet presAssocID="{8ABB3354-6D5D-48C4-8BEF-AE632D49F621}" presName="compNode" presStyleCnt="0"/>
      <dgm:spPr/>
    </dgm:pt>
    <dgm:pt modelId="{0772BF70-1546-4D33-9C76-40E7ECB5F6CD}" type="pres">
      <dgm:prSet presAssocID="{8ABB3354-6D5D-48C4-8BEF-AE632D49F621}" presName="node" presStyleLbl="node1" presStyleIdx="0" presStyleCnt="5">
        <dgm:presLayoutVars>
          <dgm:bulletEnabled val="1"/>
        </dgm:presLayoutVars>
      </dgm:prSet>
      <dgm:spPr/>
    </dgm:pt>
    <dgm:pt modelId="{923222E6-D5F0-4CF8-BA72-6148ADCA76E4}" type="pres">
      <dgm:prSet presAssocID="{8ABB3354-6D5D-48C4-8BEF-AE632D49F621}" presName="invisiNode" presStyleLbl="node1" presStyleIdx="0" presStyleCnt="5"/>
      <dgm:spPr/>
    </dgm:pt>
    <dgm:pt modelId="{672BC1FE-0056-4F22-A233-F835F21A56B0}" type="pres">
      <dgm:prSet presAssocID="{8ABB3354-6D5D-48C4-8BEF-AE632D49F621}" presName="imagNode" presStyleLbl="fgImgPlace1" presStyleIdx="0" presStyleCnt="5" custScaleY="12088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5768D6E-0DDD-4651-8E67-86D46825A296}" type="pres">
      <dgm:prSet presAssocID="{38C30FA9-5965-4BE4-95F5-61AC70E86959}" presName="sibTrans" presStyleLbl="sibTrans2D1" presStyleIdx="0" presStyleCnt="0"/>
      <dgm:spPr/>
    </dgm:pt>
    <dgm:pt modelId="{7A4CD28B-59DF-4596-B456-2B7299214C42}" type="pres">
      <dgm:prSet presAssocID="{274032BB-79D2-4800-9FCB-6B57F26289CB}" presName="compNode" presStyleCnt="0"/>
      <dgm:spPr/>
    </dgm:pt>
    <dgm:pt modelId="{8659CDA9-1D94-41D7-AC2C-AA9819FD285A}" type="pres">
      <dgm:prSet presAssocID="{274032BB-79D2-4800-9FCB-6B57F26289CB}" presName="node" presStyleLbl="node1" presStyleIdx="1" presStyleCnt="5">
        <dgm:presLayoutVars>
          <dgm:bulletEnabled val="1"/>
        </dgm:presLayoutVars>
      </dgm:prSet>
      <dgm:spPr/>
    </dgm:pt>
    <dgm:pt modelId="{E422DE79-1E02-40EF-AB64-709017914412}" type="pres">
      <dgm:prSet presAssocID="{274032BB-79D2-4800-9FCB-6B57F26289CB}" presName="invisiNode" presStyleLbl="node1" presStyleIdx="1" presStyleCnt="5"/>
      <dgm:spPr/>
    </dgm:pt>
    <dgm:pt modelId="{C67BF0D4-B322-4802-B378-77361CA5BFD2}" type="pres">
      <dgm:prSet presAssocID="{274032BB-79D2-4800-9FCB-6B57F26289CB}" presName="imagNode" presStyleLbl="fgImgPlace1" presStyleIdx="1" presStyleCnt="5" custScaleY="12088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7FAD42C-409B-4C14-9BB3-077D4CE098B2}" type="pres">
      <dgm:prSet presAssocID="{A611AB84-56B9-4737-A8E0-49D4CD76CDBA}" presName="sibTrans" presStyleLbl="sibTrans2D1" presStyleIdx="0" presStyleCnt="0"/>
      <dgm:spPr/>
    </dgm:pt>
    <dgm:pt modelId="{E415A836-939C-4041-B170-BBB8C370CE2F}" type="pres">
      <dgm:prSet presAssocID="{4E03D9C9-CBC2-46EF-ACC3-F070D0A3F111}" presName="compNode" presStyleCnt="0"/>
      <dgm:spPr/>
    </dgm:pt>
    <dgm:pt modelId="{9FA4A0F9-4887-4599-BE3F-BAC78A49E432}" type="pres">
      <dgm:prSet presAssocID="{4E03D9C9-CBC2-46EF-ACC3-F070D0A3F111}" presName="node" presStyleLbl="node1" presStyleIdx="2" presStyleCnt="5">
        <dgm:presLayoutVars>
          <dgm:bulletEnabled val="1"/>
        </dgm:presLayoutVars>
      </dgm:prSet>
      <dgm:spPr/>
    </dgm:pt>
    <dgm:pt modelId="{758644F0-F32A-45CD-8E13-485E051D5FE4}" type="pres">
      <dgm:prSet presAssocID="{4E03D9C9-CBC2-46EF-ACC3-F070D0A3F111}" presName="invisiNode" presStyleLbl="node1" presStyleIdx="2" presStyleCnt="5"/>
      <dgm:spPr/>
    </dgm:pt>
    <dgm:pt modelId="{FB57C57C-5D2C-44A4-8773-03ABDD8481F6}" type="pres">
      <dgm:prSet presAssocID="{4E03D9C9-CBC2-46EF-ACC3-F070D0A3F111}" presName="imagNode" presStyleLbl="fgImgPlace1" presStyleIdx="2" presStyleCnt="5" custScaleY="12606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35EC7BB-03AF-4BF1-AF6D-3F1969AC6DA6}" type="pres">
      <dgm:prSet presAssocID="{13D486AC-44C7-4698-A26A-30A0E7E310A8}" presName="sibTrans" presStyleLbl="sibTrans2D1" presStyleIdx="0" presStyleCnt="0"/>
      <dgm:spPr/>
    </dgm:pt>
    <dgm:pt modelId="{CC3CF9A1-4B99-4727-82E4-9013AC537498}" type="pres">
      <dgm:prSet presAssocID="{E9603FD8-7AF8-484A-AFAC-9D0171493151}" presName="compNode" presStyleCnt="0"/>
      <dgm:spPr/>
    </dgm:pt>
    <dgm:pt modelId="{4D949D48-6F70-49C7-B8A6-7B8AB05734C5}" type="pres">
      <dgm:prSet presAssocID="{E9603FD8-7AF8-484A-AFAC-9D0171493151}" presName="node" presStyleLbl="node1" presStyleIdx="3" presStyleCnt="5">
        <dgm:presLayoutVars>
          <dgm:bulletEnabled val="1"/>
        </dgm:presLayoutVars>
      </dgm:prSet>
      <dgm:spPr/>
    </dgm:pt>
    <dgm:pt modelId="{4F42A191-3D88-4631-BE79-F917816545C5}" type="pres">
      <dgm:prSet presAssocID="{E9603FD8-7AF8-484A-AFAC-9D0171493151}" presName="invisiNode" presStyleLbl="node1" presStyleIdx="3" presStyleCnt="5"/>
      <dgm:spPr/>
    </dgm:pt>
    <dgm:pt modelId="{DFB35CA7-A15A-4CF5-AB00-6E13371B5F3F}" type="pres">
      <dgm:prSet presAssocID="{E9603FD8-7AF8-484A-AFAC-9D0171493151}" presName="imagNode" presStyleLbl="fgImgPlace1" presStyleIdx="3" presStyleCnt="5" custScaleY="11998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B646C2E-31E2-4A2F-9BC9-941BFE1CF053}" type="pres">
      <dgm:prSet presAssocID="{D0430FFF-788A-42CC-8B7F-0EC02C594F1A}" presName="sibTrans" presStyleLbl="sibTrans2D1" presStyleIdx="0" presStyleCnt="0"/>
      <dgm:spPr/>
    </dgm:pt>
    <dgm:pt modelId="{D3BC52AC-9DC9-448E-8C92-9233FA2F5D86}" type="pres">
      <dgm:prSet presAssocID="{0430BBEE-A9F3-4263-AB3A-34FAF5A7DF41}" presName="compNode" presStyleCnt="0"/>
      <dgm:spPr/>
    </dgm:pt>
    <dgm:pt modelId="{D35FAE01-3E43-448C-B8DA-A10148CDAD86}" type="pres">
      <dgm:prSet presAssocID="{0430BBEE-A9F3-4263-AB3A-34FAF5A7DF41}" presName="node" presStyleLbl="node1" presStyleIdx="4" presStyleCnt="5">
        <dgm:presLayoutVars>
          <dgm:bulletEnabled val="1"/>
        </dgm:presLayoutVars>
      </dgm:prSet>
      <dgm:spPr/>
    </dgm:pt>
    <dgm:pt modelId="{C505D8A6-4C5A-41FD-A4CC-186EDEA09037}" type="pres">
      <dgm:prSet presAssocID="{0430BBEE-A9F3-4263-AB3A-34FAF5A7DF41}" presName="invisiNode" presStyleLbl="node1" presStyleIdx="4" presStyleCnt="5"/>
      <dgm:spPr/>
    </dgm:pt>
    <dgm:pt modelId="{8746F932-4DB2-4B2C-8022-0E31BDEDA325}" type="pres">
      <dgm:prSet presAssocID="{0430BBEE-A9F3-4263-AB3A-34FAF5A7DF41}" presName="imagNode" presStyleLbl="fgImgPlace1" presStyleIdx="4" presStyleCnt="5" custScaleY="12606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9E403010-EC41-4150-A359-A7C5DBEC3962}" type="presOf" srcId="{0430BBEE-A9F3-4263-AB3A-34FAF5A7DF41}" destId="{D35FAE01-3E43-448C-B8DA-A10148CDAD86}" srcOrd="0" destOrd="0" presId="urn:microsoft.com/office/officeart/2005/8/layout/pList2"/>
    <dgm:cxn modelId="{9AFF9E32-9775-4B00-87DE-B306E82E5420}" type="presOf" srcId="{E9603FD8-7AF8-484A-AFAC-9D0171493151}" destId="{4D949D48-6F70-49C7-B8A6-7B8AB05734C5}" srcOrd="0" destOrd="0" presId="urn:microsoft.com/office/officeart/2005/8/layout/pList2"/>
    <dgm:cxn modelId="{70CF6E41-FE83-4A45-9A4F-3C963F258B13}" srcId="{3F1A6036-2A03-46D4-9DEF-0E5B5657C816}" destId="{0430BBEE-A9F3-4263-AB3A-34FAF5A7DF41}" srcOrd="4" destOrd="0" parTransId="{0F901F8C-E968-4C98-8C89-FCA2D3BE31E8}" sibTransId="{F8DB3289-C1E0-4229-83B7-53601AA0CEC0}"/>
    <dgm:cxn modelId="{04860848-BBFB-4EF8-BDA5-CABBC9C69ACC}" type="presOf" srcId="{D0430FFF-788A-42CC-8B7F-0EC02C594F1A}" destId="{EB646C2E-31E2-4A2F-9BC9-941BFE1CF053}" srcOrd="0" destOrd="0" presId="urn:microsoft.com/office/officeart/2005/8/layout/pList2"/>
    <dgm:cxn modelId="{82F42B68-CBEB-4BBE-8329-B3CDB9FE2A46}" srcId="{3F1A6036-2A03-46D4-9DEF-0E5B5657C816}" destId="{E9603FD8-7AF8-484A-AFAC-9D0171493151}" srcOrd="3" destOrd="0" parTransId="{576AA0C3-AD1C-42D8-982C-1E4E336C1889}" sibTransId="{D0430FFF-788A-42CC-8B7F-0EC02C594F1A}"/>
    <dgm:cxn modelId="{CFD6194A-7B24-4910-9BF8-E5A223EF5364}" type="presOf" srcId="{4E03D9C9-CBC2-46EF-ACC3-F070D0A3F111}" destId="{9FA4A0F9-4887-4599-BE3F-BAC78A49E432}" srcOrd="0" destOrd="0" presId="urn:microsoft.com/office/officeart/2005/8/layout/pList2"/>
    <dgm:cxn modelId="{D9B57F57-AE18-4111-8CA6-03C32A757FDC}" type="presOf" srcId="{A611AB84-56B9-4737-A8E0-49D4CD76CDBA}" destId="{27FAD42C-409B-4C14-9BB3-077D4CE098B2}" srcOrd="0" destOrd="0" presId="urn:microsoft.com/office/officeart/2005/8/layout/pList2"/>
    <dgm:cxn modelId="{6BE88379-B5C7-408B-8560-9D7099078603}" type="presOf" srcId="{13D486AC-44C7-4698-A26A-30A0E7E310A8}" destId="{435EC7BB-03AF-4BF1-AF6D-3F1969AC6DA6}" srcOrd="0" destOrd="0" presId="urn:microsoft.com/office/officeart/2005/8/layout/pList2"/>
    <dgm:cxn modelId="{15F8EB83-F92E-4A72-BC2D-DBF7410DC20C}" srcId="{3F1A6036-2A03-46D4-9DEF-0E5B5657C816}" destId="{8ABB3354-6D5D-48C4-8BEF-AE632D49F621}" srcOrd="0" destOrd="0" parTransId="{CF1F4A91-85EE-4F19-8FC6-D60B6A113C24}" sibTransId="{38C30FA9-5965-4BE4-95F5-61AC70E86959}"/>
    <dgm:cxn modelId="{A13BCE8E-3754-45DE-AA9F-819AF5DCF22E}" srcId="{3F1A6036-2A03-46D4-9DEF-0E5B5657C816}" destId="{274032BB-79D2-4800-9FCB-6B57F26289CB}" srcOrd="1" destOrd="0" parTransId="{1F907ADF-54D2-436C-9D33-53664F653134}" sibTransId="{A611AB84-56B9-4737-A8E0-49D4CD76CDBA}"/>
    <dgm:cxn modelId="{10915091-DA7E-4C98-86C8-664A48E6EC8E}" type="presOf" srcId="{38C30FA9-5965-4BE4-95F5-61AC70E86959}" destId="{D5768D6E-0DDD-4651-8E67-86D46825A296}" srcOrd="0" destOrd="0" presId="urn:microsoft.com/office/officeart/2005/8/layout/pList2"/>
    <dgm:cxn modelId="{F06E2FA0-C630-491D-93B1-8F77E7ECF91E}" type="presOf" srcId="{274032BB-79D2-4800-9FCB-6B57F26289CB}" destId="{8659CDA9-1D94-41D7-AC2C-AA9819FD285A}" srcOrd="0" destOrd="0" presId="urn:microsoft.com/office/officeart/2005/8/layout/pList2"/>
    <dgm:cxn modelId="{A2C33DA3-92D2-461A-B4BF-028EAF59D309}" type="presOf" srcId="{3F1A6036-2A03-46D4-9DEF-0E5B5657C816}" destId="{345738A5-860F-46FD-A8B7-232647FF6990}" srcOrd="0" destOrd="0" presId="urn:microsoft.com/office/officeart/2005/8/layout/pList2"/>
    <dgm:cxn modelId="{94003ABA-6357-4108-8826-36A279AF8330}" type="presOf" srcId="{8ABB3354-6D5D-48C4-8BEF-AE632D49F621}" destId="{0772BF70-1546-4D33-9C76-40E7ECB5F6CD}" srcOrd="0" destOrd="0" presId="urn:microsoft.com/office/officeart/2005/8/layout/pList2"/>
    <dgm:cxn modelId="{4FECAAD7-06B8-4611-874F-7863789E1EB5}" srcId="{3F1A6036-2A03-46D4-9DEF-0E5B5657C816}" destId="{4E03D9C9-CBC2-46EF-ACC3-F070D0A3F111}" srcOrd="2" destOrd="0" parTransId="{ED019E1F-522C-47ED-9505-E5DF495048D5}" sibTransId="{13D486AC-44C7-4698-A26A-30A0E7E310A8}"/>
    <dgm:cxn modelId="{E4BE8E72-1D91-46E4-8231-FD4E8DFEF413}" type="presParOf" srcId="{345738A5-860F-46FD-A8B7-232647FF6990}" destId="{D9328671-2764-40C8-9E39-9420709EAB45}" srcOrd="0" destOrd="0" presId="urn:microsoft.com/office/officeart/2005/8/layout/pList2"/>
    <dgm:cxn modelId="{B591BE2F-C587-409E-8219-EFC4BD1A7EA6}" type="presParOf" srcId="{345738A5-860F-46FD-A8B7-232647FF6990}" destId="{6AB31C22-72F0-48A8-8C2C-BEF613B34A26}" srcOrd="1" destOrd="0" presId="urn:microsoft.com/office/officeart/2005/8/layout/pList2"/>
    <dgm:cxn modelId="{886B6C0B-23A3-411D-B3FA-420A3CD8227F}" type="presParOf" srcId="{6AB31C22-72F0-48A8-8C2C-BEF613B34A26}" destId="{215E4469-3E08-4727-8646-F92AA58F2860}" srcOrd="0" destOrd="0" presId="urn:microsoft.com/office/officeart/2005/8/layout/pList2"/>
    <dgm:cxn modelId="{87F0CA8A-EE98-4679-8E59-155C45F95499}" type="presParOf" srcId="{215E4469-3E08-4727-8646-F92AA58F2860}" destId="{0772BF70-1546-4D33-9C76-40E7ECB5F6CD}" srcOrd="0" destOrd="0" presId="urn:microsoft.com/office/officeart/2005/8/layout/pList2"/>
    <dgm:cxn modelId="{B77558EC-B49D-456A-968C-F75CAF289629}" type="presParOf" srcId="{215E4469-3E08-4727-8646-F92AA58F2860}" destId="{923222E6-D5F0-4CF8-BA72-6148ADCA76E4}" srcOrd="1" destOrd="0" presId="urn:microsoft.com/office/officeart/2005/8/layout/pList2"/>
    <dgm:cxn modelId="{FA874B57-F9C7-421C-80D1-84E0F32BE0D7}" type="presParOf" srcId="{215E4469-3E08-4727-8646-F92AA58F2860}" destId="{672BC1FE-0056-4F22-A233-F835F21A56B0}" srcOrd="2" destOrd="0" presId="urn:microsoft.com/office/officeart/2005/8/layout/pList2"/>
    <dgm:cxn modelId="{243EBC4D-8686-437B-B44F-7B9D6B01A923}" type="presParOf" srcId="{6AB31C22-72F0-48A8-8C2C-BEF613B34A26}" destId="{D5768D6E-0DDD-4651-8E67-86D46825A296}" srcOrd="1" destOrd="0" presId="urn:microsoft.com/office/officeart/2005/8/layout/pList2"/>
    <dgm:cxn modelId="{BC711E1E-6008-4038-A3CE-5033C9F6DAFC}" type="presParOf" srcId="{6AB31C22-72F0-48A8-8C2C-BEF613B34A26}" destId="{7A4CD28B-59DF-4596-B456-2B7299214C42}" srcOrd="2" destOrd="0" presId="urn:microsoft.com/office/officeart/2005/8/layout/pList2"/>
    <dgm:cxn modelId="{DF4EDE1C-3D56-4F08-84AB-DCFCD5A5F71E}" type="presParOf" srcId="{7A4CD28B-59DF-4596-B456-2B7299214C42}" destId="{8659CDA9-1D94-41D7-AC2C-AA9819FD285A}" srcOrd="0" destOrd="0" presId="urn:microsoft.com/office/officeart/2005/8/layout/pList2"/>
    <dgm:cxn modelId="{4D793F4B-5102-4D3B-94C7-6FCB082CCC52}" type="presParOf" srcId="{7A4CD28B-59DF-4596-B456-2B7299214C42}" destId="{E422DE79-1E02-40EF-AB64-709017914412}" srcOrd="1" destOrd="0" presId="urn:microsoft.com/office/officeart/2005/8/layout/pList2"/>
    <dgm:cxn modelId="{6675A297-3560-4C22-960B-3B7BF5EB2B5A}" type="presParOf" srcId="{7A4CD28B-59DF-4596-B456-2B7299214C42}" destId="{C67BF0D4-B322-4802-B378-77361CA5BFD2}" srcOrd="2" destOrd="0" presId="urn:microsoft.com/office/officeart/2005/8/layout/pList2"/>
    <dgm:cxn modelId="{88E3CCEB-F9F8-47BA-A008-A378C58F46F1}" type="presParOf" srcId="{6AB31C22-72F0-48A8-8C2C-BEF613B34A26}" destId="{27FAD42C-409B-4C14-9BB3-077D4CE098B2}" srcOrd="3" destOrd="0" presId="urn:microsoft.com/office/officeart/2005/8/layout/pList2"/>
    <dgm:cxn modelId="{15DD626E-6635-44EB-81EF-5E8EB2DD9E23}" type="presParOf" srcId="{6AB31C22-72F0-48A8-8C2C-BEF613B34A26}" destId="{E415A836-939C-4041-B170-BBB8C370CE2F}" srcOrd="4" destOrd="0" presId="urn:microsoft.com/office/officeart/2005/8/layout/pList2"/>
    <dgm:cxn modelId="{91B24803-DFFF-4AD5-A38C-023A5BFB3105}" type="presParOf" srcId="{E415A836-939C-4041-B170-BBB8C370CE2F}" destId="{9FA4A0F9-4887-4599-BE3F-BAC78A49E432}" srcOrd="0" destOrd="0" presId="urn:microsoft.com/office/officeart/2005/8/layout/pList2"/>
    <dgm:cxn modelId="{3028AFC8-52AB-4C9C-B4D8-66F19CB5B515}" type="presParOf" srcId="{E415A836-939C-4041-B170-BBB8C370CE2F}" destId="{758644F0-F32A-45CD-8E13-485E051D5FE4}" srcOrd="1" destOrd="0" presId="urn:microsoft.com/office/officeart/2005/8/layout/pList2"/>
    <dgm:cxn modelId="{7983828A-9A3C-469D-84BA-FB7BB36FBB0B}" type="presParOf" srcId="{E415A836-939C-4041-B170-BBB8C370CE2F}" destId="{FB57C57C-5D2C-44A4-8773-03ABDD8481F6}" srcOrd="2" destOrd="0" presId="urn:microsoft.com/office/officeart/2005/8/layout/pList2"/>
    <dgm:cxn modelId="{5D781A72-0D70-4479-A328-762D40194F5C}" type="presParOf" srcId="{6AB31C22-72F0-48A8-8C2C-BEF613B34A26}" destId="{435EC7BB-03AF-4BF1-AF6D-3F1969AC6DA6}" srcOrd="5" destOrd="0" presId="urn:microsoft.com/office/officeart/2005/8/layout/pList2"/>
    <dgm:cxn modelId="{F4C8ECFB-E6EB-4517-920C-1DCFABE0C494}" type="presParOf" srcId="{6AB31C22-72F0-48A8-8C2C-BEF613B34A26}" destId="{CC3CF9A1-4B99-4727-82E4-9013AC537498}" srcOrd="6" destOrd="0" presId="urn:microsoft.com/office/officeart/2005/8/layout/pList2"/>
    <dgm:cxn modelId="{786F7E62-D1C4-4299-9525-40D16E9490EF}" type="presParOf" srcId="{CC3CF9A1-4B99-4727-82E4-9013AC537498}" destId="{4D949D48-6F70-49C7-B8A6-7B8AB05734C5}" srcOrd="0" destOrd="0" presId="urn:microsoft.com/office/officeart/2005/8/layout/pList2"/>
    <dgm:cxn modelId="{7A7C5028-7364-4714-A8B8-736C639CF493}" type="presParOf" srcId="{CC3CF9A1-4B99-4727-82E4-9013AC537498}" destId="{4F42A191-3D88-4631-BE79-F917816545C5}" srcOrd="1" destOrd="0" presId="urn:microsoft.com/office/officeart/2005/8/layout/pList2"/>
    <dgm:cxn modelId="{AA612043-8D39-4CEB-A3EB-F9B579215C1A}" type="presParOf" srcId="{CC3CF9A1-4B99-4727-82E4-9013AC537498}" destId="{DFB35CA7-A15A-4CF5-AB00-6E13371B5F3F}" srcOrd="2" destOrd="0" presId="urn:microsoft.com/office/officeart/2005/8/layout/pList2"/>
    <dgm:cxn modelId="{CA9DABA8-AA30-40E5-82CA-8859DA86AF6D}" type="presParOf" srcId="{6AB31C22-72F0-48A8-8C2C-BEF613B34A26}" destId="{EB646C2E-31E2-4A2F-9BC9-941BFE1CF053}" srcOrd="7" destOrd="0" presId="urn:microsoft.com/office/officeart/2005/8/layout/pList2"/>
    <dgm:cxn modelId="{3CC4CD47-FD59-488B-B445-6D7E293F32AB}" type="presParOf" srcId="{6AB31C22-72F0-48A8-8C2C-BEF613B34A26}" destId="{D3BC52AC-9DC9-448E-8C92-9233FA2F5D86}" srcOrd="8" destOrd="0" presId="urn:microsoft.com/office/officeart/2005/8/layout/pList2"/>
    <dgm:cxn modelId="{9B19E78B-E34D-4893-82E9-12C0BD002995}" type="presParOf" srcId="{D3BC52AC-9DC9-448E-8C92-9233FA2F5D86}" destId="{D35FAE01-3E43-448C-B8DA-A10148CDAD86}" srcOrd="0" destOrd="0" presId="urn:microsoft.com/office/officeart/2005/8/layout/pList2"/>
    <dgm:cxn modelId="{161CD091-5635-414D-832A-3E5FA4026697}" type="presParOf" srcId="{D3BC52AC-9DC9-448E-8C92-9233FA2F5D86}" destId="{C505D8A6-4C5A-41FD-A4CC-186EDEA09037}" srcOrd="1" destOrd="0" presId="urn:microsoft.com/office/officeart/2005/8/layout/pList2"/>
    <dgm:cxn modelId="{EA7AAF33-3234-4B41-BBFD-DB31D1D81385}" type="presParOf" srcId="{D3BC52AC-9DC9-448E-8C92-9233FA2F5D86}" destId="{8746F932-4DB2-4B2C-8022-0E31BDEDA32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069C3C3-CD70-4B25-BC38-007710299544}" type="doc">
      <dgm:prSet loTypeId="urn:microsoft.com/office/officeart/2005/8/layout/vList6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A2902BE8-2A64-4929-B4BC-9D0A7412DF4D}">
      <dgm:prSet phldrT="[Text]" custT="1"/>
      <dgm:spPr/>
      <dgm:t>
        <a:bodyPr/>
        <a:lstStyle/>
        <a:p>
          <a:r>
            <a:rPr lang="en-US" sz="2800" dirty="0"/>
            <a:t>30%</a:t>
          </a:r>
        </a:p>
      </dgm:t>
    </dgm:pt>
    <dgm:pt modelId="{67EA6965-A396-4467-A7B3-9E80448696E7}" type="parTrans" cxnId="{4F60D36C-5210-4C88-BC06-5720F1B51626}">
      <dgm:prSet/>
      <dgm:spPr/>
      <dgm:t>
        <a:bodyPr/>
        <a:lstStyle/>
        <a:p>
          <a:endParaRPr lang="en-US"/>
        </a:p>
      </dgm:t>
    </dgm:pt>
    <dgm:pt modelId="{81D1B90D-1B83-4F0C-824B-0546FEB32FCF}" type="sibTrans" cxnId="{4F60D36C-5210-4C88-BC06-5720F1B51626}">
      <dgm:prSet/>
      <dgm:spPr/>
      <dgm:t>
        <a:bodyPr/>
        <a:lstStyle/>
        <a:p>
          <a:endParaRPr lang="en-US"/>
        </a:p>
      </dgm:t>
    </dgm:pt>
    <dgm:pt modelId="{C2E37C7D-23F4-42F8-8E33-F0D04E00C05F}">
      <dgm:prSet phldrT="[Text]"/>
      <dgm:spPr/>
      <dgm:t>
        <a:bodyPr anchor="ctr"/>
        <a:lstStyle/>
        <a:p>
          <a:r>
            <a:rPr lang="en-US" dirty="0"/>
            <a:t>Dietary</a:t>
          </a:r>
        </a:p>
      </dgm:t>
    </dgm:pt>
    <dgm:pt modelId="{0AA51EBE-3949-4BC1-826B-A302D789C149}" type="parTrans" cxnId="{C72DB306-C462-4446-91D8-884C85B07A4D}">
      <dgm:prSet/>
      <dgm:spPr/>
      <dgm:t>
        <a:bodyPr/>
        <a:lstStyle/>
        <a:p>
          <a:endParaRPr lang="en-US"/>
        </a:p>
      </dgm:t>
    </dgm:pt>
    <dgm:pt modelId="{25C18726-D570-46B5-9A2E-DDAA3D3FF7A4}" type="sibTrans" cxnId="{C72DB306-C462-4446-91D8-884C85B07A4D}">
      <dgm:prSet/>
      <dgm:spPr/>
      <dgm:t>
        <a:bodyPr/>
        <a:lstStyle/>
        <a:p>
          <a:endParaRPr lang="en-US"/>
        </a:p>
      </dgm:t>
    </dgm:pt>
    <dgm:pt modelId="{3BF5B4C3-79EC-46A6-8978-F808C7EB6AD7}">
      <dgm:prSet phldrT="[Text]"/>
      <dgm:spPr/>
      <dgm:t>
        <a:bodyPr anchor="ctr"/>
        <a:lstStyle/>
        <a:p>
          <a:r>
            <a:rPr lang="en-US" dirty="0"/>
            <a:t>Smoking</a:t>
          </a:r>
        </a:p>
      </dgm:t>
    </dgm:pt>
    <dgm:pt modelId="{2FACCEC7-3F9A-40CB-AB55-796C70EE6BAD}" type="parTrans" cxnId="{2EC23600-3616-4AA5-B428-07828B7A25CA}">
      <dgm:prSet/>
      <dgm:spPr/>
      <dgm:t>
        <a:bodyPr/>
        <a:lstStyle/>
        <a:p>
          <a:endParaRPr lang="en-US"/>
        </a:p>
      </dgm:t>
    </dgm:pt>
    <dgm:pt modelId="{C42609AD-B5AA-43E1-8B2B-8C7013372F85}" type="sibTrans" cxnId="{2EC23600-3616-4AA5-B428-07828B7A25CA}">
      <dgm:prSet/>
      <dgm:spPr/>
      <dgm:t>
        <a:bodyPr/>
        <a:lstStyle/>
        <a:p>
          <a:endParaRPr lang="en-US"/>
        </a:p>
      </dgm:t>
    </dgm:pt>
    <dgm:pt modelId="{BD60BC4E-672A-4D8C-B283-B3520D953C57}">
      <dgm:prSet phldrT="[Text]"/>
      <dgm:spPr/>
      <dgm:t>
        <a:bodyPr anchor="ctr"/>
        <a:lstStyle/>
        <a:p>
          <a:r>
            <a:rPr lang="en-US" dirty="0"/>
            <a:t>Alcohol Consumption</a:t>
          </a:r>
        </a:p>
      </dgm:t>
    </dgm:pt>
    <dgm:pt modelId="{42386669-C5B5-4B99-9557-BDB51F5AF2F6}" type="parTrans" cxnId="{EA910219-6153-4AF1-9245-082BAEA45342}">
      <dgm:prSet/>
      <dgm:spPr/>
      <dgm:t>
        <a:bodyPr/>
        <a:lstStyle/>
        <a:p>
          <a:endParaRPr lang="en-US"/>
        </a:p>
      </dgm:t>
    </dgm:pt>
    <dgm:pt modelId="{9FF24909-1E8D-47A7-AC9D-0A5C94030F9C}" type="sibTrans" cxnId="{EA910219-6153-4AF1-9245-082BAEA45342}">
      <dgm:prSet/>
      <dgm:spPr/>
      <dgm:t>
        <a:bodyPr/>
        <a:lstStyle/>
        <a:p>
          <a:endParaRPr lang="en-US"/>
        </a:p>
      </dgm:t>
    </dgm:pt>
    <dgm:pt modelId="{9909215C-F547-4EEC-B4A0-1397ACDE7B41}">
      <dgm:prSet phldrT="[Text]"/>
      <dgm:spPr/>
      <dgm:t>
        <a:bodyPr anchor="ctr"/>
        <a:lstStyle/>
        <a:p>
          <a:r>
            <a:rPr lang="en-US" dirty="0"/>
            <a:t>Physical Activity</a:t>
          </a:r>
        </a:p>
      </dgm:t>
    </dgm:pt>
    <dgm:pt modelId="{A2221830-C127-4E9D-8103-6A16EA7B22D0}" type="parTrans" cxnId="{E75CBF50-AB3E-4BEC-9AA9-663EBC42FB3C}">
      <dgm:prSet/>
      <dgm:spPr/>
      <dgm:t>
        <a:bodyPr/>
        <a:lstStyle/>
        <a:p>
          <a:endParaRPr lang="en-US"/>
        </a:p>
      </dgm:t>
    </dgm:pt>
    <dgm:pt modelId="{CB148E81-26E6-4474-A7E0-0979A40CF8D9}" type="sibTrans" cxnId="{E75CBF50-AB3E-4BEC-9AA9-663EBC42FB3C}">
      <dgm:prSet/>
      <dgm:spPr/>
      <dgm:t>
        <a:bodyPr/>
        <a:lstStyle/>
        <a:p>
          <a:endParaRPr lang="en-US"/>
        </a:p>
      </dgm:t>
    </dgm:pt>
    <dgm:pt modelId="{58D655EB-C1AE-4D9C-89CE-1BFFC72B2ED6}">
      <dgm:prSet phldrT="[Text]"/>
      <dgm:spPr/>
      <dgm:t>
        <a:bodyPr anchor="ctr"/>
        <a:lstStyle/>
        <a:p>
          <a:r>
            <a:rPr lang="en-US" dirty="0"/>
            <a:t>Body Weight </a:t>
          </a:r>
        </a:p>
      </dgm:t>
    </dgm:pt>
    <dgm:pt modelId="{F09BF487-CF0E-4A6D-9C13-FD900505FB42}" type="parTrans" cxnId="{8E99D1A3-DF70-48BF-9AB1-2F34242D360E}">
      <dgm:prSet/>
      <dgm:spPr/>
      <dgm:t>
        <a:bodyPr/>
        <a:lstStyle/>
        <a:p>
          <a:endParaRPr lang="en-US"/>
        </a:p>
      </dgm:t>
    </dgm:pt>
    <dgm:pt modelId="{6329C436-A529-48CE-8532-B00873BC2124}" type="sibTrans" cxnId="{8E99D1A3-DF70-48BF-9AB1-2F34242D360E}">
      <dgm:prSet/>
      <dgm:spPr/>
      <dgm:t>
        <a:bodyPr/>
        <a:lstStyle/>
        <a:p>
          <a:endParaRPr lang="en-US"/>
        </a:p>
      </dgm:t>
    </dgm:pt>
    <dgm:pt modelId="{21A668D6-8822-43A2-BEF8-CF8A74441C00}" type="pres">
      <dgm:prSet presAssocID="{F069C3C3-CD70-4B25-BC38-007710299544}" presName="Name0" presStyleCnt="0">
        <dgm:presLayoutVars>
          <dgm:dir/>
          <dgm:animLvl val="lvl"/>
          <dgm:resizeHandles/>
        </dgm:presLayoutVars>
      </dgm:prSet>
      <dgm:spPr/>
    </dgm:pt>
    <dgm:pt modelId="{372F4995-471D-4C36-A8CE-E49E540239AA}" type="pres">
      <dgm:prSet presAssocID="{A2902BE8-2A64-4929-B4BC-9D0A7412DF4D}" presName="linNode" presStyleCnt="0"/>
      <dgm:spPr/>
    </dgm:pt>
    <dgm:pt modelId="{5CDB3D94-0DE0-411E-89D1-02C8D9287C59}" type="pres">
      <dgm:prSet presAssocID="{A2902BE8-2A64-4929-B4BC-9D0A7412DF4D}" presName="parentShp" presStyleLbl="node1" presStyleIdx="0" presStyleCnt="1" custScaleX="71610" custLinFactNeighborX="-953">
        <dgm:presLayoutVars>
          <dgm:bulletEnabled val="1"/>
        </dgm:presLayoutVars>
      </dgm:prSet>
      <dgm:spPr/>
    </dgm:pt>
    <dgm:pt modelId="{D5A9B73E-4BA8-4C34-BA0A-093743E8EBC7}" type="pres">
      <dgm:prSet presAssocID="{A2902BE8-2A64-4929-B4BC-9D0A7412DF4D}" presName="childShp" presStyleLbl="bgAccFollowNode1" presStyleIdx="0" presStyleCnt="1">
        <dgm:presLayoutVars>
          <dgm:bulletEnabled val="1"/>
        </dgm:presLayoutVars>
      </dgm:prSet>
      <dgm:spPr/>
    </dgm:pt>
  </dgm:ptLst>
  <dgm:cxnLst>
    <dgm:cxn modelId="{2EC23600-3616-4AA5-B428-07828B7A25CA}" srcId="{A2902BE8-2A64-4929-B4BC-9D0A7412DF4D}" destId="{3BF5B4C3-79EC-46A6-8978-F808C7EB6AD7}" srcOrd="1" destOrd="0" parTransId="{2FACCEC7-3F9A-40CB-AB55-796C70EE6BAD}" sibTransId="{C42609AD-B5AA-43E1-8B2B-8C7013372F85}"/>
    <dgm:cxn modelId="{C72DB306-C462-4446-91D8-884C85B07A4D}" srcId="{A2902BE8-2A64-4929-B4BC-9D0A7412DF4D}" destId="{C2E37C7D-23F4-42F8-8E33-F0D04E00C05F}" srcOrd="0" destOrd="0" parTransId="{0AA51EBE-3949-4BC1-826B-A302D789C149}" sibTransId="{25C18726-D570-46B5-9A2E-DDAA3D3FF7A4}"/>
    <dgm:cxn modelId="{EA910219-6153-4AF1-9245-082BAEA45342}" srcId="{A2902BE8-2A64-4929-B4BC-9D0A7412DF4D}" destId="{BD60BC4E-672A-4D8C-B283-B3520D953C57}" srcOrd="2" destOrd="0" parTransId="{42386669-C5B5-4B99-9557-BDB51F5AF2F6}" sibTransId="{9FF24909-1E8D-47A7-AC9D-0A5C94030F9C}"/>
    <dgm:cxn modelId="{2D86691B-3677-403C-B250-F90852CD112F}" type="presOf" srcId="{A2902BE8-2A64-4929-B4BC-9D0A7412DF4D}" destId="{5CDB3D94-0DE0-411E-89D1-02C8D9287C59}" srcOrd="0" destOrd="0" presId="urn:microsoft.com/office/officeart/2005/8/layout/vList6"/>
    <dgm:cxn modelId="{ABB6613E-5888-4C4D-88DC-B637F422098F}" type="presOf" srcId="{58D655EB-C1AE-4D9C-89CE-1BFFC72B2ED6}" destId="{D5A9B73E-4BA8-4C34-BA0A-093743E8EBC7}" srcOrd="0" destOrd="4" presId="urn:microsoft.com/office/officeart/2005/8/layout/vList6"/>
    <dgm:cxn modelId="{5466D646-5A8F-4AE9-8EDF-39FBEE805DA3}" type="presOf" srcId="{F069C3C3-CD70-4B25-BC38-007710299544}" destId="{21A668D6-8822-43A2-BEF8-CF8A74441C00}" srcOrd="0" destOrd="0" presId="urn:microsoft.com/office/officeart/2005/8/layout/vList6"/>
    <dgm:cxn modelId="{4F60D36C-5210-4C88-BC06-5720F1B51626}" srcId="{F069C3C3-CD70-4B25-BC38-007710299544}" destId="{A2902BE8-2A64-4929-B4BC-9D0A7412DF4D}" srcOrd="0" destOrd="0" parTransId="{67EA6965-A396-4467-A7B3-9E80448696E7}" sibTransId="{81D1B90D-1B83-4F0C-824B-0546FEB32FCF}"/>
    <dgm:cxn modelId="{E75CBF50-AB3E-4BEC-9AA9-663EBC42FB3C}" srcId="{A2902BE8-2A64-4929-B4BC-9D0A7412DF4D}" destId="{9909215C-F547-4EEC-B4A0-1397ACDE7B41}" srcOrd="3" destOrd="0" parTransId="{A2221830-C127-4E9D-8103-6A16EA7B22D0}" sibTransId="{CB148E81-26E6-4474-A7E0-0979A40CF8D9}"/>
    <dgm:cxn modelId="{732B3994-2089-4BD6-A0B2-30AD690F1975}" type="presOf" srcId="{3BF5B4C3-79EC-46A6-8978-F808C7EB6AD7}" destId="{D5A9B73E-4BA8-4C34-BA0A-093743E8EBC7}" srcOrd="0" destOrd="1" presId="urn:microsoft.com/office/officeart/2005/8/layout/vList6"/>
    <dgm:cxn modelId="{BEDAF398-88F3-496E-BD02-4BD6CA378A28}" type="presOf" srcId="{C2E37C7D-23F4-42F8-8E33-F0D04E00C05F}" destId="{D5A9B73E-4BA8-4C34-BA0A-093743E8EBC7}" srcOrd="0" destOrd="0" presId="urn:microsoft.com/office/officeart/2005/8/layout/vList6"/>
    <dgm:cxn modelId="{C477219D-1DFE-4B67-9555-F864AE1C20D2}" type="presOf" srcId="{9909215C-F547-4EEC-B4A0-1397ACDE7B41}" destId="{D5A9B73E-4BA8-4C34-BA0A-093743E8EBC7}" srcOrd="0" destOrd="3" presId="urn:microsoft.com/office/officeart/2005/8/layout/vList6"/>
    <dgm:cxn modelId="{8E99D1A3-DF70-48BF-9AB1-2F34242D360E}" srcId="{A2902BE8-2A64-4929-B4BC-9D0A7412DF4D}" destId="{58D655EB-C1AE-4D9C-89CE-1BFFC72B2ED6}" srcOrd="4" destOrd="0" parTransId="{F09BF487-CF0E-4A6D-9C13-FD900505FB42}" sibTransId="{6329C436-A529-48CE-8532-B00873BC2124}"/>
    <dgm:cxn modelId="{522207F7-4F20-4898-AE43-6BD554D181CD}" type="presOf" srcId="{BD60BC4E-672A-4D8C-B283-B3520D953C57}" destId="{D5A9B73E-4BA8-4C34-BA0A-093743E8EBC7}" srcOrd="0" destOrd="2" presId="urn:microsoft.com/office/officeart/2005/8/layout/vList6"/>
    <dgm:cxn modelId="{7BC25906-3335-4F98-AD9B-6257B709D2E6}" type="presParOf" srcId="{21A668D6-8822-43A2-BEF8-CF8A74441C00}" destId="{372F4995-471D-4C36-A8CE-E49E540239AA}" srcOrd="0" destOrd="0" presId="urn:microsoft.com/office/officeart/2005/8/layout/vList6"/>
    <dgm:cxn modelId="{BFC5F5C6-99F7-4D95-86BF-A048C96404A7}" type="presParOf" srcId="{372F4995-471D-4C36-A8CE-E49E540239AA}" destId="{5CDB3D94-0DE0-411E-89D1-02C8D9287C59}" srcOrd="0" destOrd="0" presId="urn:microsoft.com/office/officeart/2005/8/layout/vList6"/>
    <dgm:cxn modelId="{C8311154-3485-4AEE-A817-B56DD9D3AC20}" type="presParOf" srcId="{372F4995-471D-4C36-A8CE-E49E540239AA}" destId="{D5A9B73E-4BA8-4C34-BA0A-093743E8EBC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A9DF8F-23C3-4A0F-B002-FB580915BBF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43481-4470-4CF1-B52E-8F261ED645E4}">
      <dsp:nvSpPr>
        <dsp:cNvPr id="0" name=""/>
        <dsp:cNvSpPr/>
      </dsp:nvSpPr>
      <dsp:spPr>
        <a:xfrm>
          <a:off x="509717" y="338558"/>
          <a:ext cx="7541700" cy="677550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805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Definition, scope, and terms</a:t>
          </a:r>
        </a:p>
      </dsp:txBody>
      <dsp:txXfrm>
        <a:off x="509717" y="338558"/>
        <a:ext cx="7541700" cy="677550"/>
      </dsp:txXfrm>
    </dsp:sp>
    <dsp:sp modelId="{32CFDB35-2DC4-4986-993E-0B373799FBF4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B7F568D-3904-4A11-A002-D09216F705EF}">
      <dsp:nvSpPr>
        <dsp:cNvPr id="0" name=""/>
        <dsp:cNvSpPr/>
      </dsp:nvSpPr>
      <dsp:spPr>
        <a:xfrm>
          <a:off x="995230" y="1354558"/>
          <a:ext cx="7056187" cy="677550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805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Prevalence and Distribution  </a:t>
          </a:r>
        </a:p>
      </dsp:txBody>
      <dsp:txXfrm>
        <a:off x="995230" y="1354558"/>
        <a:ext cx="7056187" cy="677550"/>
      </dsp:txXfrm>
    </dsp:sp>
    <dsp:sp modelId="{639162D6-3A45-4F81-8768-949B733D73E6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D63D84E-2008-4CF4-ABAE-FAA6DBF8287D}">
      <dsp:nvSpPr>
        <dsp:cNvPr id="0" name=""/>
        <dsp:cNvSpPr/>
      </dsp:nvSpPr>
      <dsp:spPr>
        <a:xfrm>
          <a:off x="1144243" y="2370558"/>
          <a:ext cx="6907174" cy="677550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805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Risk Factors &amp; Clinical Practice</a:t>
          </a:r>
        </a:p>
      </dsp:txBody>
      <dsp:txXfrm>
        <a:off x="1144243" y="2370558"/>
        <a:ext cx="6907174" cy="677550"/>
      </dsp:txXfrm>
    </dsp:sp>
    <dsp:sp modelId="{19191976-D16F-43E3-9414-D89F2D16DA88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D0479E0-93C1-47C3-B6E6-1568D47CCC42}">
      <dsp:nvSpPr>
        <dsp:cNvPr id="0" name=""/>
        <dsp:cNvSpPr/>
      </dsp:nvSpPr>
      <dsp:spPr>
        <a:xfrm>
          <a:off x="995230" y="3386558"/>
          <a:ext cx="7056187" cy="677550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805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Surveillance &amp; Registration</a:t>
          </a:r>
        </a:p>
      </dsp:txBody>
      <dsp:txXfrm>
        <a:off x="995230" y="3386558"/>
        <a:ext cx="7056187" cy="677550"/>
      </dsp:txXfrm>
    </dsp:sp>
    <dsp:sp modelId="{99564676-745C-4C19-8881-B42B753BF3A2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E9FF23B-D650-4D4F-88C4-AC3D247877BE}">
      <dsp:nvSpPr>
        <dsp:cNvPr id="0" name=""/>
        <dsp:cNvSpPr/>
      </dsp:nvSpPr>
      <dsp:spPr>
        <a:xfrm>
          <a:off x="509717" y="4402558"/>
          <a:ext cx="7541700" cy="677550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805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kern="1200" dirty="0">
              <a:latin typeface="+mn-lt"/>
            </a:rPr>
            <a:t>Screening &amp; Prevention</a:t>
          </a:r>
        </a:p>
      </dsp:txBody>
      <dsp:txXfrm>
        <a:off x="509717" y="4402558"/>
        <a:ext cx="7541700" cy="677550"/>
      </dsp:txXfrm>
    </dsp:sp>
    <dsp:sp modelId="{ED788497-9DF4-4708-89A2-EC4C12F3140F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6B288-95ED-422B-9D7C-4088DA055EC6}">
      <dsp:nvSpPr>
        <dsp:cNvPr id="0" name=""/>
        <dsp:cNvSpPr/>
      </dsp:nvSpPr>
      <dsp:spPr>
        <a:xfrm>
          <a:off x="1161013" y="1589204"/>
          <a:ext cx="7519527" cy="884650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20E083-C612-43CF-8F6E-31205B2BCACC}">
      <dsp:nvSpPr>
        <dsp:cNvPr id="0" name=""/>
        <dsp:cNvSpPr/>
      </dsp:nvSpPr>
      <dsp:spPr>
        <a:xfrm>
          <a:off x="1161013" y="1921442"/>
          <a:ext cx="552411" cy="552411"/>
        </a:xfrm>
        <a:prstGeom prst="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2679D3-EEAA-4508-A28B-58AA701E4AA1}">
      <dsp:nvSpPr>
        <dsp:cNvPr id="0" name=""/>
        <dsp:cNvSpPr/>
      </dsp:nvSpPr>
      <dsp:spPr>
        <a:xfrm>
          <a:off x="1161013" y="0"/>
          <a:ext cx="7519527" cy="1589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Clinical practice depends on population-based data.</a:t>
          </a:r>
        </a:p>
      </dsp:txBody>
      <dsp:txXfrm>
        <a:off x="1161013" y="0"/>
        <a:ext cx="7519527" cy="1589204"/>
      </dsp:txXfrm>
    </dsp:sp>
    <dsp:sp modelId="{3AED81D5-2C1C-43D6-9C79-426F93972D4B}">
      <dsp:nvSpPr>
        <dsp:cNvPr id="0" name=""/>
        <dsp:cNvSpPr/>
      </dsp:nvSpPr>
      <dsp:spPr>
        <a:xfrm>
          <a:off x="1161013" y="3209097"/>
          <a:ext cx="552398" cy="552398"/>
        </a:xfrm>
        <a:prstGeom prst="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B2341E-A93F-471E-B13F-A1DDEDEFB893}">
      <dsp:nvSpPr>
        <dsp:cNvPr id="0" name=""/>
        <dsp:cNvSpPr/>
      </dsp:nvSpPr>
      <dsp:spPr>
        <a:xfrm>
          <a:off x="1687380" y="2841475"/>
          <a:ext cx="6993160" cy="1287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Diagnosis </a:t>
          </a:r>
        </a:p>
      </dsp:txBody>
      <dsp:txXfrm>
        <a:off x="1687380" y="2841475"/>
        <a:ext cx="6993160" cy="1287641"/>
      </dsp:txXfrm>
    </dsp:sp>
    <dsp:sp modelId="{77A88D26-E7C4-4C16-8D81-8659D573E29A}">
      <dsp:nvSpPr>
        <dsp:cNvPr id="0" name=""/>
        <dsp:cNvSpPr/>
      </dsp:nvSpPr>
      <dsp:spPr>
        <a:xfrm>
          <a:off x="1161013" y="4496738"/>
          <a:ext cx="552398" cy="552398"/>
        </a:xfrm>
        <a:prstGeom prst="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39EFD2-4BC9-4018-86CF-BA48CF1D938A}">
      <dsp:nvSpPr>
        <dsp:cNvPr id="0" name=""/>
        <dsp:cNvSpPr/>
      </dsp:nvSpPr>
      <dsp:spPr>
        <a:xfrm>
          <a:off x="1687380" y="4129117"/>
          <a:ext cx="6993160" cy="1287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Prognosis</a:t>
          </a:r>
        </a:p>
      </dsp:txBody>
      <dsp:txXfrm>
        <a:off x="1687380" y="4129117"/>
        <a:ext cx="6993160" cy="128764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78EAFF-7216-47EB-8B6F-251FDFB22121}">
      <dsp:nvSpPr>
        <dsp:cNvPr id="0" name=""/>
        <dsp:cNvSpPr/>
      </dsp:nvSpPr>
      <dsp:spPr>
        <a:xfrm>
          <a:off x="948266" y="0"/>
          <a:ext cx="5418667" cy="5418667"/>
        </a:xfrm>
        <a:prstGeom prst="triangl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A47DCBC-E3C4-4901-8302-E9B7B29822E4}">
      <dsp:nvSpPr>
        <dsp:cNvPr id="0" name=""/>
        <dsp:cNvSpPr/>
      </dsp:nvSpPr>
      <dsp:spPr>
        <a:xfrm>
          <a:off x="3657599" y="542395"/>
          <a:ext cx="3522133" cy="9630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Prevention</a:t>
          </a:r>
        </a:p>
      </dsp:txBody>
      <dsp:txXfrm>
        <a:off x="3704613" y="589409"/>
        <a:ext cx="3428105" cy="869055"/>
      </dsp:txXfrm>
    </dsp:sp>
    <dsp:sp modelId="{91D0BD8E-64A1-4FFD-BD39-5AE25DEA11B9}">
      <dsp:nvSpPr>
        <dsp:cNvPr id="0" name=""/>
        <dsp:cNvSpPr/>
      </dsp:nvSpPr>
      <dsp:spPr>
        <a:xfrm>
          <a:off x="3657599" y="1625864"/>
          <a:ext cx="3522133" cy="9630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Screening</a:t>
          </a:r>
        </a:p>
      </dsp:txBody>
      <dsp:txXfrm>
        <a:off x="3704613" y="1672878"/>
        <a:ext cx="3428105" cy="869055"/>
      </dsp:txXfrm>
    </dsp:sp>
    <dsp:sp modelId="{586AFD11-6B21-40A6-A59D-09FB667287F3}">
      <dsp:nvSpPr>
        <dsp:cNvPr id="0" name=""/>
        <dsp:cNvSpPr/>
      </dsp:nvSpPr>
      <dsp:spPr>
        <a:xfrm>
          <a:off x="3657599" y="2709333"/>
          <a:ext cx="3522133" cy="9630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Case Management</a:t>
          </a:r>
        </a:p>
      </dsp:txBody>
      <dsp:txXfrm>
        <a:off x="3704613" y="2756347"/>
        <a:ext cx="3428105" cy="869055"/>
      </dsp:txXfrm>
    </dsp:sp>
    <dsp:sp modelId="{F6833215-1EF3-4FD8-8C5F-212B5A04AC2B}">
      <dsp:nvSpPr>
        <dsp:cNvPr id="0" name=""/>
        <dsp:cNvSpPr/>
      </dsp:nvSpPr>
      <dsp:spPr>
        <a:xfrm>
          <a:off x="3657599" y="3792802"/>
          <a:ext cx="3522133" cy="9630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Health Services</a:t>
          </a:r>
        </a:p>
      </dsp:txBody>
      <dsp:txXfrm>
        <a:off x="3704613" y="3839816"/>
        <a:ext cx="3428105" cy="86905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A9755-D44C-49E0-8DB6-C28F816A8B28}">
      <dsp:nvSpPr>
        <dsp:cNvPr id="0" name=""/>
        <dsp:cNvSpPr/>
      </dsp:nvSpPr>
      <dsp:spPr>
        <a:xfrm rot="5400000">
          <a:off x="7242980" y="-2890503"/>
          <a:ext cx="1329100" cy="744238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 Increased usage of the terms </a:t>
          </a:r>
          <a:r>
            <a:rPr lang="en-US" sz="2100" kern="1200" dirty="0">
              <a:solidFill>
                <a:srgbClr val="C00000"/>
              </a:solidFill>
            </a:rPr>
            <a:t>“control” </a:t>
          </a:r>
          <a:r>
            <a:rPr lang="en-US" sz="2100" kern="1200" dirty="0"/>
            <a:t>and </a:t>
          </a:r>
          <a:r>
            <a:rPr lang="en-US" sz="2100" kern="1200" dirty="0">
              <a:solidFill>
                <a:srgbClr val="C00000"/>
              </a:solidFill>
            </a:rPr>
            <a:t>“health” </a:t>
          </a:r>
          <a:r>
            <a:rPr lang="en-US" sz="2100" kern="1200" dirty="0"/>
            <a:t>was found in definitions of epidemiology from 1978 to 2017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Term </a:t>
          </a:r>
          <a:r>
            <a:rPr lang="en-US" sz="2100" kern="1200" dirty="0">
              <a:solidFill>
                <a:srgbClr val="C00000"/>
              </a:solidFill>
            </a:rPr>
            <a:t>“population” </a:t>
          </a:r>
          <a:r>
            <a:rPr lang="en-US" sz="2100" kern="1200" dirty="0"/>
            <a:t>is the most frequent appearance</a:t>
          </a:r>
        </a:p>
      </dsp:txBody>
      <dsp:txXfrm rot="-5400000">
        <a:off x="4186340" y="231018"/>
        <a:ext cx="7377500" cy="1199338"/>
      </dsp:txXfrm>
    </dsp:sp>
    <dsp:sp modelId="{61C2DE9B-8935-4532-BCCD-ACC2AC8DD0BB}">
      <dsp:nvSpPr>
        <dsp:cNvPr id="0" name=""/>
        <dsp:cNvSpPr/>
      </dsp:nvSpPr>
      <dsp:spPr>
        <a:xfrm>
          <a:off x="0" y="0"/>
          <a:ext cx="4186339" cy="1661375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dk1">
                <a:tint val="70000"/>
                <a:shade val="63000"/>
              </a:schemeClr>
              <a:schemeClr val="dk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 err="1"/>
            <a:t>Frerot</a:t>
          </a:r>
          <a:r>
            <a:rPr lang="en-US" sz="4800" kern="1200" dirty="0"/>
            <a:t> et.al, 2018</a:t>
          </a:r>
        </a:p>
      </dsp:txBody>
      <dsp:txXfrm>
        <a:off x="81102" y="81102"/>
        <a:ext cx="4024135" cy="149917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3A003-6DE3-475F-A680-B8F6DEFF5467}">
      <dsp:nvSpPr>
        <dsp:cNvPr id="0" name=""/>
        <dsp:cNvSpPr/>
      </dsp:nvSpPr>
      <dsp:spPr>
        <a:xfrm>
          <a:off x="0" y="0"/>
          <a:ext cx="8128000" cy="0"/>
        </a:xfrm>
        <a:prstGeom prst="lin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95B251-AB2D-4481-9597-EA1448E431D1}">
      <dsp:nvSpPr>
        <dsp:cNvPr id="0" name=""/>
        <dsp:cNvSpPr/>
      </dsp:nvSpPr>
      <dsp:spPr>
        <a:xfrm>
          <a:off x="0" y="0"/>
          <a:ext cx="1625600" cy="3652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Related to Cancer Prevention, Epidemiology used to Identify high risk population</a:t>
          </a:r>
        </a:p>
      </dsp:txBody>
      <dsp:txXfrm>
        <a:off x="0" y="0"/>
        <a:ext cx="1625600" cy="3652710"/>
      </dsp:txXfrm>
    </dsp:sp>
    <dsp:sp modelId="{E0458A93-5DCE-48B1-A04E-BA047B3931C5}">
      <dsp:nvSpPr>
        <dsp:cNvPr id="0" name=""/>
        <dsp:cNvSpPr/>
      </dsp:nvSpPr>
      <dsp:spPr>
        <a:xfrm>
          <a:off x="1747520" y="84896"/>
          <a:ext cx="6380480" cy="1697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First: </a:t>
          </a:r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Preventing the disease</a:t>
          </a:r>
        </a:p>
      </dsp:txBody>
      <dsp:txXfrm>
        <a:off x="1747520" y="84896"/>
        <a:ext cx="6380480" cy="1697939"/>
      </dsp:txXfrm>
    </dsp:sp>
    <dsp:sp modelId="{B68E5E5B-87A4-4C2A-AAD7-ABD8B0B4CD90}">
      <dsp:nvSpPr>
        <dsp:cNvPr id="0" name=""/>
        <dsp:cNvSpPr/>
      </dsp:nvSpPr>
      <dsp:spPr>
        <a:xfrm>
          <a:off x="1625599" y="1782836"/>
          <a:ext cx="6502400" cy="0"/>
        </a:xfrm>
        <a:prstGeom prst="line">
          <a:avLst/>
        </a:prstGeom>
        <a:noFill/>
        <a:ln w="63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1DAF5D73-C804-4DD3-9C43-DD0F0E9B81FE}">
      <dsp:nvSpPr>
        <dsp:cNvPr id="0" name=""/>
        <dsp:cNvSpPr/>
      </dsp:nvSpPr>
      <dsp:spPr>
        <a:xfrm>
          <a:off x="1747520" y="1867733"/>
          <a:ext cx="6380480" cy="1697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Second:</a:t>
          </a:r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Early Diagnosis</a:t>
          </a:r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Prompt Treatment</a:t>
          </a:r>
        </a:p>
      </dsp:txBody>
      <dsp:txXfrm>
        <a:off x="1747520" y="1867733"/>
        <a:ext cx="6380480" cy="1697939"/>
      </dsp:txXfrm>
    </dsp:sp>
    <dsp:sp modelId="{7A184FA1-CB94-4291-937E-C11AE0509ECB}">
      <dsp:nvSpPr>
        <dsp:cNvPr id="0" name=""/>
        <dsp:cNvSpPr/>
      </dsp:nvSpPr>
      <dsp:spPr>
        <a:xfrm>
          <a:off x="1625599" y="3565672"/>
          <a:ext cx="6502400" cy="0"/>
        </a:xfrm>
        <a:prstGeom prst="line">
          <a:avLst/>
        </a:prstGeom>
        <a:noFill/>
        <a:ln w="63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B30DF-3279-48E7-AB44-0AD4D0619771}">
      <dsp:nvSpPr>
        <dsp:cNvPr id="0" name=""/>
        <dsp:cNvSpPr/>
      </dsp:nvSpPr>
      <dsp:spPr>
        <a:xfrm>
          <a:off x="992" y="194138"/>
          <a:ext cx="3869531" cy="2321718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Tobacco and Alcohol Taxes</a:t>
          </a:r>
        </a:p>
      </dsp:txBody>
      <dsp:txXfrm>
        <a:off x="992" y="194138"/>
        <a:ext cx="3869531" cy="2321718"/>
      </dsp:txXfrm>
    </dsp:sp>
    <dsp:sp modelId="{DE729A3E-2591-4575-B929-B6F9CE6D5CC7}">
      <dsp:nvSpPr>
        <dsp:cNvPr id="0" name=""/>
        <dsp:cNvSpPr/>
      </dsp:nvSpPr>
      <dsp:spPr>
        <a:xfrm>
          <a:off x="4257476" y="194138"/>
          <a:ext cx="3869531" cy="2321718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Promoting Healthy diet and Physical Activity</a:t>
          </a:r>
        </a:p>
      </dsp:txBody>
      <dsp:txXfrm>
        <a:off x="4257476" y="194138"/>
        <a:ext cx="3869531" cy="2321718"/>
      </dsp:txXfrm>
    </dsp:sp>
    <dsp:sp modelId="{EE6A36BD-2446-4F82-8999-AD7F8167D92F}">
      <dsp:nvSpPr>
        <dsp:cNvPr id="0" name=""/>
        <dsp:cNvSpPr/>
      </dsp:nvSpPr>
      <dsp:spPr>
        <a:xfrm>
          <a:off x="992" y="2902810"/>
          <a:ext cx="3869531" cy="2321718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advocating for access to HPV vaccination</a:t>
          </a:r>
        </a:p>
      </dsp:txBody>
      <dsp:txXfrm>
        <a:off x="992" y="2902810"/>
        <a:ext cx="3869531" cy="2321718"/>
      </dsp:txXfrm>
    </dsp:sp>
    <dsp:sp modelId="{E98B4473-4FD6-4340-96B8-40F9A14E34A6}">
      <dsp:nvSpPr>
        <dsp:cNvPr id="0" name=""/>
        <dsp:cNvSpPr/>
      </dsp:nvSpPr>
      <dsp:spPr>
        <a:xfrm>
          <a:off x="4257476" y="2902810"/>
          <a:ext cx="3869531" cy="2321718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strengthening health systems </a:t>
          </a:r>
        </a:p>
      </dsp:txBody>
      <dsp:txXfrm>
        <a:off x="4257476" y="2902810"/>
        <a:ext cx="3869531" cy="2321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CDCF82-8D3B-4E76-946E-676B7663E9A1}">
      <dsp:nvSpPr>
        <dsp:cNvPr id="0" name=""/>
        <dsp:cNvSpPr/>
      </dsp:nvSpPr>
      <dsp:spPr>
        <a:xfrm rot="5400000">
          <a:off x="4718474" y="-689289"/>
          <a:ext cx="4501234" cy="7005121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tx1"/>
              </a:solidFill>
            </a:rPr>
            <a:t>Oncology is </a:t>
          </a:r>
          <a:r>
            <a:rPr lang="en-US" sz="2800" kern="1200" dirty="0">
              <a:solidFill>
                <a:srgbClr val="C00000"/>
              </a:solidFill>
            </a:rPr>
            <a:t>the branch of </a:t>
          </a:r>
          <a:r>
            <a:rPr lang="en-US" sz="2800" kern="1200" dirty="0" err="1">
              <a:solidFill>
                <a:srgbClr val="C00000"/>
              </a:solidFill>
            </a:rPr>
            <a:t>medicine,dealing</a:t>
          </a:r>
          <a:r>
            <a:rPr lang="en-US" sz="2800" kern="1200" dirty="0">
              <a:solidFill>
                <a:srgbClr val="C00000"/>
              </a:solidFill>
            </a:rPr>
            <a:t> with tumors     </a:t>
          </a:r>
          <a:r>
            <a:rPr lang="en-US" sz="1600" kern="1200" dirty="0"/>
            <a:t>(</a:t>
          </a:r>
          <a:r>
            <a:rPr lang="en-US" sz="1600" kern="1200" dirty="0" err="1"/>
            <a:t>Venes</a:t>
          </a:r>
          <a:r>
            <a:rPr lang="en-US" sz="1600" kern="1200" dirty="0"/>
            <a:t>, Donald, Editor, Edition 19 Taber's Cyclopedic Medical Dictionary (Philadelphia, Davis Company Publishers), page 1503, 2002.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A branch of medicine that </a:t>
          </a:r>
          <a:r>
            <a:rPr lang="en-US" sz="2800" kern="1200" dirty="0">
              <a:solidFill>
                <a:srgbClr val="C00000"/>
              </a:solidFill>
            </a:rPr>
            <a:t>specializes in the diagnosis and treatment of cancer                             </a:t>
          </a:r>
          <a:r>
            <a:rPr lang="en-US" sz="1600" kern="1200" dirty="0"/>
            <a:t>(US Dept. and Health Services)</a:t>
          </a:r>
        </a:p>
      </dsp:txBody>
      <dsp:txXfrm rot="-5400000">
        <a:off x="3466531" y="782386"/>
        <a:ext cx="6785389" cy="4061770"/>
      </dsp:txXfrm>
    </dsp:sp>
    <dsp:sp modelId="{D5A7D418-614C-4B44-88D1-A6FF4F1F98B3}">
      <dsp:nvSpPr>
        <dsp:cNvPr id="0" name=""/>
        <dsp:cNvSpPr/>
      </dsp:nvSpPr>
      <dsp:spPr>
        <a:xfrm>
          <a:off x="473850" y="0"/>
          <a:ext cx="2992680" cy="5626543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dk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/>
            <a:t>Oncology</a:t>
          </a:r>
        </a:p>
      </dsp:txBody>
      <dsp:txXfrm>
        <a:off x="619941" y="146091"/>
        <a:ext cx="2700498" cy="53343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D9ED1-81A2-4EF0-A89F-327C12ECE0BA}">
      <dsp:nvSpPr>
        <dsp:cNvPr id="0" name=""/>
        <dsp:cNvSpPr/>
      </dsp:nvSpPr>
      <dsp:spPr>
        <a:xfrm rot="5400000">
          <a:off x="6846757" y="-2957684"/>
          <a:ext cx="1599186" cy="792041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Epidemiology is about </a:t>
          </a:r>
          <a:r>
            <a:rPr lang="en-US" sz="2000" kern="1200" dirty="0">
              <a:solidFill>
                <a:srgbClr val="C00000"/>
              </a:solidFill>
            </a:rPr>
            <a:t>measuring</a:t>
          </a:r>
          <a:r>
            <a:rPr lang="en-US" sz="2000" kern="1200" dirty="0"/>
            <a:t> health, </a:t>
          </a:r>
          <a:r>
            <a:rPr lang="en-US" sz="2000" kern="1200" dirty="0">
              <a:solidFill>
                <a:srgbClr val="C00000"/>
              </a:solidFill>
            </a:rPr>
            <a:t>identifying the causes </a:t>
          </a:r>
          <a:r>
            <a:rPr lang="en-US" sz="2000" kern="1200" dirty="0"/>
            <a:t>of ill-health, and </a:t>
          </a:r>
          <a:r>
            <a:rPr lang="en-US" sz="2000" kern="1200" dirty="0">
              <a:solidFill>
                <a:srgbClr val="C00000"/>
              </a:solidFill>
            </a:rPr>
            <a:t>intervening to improve </a:t>
          </a:r>
          <a:r>
            <a:rPr lang="en-US" sz="2000" kern="1200" dirty="0"/>
            <a:t>health</a:t>
          </a:r>
        </a:p>
      </dsp:txBody>
      <dsp:txXfrm rot="-5400000">
        <a:off x="3686145" y="280994"/>
        <a:ext cx="7842345" cy="1443054"/>
      </dsp:txXfrm>
    </dsp:sp>
    <dsp:sp modelId="{F1D9233D-1291-4973-9B88-5DD0E1D22F7B}">
      <dsp:nvSpPr>
        <dsp:cNvPr id="0" name=""/>
        <dsp:cNvSpPr/>
      </dsp:nvSpPr>
      <dsp:spPr>
        <a:xfrm>
          <a:off x="1151" y="3028"/>
          <a:ext cx="3684993" cy="1998983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 Webb, 2016</a:t>
          </a:r>
        </a:p>
      </dsp:txBody>
      <dsp:txXfrm>
        <a:off x="98733" y="100610"/>
        <a:ext cx="3489829" cy="1803819"/>
      </dsp:txXfrm>
    </dsp:sp>
    <dsp:sp modelId="{C8E76EDE-CF30-4C77-9C7E-D55DB8F7CFAE}">
      <dsp:nvSpPr>
        <dsp:cNvPr id="0" name=""/>
        <dsp:cNvSpPr/>
      </dsp:nvSpPr>
      <dsp:spPr>
        <a:xfrm rot="5400000">
          <a:off x="6850756" y="-854589"/>
          <a:ext cx="1599186" cy="791208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Epidemiology is concerned with the </a:t>
          </a:r>
          <a:r>
            <a:rPr lang="en-US" sz="2000" kern="1200" dirty="0">
              <a:solidFill>
                <a:srgbClr val="C00000"/>
              </a:solidFill>
            </a:rPr>
            <a:t>distribution</a:t>
          </a:r>
          <a:r>
            <a:rPr lang="en-US" sz="2000" kern="1200" dirty="0"/>
            <a:t> and </a:t>
          </a:r>
          <a:r>
            <a:rPr lang="en-US" sz="2000" kern="1200" dirty="0">
              <a:solidFill>
                <a:srgbClr val="C00000"/>
              </a:solidFill>
            </a:rPr>
            <a:t>determinants </a:t>
          </a:r>
          <a:r>
            <a:rPr lang="en-US" sz="2000" kern="1200" dirty="0"/>
            <a:t>of health and diseases, morbidity, injuries, disability, and mortality in populations</a:t>
          </a:r>
        </a:p>
      </dsp:txBody>
      <dsp:txXfrm rot="-5400000">
        <a:off x="3694307" y="2379926"/>
        <a:ext cx="7834019" cy="1443054"/>
      </dsp:txXfrm>
    </dsp:sp>
    <dsp:sp modelId="{34B074B3-307F-409F-BDAA-C1E5F0C62889}">
      <dsp:nvSpPr>
        <dsp:cNvPr id="0" name=""/>
        <dsp:cNvSpPr/>
      </dsp:nvSpPr>
      <dsp:spPr>
        <a:xfrm>
          <a:off x="1151" y="2101961"/>
          <a:ext cx="3693155" cy="1998983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 err="1"/>
            <a:t>Friss</a:t>
          </a:r>
          <a:r>
            <a:rPr lang="en-US" sz="5800" kern="1200" dirty="0"/>
            <a:t>, 2017</a:t>
          </a:r>
        </a:p>
      </dsp:txBody>
      <dsp:txXfrm>
        <a:off x="98733" y="2199543"/>
        <a:ext cx="3497991" cy="1803819"/>
      </dsp:txXfrm>
    </dsp:sp>
    <dsp:sp modelId="{5455599B-076E-4F08-9CA6-BBF6EDBF9199}">
      <dsp:nvSpPr>
        <dsp:cNvPr id="0" name=""/>
        <dsp:cNvSpPr/>
      </dsp:nvSpPr>
      <dsp:spPr>
        <a:xfrm rot="5400000">
          <a:off x="6819501" y="1214385"/>
          <a:ext cx="1599186" cy="797200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the study of the </a:t>
          </a:r>
          <a:r>
            <a:rPr lang="en-US" sz="1800" b="1" kern="1200" dirty="0">
              <a:solidFill>
                <a:srgbClr val="C00000"/>
              </a:solidFill>
            </a:rPr>
            <a:t>distribution</a:t>
          </a:r>
          <a:r>
            <a:rPr lang="en-US" sz="1800" kern="1200" dirty="0"/>
            <a:t> and </a:t>
          </a:r>
          <a:r>
            <a:rPr lang="en-US" sz="1800" b="1" kern="1200" dirty="0">
              <a:solidFill>
                <a:srgbClr val="C00000"/>
              </a:solidFill>
            </a:rPr>
            <a:t>determinants</a:t>
          </a:r>
          <a:r>
            <a:rPr lang="en-US" sz="1800" kern="1200" dirty="0"/>
            <a:t> of health related </a:t>
          </a:r>
          <a:r>
            <a:rPr lang="en-US" sz="1800" kern="1200" dirty="0">
              <a:solidFill>
                <a:srgbClr val="C00000"/>
              </a:solidFill>
            </a:rPr>
            <a:t>states</a:t>
          </a:r>
          <a:r>
            <a:rPr lang="en-US" sz="1800" kern="1200" dirty="0"/>
            <a:t> or </a:t>
          </a:r>
          <a:r>
            <a:rPr lang="en-US" sz="1800" kern="1200" dirty="0">
              <a:solidFill>
                <a:srgbClr val="C00000"/>
              </a:solidFill>
            </a:rPr>
            <a:t>events</a:t>
          </a:r>
          <a:r>
            <a:rPr lang="en-US" sz="1800" kern="1200" dirty="0"/>
            <a:t> (including </a:t>
          </a:r>
          <a:r>
            <a:rPr lang="en-US" sz="1800" kern="1200" dirty="0">
              <a:solidFill>
                <a:srgbClr val="C00000"/>
              </a:solidFill>
            </a:rPr>
            <a:t>disease</a:t>
          </a:r>
          <a:r>
            <a:rPr lang="en-US" sz="1800" kern="1200" dirty="0"/>
            <a:t>), and the application of this study to the control of diseases and other health problems.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Various methods can be used to carry out epidemiological investigations: </a:t>
          </a:r>
          <a:r>
            <a:rPr lang="en-US" sz="1800" kern="1200" dirty="0">
              <a:solidFill>
                <a:srgbClr val="C00000"/>
              </a:solidFill>
            </a:rPr>
            <a:t>surveillance</a:t>
          </a:r>
          <a:r>
            <a:rPr lang="en-US" sz="1800" kern="1200" dirty="0"/>
            <a:t> and </a:t>
          </a:r>
          <a:r>
            <a:rPr lang="en-US" sz="1800" kern="1200" dirty="0">
              <a:solidFill>
                <a:srgbClr val="C00000"/>
              </a:solidFill>
            </a:rPr>
            <a:t>descriptive studies </a:t>
          </a:r>
          <a:r>
            <a:rPr lang="en-US" sz="1800" kern="1200" dirty="0"/>
            <a:t>can be used to study distribution; </a:t>
          </a:r>
          <a:r>
            <a:rPr lang="en-US" sz="1800" kern="1200" dirty="0">
              <a:solidFill>
                <a:srgbClr val="C00000"/>
              </a:solidFill>
            </a:rPr>
            <a:t>analytical studies </a:t>
          </a:r>
          <a:r>
            <a:rPr lang="en-US" sz="1800" kern="1200" dirty="0"/>
            <a:t>are used to study determinants.</a:t>
          </a:r>
        </a:p>
      </dsp:txBody>
      <dsp:txXfrm rot="-5400000">
        <a:off x="3633094" y="4478858"/>
        <a:ext cx="7893935" cy="1443054"/>
      </dsp:txXfrm>
    </dsp:sp>
    <dsp:sp modelId="{096D4151-32F6-4A20-A38E-B424CEE9DFD7}">
      <dsp:nvSpPr>
        <dsp:cNvPr id="0" name=""/>
        <dsp:cNvSpPr/>
      </dsp:nvSpPr>
      <dsp:spPr>
        <a:xfrm>
          <a:off x="1151" y="4200894"/>
          <a:ext cx="3631943" cy="1998983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WHO</a:t>
          </a:r>
        </a:p>
      </dsp:txBody>
      <dsp:txXfrm>
        <a:off x="98733" y="4298476"/>
        <a:ext cx="3436779" cy="18038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DB482-DAE8-4447-B7C2-8DBA6BFDD666}">
      <dsp:nvSpPr>
        <dsp:cNvPr id="0" name=""/>
        <dsp:cNvSpPr/>
      </dsp:nvSpPr>
      <dsp:spPr>
        <a:xfrm>
          <a:off x="161131" y="721227"/>
          <a:ext cx="3771900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98386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Finding causes and risk factors</a:t>
          </a:r>
        </a:p>
      </dsp:txBody>
      <dsp:txXfrm>
        <a:off x="161131" y="721227"/>
        <a:ext cx="3771900" cy="1178718"/>
      </dsp:txXfrm>
    </dsp:sp>
    <dsp:sp modelId="{6145BBA2-F9A8-4A20-BA19-8F06086B5296}">
      <dsp:nvSpPr>
        <dsp:cNvPr id="0" name=""/>
        <dsp:cNvSpPr/>
      </dsp:nvSpPr>
      <dsp:spPr>
        <a:xfrm>
          <a:off x="3968" y="550968"/>
          <a:ext cx="825103" cy="1237654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t="770" r="-4468"/>
          </a:stretch>
        </a:blipFill>
        <a:ln>
          <a:noFill/>
        </a:ln>
        <a:effectLst>
          <a:softEdge rad="12700"/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2277F23-96A4-42A3-BAD2-016EBBCEC952}">
      <dsp:nvSpPr>
        <dsp:cNvPr id="0" name=""/>
        <dsp:cNvSpPr/>
      </dsp:nvSpPr>
      <dsp:spPr>
        <a:xfrm>
          <a:off x="4352131" y="721227"/>
          <a:ext cx="3771900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98386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Determine the level of health problems (diseases) in the community</a:t>
          </a:r>
        </a:p>
      </dsp:txBody>
      <dsp:txXfrm>
        <a:off x="4352131" y="721227"/>
        <a:ext cx="3771900" cy="1178718"/>
      </dsp:txXfrm>
    </dsp:sp>
    <dsp:sp modelId="{51ECD648-2396-445D-9A3C-BD5EF5680E97}">
      <dsp:nvSpPr>
        <dsp:cNvPr id="0" name=""/>
        <dsp:cNvSpPr/>
      </dsp:nvSpPr>
      <dsp:spPr>
        <a:xfrm>
          <a:off x="4194968" y="550968"/>
          <a:ext cx="825103" cy="1237654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147" t="-366" r="-4611"/>
          </a:stretch>
        </a:blipFill>
        <a:ln>
          <a:noFill/>
        </a:ln>
        <a:effectLst>
          <a:softEdge rad="12700"/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C3E8CA4-29F3-4D4E-8B37-B424C6F87553}">
      <dsp:nvSpPr>
        <dsp:cNvPr id="0" name=""/>
        <dsp:cNvSpPr/>
      </dsp:nvSpPr>
      <dsp:spPr>
        <a:xfrm>
          <a:off x="161131" y="2205103"/>
          <a:ext cx="3771900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98386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Study the natural history and prognosis of a disease</a:t>
          </a:r>
        </a:p>
      </dsp:txBody>
      <dsp:txXfrm>
        <a:off x="161131" y="2205103"/>
        <a:ext cx="3771900" cy="1178718"/>
      </dsp:txXfrm>
    </dsp:sp>
    <dsp:sp modelId="{0C097DDA-981A-4F52-94C7-1B3882FECE22}">
      <dsp:nvSpPr>
        <dsp:cNvPr id="0" name=""/>
        <dsp:cNvSpPr/>
      </dsp:nvSpPr>
      <dsp:spPr>
        <a:xfrm>
          <a:off x="3968" y="2034844"/>
          <a:ext cx="825103" cy="1237654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000" r="-75000"/>
          </a:stretch>
        </a:blipFill>
        <a:ln>
          <a:noFill/>
        </a:ln>
        <a:effectLst>
          <a:softEdge rad="12700"/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923916A-3258-4F2B-9488-916105789175}">
      <dsp:nvSpPr>
        <dsp:cNvPr id="0" name=""/>
        <dsp:cNvSpPr/>
      </dsp:nvSpPr>
      <dsp:spPr>
        <a:xfrm>
          <a:off x="4352131" y="2205103"/>
          <a:ext cx="3771900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98386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Evaluate new preventive works, treatment, and health services.</a:t>
          </a:r>
        </a:p>
      </dsp:txBody>
      <dsp:txXfrm>
        <a:off x="4352131" y="2205103"/>
        <a:ext cx="3771900" cy="1178718"/>
      </dsp:txXfrm>
    </dsp:sp>
    <dsp:sp modelId="{4CC2AEEE-BA93-45CB-BFAE-3859A82EA9D7}">
      <dsp:nvSpPr>
        <dsp:cNvPr id="0" name=""/>
        <dsp:cNvSpPr/>
      </dsp:nvSpPr>
      <dsp:spPr>
        <a:xfrm>
          <a:off x="4194968" y="2034844"/>
          <a:ext cx="825103" cy="1237654"/>
        </a:xfrm>
        <a:prstGeom prst="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0" r="-90000"/>
          </a:stretch>
        </a:blipFill>
        <a:ln>
          <a:noFill/>
        </a:ln>
        <a:effectLst>
          <a:softEdge rad="12700"/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CB3F5C9-4BFF-4DAD-960E-609BF086BCDC}">
      <dsp:nvSpPr>
        <dsp:cNvPr id="0" name=""/>
        <dsp:cNvSpPr/>
      </dsp:nvSpPr>
      <dsp:spPr>
        <a:xfrm>
          <a:off x="2256631" y="3688979"/>
          <a:ext cx="3771900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98386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Providing a basic for the development of public policies related to environmental issues</a:t>
          </a:r>
        </a:p>
      </dsp:txBody>
      <dsp:txXfrm>
        <a:off x="2256631" y="3688979"/>
        <a:ext cx="3771900" cy="1178718"/>
      </dsp:txXfrm>
    </dsp:sp>
    <dsp:sp modelId="{44E89536-D106-40E8-B275-337F253F0087}">
      <dsp:nvSpPr>
        <dsp:cNvPr id="0" name=""/>
        <dsp:cNvSpPr/>
      </dsp:nvSpPr>
      <dsp:spPr>
        <a:xfrm>
          <a:off x="2099468" y="3518720"/>
          <a:ext cx="825103" cy="1237654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>
          <a:softEdge rad="12700"/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1B8C5-B3A9-42AD-8974-537C9EBEE3CD}">
      <dsp:nvSpPr>
        <dsp:cNvPr id="0" name=""/>
        <dsp:cNvSpPr/>
      </dsp:nvSpPr>
      <dsp:spPr>
        <a:xfrm rot="5400000">
          <a:off x="6861166" y="-2849528"/>
          <a:ext cx="1821400" cy="7975807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reflect the number of cases (old cases and new cases) in the population at a certain time or period of time, usually during the study.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the probability that an individual becomes a case (or becomes sick) within a certain time or period of time</a:t>
          </a:r>
        </a:p>
      </dsp:txBody>
      <dsp:txXfrm rot="-5400000">
        <a:off x="3783963" y="316588"/>
        <a:ext cx="7886894" cy="1643574"/>
      </dsp:txXfrm>
    </dsp:sp>
    <dsp:sp modelId="{31434131-4CFB-4320-8C84-932651D26391}">
      <dsp:nvSpPr>
        <dsp:cNvPr id="0" name=""/>
        <dsp:cNvSpPr/>
      </dsp:nvSpPr>
      <dsp:spPr>
        <a:xfrm>
          <a:off x="820" y="0"/>
          <a:ext cx="3783143" cy="2276751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shade val="50000"/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shade val="50000"/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Prevalence</a:t>
          </a:r>
        </a:p>
      </dsp:txBody>
      <dsp:txXfrm>
        <a:off x="111962" y="111142"/>
        <a:ext cx="3560859" cy="20544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40770-0C59-41EF-99B1-E73E4D3F4DD8}">
      <dsp:nvSpPr>
        <dsp:cNvPr id="0" name=""/>
        <dsp:cNvSpPr/>
      </dsp:nvSpPr>
      <dsp:spPr>
        <a:xfrm rot="5400000">
          <a:off x="4469764" y="-1279300"/>
          <a:ext cx="2114550" cy="52019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distribution or spread of disease is the selection of certain groups of humans who are attacked by a disease that may have a relationship with the variables of people, places, and times.</a:t>
          </a:r>
        </a:p>
      </dsp:txBody>
      <dsp:txXfrm rot="-5400000">
        <a:off x="2926079" y="367609"/>
        <a:ext cx="5098696" cy="1908102"/>
      </dsp:txXfrm>
    </dsp:sp>
    <dsp:sp modelId="{C59BE8D7-730A-4FBF-B682-165657E7EC89}">
      <dsp:nvSpPr>
        <dsp:cNvPr id="0" name=""/>
        <dsp:cNvSpPr/>
      </dsp:nvSpPr>
      <dsp:spPr>
        <a:xfrm>
          <a:off x="0" y="66"/>
          <a:ext cx="2926080" cy="2643187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Distribution</a:t>
          </a:r>
        </a:p>
      </dsp:txBody>
      <dsp:txXfrm>
        <a:off x="129030" y="129096"/>
        <a:ext cx="2668020" cy="2385127"/>
      </dsp:txXfrm>
    </dsp:sp>
    <dsp:sp modelId="{D49CC206-6E57-48F1-AA5F-2479C88C3516}">
      <dsp:nvSpPr>
        <dsp:cNvPr id="0" name=""/>
        <dsp:cNvSpPr/>
      </dsp:nvSpPr>
      <dsp:spPr>
        <a:xfrm rot="5400000">
          <a:off x="4469764" y="1496047"/>
          <a:ext cx="2114550" cy="52019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any attribute, characteristic or exposure of an individual that increases the likelihood of developing a disease or injury (WHO)</a:t>
          </a:r>
        </a:p>
      </dsp:txBody>
      <dsp:txXfrm rot="-5400000">
        <a:off x="2926079" y="3142956"/>
        <a:ext cx="5098696" cy="1908102"/>
      </dsp:txXfrm>
    </dsp:sp>
    <dsp:sp modelId="{4CF20D23-8D9B-4841-9766-F7A2AD4172D7}">
      <dsp:nvSpPr>
        <dsp:cNvPr id="0" name=""/>
        <dsp:cNvSpPr/>
      </dsp:nvSpPr>
      <dsp:spPr>
        <a:xfrm>
          <a:off x="0" y="2775413"/>
          <a:ext cx="2926080" cy="2643187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Risk Factors</a:t>
          </a:r>
        </a:p>
      </dsp:txBody>
      <dsp:txXfrm>
        <a:off x="129030" y="2904443"/>
        <a:ext cx="2668020" cy="23851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40770-0C59-41EF-99B1-E73E4D3F4DD8}">
      <dsp:nvSpPr>
        <dsp:cNvPr id="0" name=""/>
        <dsp:cNvSpPr/>
      </dsp:nvSpPr>
      <dsp:spPr>
        <a:xfrm rot="5400000">
          <a:off x="1822905" y="326163"/>
          <a:ext cx="3038193" cy="314541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Measurement of association between risk factor and disease.</a:t>
          </a:r>
        </a:p>
      </dsp:txBody>
      <dsp:txXfrm rot="-5400000">
        <a:off x="1769295" y="528085"/>
        <a:ext cx="2997102" cy="2741569"/>
      </dsp:txXfrm>
    </dsp:sp>
    <dsp:sp modelId="{C59BE8D7-730A-4FBF-B682-165657E7EC89}">
      <dsp:nvSpPr>
        <dsp:cNvPr id="0" name=""/>
        <dsp:cNvSpPr/>
      </dsp:nvSpPr>
      <dsp:spPr>
        <a:xfrm>
          <a:off x="27302" y="0"/>
          <a:ext cx="1769295" cy="3797742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Odd Ratio</a:t>
          </a:r>
        </a:p>
      </dsp:txBody>
      <dsp:txXfrm>
        <a:off x="113672" y="86370"/>
        <a:ext cx="1596555" cy="36250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28671-2764-40C8-9E39-9420709EAB45}">
      <dsp:nvSpPr>
        <dsp:cNvPr id="0" name=""/>
        <dsp:cNvSpPr/>
      </dsp:nvSpPr>
      <dsp:spPr>
        <a:xfrm>
          <a:off x="0" y="-116737"/>
          <a:ext cx="12192000" cy="2068555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BC1FE-0056-4F22-A233-F835F21A56B0}">
      <dsp:nvSpPr>
        <dsp:cNvPr id="0" name=""/>
        <dsp:cNvSpPr/>
      </dsp:nvSpPr>
      <dsp:spPr>
        <a:xfrm>
          <a:off x="369677" y="207618"/>
          <a:ext cx="2120860" cy="14198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772BF70-1546-4D33-9C76-40E7ECB5F6CD}">
      <dsp:nvSpPr>
        <dsp:cNvPr id="0" name=""/>
        <dsp:cNvSpPr/>
      </dsp:nvSpPr>
      <dsp:spPr>
        <a:xfrm rot="10800000">
          <a:off x="369677" y="1718343"/>
          <a:ext cx="2120860" cy="1957519"/>
        </a:xfrm>
        <a:prstGeom prst="round2SameRect">
          <a:avLst>
            <a:gd name="adj1" fmla="val 10500"/>
            <a:gd name="adj2" fmla="val 0"/>
          </a:avLst>
        </a:prstGeom>
        <a:blipFill rotWithShape="1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Genetic</a:t>
          </a:r>
        </a:p>
      </dsp:txBody>
      <dsp:txXfrm rot="10800000">
        <a:off x="429877" y="1718343"/>
        <a:ext cx="2000460" cy="1897319"/>
      </dsp:txXfrm>
    </dsp:sp>
    <dsp:sp modelId="{C67BF0D4-B322-4802-B378-77361CA5BFD2}">
      <dsp:nvSpPr>
        <dsp:cNvPr id="0" name=""/>
        <dsp:cNvSpPr/>
      </dsp:nvSpPr>
      <dsp:spPr>
        <a:xfrm>
          <a:off x="2702623" y="207618"/>
          <a:ext cx="2120860" cy="14198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59CDA9-1D94-41D7-AC2C-AA9819FD285A}">
      <dsp:nvSpPr>
        <dsp:cNvPr id="0" name=""/>
        <dsp:cNvSpPr/>
      </dsp:nvSpPr>
      <dsp:spPr>
        <a:xfrm rot="10800000">
          <a:off x="2702623" y="1718343"/>
          <a:ext cx="2120860" cy="1957519"/>
        </a:xfrm>
        <a:prstGeom prst="round2SameRect">
          <a:avLst>
            <a:gd name="adj1" fmla="val 10500"/>
            <a:gd name="adj2" fmla="val 0"/>
          </a:avLst>
        </a:prstGeom>
        <a:blipFill rotWithShape="1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Carsinogenic</a:t>
          </a:r>
          <a:endParaRPr lang="en-US" sz="2000" kern="1200" dirty="0"/>
        </a:p>
      </dsp:txBody>
      <dsp:txXfrm rot="10800000">
        <a:off x="2762823" y="1718343"/>
        <a:ext cx="2000460" cy="1897319"/>
      </dsp:txXfrm>
    </dsp:sp>
    <dsp:sp modelId="{FB57C57C-5D2C-44A4-8773-03ABDD8481F6}">
      <dsp:nvSpPr>
        <dsp:cNvPr id="0" name=""/>
        <dsp:cNvSpPr/>
      </dsp:nvSpPr>
      <dsp:spPr>
        <a:xfrm>
          <a:off x="5035569" y="177192"/>
          <a:ext cx="2120860" cy="14806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A4A0F9-4887-4599-BE3F-BAC78A49E432}">
      <dsp:nvSpPr>
        <dsp:cNvPr id="0" name=""/>
        <dsp:cNvSpPr/>
      </dsp:nvSpPr>
      <dsp:spPr>
        <a:xfrm rot="10800000">
          <a:off x="5035569" y="1718343"/>
          <a:ext cx="2120860" cy="1957519"/>
        </a:xfrm>
        <a:prstGeom prst="round2SameRect">
          <a:avLst>
            <a:gd name="adj1" fmla="val 10500"/>
            <a:gd name="adj2" fmla="val 0"/>
          </a:avLst>
        </a:prstGeom>
        <a:blipFill rotWithShape="1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Environtment</a:t>
          </a:r>
          <a:endParaRPr lang="en-US" sz="2000" kern="1200" dirty="0"/>
        </a:p>
      </dsp:txBody>
      <dsp:txXfrm rot="10800000">
        <a:off x="5095769" y="1718343"/>
        <a:ext cx="2000460" cy="1897319"/>
      </dsp:txXfrm>
    </dsp:sp>
    <dsp:sp modelId="{DFB35CA7-A15A-4CF5-AB00-6E13371B5F3F}">
      <dsp:nvSpPr>
        <dsp:cNvPr id="0" name=""/>
        <dsp:cNvSpPr/>
      </dsp:nvSpPr>
      <dsp:spPr>
        <a:xfrm>
          <a:off x="7368516" y="212939"/>
          <a:ext cx="2120860" cy="14092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949D48-6F70-49C7-B8A6-7B8AB05734C5}">
      <dsp:nvSpPr>
        <dsp:cNvPr id="0" name=""/>
        <dsp:cNvSpPr/>
      </dsp:nvSpPr>
      <dsp:spPr>
        <a:xfrm rot="10800000">
          <a:off x="7368516" y="1718343"/>
          <a:ext cx="2120860" cy="1957519"/>
        </a:xfrm>
        <a:prstGeom prst="round2SameRect">
          <a:avLst>
            <a:gd name="adj1" fmla="val 10500"/>
            <a:gd name="adj2" fmla="val 0"/>
          </a:avLst>
        </a:prstGeom>
        <a:blipFill rotWithShape="1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Infections</a:t>
          </a:r>
        </a:p>
      </dsp:txBody>
      <dsp:txXfrm rot="10800000">
        <a:off x="7428716" y="1718343"/>
        <a:ext cx="2000460" cy="1897319"/>
      </dsp:txXfrm>
    </dsp:sp>
    <dsp:sp modelId="{8746F932-4DB2-4B2C-8022-0E31BDEDA325}">
      <dsp:nvSpPr>
        <dsp:cNvPr id="0" name=""/>
        <dsp:cNvSpPr/>
      </dsp:nvSpPr>
      <dsp:spPr>
        <a:xfrm>
          <a:off x="9701462" y="177198"/>
          <a:ext cx="2120860" cy="14806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35FAE01-3E43-448C-B8DA-A10148CDAD86}">
      <dsp:nvSpPr>
        <dsp:cNvPr id="0" name=""/>
        <dsp:cNvSpPr/>
      </dsp:nvSpPr>
      <dsp:spPr>
        <a:xfrm rot="10800000">
          <a:off x="9701462" y="1718343"/>
          <a:ext cx="2120860" cy="1957519"/>
        </a:xfrm>
        <a:prstGeom prst="round2SameRect">
          <a:avLst>
            <a:gd name="adj1" fmla="val 10500"/>
            <a:gd name="adj2" fmla="val 0"/>
          </a:avLst>
        </a:prstGeom>
        <a:blipFill rotWithShape="1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C00000"/>
              </a:solidFill>
            </a:rPr>
            <a:t>Behaviour</a:t>
          </a:r>
          <a:r>
            <a:rPr lang="en-US" sz="2400" kern="1200" dirty="0">
              <a:solidFill>
                <a:srgbClr val="C00000"/>
              </a:solidFill>
            </a:rPr>
            <a:t>/Lifestyle</a:t>
          </a:r>
        </a:p>
      </dsp:txBody>
      <dsp:txXfrm rot="10800000">
        <a:off x="9761662" y="1718343"/>
        <a:ext cx="2000460" cy="189731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9B73E-4BA8-4C34-BA0A-093743E8EBC7}">
      <dsp:nvSpPr>
        <dsp:cNvPr id="0" name=""/>
        <dsp:cNvSpPr/>
      </dsp:nvSpPr>
      <dsp:spPr>
        <a:xfrm>
          <a:off x="2032936" y="0"/>
          <a:ext cx="3553877" cy="30078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Dietary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Smoking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Alcohol Consumption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Physical Activity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Body Weight </a:t>
          </a:r>
        </a:p>
      </dsp:txBody>
      <dsp:txXfrm>
        <a:off x="2032936" y="375983"/>
        <a:ext cx="2425929" cy="2255896"/>
      </dsp:txXfrm>
    </dsp:sp>
    <dsp:sp modelId="{5CDB3D94-0DE0-411E-89D1-02C8D9287C59}">
      <dsp:nvSpPr>
        <dsp:cNvPr id="0" name=""/>
        <dsp:cNvSpPr/>
      </dsp:nvSpPr>
      <dsp:spPr>
        <a:xfrm>
          <a:off x="302446" y="0"/>
          <a:ext cx="1696621" cy="3007862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3">
                <a:alpha val="90000"/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alpha val="90000"/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30%</a:t>
          </a:r>
        </a:p>
      </dsp:txBody>
      <dsp:txXfrm>
        <a:off x="385268" y="82822"/>
        <a:ext cx="1530977" cy="2842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72081-BB77-4307-B841-1E4F4961AB4E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F91D4-D922-4E5F-BD4F-5DD48053D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9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26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2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08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95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51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1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87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Insidens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baseline="0" dirty="0"/>
              <a:t> cancer </a:t>
            </a:r>
            <a:r>
              <a:rPr lang="en-US" baseline="0" dirty="0" err="1"/>
              <a:t>tersering</a:t>
            </a:r>
            <a:r>
              <a:rPr lang="en-US" baseline="0" dirty="0"/>
              <a:t> </a:t>
            </a:r>
            <a:r>
              <a:rPr lang="en-US" baseline="0" dirty="0" err="1"/>
              <a:t>pada</a:t>
            </a:r>
            <a:r>
              <a:rPr lang="en-US" baseline="0" dirty="0"/>
              <a:t> </a:t>
            </a:r>
            <a:r>
              <a:rPr lang="en-US" baseline="0" dirty="0" err="1"/>
              <a:t>laki</a:t>
            </a:r>
            <a:r>
              <a:rPr lang="en-US" baseline="0" dirty="0"/>
              <a:t> </a:t>
            </a:r>
            <a:r>
              <a:rPr lang="en-US" baseline="0" dirty="0" err="1"/>
              <a:t>laki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97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049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27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mulai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agenda </a:t>
            </a:r>
            <a:r>
              <a:rPr lang="en-US" dirty="0" err="1"/>
              <a:t>pertama</a:t>
            </a:r>
            <a:r>
              <a:rPr lang="en-US" dirty="0"/>
              <a:t> </a:t>
            </a:r>
            <a:r>
              <a:rPr lang="en-US" dirty="0" err="1"/>
              <a:t>yaitu</a:t>
            </a:r>
            <a:r>
              <a:rPr lang="en-US" dirty="0"/>
              <a:t> definition</a:t>
            </a:r>
            <a:r>
              <a:rPr lang="en-US" baseline="0" dirty="0"/>
              <a:t>, </a:t>
            </a:r>
            <a:r>
              <a:rPr lang="en-US" baseline="0" dirty="0" err="1"/>
              <a:t>ruanglingkup</a:t>
            </a:r>
            <a:r>
              <a:rPr lang="en-US" baseline="0" dirty="0"/>
              <a:t>, </a:t>
            </a:r>
            <a:r>
              <a:rPr lang="en-US" baseline="0" dirty="0" err="1"/>
              <a:t>dan</a:t>
            </a:r>
            <a:r>
              <a:rPr lang="en-US" baseline="0" dirty="0"/>
              <a:t> istilah2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46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17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54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4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47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896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27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834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8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28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8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Bahasa  </a:t>
            </a:r>
            <a:r>
              <a:rPr lang="en-US" dirty="0" err="1"/>
              <a:t>Yunani</a:t>
            </a:r>
            <a:r>
              <a:rPr lang="en-US" dirty="0"/>
              <a:t>  : </a:t>
            </a:r>
            <a:r>
              <a:rPr lang="en-US" dirty="0" err="1"/>
              <a:t>Carnros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Inggris</a:t>
            </a:r>
            <a:r>
              <a:rPr lang="en-US" dirty="0"/>
              <a:t>      : Cancer</a:t>
            </a:r>
          </a:p>
          <a:p>
            <a:r>
              <a:rPr lang="en-US" dirty="0"/>
              <a:t>    </a:t>
            </a:r>
            <a:r>
              <a:rPr lang="en-US" dirty="0" err="1"/>
              <a:t>Belanda</a:t>
            </a:r>
            <a:r>
              <a:rPr lang="en-US" dirty="0"/>
              <a:t>    : </a:t>
            </a:r>
            <a:r>
              <a:rPr lang="en-US" dirty="0" err="1"/>
              <a:t>Kanker</a:t>
            </a:r>
            <a:endParaRPr lang="en-US" dirty="0"/>
          </a:p>
          <a:p>
            <a:r>
              <a:rPr lang="en-US" dirty="0"/>
              <a:t>    Indonesia : </a:t>
            </a:r>
            <a:r>
              <a:rPr lang="en-US" dirty="0" err="1"/>
              <a:t>Kanker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Istilah</a:t>
            </a:r>
            <a:r>
              <a:rPr lang="en-US" dirty="0"/>
              <a:t> Latin : </a:t>
            </a:r>
            <a:r>
              <a:rPr lang="en-US" dirty="0" err="1"/>
              <a:t>Neoplasma</a:t>
            </a:r>
            <a:r>
              <a:rPr lang="en-US" dirty="0"/>
              <a:t> </a:t>
            </a:r>
          </a:p>
          <a:p>
            <a:r>
              <a:rPr lang="en-US" dirty="0"/>
              <a:t>    </a:t>
            </a:r>
            <a:r>
              <a:rPr lang="en-US" dirty="0" err="1"/>
              <a:t>Neos</a:t>
            </a:r>
            <a:r>
              <a:rPr lang="en-US" dirty="0"/>
              <a:t> 	: </a:t>
            </a:r>
            <a:r>
              <a:rPr lang="en-US" dirty="0" err="1"/>
              <a:t>Baru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Plassein</a:t>
            </a:r>
            <a:r>
              <a:rPr lang="en-US" dirty="0"/>
              <a:t> : </a:t>
            </a:r>
            <a:r>
              <a:rPr lang="en-US" dirty="0" err="1"/>
              <a:t>Bentukan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umum</a:t>
            </a:r>
            <a:r>
              <a:rPr lang="en-US" dirty="0"/>
              <a:t>, </a:t>
            </a:r>
            <a:r>
              <a:rPr lang="en-US" dirty="0" err="1"/>
              <a:t>sel</a:t>
            </a:r>
            <a:r>
              <a:rPr lang="en-US" dirty="0"/>
              <a:t> </a:t>
            </a:r>
            <a:r>
              <a:rPr lang="en-US" dirty="0" err="1"/>
              <a:t>kanker</a:t>
            </a:r>
            <a:r>
              <a:rPr lang="en-US" dirty="0"/>
              <a:t> </a:t>
            </a:r>
            <a:r>
              <a:rPr lang="en-US" dirty="0" err="1"/>
              <a:t>dibedakan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sel</a:t>
            </a:r>
            <a:r>
              <a:rPr lang="en-US" dirty="0"/>
              <a:t> normal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sifat</a:t>
            </a:r>
            <a:r>
              <a:rPr lang="en-US" dirty="0"/>
              <a:t> </a:t>
            </a:r>
            <a:r>
              <a:rPr lang="en-US" dirty="0" err="1"/>
              <a:t>dasar</a:t>
            </a:r>
            <a:r>
              <a:rPr lang="en-US" dirty="0"/>
              <a:t>. </a:t>
            </a:r>
            <a:r>
              <a:rPr lang="en-US" dirty="0" err="1"/>
              <a:t>Pertama</a:t>
            </a:r>
            <a:r>
              <a:rPr lang="en-US" dirty="0"/>
              <a:t>, </a:t>
            </a:r>
            <a:r>
              <a:rPr lang="en-US" dirty="0" err="1"/>
              <a:t>kanker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kelainan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regulasi</a:t>
            </a:r>
            <a:r>
              <a:rPr lang="en-US" dirty="0"/>
              <a:t> </a:t>
            </a:r>
            <a:r>
              <a:rPr lang="en-US" dirty="0" err="1"/>
              <a:t>pembelahan</a:t>
            </a:r>
            <a:r>
              <a:rPr lang="en-US" dirty="0"/>
              <a:t> </a:t>
            </a:r>
            <a:r>
              <a:rPr lang="en-US" dirty="0" err="1"/>
              <a:t>sel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kelangsungan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. </a:t>
            </a:r>
            <a:r>
              <a:rPr lang="en-US" dirty="0" err="1"/>
              <a:t>Sebagian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sel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tubuh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aktif</a:t>
            </a:r>
            <a:r>
              <a:rPr lang="en-US" dirty="0"/>
              <a:t> </a:t>
            </a:r>
            <a:r>
              <a:rPr lang="en-US" dirty="0" err="1"/>
              <a:t>membelah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.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siklus</a:t>
            </a:r>
            <a:r>
              <a:rPr lang="en-US" dirty="0"/>
              <a:t> </a:t>
            </a:r>
            <a:r>
              <a:rPr lang="en-US" dirty="0" err="1"/>
              <a:t>sel</a:t>
            </a:r>
            <a:r>
              <a:rPr lang="en-US" dirty="0"/>
              <a:t> </a:t>
            </a:r>
            <a:r>
              <a:rPr lang="en-US" dirty="0" err="1"/>
              <a:t>dikontrol</a:t>
            </a:r>
            <a:r>
              <a:rPr lang="en-US" dirty="0"/>
              <a:t> </a:t>
            </a:r>
            <a:r>
              <a:rPr lang="en-US" dirty="0" err="1"/>
              <a:t>ketat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sel</a:t>
            </a:r>
            <a:r>
              <a:rPr lang="en-US" dirty="0"/>
              <a:t> normal. </a:t>
            </a:r>
            <a:r>
              <a:rPr lang="en-US" dirty="0" err="1"/>
              <a:t>Namun</a:t>
            </a:r>
            <a:r>
              <a:rPr lang="en-US" dirty="0"/>
              <a:t>,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kanker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protein yang </a:t>
            </a:r>
            <a:r>
              <a:rPr lang="en-US" dirty="0" err="1"/>
              <a:t>mengatur</a:t>
            </a:r>
            <a:r>
              <a:rPr lang="en-US" dirty="0"/>
              <a:t> </a:t>
            </a:r>
            <a:r>
              <a:rPr lang="en-US" dirty="0" err="1"/>
              <a:t>aktivitas</a:t>
            </a:r>
            <a:r>
              <a:rPr lang="en-US" dirty="0"/>
              <a:t> mitosis. </a:t>
            </a:r>
            <a:r>
              <a:rPr lang="en-US" dirty="0" err="1"/>
              <a:t>Sel</a:t>
            </a:r>
            <a:r>
              <a:rPr lang="en-US" dirty="0"/>
              <a:t> normal juga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apoptosis - </a:t>
            </a:r>
            <a:r>
              <a:rPr lang="en-US" dirty="0" err="1"/>
              <a:t>kematian</a:t>
            </a:r>
            <a:r>
              <a:rPr lang="en-US" dirty="0"/>
              <a:t> </a:t>
            </a:r>
            <a:r>
              <a:rPr lang="en-US" dirty="0" err="1"/>
              <a:t>sel</a:t>
            </a:r>
            <a:r>
              <a:rPr lang="en-US" dirty="0"/>
              <a:t> </a:t>
            </a:r>
            <a:r>
              <a:rPr lang="en-US" dirty="0" err="1"/>
              <a:t>terprogram</a:t>
            </a:r>
            <a:r>
              <a:rPr lang="en-US" dirty="0"/>
              <a:t> -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akibat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berbagai</a:t>
            </a:r>
            <a:r>
              <a:rPr lang="en-US" dirty="0"/>
              <a:t> </a:t>
            </a:r>
            <a:r>
              <a:rPr lang="en-US" dirty="0" err="1"/>
              <a:t>kondisi</a:t>
            </a:r>
            <a:r>
              <a:rPr lang="en-US" dirty="0"/>
              <a:t>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kerusakan</a:t>
            </a:r>
            <a:r>
              <a:rPr lang="en-US" dirty="0"/>
              <a:t> </a:t>
            </a:r>
            <a:r>
              <a:rPr lang="en-US" dirty="0" err="1"/>
              <a:t>luas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genom</a:t>
            </a:r>
            <a:r>
              <a:rPr lang="en-US" dirty="0"/>
              <a:t>. </a:t>
            </a:r>
            <a:r>
              <a:rPr lang="en-US" dirty="0" err="1"/>
              <a:t>Namun</a:t>
            </a:r>
            <a:r>
              <a:rPr lang="en-US" dirty="0"/>
              <a:t>, </a:t>
            </a:r>
            <a:r>
              <a:rPr lang="en-US" dirty="0" err="1"/>
              <a:t>sel</a:t>
            </a:r>
            <a:r>
              <a:rPr lang="en-US" dirty="0"/>
              <a:t> </a:t>
            </a:r>
            <a:r>
              <a:rPr lang="en-US" dirty="0" err="1"/>
              <a:t>kanker</a:t>
            </a:r>
            <a:r>
              <a:rPr lang="en-US" dirty="0"/>
              <a:t>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gen yang </a:t>
            </a:r>
            <a:r>
              <a:rPr lang="en-US" dirty="0" err="1"/>
              <a:t>mengendalikan</a:t>
            </a:r>
            <a:r>
              <a:rPr lang="en-US" dirty="0"/>
              <a:t> apoptosis </a:t>
            </a:r>
            <a:r>
              <a:rPr lang="en-US" dirty="0" err="1"/>
              <a:t>dan</a:t>
            </a:r>
            <a:r>
              <a:rPr lang="en-US" dirty="0"/>
              <a:t>, </a:t>
            </a:r>
            <a:r>
              <a:rPr lang="en-US" dirty="0" err="1"/>
              <a:t>karenanya</a:t>
            </a:r>
            <a:r>
              <a:rPr lang="en-US" dirty="0"/>
              <a:t>, </a:t>
            </a:r>
            <a:r>
              <a:rPr lang="en-US" dirty="0" err="1"/>
              <a:t>bertahan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kondisi</a:t>
            </a:r>
            <a:r>
              <a:rPr lang="en-US" dirty="0"/>
              <a:t> yang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mematikan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Karakteristik</a:t>
            </a:r>
            <a:r>
              <a:rPr lang="en-US" dirty="0"/>
              <a:t> </a:t>
            </a:r>
            <a:r>
              <a:rPr lang="en-US" dirty="0" err="1"/>
              <a:t>kedua</a:t>
            </a:r>
            <a:r>
              <a:rPr lang="en-US" dirty="0"/>
              <a:t> </a:t>
            </a:r>
            <a:r>
              <a:rPr lang="en-US" dirty="0" err="1"/>
              <a:t>sel</a:t>
            </a:r>
            <a:r>
              <a:rPr lang="en-US" dirty="0"/>
              <a:t> </a:t>
            </a:r>
            <a:r>
              <a:rPr lang="en-US" dirty="0" err="1"/>
              <a:t>kanker</a:t>
            </a:r>
            <a:r>
              <a:rPr lang="en-US" dirty="0"/>
              <a:t> yang </a:t>
            </a:r>
            <a:r>
              <a:rPr lang="en-US" dirty="0" err="1"/>
              <a:t>membedakan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sel</a:t>
            </a:r>
            <a:r>
              <a:rPr lang="en-US" dirty="0"/>
              <a:t> normal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kemampuan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bermetastasis</a:t>
            </a:r>
            <a:r>
              <a:rPr lang="en-US" dirty="0"/>
              <a:t>. Metastasis </a:t>
            </a:r>
            <a:r>
              <a:rPr lang="en-US" dirty="0" err="1"/>
              <a:t>mengacu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kemampuan</a:t>
            </a:r>
            <a:r>
              <a:rPr lang="en-US" dirty="0"/>
              <a:t> </a:t>
            </a:r>
            <a:r>
              <a:rPr lang="en-US" dirty="0" err="1"/>
              <a:t>sel-sel</a:t>
            </a:r>
            <a:r>
              <a:rPr lang="en-US" dirty="0"/>
              <a:t> </a:t>
            </a:r>
            <a:r>
              <a:rPr lang="en-US" dirty="0" err="1"/>
              <a:t>kanker</a:t>
            </a:r>
            <a:r>
              <a:rPr lang="en-US" dirty="0"/>
              <a:t> yang </a:t>
            </a:r>
            <a:r>
              <a:rPr lang="en-US" dirty="0" err="1"/>
              <a:t>didapat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melepaskan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sel-sel</a:t>
            </a:r>
            <a:r>
              <a:rPr lang="en-US" dirty="0"/>
              <a:t> </a:t>
            </a:r>
            <a:r>
              <a:rPr lang="en-US" dirty="0" err="1"/>
              <a:t>tetangga</a:t>
            </a:r>
            <a:r>
              <a:rPr lang="en-US" dirty="0"/>
              <a:t>, </a:t>
            </a:r>
            <a:r>
              <a:rPr lang="en-US" dirty="0" err="1"/>
              <a:t>melintasi</a:t>
            </a:r>
            <a:r>
              <a:rPr lang="en-US" dirty="0"/>
              <a:t> </a:t>
            </a:r>
            <a:r>
              <a:rPr lang="en-US" dirty="0" err="1"/>
              <a:t>batas-batas</a:t>
            </a:r>
            <a:r>
              <a:rPr lang="en-US" dirty="0"/>
              <a:t> </a:t>
            </a:r>
            <a:r>
              <a:rPr lang="en-US" dirty="0" err="1"/>
              <a:t>jaringan</a:t>
            </a:r>
            <a:r>
              <a:rPr lang="en-US" dirty="0"/>
              <a:t>,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perjalanan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limfatik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pembuluh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, </a:t>
            </a:r>
            <a:r>
              <a:rPr lang="en-US" dirty="0" err="1"/>
              <a:t>dan</a:t>
            </a:r>
            <a:endParaRPr lang="en-US" dirty="0"/>
          </a:p>
          <a:p>
            <a:r>
              <a:rPr lang="en-US" dirty="0" err="1"/>
              <a:t>kemudian</a:t>
            </a:r>
            <a:r>
              <a:rPr lang="en-US" dirty="0"/>
              <a:t> </a:t>
            </a:r>
            <a:r>
              <a:rPr lang="en-US" dirty="0" err="1"/>
              <a:t>tumbuh</a:t>
            </a:r>
            <a:r>
              <a:rPr lang="en-US" dirty="0"/>
              <a:t> di </a:t>
            </a:r>
            <a:r>
              <a:rPr lang="en-US" dirty="0" err="1"/>
              <a:t>lingkungan</a:t>
            </a:r>
            <a:r>
              <a:rPr lang="en-US" dirty="0"/>
              <a:t> </a:t>
            </a:r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asing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637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098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487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26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Definisi</a:t>
            </a:r>
            <a:r>
              <a:rPr lang="en-US" dirty="0"/>
              <a:t> epidemiology</a:t>
            </a:r>
            <a:r>
              <a:rPr lang="en-US" baseline="0" dirty="0"/>
              <a:t> </a:t>
            </a:r>
            <a:r>
              <a:rPr lang="en-US" baseline="0" dirty="0" err="1"/>
              <a:t>terus</a:t>
            </a:r>
            <a:r>
              <a:rPr lang="en-US" baseline="0" dirty="0"/>
              <a:t> </a:t>
            </a:r>
            <a:r>
              <a:rPr lang="en-US" baseline="0" dirty="0" err="1"/>
              <a:t>berkembang</a:t>
            </a:r>
            <a:r>
              <a:rPr lang="en-US" baseline="0" dirty="0"/>
              <a:t> </a:t>
            </a:r>
            <a:r>
              <a:rPr lang="en-US" baseline="0" dirty="0" err="1"/>
              <a:t>dalam</a:t>
            </a:r>
            <a:r>
              <a:rPr lang="en-US" baseline="0" dirty="0"/>
              <a:t> </a:t>
            </a:r>
            <a:r>
              <a:rPr lang="en-US" baseline="0" dirty="0" err="1"/>
              <a:t>waktu</a:t>
            </a:r>
            <a:r>
              <a:rPr lang="en-US" baseline="0" dirty="0"/>
              <a:t> </a:t>
            </a:r>
            <a:r>
              <a:rPr lang="en-US" baseline="0" dirty="0" err="1"/>
              <a:t>ke</a:t>
            </a:r>
            <a:r>
              <a:rPr lang="en-US" baseline="0" dirty="0"/>
              <a:t> </a:t>
            </a:r>
            <a:r>
              <a:rPr lang="en-US" baseline="0" dirty="0" err="1"/>
              <a:t>waktu</a:t>
            </a:r>
            <a:r>
              <a:rPr lang="en-US" baseline="0" dirty="0"/>
              <a:t>. </a:t>
            </a:r>
            <a:r>
              <a:rPr lang="en-US" baseline="0" dirty="0" err="1"/>
              <a:t>Pada</a:t>
            </a:r>
            <a:r>
              <a:rPr lang="en-US" baseline="0" dirty="0"/>
              <a:t> </a:t>
            </a:r>
            <a:r>
              <a:rPr lang="en-US" baseline="0" dirty="0" err="1"/>
              <a:t>akhir</a:t>
            </a:r>
            <a:r>
              <a:rPr lang="en-US" baseline="0" dirty="0"/>
              <a:t> </a:t>
            </a:r>
            <a:r>
              <a:rPr lang="en-US" baseline="0" dirty="0" err="1"/>
              <a:t>tahun</a:t>
            </a:r>
            <a:r>
              <a:rPr lang="en-US" baseline="0" dirty="0"/>
              <a:t> </a:t>
            </a:r>
            <a:r>
              <a:rPr lang="en-US" baseline="0" dirty="0" err="1"/>
              <a:t>lalu</a:t>
            </a:r>
            <a:r>
              <a:rPr lang="en-US" baseline="0" dirty="0"/>
              <a:t>, </a:t>
            </a:r>
            <a:r>
              <a:rPr lang="en-US" baseline="0" dirty="0" err="1"/>
              <a:t>desember</a:t>
            </a:r>
            <a:r>
              <a:rPr lang="en-US" baseline="0" dirty="0"/>
              <a:t> 2018 </a:t>
            </a:r>
            <a:r>
              <a:rPr lang="en-US" baseline="0" dirty="0" err="1"/>
              <a:t>terbit</a:t>
            </a:r>
            <a:r>
              <a:rPr lang="en-US" baseline="0" dirty="0"/>
              <a:t> </a:t>
            </a:r>
            <a:r>
              <a:rPr lang="en-US" baseline="0" dirty="0" err="1"/>
              <a:t>sebuah</a:t>
            </a:r>
            <a:r>
              <a:rPr lang="en-US" baseline="0" dirty="0"/>
              <a:t> </a:t>
            </a:r>
            <a:r>
              <a:rPr lang="en-US" baseline="0" dirty="0" err="1"/>
              <a:t>jurnal</a:t>
            </a:r>
            <a:r>
              <a:rPr lang="en-US" baseline="0" dirty="0"/>
              <a:t> yang </a:t>
            </a:r>
            <a:r>
              <a:rPr lang="en-US" baseline="0" dirty="0" err="1"/>
              <a:t>mereview</a:t>
            </a:r>
            <a:r>
              <a:rPr lang="en-US" baseline="0" dirty="0"/>
              <a:t> terminology epidemiology </a:t>
            </a:r>
            <a:r>
              <a:rPr lang="en-US" baseline="0" dirty="0" err="1"/>
              <a:t>dari</a:t>
            </a:r>
            <a:r>
              <a:rPr lang="en-US" baseline="0" dirty="0"/>
              <a:t> </a:t>
            </a:r>
            <a:r>
              <a:rPr lang="en-US" baseline="0" dirty="0" err="1"/>
              <a:t>tahun</a:t>
            </a:r>
            <a:r>
              <a:rPr lang="en-US" baseline="0" dirty="0"/>
              <a:t> 1728 </a:t>
            </a:r>
            <a:r>
              <a:rPr lang="en-US" baseline="0" dirty="0" err="1"/>
              <a:t>hingga</a:t>
            </a:r>
            <a:r>
              <a:rPr lang="en-US" baseline="0" dirty="0"/>
              <a:t> 2017. </a:t>
            </a:r>
            <a:r>
              <a:rPr lang="en-US" baseline="0" dirty="0" err="1"/>
              <a:t>ini</a:t>
            </a:r>
            <a:r>
              <a:rPr lang="en-US" baseline="0" dirty="0"/>
              <a:t> </a:t>
            </a:r>
            <a:r>
              <a:rPr lang="en-US" baseline="0" dirty="0" err="1"/>
              <a:t>adalah</a:t>
            </a:r>
            <a:r>
              <a:rPr lang="en-US" baseline="0" dirty="0"/>
              <a:t> 3 </a:t>
            </a:r>
            <a:r>
              <a:rPr lang="en-US" baseline="0" dirty="0" err="1"/>
              <a:t>pilihan</a:t>
            </a:r>
            <a:r>
              <a:rPr lang="en-US" baseline="0" dirty="0"/>
              <a:t> </a:t>
            </a:r>
            <a:r>
              <a:rPr lang="en-US" baseline="0" dirty="0" err="1"/>
              <a:t>terupdate</a:t>
            </a:r>
            <a:r>
              <a:rPr lang="en-US" baseline="0" dirty="0"/>
              <a:t> </a:t>
            </a:r>
            <a:r>
              <a:rPr lang="en-US" baseline="0" dirty="0" err="1"/>
              <a:t>dari</a:t>
            </a:r>
            <a:r>
              <a:rPr lang="en-US" baseline="0" dirty="0"/>
              <a:t> </a:t>
            </a:r>
            <a:r>
              <a:rPr lang="en-US" baseline="0" dirty="0" err="1"/>
              <a:t>definisi</a:t>
            </a:r>
            <a:r>
              <a:rPr lang="en-US" baseline="0" dirty="0"/>
              <a:t> </a:t>
            </a:r>
            <a:r>
              <a:rPr lang="en-US" baseline="0" dirty="0" err="1"/>
              <a:t>epidemiologi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r>
              <a:rPr lang="en-US" dirty="0" err="1"/>
              <a:t>Dalam</a:t>
            </a:r>
            <a:r>
              <a:rPr lang="en-US" dirty="0"/>
              <a:t> epidemiology, </a:t>
            </a:r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dilihat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individu</a:t>
            </a:r>
            <a:r>
              <a:rPr lang="en-US" dirty="0"/>
              <a:t> </a:t>
            </a:r>
            <a:r>
              <a:rPr lang="en-US" dirty="0" err="1"/>
              <a:t>tapi</a:t>
            </a:r>
            <a:r>
              <a:rPr lang="en-US" dirty="0"/>
              <a:t> juga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populasi</a:t>
            </a:r>
            <a:r>
              <a:rPr lang="en-US" dirty="0"/>
              <a:t>,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epid</a:t>
            </a:r>
            <a:r>
              <a:rPr lang="en-US" baseline="0" dirty="0"/>
              <a:t> </a:t>
            </a:r>
            <a:r>
              <a:rPr lang="en-US" baseline="0" dirty="0" err="1"/>
              <a:t>terdapat</a:t>
            </a:r>
            <a:r>
              <a:rPr lang="en-US" baseline="0" dirty="0"/>
              <a:t> </a:t>
            </a:r>
            <a:r>
              <a:rPr lang="en-US" baseline="0" dirty="0" err="1"/>
              <a:t>studi</a:t>
            </a:r>
            <a:r>
              <a:rPr lang="en-US" baseline="0" dirty="0"/>
              <a:t> </a:t>
            </a:r>
            <a:r>
              <a:rPr lang="en-US" baseline="0" dirty="0" err="1"/>
              <a:t>karakteristik</a:t>
            </a:r>
            <a:r>
              <a:rPr lang="en-US" baseline="0" dirty="0"/>
              <a:t> </a:t>
            </a:r>
            <a:r>
              <a:rPr lang="en-US" baseline="0" dirty="0" err="1"/>
              <a:t>kelompok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r>
              <a:rPr lang="en-US" dirty="0" err="1"/>
              <a:t>Subjeknya</a:t>
            </a:r>
            <a:r>
              <a:rPr lang="en-US" dirty="0"/>
              <a:t> </a:t>
            </a:r>
            <a:r>
              <a:rPr lang="en-US" dirty="0" err="1"/>
              <a:t>mengetahui</a:t>
            </a:r>
            <a:r>
              <a:rPr lang="en-US" dirty="0"/>
              <a:t> </a:t>
            </a:r>
            <a:r>
              <a:rPr lang="en-US" dirty="0" err="1"/>
              <a:t>mengapa</a:t>
            </a:r>
            <a:r>
              <a:rPr lang="en-US" dirty="0"/>
              <a:t> </a:t>
            </a:r>
            <a:r>
              <a:rPr lang="en-US" dirty="0" err="1"/>
              <a:t>populasi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grup</a:t>
            </a:r>
            <a:r>
              <a:rPr lang="en-US" dirty="0"/>
              <a:t> yang </a:t>
            </a:r>
            <a:r>
              <a:rPr lang="en-US" dirty="0" err="1"/>
              <a:t>berbeda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resiko</a:t>
            </a:r>
            <a:r>
              <a:rPr lang="en-US" dirty="0"/>
              <a:t> yang </a:t>
            </a:r>
            <a:r>
              <a:rPr lang="en-US" dirty="0" err="1"/>
              <a:t>berbeda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penyakit</a:t>
            </a:r>
            <a:r>
              <a:rPr lang="en-US" dirty="0"/>
              <a:t> yang </a:t>
            </a:r>
            <a:r>
              <a:rPr lang="en-US" dirty="0" err="1"/>
              <a:t>berbeda</a:t>
            </a:r>
            <a:r>
              <a:rPr lang="en-US" dirty="0"/>
              <a:t>, </a:t>
            </a:r>
            <a:r>
              <a:rPr lang="en-US" dirty="0" err="1"/>
              <a:t>dimana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gilirannya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mendukung</a:t>
            </a:r>
            <a:r>
              <a:rPr lang="en-US" dirty="0"/>
              <a:t> </a:t>
            </a:r>
            <a:r>
              <a:rPr lang="en-US" dirty="0" err="1"/>
              <a:t>kesimpulan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tingkat</a:t>
            </a:r>
            <a:r>
              <a:rPr lang="en-US" dirty="0"/>
              <a:t> </a:t>
            </a:r>
            <a:r>
              <a:rPr lang="en-US" dirty="0" err="1"/>
              <a:t>individu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mengapa</a:t>
            </a:r>
            <a:r>
              <a:rPr lang="en-US" dirty="0"/>
              <a:t> </a:t>
            </a:r>
            <a:r>
              <a:rPr lang="en-US" dirty="0" err="1"/>
              <a:t>perkembangan</a:t>
            </a:r>
            <a:r>
              <a:rPr lang="en-US" dirty="0"/>
              <a:t> </a:t>
            </a:r>
            <a:r>
              <a:rPr lang="en-US" dirty="0" err="1"/>
              <a:t>penyakit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tertentu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39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Mencari</a:t>
            </a:r>
            <a:r>
              <a:rPr lang="en-US" dirty="0"/>
              <a:t> </a:t>
            </a:r>
            <a:r>
              <a:rPr lang="en-US" dirty="0" err="1"/>
              <a:t>penyebab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faktor</a:t>
            </a:r>
            <a:r>
              <a:rPr lang="en-US" baseline="0" dirty="0"/>
              <a:t> </a:t>
            </a:r>
            <a:r>
              <a:rPr lang="en-US" baseline="0" dirty="0" err="1"/>
              <a:t>risiko</a:t>
            </a:r>
            <a:r>
              <a:rPr lang="en-US" baseline="0" dirty="0"/>
              <a:t> </a:t>
            </a:r>
            <a:r>
              <a:rPr lang="en-US" baseline="0" dirty="0" err="1"/>
              <a:t>suatu</a:t>
            </a:r>
            <a:r>
              <a:rPr lang="en-US" baseline="0" dirty="0"/>
              <a:t> </a:t>
            </a:r>
            <a:r>
              <a:rPr lang="en-US" baseline="0" dirty="0" err="1"/>
              <a:t>penyakit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Menetapkan</a:t>
            </a:r>
            <a:r>
              <a:rPr lang="en-US" baseline="0" dirty="0"/>
              <a:t> level </a:t>
            </a:r>
            <a:r>
              <a:rPr lang="en-US" baseline="0" dirty="0" err="1"/>
              <a:t>dari</a:t>
            </a:r>
            <a:r>
              <a:rPr lang="en-US" baseline="0" dirty="0"/>
              <a:t> </a:t>
            </a:r>
            <a:r>
              <a:rPr lang="en-US" baseline="0" dirty="0" err="1"/>
              <a:t>suatu</a:t>
            </a:r>
            <a:r>
              <a:rPr lang="en-US" baseline="0" dirty="0"/>
              <a:t> </a:t>
            </a:r>
            <a:r>
              <a:rPr lang="en-US" baseline="0" dirty="0" err="1"/>
              <a:t>permasalahan</a:t>
            </a:r>
            <a:r>
              <a:rPr lang="en-US" baseline="0" dirty="0"/>
              <a:t> </a:t>
            </a:r>
            <a:r>
              <a:rPr lang="en-US" baseline="0" dirty="0" err="1"/>
              <a:t>kesehatan</a:t>
            </a:r>
            <a:r>
              <a:rPr lang="en-US" baseline="0" dirty="0"/>
              <a:t> di </a:t>
            </a:r>
            <a:r>
              <a:rPr lang="en-US" baseline="0" dirty="0" err="1"/>
              <a:t>komunitas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Mempelajari</a:t>
            </a:r>
            <a:r>
              <a:rPr lang="en-US" baseline="0" dirty="0"/>
              <a:t> </a:t>
            </a:r>
            <a:r>
              <a:rPr lang="en-US" baseline="0" dirty="0" err="1"/>
              <a:t>histori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prognosis </a:t>
            </a:r>
            <a:r>
              <a:rPr lang="en-US" baseline="0" dirty="0" err="1"/>
              <a:t>suatu</a:t>
            </a:r>
            <a:r>
              <a:rPr lang="en-US" baseline="0" dirty="0"/>
              <a:t> </a:t>
            </a:r>
            <a:r>
              <a:rPr lang="en-US" baseline="0" dirty="0" err="1"/>
              <a:t>penyakit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Mengevaluasi</a:t>
            </a:r>
            <a:r>
              <a:rPr lang="en-US" baseline="0" dirty="0"/>
              <a:t> </a:t>
            </a:r>
            <a:r>
              <a:rPr lang="en-US" baseline="0" dirty="0" err="1"/>
              <a:t>berbagai</a:t>
            </a:r>
            <a:r>
              <a:rPr lang="en-US" baseline="0" dirty="0"/>
              <a:t> </a:t>
            </a:r>
            <a:r>
              <a:rPr lang="en-US" baseline="0" dirty="0" err="1"/>
              <a:t>upaya</a:t>
            </a:r>
            <a:r>
              <a:rPr lang="en-US" baseline="0" dirty="0"/>
              <a:t> </a:t>
            </a:r>
            <a:r>
              <a:rPr lang="en-US" baseline="0" dirty="0" err="1"/>
              <a:t>pencegahan</a:t>
            </a:r>
            <a:r>
              <a:rPr lang="en-US" baseline="0" dirty="0"/>
              <a:t> </a:t>
            </a:r>
            <a:r>
              <a:rPr lang="en-US" baseline="0" dirty="0" err="1"/>
              <a:t>terhadap</a:t>
            </a:r>
            <a:r>
              <a:rPr lang="en-US" baseline="0" dirty="0"/>
              <a:t> </a:t>
            </a:r>
            <a:r>
              <a:rPr lang="en-US" baseline="0" dirty="0" err="1"/>
              <a:t>suatu</a:t>
            </a:r>
            <a:r>
              <a:rPr lang="en-US" baseline="0" dirty="0"/>
              <a:t> </a:t>
            </a:r>
            <a:r>
              <a:rPr lang="en-US" baseline="0" dirty="0" err="1"/>
              <a:t>penyakit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Menyediakan</a:t>
            </a:r>
            <a:r>
              <a:rPr lang="en-US" baseline="0" dirty="0"/>
              <a:t> data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keilmuan</a:t>
            </a:r>
            <a:r>
              <a:rPr lang="en-US" baseline="0" dirty="0"/>
              <a:t> yang </a:t>
            </a:r>
            <a:r>
              <a:rPr lang="en-US" baseline="0" dirty="0" err="1"/>
              <a:t>dapat</a:t>
            </a:r>
            <a:r>
              <a:rPr lang="en-US" baseline="0" dirty="0"/>
              <a:t> </a:t>
            </a:r>
            <a:r>
              <a:rPr lang="en-US" baseline="0" dirty="0" err="1"/>
              <a:t>dijadikan</a:t>
            </a:r>
            <a:r>
              <a:rPr lang="en-US" baseline="0" dirty="0"/>
              <a:t> </a:t>
            </a:r>
            <a:r>
              <a:rPr lang="en-US" baseline="0" dirty="0" err="1"/>
              <a:t>dasar</a:t>
            </a:r>
            <a:r>
              <a:rPr lang="en-US" baseline="0" dirty="0"/>
              <a:t> </a:t>
            </a:r>
            <a:r>
              <a:rPr lang="en-US" baseline="0" dirty="0" err="1"/>
              <a:t>bagi</a:t>
            </a:r>
            <a:r>
              <a:rPr lang="en-US" baseline="0" dirty="0"/>
              <a:t> </a:t>
            </a:r>
            <a:r>
              <a:rPr lang="en-US" baseline="0" dirty="0" err="1"/>
              <a:t>suatu</a:t>
            </a:r>
            <a:r>
              <a:rPr lang="en-US" baseline="0" dirty="0"/>
              <a:t> </a:t>
            </a:r>
            <a:r>
              <a:rPr lang="en-US" baseline="0" dirty="0" err="1"/>
              <a:t>kebijakan</a:t>
            </a:r>
            <a:r>
              <a:rPr lang="en-US" baseline="0" dirty="0"/>
              <a:t> </a:t>
            </a:r>
            <a:r>
              <a:rPr lang="en-US" baseline="0" dirty="0" err="1"/>
              <a:t>terkait</a:t>
            </a:r>
            <a:r>
              <a:rPr lang="en-US" baseline="0" dirty="0"/>
              <a:t> </a:t>
            </a:r>
            <a:r>
              <a:rPr lang="en-US" baseline="0" dirty="0" err="1"/>
              <a:t>dengan</a:t>
            </a:r>
            <a:r>
              <a:rPr lang="en-US" baseline="0" dirty="0"/>
              <a:t> </a:t>
            </a:r>
            <a:r>
              <a:rPr lang="en-US" baseline="0" dirty="0" err="1"/>
              <a:t>permasalahan</a:t>
            </a:r>
            <a:r>
              <a:rPr lang="en-US" baseline="0" dirty="0"/>
              <a:t> </a:t>
            </a:r>
            <a:r>
              <a:rPr lang="en-US" baseline="0" dirty="0" err="1"/>
              <a:t>lingkungan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merefleksikan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kasus</a:t>
            </a:r>
            <a:r>
              <a:rPr lang="en-US" dirty="0"/>
              <a:t> yang </a:t>
            </a:r>
            <a:r>
              <a:rPr lang="en-US" dirty="0" err="1"/>
              <a:t>ada</a:t>
            </a:r>
            <a:r>
              <a:rPr lang="en-US" dirty="0"/>
              <a:t> (</a:t>
            </a:r>
            <a:r>
              <a:rPr lang="en-US" dirty="0" err="1"/>
              <a:t>kasus</a:t>
            </a:r>
            <a:r>
              <a:rPr lang="en-US" dirty="0"/>
              <a:t> lama </a:t>
            </a:r>
            <a:r>
              <a:rPr lang="en-US" dirty="0" err="1"/>
              <a:t>maupun</a:t>
            </a:r>
            <a:r>
              <a:rPr lang="en-US" dirty="0"/>
              <a:t> </a:t>
            </a:r>
            <a:r>
              <a:rPr lang="en-US" dirty="0" err="1"/>
              <a:t>kasus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)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populasi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periode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,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probabilitas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seorang</a:t>
            </a:r>
            <a:r>
              <a:rPr lang="en-US" dirty="0"/>
              <a:t> </a:t>
            </a:r>
            <a:r>
              <a:rPr lang="en-US" dirty="0" err="1"/>
              <a:t>individu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kasus</a:t>
            </a:r>
            <a:r>
              <a:rPr lang="en-US" dirty="0"/>
              <a:t> (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sakit</a:t>
            </a:r>
            <a:r>
              <a:rPr lang="en-US" dirty="0"/>
              <a:t>)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periode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tertentu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Melihat</a:t>
            </a:r>
            <a:r>
              <a:rPr lang="en-US" dirty="0"/>
              <a:t> </a:t>
            </a:r>
            <a:r>
              <a:rPr lang="en-US" dirty="0" err="1"/>
              <a:t>kasus</a:t>
            </a:r>
            <a:r>
              <a:rPr lang="en-US" dirty="0"/>
              <a:t> di </a:t>
            </a:r>
            <a:r>
              <a:rPr lang="en-US" dirty="0" err="1"/>
              <a:t>gambar</a:t>
            </a:r>
            <a:r>
              <a:rPr lang="en-US" dirty="0"/>
              <a:t>: </a:t>
            </a:r>
            <a:r>
              <a:rPr lang="en-US" dirty="0" err="1"/>
              <a:t>kira</a:t>
            </a:r>
            <a:r>
              <a:rPr lang="en-US" dirty="0"/>
              <a:t> </a:t>
            </a:r>
            <a:r>
              <a:rPr lang="en-US" dirty="0" err="1"/>
              <a:t>kira</a:t>
            </a:r>
            <a:r>
              <a:rPr lang="en-US" dirty="0"/>
              <a:t> </a:t>
            </a:r>
            <a:r>
              <a:rPr lang="en-US" dirty="0" err="1"/>
              <a:t>berapa</a:t>
            </a:r>
            <a:r>
              <a:rPr lang="en-US" dirty="0"/>
              <a:t> </a:t>
            </a:r>
            <a:r>
              <a:rPr lang="en-US" dirty="0" err="1"/>
              <a:t>prevalensi</a:t>
            </a:r>
            <a:r>
              <a:rPr lang="en-US" dirty="0"/>
              <a:t> </a:t>
            </a:r>
            <a:r>
              <a:rPr lang="en-US" dirty="0" err="1"/>
              <a:t>penyakit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3</a:t>
            </a:r>
            <a:r>
              <a:rPr lang="en-US" baseline="0" dirty="0"/>
              <a:t> =2/7</a:t>
            </a:r>
            <a:br>
              <a:rPr lang="en-US" baseline="0" dirty="0"/>
            </a:br>
            <a:r>
              <a:rPr lang="en-US" baseline="0" dirty="0" err="1"/>
              <a:t>hari</a:t>
            </a:r>
            <a:r>
              <a:rPr lang="en-US" baseline="0" dirty="0"/>
              <a:t> </a:t>
            </a:r>
            <a:r>
              <a:rPr lang="en-US" baseline="0" dirty="0" err="1"/>
              <a:t>ke</a:t>
            </a:r>
            <a:r>
              <a:rPr lang="en-US" baseline="0" dirty="0"/>
              <a:t> 4 = 2/6</a:t>
            </a:r>
            <a:br>
              <a:rPr lang="en-US" baseline="0" dirty="0"/>
            </a:br>
            <a:r>
              <a:rPr lang="en-US" baseline="0" dirty="0" err="1"/>
              <a:t>hari</a:t>
            </a:r>
            <a:r>
              <a:rPr lang="en-US" baseline="0" dirty="0"/>
              <a:t> </a:t>
            </a:r>
            <a:r>
              <a:rPr lang="en-US" baseline="0" dirty="0" err="1"/>
              <a:t>ke</a:t>
            </a:r>
            <a:r>
              <a:rPr lang="en-US" baseline="0" dirty="0"/>
              <a:t> 2/5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21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distribusi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penyebaran</a:t>
            </a:r>
            <a:r>
              <a:rPr lang="en-US" dirty="0"/>
              <a:t> </a:t>
            </a:r>
            <a:r>
              <a:rPr lang="en-US" dirty="0" err="1"/>
              <a:t>penyakit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terpilihnya</a:t>
            </a:r>
            <a:r>
              <a:rPr lang="en-US" dirty="0"/>
              <a:t> </a:t>
            </a:r>
            <a:r>
              <a:rPr lang="en-US" dirty="0" err="1"/>
              <a:t>kelompok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 yang </a:t>
            </a:r>
            <a:r>
              <a:rPr lang="en-US" dirty="0" err="1"/>
              <a:t>diserang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penyakit</a:t>
            </a:r>
            <a:r>
              <a:rPr lang="en-US" dirty="0"/>
              <a:t> yang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hubungannya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variabel</a:t>
            </a:r>
            <a:r>
              <a:rPr lang="en-US" dirty="0"/>
              <a:t> orang, </a:t>
            </a:r>
            <a:r>
              <a:rPr lang="en-US" dirty="0" err="1"/>
              <a:t>tempat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atribut</a:t>
            </a:r>
            <a:r>
              <a:rPr lang="en-US" dirty="0"/>
              <a:t>, </a:t>
            </a:r>
            <a:r>
              <a:rPr lang="en-US" dirty="0" err="1"/>
              <a:t>karakteristik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pajanan</a:t>
            </a:r>
            <a:r>
              <a:rPr lang="en-US" dirty="0"/>
              <a:t> </a:t>
            </a:r>
            <a:r>
              <a:rPr lang="en-US" dirty="0" err="1"/>
              <a:t>individu</a:t>
            </a:r>
            <a:r>
              <a:rPr lang="en-US" dirty="0"/>
              <a:t> yang </a:t>
            </a: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dirty="0" err="1"/>
              <a:t>kemungkinan</a:t>
            </a:r>
            <a:r>
              <a:rPr lang="en-US" dirty="0"/>
              <a:t> </a:t>
            </a:r>
            <a:r>
              <a:rPr lang="en-US" dirty="0" err="1"/>
              <a:t>terserang</a:t>
            </a:r>
            <a:r>
              <a:rPr lang="en-US" dirty="0"/>
              <a:t> </a:t>
            </a:r>
            <a:r>
              <a:rPr lang="en-US" dirty="0" err="1"/>
              <a:t>penyakit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cedera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34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Odds Ratio (OR)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ukuran</a:t>
            </a:r>
            <a:r>
              <a:rPr lang="en-US" dirty="0"/>
              <a:t> </a:t>
            </a:r>
            <a:r>
              <a:rPr lang="en-US" dirty="0" err="1"/>
              <a:t>asosiasi</a:t>
            </a:r>
            <a:r>
              <a:rPr lang="en-US" dirty="0"/>
              <a:t> </a:t>
            </a:r>
            <a:r>
              <a:rPr lang="en-US" dirty="0" err="1"/>
              <a:t>paparan</a:t>
            </a:r>
            <a:r>
              <a:rPr lang="en-US" dirty="0"/>
              <a:t> (</a:t>
            </a:r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risiko</a:t>
            </a:r>
            <a:r>
              <a:rPr lang="en-US" dirty="0"/>
              <a:t>)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kejadian</a:t>
            </a:r>
            <a:r>
              <a:rPr lang="en-US" dirty="0"/>
              <a:t> </a:t>
            </a:r>
            <a:r>
              <a:rPr lang="en-US" dirty="0" err="1"/>
              <a:t>penyakit</a:t>
            </a:r>
            <a:r>
              <a:rPr lang="en-US" dirty="0"/>
              <a:t>; odd ratio </a:t>
            </a:r>
            <a:r>
              <a:rPr lang="en-US" dirty="0" err="1"/>
              <a:t>dihitung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angka</a:t>
            </a:r>
            <a:r>
              <a:rPr lang="en-US" dirty="0"/>
              <a:t> </a:t>
            </a:r>
            <a:r>
              <a:rPr lang="en-US" dirty="0" err="1"/>
              <a:t>kejadian</a:t>
            </a:r>
            <a:r>
              <a:rPr lang="en-US" dirty="0"/>
              <a:t> </a:t>
            </a:r>
            <a:r>
              <a:rPr lang="en-US" dirty="0" err="1"/>
              <a:t>penyakit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kelompok</a:t>
            </a:r>
            <a:r>
              <a:rPr lang="en-US" dirty="0"/>
              <a:t> </a:t>
            </a:r>
            <a:r>
              <a:rPr lang="en-US" dirty="0" err="1"/>
              <a:t>berisiko</a:t>
            </a:r>
            <a:r>
              <a:rPr lang="en-US" dirty="0"/>
              <a:t> (</a:t>
            </a:r>
            <a:r>
              <a:rPr lang="en-US" dirty="0" err="1"/>
              <a:t>terpapar</a:t>
            </a:r>
            <a:r>
              <a:rPr lang="en-US" dirty="0"/>
              <a:t> </a:t>
            </a:r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risiko</a:t>
            </a:r>
            <a:r>
              <a:rPr lang="en-US" dirty="0"/>
              <a:t>) </a:t>
            </a:r>
            <a:r>
              <a:rPr lang="en-US" dirty="0" err="1"/>
              <a:t>dibanding</a:t>
            </a:r>
            <a:r>
              <a:rPr lang="en-US" dirty="0"/>
              <a:t> </a:t>
            </a:r>
            <a:r>
              <a:rPr lang="en-US" dirty="0" err="1"/>
              <a:t>angka</a:t>
            </a:r>
            <a:r>
              <a:rPr lang="en-US" dirty="0"/>
              <a:t> </a:t>
            </a:r>
            <a:r>
              <a:rPr lang="en-US" dirty="0" err="1"/>
              <a:t>kejadian</a:t>
            </a:r>
            <a:r>
              <a:rPr lang="en-US" dirty="0"/>
              <a:t> </a:t>
            </a:r>
            <a:r>
              <a:rPr lang="en-US" dirty="0" err="1"/>
              <a:t>penyakit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kelompok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berisiko</a:t>
            </a:r>
            <a:r>
              <a:rPr lang="en-US" dirty="0"/>
              <a:t> (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terpapar</a:t>
            </a:r>
            <a:r>
              <a:rPr lang="en-US" dirty="0"/>
              <a:t> </a:t>
            </a:r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risiko</a:t>
            </a:r>
            <a:r>
              <a:rPr lang="en-US" dirty="0"/>
              <a:t>).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seberapa</a:t>
            </a:r>
            <a:r>
              <a:rPr lang="en-US" dirty="0"/>
              <a:t> </a:t>
            </a:r>
            <a:r>
              <a:rPr lang="en-US" dirty="0" err="1"/>
              <a:t>besarkah</a:t>
            </a:r>
            <a:r>
              <a:rPr lang="en-US" dirty="0"/>
              <a:t> </a:t>
            </a:r>
            <a:r>
              <a:rPr lang="en-US" dirty="0" err="1"/>
              <a:t>pengaruh</a:t>
            </a:r>
            <a:r>
              <a:rPr lang="en-US" dirty="0"/>
              <a:t> </a:t>
            </a:r>
            <a:r>
              <a:rPr lang="en-US" dirty="0" err="1"/>
              <a:t>rokok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Penyakit</a:t>
            </a:r>
            <a:r>
              <a:rPr lang="en-US" dirty="0"/>
              <a:t> </a:t>
            </a:r>
            <a:r>
              <a:rPr lang="en-US" dirty="0" err="1"/>
              <a:t>Kanker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pria</a:t>
            </a:r>
            <a:r>
              <a:rPr lang="en-US" dirty="0"/>
              <a:t> </a:t>
            </a:r>
            <a:r>
              <a:rPr lang="en-US" dirty="0" err="1"/>
              <a:t>usia</a:t>
            </a:r>
            <a:r>
              <a:rPr lang="en-US" dirty="0"/>
              <a:t> di </a:t>
            </a:r>
            <a:r>
              <a:rPr lang="en-US" dirty="0" err="1"/>
              <a:t>atas</a:t>
            </a:r>
            <a:r>
              <a:rPr lang="en-US" dirty="0"/>
              <a:t> 50 </a:t>
            </a:r>
            <a:r>
              <a:rPr lang="en-US" dirty="0" err="1"/>
              <a:t>tahun</a:t>
            </a:r>
            <a:r>
              <a:rPr lang="en-US" dirty="0"/>
              <a:t>.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jawabannya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jadi</a:t>
            </a:r>
            <a:r>
              <a:rPr lang="en-US" dirty="0"/>
              <a:t> 2 kali </a:t>
            </a:r>
            <a:r>
              <a:rPr lang="en-US" dirty="0" err="1"/>
              <a:t>lipat</a:t>
            </a:r>
            <a:r>
              <a:rPr lang="en-US" dirty="0"/>
              <a:t>, 3 kali </a:t>
            </a:r>
            <a:r>
              <a:rPr lang="en-US" dirty="0" err="1"/>
              <a:t>lipat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5,5 kali </a:t>
            </a:r>
            <a:r>
              <a:rPr lang="en-US" dirty="0" err="1"/>
              <a:t>lipat</a:t>
            </a:r>
            <a:r>
              <a:rPr lang="en-US" dirty="0"/>
              <a:t>. </a:t>
            </a:r>
            <a:r>
              <a:rPr lang="en-US" dirty="0" err="1"/>
              <a:t>Nilai</a:t>
            </a:r>
            <a:r>
              <a:rPr lang="en-US" dirty="0"/>
              <a:t> kali </a:t>
            </a:r>
            <a:r>
              <a:rPr lang="en-US" dirty="0" err="1"/>
              <a:t>lipat</a:t>
            </a:r>
            <a:r>
              <a:rPr lang="en-US" dirty="0"/>
              <a:t> </a:t>
            </a:r>
            <a:r>
              <a:rPr lang="en-US" dirty="0" err="1"/>
              <a:t>inilah</a:t>
            </a:r>
            <a:r>
              <a:rPr lang="en-US" dirty="0"/>
              <a:t> yang </a:t>
            </a:r>
            <a:r>
              <a:rPr lang="en-US" dirty="0" err="1"/>
              <a:t>disebut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“odds ratio”.</a:t>
            </a:r>
            <a:br>
              <a:rPr lang="en-US" dirty="0"/>
            </a:br>
            <a:br>
              <a:rPr lang="en-US" dirty="0"/>
            </a:br>
            <a:r>
              <a:rPr lang="en-US" sz="2000" b="1" dirty="0"/>
              <a:t>a/c  per b/d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 juga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hanya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boleh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dilakukan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penelitian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pendekatan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Case Control.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Sedangkan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penelitian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pendekatan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kohort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disebut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Relatif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</a:t>
            </a:r>
            <a:b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98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F91D4-D922-4E5F-BD4F-5DD48053DF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92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1/26/2023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3.wmf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2.wmf"/><Relationship Id="rId4" Type="http://schemas.openxmlformats.org/officeDocument/2006/relationships/diagramLayout" Target="../diagrams/layout5.xml"/><Relationship Id="rId9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9854" y="1483738"/>
            <a:ext cx="10593517" cy="3035808"/>
          </a:xfrm>
        </p:spPr>
        <p:txBody>
          <a:bodyPr/>
          <a:lstStyle/>
          <a:p>
            <a:r>
              <a:rPr lang="en-US" dirty="0"/>
              <a:t>EPIDEMIOLOGY ONCOLOGY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1521" y="4389120"/>
            <a:ext cx="8693240" cy="106984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u="sng" dirty="0">
                <a:solidFill>
                  <a:srgbClr val="002060"/>
                </a:solidFill>
              </a:rPr>
              <a:t>Alidina </a:t>
            </a:r>
            <a:r>
              <a:rPr lang="en-US" sz="2400" u="sng" dirty="0" err="1">
                <a:solidFill>
                  <a:srgbClr val="002060"/>
                </a:solidFill>
              </a:rPr>
              <a:t>Nur</a:t>
            </a:r>
            <a:r>
              <a:rPr lang="en-US" sz="2400" u="sng" dirty="0">
                <a:solidFill>
                  <a:srgbClr val="002060"/>
                </a:solidFill>
              </a:rPr>
              <a:t> </a:t>
            </a:r>
            <a:r>
              <a:rPr lang="en-US" sz="2400" u="sng" dirty="0" err="1">
                <a:solidFill>
                  <a:srgbClr val="002060"/>
                </a:solidFill>
              </a:rPr>
              <a:t>Afifah</a:t>
            </a:r>
            <a:r>
              <a:rPr lang="en-US" sz="2400" u="sng" dirty="0">
                <a:solidFill>
                  <a:srgbClr val="002060"/>
                </a:solidFill>
              </a:rPr>
              <a:t>, </a:t>
            </a:r>
            <a:r>
              <a:rPr lang="en-US" sz="2400" u="sng" dirty="0" err="1">
                <a:solidFill>
                  <a:srgbClr val="002060"/>
                </a:solidFill>
              </a:rPr>
              <a:t>dr</a:t>
            </a:r>
            <a:r>
              <a:rPr lang="en-US" sz="2400" u="sng" dirty="0">
                <a:solidFill>
                  <a:srgbClr val="002060"/>
                </a:solidFill>
              </a:rPr>
              <a:t>, MKM (</a:t>
            </a:r>
            <a:r>
              <a:rPr lang="en-US" sz="2400" u="sng">
                <a:solidFill>
                  <a:srgbClr val="002060"/>
                </a:solidFill>
              </a:rPr>
              <a:t>alidinanurafifah@umj.ac.id)</a:t>
            </a:r>
            <a:endParaRPr lang="en-US" sz="2400" u="sng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Community Medicine and Health Department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Faculty of Medicine and Health </a:t>
            </a:r>
            <a:r>
              <a:rPr lang="en-US" sz="2000" dirty="0" err="1"/>
              <a:t>Muhammadiyah</a:t>
            </a:r>
            <a:r>
              <a:rPr lang="en-US" sz="2000" dirty="0"/>
              <a:t> Jakarta University</a:t>
            </a:r>
          </a:p>
        </p:txBody>
      </p:sp>
    </p:spTree>
    <p:extLst>
      <p:ext uri="{BB962C8B-B14F-4D97-AF65-F5344CB8AC3E}">
        <p14:creationId xmlns:p14="http://schemas.microsoft.com/office/powerpoint/2010/main" val="1178912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900332"/>
          </a:xfrm>
        </p:spPr>
        <p:txBody>
          <a:bodyPr/>
          <a:lstStyle/>
          <a:p>
            <a:r>
              <a:rPr lang="en-US" dirty="0"/>
              <a:t>Prevalence and distribution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4571" y="900332"/>
            <a:ext cx="11141613" cy="5514536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800" dirty="0"/>
              <a:t>Worldwide, an estimated </a:t>
            </a:r>
            <a:r>
              <a:rPr lang="en-US" sz="2800" b="1" dirty="0">
                <a:solidFill>
                  <a:srgbClr val="C00000"/>
                </a:solidFill>
              </a:rPr>
              <a:t>19.3 million new cancer cases </a:t>
            </a:r>
            <a:r>
              <a:rPr lang="en-US" sz="2800" dirty="0"/>
              <a:t>(18.1 million excluding nonmelanoma skin cancer) and almost 10.0 million cancer deaths (9.9 million excluding nonmelanoma skin cancer) occurred in 2020</a:t>
            </a:r>
            <a:r>
              <a:rPr lang="en-US" sz="2800"/>
              <a:t>. </a:t>
            </a:r>
            <a:endParaRPr lang="en-US" sz="2800" dirty="0"/>
          </a:p>
          <a:p>
            <a:pPr marL="0" indent="0" algn="just">
              <a:buNone/>
            </a:pPr>
            <a:endParaRPr lang="en-US" sz="2800" dirty="0"/>
          </a:p>
          <a:p>
            <a:pPr marL="0" indent="0" algn="just">
              <a:buNone/>
            </a:pPr>
            <a:r>
              <a:rPr lang="en-US" sz="2800" b="1" dirty="0">
                <a:solidFill>
                  <a:srgbClr val="C00000"/>
                </a:solidFill>
              </a:rPr>
              <a:t>Female breast cancer </a:t>
            </a:r>
            <a:r>
              <a:rPr lang="en-US" sz="2800" dirty="0"/>
              <a:t>as the most commonly diagnosed cancer, with an estimated </a:t>
            </a:r>
            <a:r>
              <a:rPr lang="en-US" sz="2800" b="1" dirty="0">
                <a:solidFill>
                  <a:srgbClr val="C00000"/>
                </a:solidFill>
              </a:rPr>
              <a:t>2.3 million new cases </a:t>
            </a:r>
            <a:r>
              <a:rPr lang="en-US" sz="2800" dirty="0"/>
              <a:t>(11.7%) </a:t>
            </a:r>
            <a:r>
              <a:rPr lang="en-US" sz="2800" b="1" dirty="0">
                <a:solidFill>
                  <a:srgbClr val="C00000"/>
                </a:solidFill>
              </a:rPr>
              <a:t>Lung cancer </a:t>
            </a:r>
            <a:r>
              <a:rPr lang="en-US" sz="2800" dirty="0"/>
              <a:t>remained the leading cause of cancer death, with an estimated </a:t>
            </a:r>
            <a:r>
              <a:rPr lang="en-US" sz="2800" b="1" dirty="0">
                <a:solidFill>
                  <a:srgbClr val="C00000"/>
                </a:solidFill>
              </a:rPr>
              <a:t>1.8 million deaths </a:t>
            </a:r>
            <a:r>
              <a:rPr lang="en-US" sz="2800" dirty="0"/>
              <a:t>(18%)</a:t>
            </a:r>
          </a:p>
          <a:p>
            <a:pPr marL="0" indent="0" algn="just">
              <a:buNone/>
            </a:pPr>
            <a:endParaRPr lang="en-US" sz="2800" dirty="0"/>
          </a:p>
          <a:p>
            <a:pPr marL="0" indent="0" algn="just">
              <a:buNone/>
            </a:pPr>
            <a:r>
              <a:rPr lang="en-US" sz="2800" dirty="0"/>
              <a:t>The global cancer burden is expected to be </a:t>
            </a:r>
            <a:r>
              <a:rPr lang="en-US" sz="2800" b="1" dirty="0">
                <a:solidFill>
                  <a:srgbClr val="C00000"/>
                </a:solidFill>
              </a:rPr>
              <a:t>28.4 million cases in 2040</a:t>
            </a:r>
            <a:r>
              <a:rPr lang="en-US" sz="2800" dirty="0"/>
              <a:t>, a 47% rise from 2020, with a larger increase in transitioning (64% to 95%) versus transitioned (32% to 56%) </a:t>
            </a:r>
            <a:endParaRPr lang="en-US" altLang="en-US" sz="3000" dirty="0"/>
          </a:p>
          <a:p>
            <a:pPr marL="0" indent="0" algn="just">
              <a:buNone/>
            </a:pPr>
            <a:br>
              <a:rPr lang="en-US" altLang="en-US" sz="3000" dirty="0"/>
            </a:br>
            <a:br>
              <a:rPr lang="en-US" altLang="en-US" sz="3000" dirty="0"/>
            </a:b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575999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DDFCF7-C09A-4C5F-80C6-3D5420D07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43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9C9664EF-0D74-4781-B4B4-646A93B50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854C0CC2-F056-47AD-A361-F33F5EE97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D560C9F-7A8F-4FBA-BD3A-EB75B62E4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28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D66D03-0E96-4D9D-941E-FD9D621CB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32" y="914243"/>
            <a:ext cx="10577744" cy="502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7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84" y="2005"/>
            <a:ext cx="10908632" cy="6853991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BF9FA1-8210-42CD-B66E-BD316ADC7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747" y="818727"/>
            <a:ext cx="5674507" cy="522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74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4B78D8-69A1-45C1-9EDC-11EB2B857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710" y="201101"/>
            <a:ext cx="8484579" cy="5725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1E0549-8B2C-47A5-934C-7E7DB9002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124" y="6083184"/>
            <a:ext cx="9497750" cy="46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8C79-ECF2-4FF0-A1B5-7561A1F37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502" y="6294940"/>
            <a:ext cx="9497750" cy="466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A3227E-2D0D-43DD-BD15-E593B78E0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167" y="749576"/>
            <a:ext cx="8315665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95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C2B0C3-E3BD-4224-BC37-AADCF16EB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523" y="6247457"/>
            <a:ext cx="9497750" cy="466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4F77BD-AEC2-4CF3-AE50-3F29D6FA4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729" y="512488"/>
            <a:ext cx="8823544" cy="539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90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F6551-C4F8-4A48-BD55-9BD6669A0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392" y="364137"/>
            <a:ext cx="8458883" cy="5262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32CBBC-4FD4-4F4D-842C-2E0AC913D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967" y="5846073"/>
            <a:ext cx="9612066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73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9EB49E-6451-4762-BB67-0A297375A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70" y="325636"/>
            <a:ext cx="8732363" cy="52943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F62ABE-B38E-4E21-A0C1-2E54C0B4A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967" y="5800179"/>
            <a:ext cx="9612066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24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E25AC9-9166-48F9-9DF5-A94149E2A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124" y="252604"/>
            <a:ext cx="8363026" cy="5046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82BAA6-C3A4-4998-B36A-04BB7893B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14" y="5790553"/>
            <a:ext cx="9612066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4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51740"/>
          </a:xfrm>
        </p:spPr>
        <p:txBody>
          <a:bodyPr>
            <a:normAutofit fontScale="90000"/>
          </a:bodyPr>
          <a:lstStyle/>
          <a:p>
            <a:r>
              <a:rPr lang="en-US" dirty="0"/>
              <a:t>A G E N D A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70129978"/>
              </p:ext>
            </p:extLst>
          </p:nvPr>
        </p:nvGraphicFramePr>
        <p:xfrm>
          <a:off x="2035048" y="101588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7344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E24839-9E51-41D8-A82B-D32CDBCCB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33" y="178966"/>
            <a:ext cx="11526320" cy="5235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4A400-23A8-4481-97FD-DB897F20A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098" y="5757211"/>
            <a:ext cx="9612066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4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03592E-D726-4953-BDC3-04F0F6716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267" y="404262"/>
            <a:ext cx="10686084" cy="4826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09ECE5-440A-4105-A7CE-415379CEB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782" y="5636351"/>
            <a:ext cx="9564435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27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397C52-F69F-41C1-AAC3-F983539A7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309" y="609206"/>
            <a:ext cx="9545382" cy="56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74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086F8-3846-4CE2-86A5-5B90304F7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019" y="713996"/>
            <a:ext cx="9573961" cy="54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99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AEE045-8299-7C02-6E19-089593DDE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484"/>
          <a:stretch/>
        </p:blipFill>
        <p:spPr>
          <a:xfrm>
            <a:off x="647179" y="1069479"/>
            <a:ext cx="4659607" cy="47190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EC76E0-0094-7C56-5719-206E4317A1C0}"/>
              </a:ext>
            </a:extLst>
          </p:cNvPr>
          <p:cNvSpPr txBox="1"/>
          <p:nvPr/>
        </p:nvSpPr>
        <p:spPr>
          <a:xfrm>
            <a:off x="5829300" y="2081893"/>
            <a:ext cx="246561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/>
              <a:t>0,5%</a:t>
            </a:r>
            <a:endParaRPr lang="en-ID" sz="7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2F0636-C872-CB61-6F45-E9E6C30BB352}"/>
              </a:ext>
            </a:extLst>
          </p:cNvPr>
          <p:cNvSpPr txBox="1"/>
          <p:nvPr/>
        </p:nvSpPr>
        <p:spPr>
          <a:xfrm>
            <a:off x="5829300" y="3942966"/>
            <a:ext cx="246561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/>
              <a:t>60%</a:t>
            </a:r>
            <a:endParaRPr lang="en-ID" sz="72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9C2C06-A22E-ABF2-426A-55C776A74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3" y="80255"/>
            <a:ext cx="8283780" cy="104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91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01A794-C2D5-3CA1-B0E2-FAA7B02D1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17" y="0"/>
            <a:ext cx="505709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F5B425-B84F-6CF9-3FEA-C8D947AB9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70197"/>
            <a:ext cx="5327924" cy="259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96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9E27E-4497-FFC6-309E-3DE64A1E4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863"/>
            <a:ext cx="6096000" cy="5009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E76A07-A982-E3C0-CE58-9AAB8B821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150" y="903863"/>
            <a:ext cx="6096000" cy="3068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E510A0-84F8-CBEF-AE45-8B22289C15ED}"/>
              </a:ext>
            </a:extLst>
          </p:cNvPr>
          <p:cNvSpPr txBox="1"/>
          <p:nvPr/>
        </p:nvSpPr>
        <p:spPr>
          <a:xfrm>
            <a:off x="7984672" y="6323403"/>
            <a:ext cx="2996293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*Buku Profil Kesehatan Indonesia 2020</a:t>
            </a:r>
            <a:endParaRPr lang="en-ID" sz="1200"/>
          </a:p>
        </p:txBody>
      </p:sp>
    </p:spTree>
    <p:extLst>
      <p:ext uri="{BB962C8B-B14F-4D97-AF65-F5344CB8AC3E}">
        <p14:creationId xmlns:p14="http://schemas.microsoft.com/office/powerpoint/2010/main" val="3009884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6656" t="10257" r="9790" b="6461"/>
          <a:stretch/>
        </p:blipFill>
        <p:spPr>
          <a:xfrm>
            <a:off x="0" y="168812"/>
            <a:ext cx="12056012" cy="59928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40615" y="6316395"/>
            <a:ext cx="2785403" cy="369332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Riskesdas</a:t>
            </a:r>
            <a:r>
              <a:rPr lang="en-US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2342006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B54FE2-CED7-7BA9-3F20-3E336F0E7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45"/>
          <a:stretch/>
        </p:blipFill>
        <p:spPr>
          <a:xfrm>
            <a:off x="0" y="481693"/>
            <a:ext cx="6534486" cy="3074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28BB49-B72B-A1F1-00A8-DE3759F44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617" y="3643476"/>
            <a:ext cx="7381880" cy="29451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35E2D3-BEDB-095A-E5D7-F6589CEAD141}"/>
              </a:ext>
            </a:extLst>
          </p:cNvPr>
          <p:cNvSpPr txBox="1"/>
          <p:nvPr/>
        </p:nvSpPr>
        <p:spPr>
          <a:xfrm>
            <a:off x="270950" y="6376307"/>
            <a:ext cx="2996293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*Panduan Hari Kanker Sedunia 2022</a:t>
            </a:r>
            <a:endParaRPr lang="en-ID" sz="1200"/>
          </a:p>
        </p:txBody>
      </p:sp>
    </p:spTree>
    <p:extLst>
      <p:ext uri="{BB962C8B-B14F-4D97-AF65-F5344CB8AC3E}">
        <p14:creationId xmlns:p14="http://schemas.microsoft.com/office/powerpoint/2010/main" val="3387136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 txBox="1">
            <a:spLocks/>
          </p:cNvSpPr>
          <p:nvPr/>
        </p:nvSpPr>
        <p:spPr>
          <a:xfrm>
            <a:off x="457200" y="228600"/>
            <a:ext cx="8229600" cy="5897563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en-US" sz="2200" b="1" dirty="0" err="1"/>
              <a:t>Tabel</a:t>
            </a:r>
            <a:r>
              <a:rPr lang="en-US" sz="2200" b="1" dirty="0"/>
              <a:t> 1. </a:t>
            </a:r>
            <a:r>
              <a:rPr lang="en-US" sz="2200" b="1" dirty="0" err="1"/>
              <a:t>Prevalensi</a:t>
            </a:r>
            <a:r>
              <a:rPr lang="en-US" sz="2200" b="1" dirty="0"/>
              <a:t> </a:t>
            </a:r>
            <a:r>
              <a:rPr lang="en-US" sz="2200" b="1" dirty="0" err="1"/>
              <a:t>dan</a:t>
            </a:r>
            <a:r>
              <a:rPr lang="en-US" sz="2200" b="1" dirty="0"/>
              <a:t> </a:t>
            </a:r>
            <a:r>
              <a:rPr lang="en-US" sz="2200" b="1" dirty="0" err="1"/>
              <a:t>Estimasi</a:t>
            </a:r>
            <a:r>
              <a:rPr lang="en-US" sz="2200" b="1" dirty="0"/>
              <a:t> </a:t>
            </a:r>
            <a:r>
              <a:rPr lang="en-US" sz="2200" b="1" dirty="0" err="1"/>
              <a:t>Jumlah</a:t>
            </a:r>
            <a:r>
              <a:rPr lang="en-US" sz="2200" b="1" dirty="0"/>
              <a:t> </a:t>
            </a:r>
            <a:r>
              <a:rPr lang="en-US" sz="2200" b="1" dirty="0" err="1"/>
              <a:t>Penderita</a:t>
            </a:r>
            <a:r>
              <a:rPr lang="en-US" sz="2200" b="1" dirty="0"/>
              <a:t> </a:t>
            </a:r>
            <a:r>
              <a:rPr lang="en-US" sz="2200" b="1" dirty="0" err="1"/>
              <a:t>Penyakit</a:t>
            </a:r>
            <a:r>
              <a:rPr lang="en-US" sz="2200" b="1" dirty="0"/>
              <a:t> </a:t>
            </a:r>
            <a:r>
              <a:rPr lang="en-US" sz="2200" b="1" dirty="0" err="1"/>
              <a:t>Kanker</a:t>
            </a:r>
            <a:r>
              <a:rPr lang="en-US" sz="2200" b="1" dirty="0"/>
              <a:t> </a:t>
            </a:r>
            <a:r>
              <a:rPr lang="en-US" sz="2200" b="1" dirty="0" err="1"/>
              <a:t>pada</a:t>
            </a:r>
            <a:r>
              <a:rPr lang="en-US" sz="2200" b="1" dirty="0"/>
              <a:t> </a:t>
            </a:r>
            <a:r>
              <a:rPr lang="en-US" sz="2200" b="1" dirty="0" err="1"/>
              <a:t>Penduduk</a:t>
            </a:r>
            <a:r>
              <a:rPr lang="en-US" sz="2200" b="1" dirty="0"/>
              <a:t> </a:t>
            </a:r>
            <a:r>
              <a:rPr lang="en-US" sz="2200" b="1" dirty="0" err="1"/>
              <a:t>Semua</a:t>
            </a:r>
            <a:r>
              <a:rPr lang="en-US" sz="2200" b="1" dirty="0"/>
              <a:t> </a:t>
            </a:r>
            <a:r>
              <a:rPr lang="en-US" sz="2200" b="1" dirty="0" err="1"/>
              <a:t>Umur</a:t>
            </a:r>
            <a:r>
              <a:rPr lang="en-US" sz="2200" b="1" dirty="0"/>
              <a:t> </a:t>
            </a:r>
            <a:r>
              <a:rPr lang="en-US" sz="2200" b="1" dirty="0" err="1"/>
              <a:t>Menurut</a:t>
            </a:r>
            <a:r>
              <a:rPr lang="en-US" sz="2200" b="1" dirty="0"/>
              <a:t> </a:t>
            </a:r>
            <a:r>
              <a:rPr lang="en-US" sz="2200" b="1" dirty="0" err="1"/>
              <a:t>Provinsi</a:t>
            </a:r>
            <a:r>
              <a:rPr lang="en-US" sz="2200" b="1" dirty="0"/>
              <a:t> </a:t>
            </a:r>
            <a:r>
              <a:rPr lang="en-US" sz="2200" b="1" dirty="0" err="1"/>
              <a:t>Tahun</a:t>
            </a:r>
            <a:r>
              <a:rPr lang="en-US" sz="2200" b="1" dirty="0"/>
              <a:t> 2013</a:t>
            </a:r>
          </a:p>
          <a:p>
            <a:pPr marL="0" indent="0">
              <a:spcBef>
                <a:spcPts val="580"/>
              </a:spcBef>
              <a:buFont typeface="Wingdings 2"/>
              <a:buNone/>
              <a:defRPr/>
            </a:pPr>
            <a:br>
              <a:rPr lang="en-US" sz="2200" b="1" dirty="0"/>
            </a:br>
            <a:br>
              <a:rPr lang="en-US" sz="2200" b="1" dirty="0"/>
            </a:br>
            <a:endParaRPr lang="en-US" sz="2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92" y="1378415"/>
            <a:ext cx="7315834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88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725982"/>
          </a:xfrm>
        </p:spPr>
        <p:txBody>
          <a:bodyPr>
            <a:normAutofit fontScale="90000"/>
          </a:bodyPr>
          <a:lstStyle/>
          <a:p>
            <a:r>
              <a:rPr lang="en-US" dirty="0"/>
              <a:t>Definition: oncology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53469726"/>
              </p:ext>
            </p:extLst>
          </p:nvPr>
        </p:nvGraphicFramePr>
        <p:xfrm>
          <a:off x="627797" y="719666"/>
          <a:ext cx="10945503" cy="562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4456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228600"/>
            <a:ext cx="8229600" cy="5897563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200" b="1"/>
              <a:t>Tabel 1. Prevalensi dan Estimasi Jumlah Penderita Penyakit Kanker pada Penduduk Semua Umur Menurut Provinsi Tahun 2013</a:t>
            </a:r>
          </a:p>
          <a:p>
            <a:endParaRPr lang="en-US" alt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6" y="1414995"/>
            <a:ext cx="738899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30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228600"/>
            <a:ext cx="8229600" cy="63246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80"/>
              </a:spcBef>
              <a:buFont typeface="Wingdings 2"/>
              <a:buNone/>
              <a:defRPr/>
            </a:pPr>
            <a:r>
              <a:rPr lang="en-US" sz="8800" b="1" dirty="0" err="1"/>
              <a:t>Gambar</a:t>
            </a:r>
            <a:r>
              <a:rPr lang="en-US" sz="8800" b="1" dirty="0"/>
              <a:t> 2. </a:t>
            </a:r>
            <a:r>
              <a:rPr lang="en-US" sz="8800" b="1" dirty="0" err="1"/>
              <a:t>Estimasi</a:t>
            </a:r>
            <a:r>
              <a:rPr lang="en-US" sz="8800" b="1" dirty="0"/>
              <a:t> </a:t>
            </a:r>
            <a:r>
              <a:rPr lang="en-US" sz="8800" b="1" dirty="0" err="1"/>
              <a:t>Jumlah</a:t>
            </a:r>
            <a:r>
              <a:rPr lang="en-US" sz="8800" b="1" dirty="0"/>
              <a:t> </a:t>
            </a:r>
            <a:r>
              <a:rPr lang="en-US" sz="8800" b="1" dirty="0" err="1"/>
              <a:t>Kasus</a:t>
            </a:r>
            <a:r>
              <a:rPr lang="en-US" sz="8800" b="1" dirty="0"/>
              <a:t> </a:t>
            </a:r>
            <a:r>
              <a:rPr lang="en-US" sz="8800" b="1" dirty="0" err="1"/>
              <a:t>Baru</a:t>
            </a:r>
            <a:r>
              <a:rPr lang="en-US" sz="8800" b="1" dirty="0"/>
              <a:t> </a:t>
            </a:r>
            <a:r>
              <a:rPr lang="en-US" sz="8800" b="1" dirty="0" err="1"/>
              <a:t>dan</a:t>
            </a:r>
            <a:r>
              <a:rPr lang="en-US" sz="8800" b="1" dirty="0"/>
              <a:t> </a:t>
            </a:r>
            <a:r>
              <a:rPr lang="en-US" sz="8800" b="1" dirty="0" err="1"/>
              <a:t>Jumlah</a:t>
            </a:r>
            <a:r>
              <a:rPr lang="en-US" sz="8800" b="1" dirty="0"/>
              <a:t> </a:t>
            </a:r>
            <a:r>
              <a:rPr lang="en-US" sz="8800" b="1" dirty="0" err="1"/>
              <a:t>Kematian</a:t>
            </a:r>
            <a:r>
              <a:rPr lang="en-US" sz="8800" b="1" dirty="0"/>
              <a:t> </a:t>
            </a:r>
            <a:r>
              <a:rPr lang="en-US" sz="8800" b="1" dirty="0" err="1"/>
              <a:t>Akibat</a:t>
            </a:r>
            <a:r>
              <a:rPr lang="en-US" sz="8800" b="1" dirty="0"/>
              <a:t> </a:t>
            </a:r>
            <a:r>
              <a:rPr lang="en-US" sz="8800" b="1" dirty="0" err="1"/>
              <a:t>Kanker</a:t>
            </a:r>
            <a:r>
              <a:rPr lang="en-US" sz="8800" b="1" dirty="0"/>
              <a:t> di RS </a:t>
            </a:r>
            <a:r>
              <a:rPr lang="en-US" sz="8800" b="1" dirty="0" err="1"/>
              <a:t>Kanker</a:t>
            </a:r>
            <a:r>
              <a:rPr lang="en-US" sz="8800" b="1" dirty="0"/>
              <a:t> </a:t>
            </a:r>
            <a:r>
              <a:rPr lang="en-US" sz="8800" b="1" dirty="0" err="1"/>
              <a:t>Dharmais</a:t>
            </a:r>
            <a:r>
              <a:rPr lang="en-US" sz="8800" b="1" dirty="0"/>
              <a:t> </a:t>
            </a:r>
            <a:r>
              <a:rPr lang="en-US" sz="8800" b="1" dirty="0" err="1"/>
              <a:t>Tahun</a:t>
            </a:r>
            <a:r>
              <a:rPr lang="en-US" sz="8800" b="1" dirty="0"/>
              <a:t> 2010-2013</a:t>
            </a:r>
            <a:br>
              <a:rPr lang="en-US" sz="1800" dirty="0"/>
            </a:br>
            <a:br>
              <a:rPr lang="en-US" sz="1800" dirty="0"/>
            </a:br>
            <a:endParaRPr lang="en-US" sz="7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dirty="0"/>
          </a:p>
          <a:p>
            <a:pPr marL="0" indent="0">
              <a:spcBef>
                <a:spcPts val="580"/>
              </a:spcBef>
              <a:buFont typeface="Wingdings 2"/>
              <a:buNone/>
              <a:defRPr/>
            </a:pPr>
            <a:r>
              <a:rPr lang="en-US" sz="7200" b="1" dirty="0" err="1"/>
              <a:t>Sumber</a:t>
            </a:r>
            <a:r>
              <a:rPr lang="en-US" sz="7200" b="1" dirty="0"/>
              <a:t>: </a:t>
            </a:r>
            <a:r>
              <a:rPr lang="en-US" sz="7200" b="1" dirty="0" err="1"/>
              <a:t>Instalasi</a:t>
            </a:r>
            <a:r>
              <a:rPr lang="en-US" sz="7200" b="1" dirty="0"/>
              <a:t> </a:t>
            </a:r>
            <a:r>
              <a:rPr lang="en-US" sz="7200" b="1" dirty="0" err="1"/>
              <a:t>Deteksi</a:t>
            </a:r>
            <a:r>
              <a:rPr lang="en-US" sz="7200" b="1" dirty="0"/>
              <a:t> Dini </a:t>
            </a:r>
            <a:r>
              <a:rPr lang="en-US" sz="7200" b="1" dirty="0" err="1"/>
              <a:t>dan</a:t>
            </a:r>
            <a:r>
              <a:rPr lang="en-US" sz="7200" b="1" dirty="0"/>
              <a:t> </a:t>
            </a:r>
            <a:r>
              <a:rPr lang="en-US" sz="7200" b="1" dirty="0" err="1"/>
              <a:t>Promosi</a:t>
            </a:r>
            <a:r>
              <a:rPr lang="en-US" sz="7200" b="1" dirty="0"/>
              <a:t> </a:t>
            </a:r>
            <a:r>
              <a:rPr lang="en-US" sz="7200" b="1" dirty="0" err="1"/>
              <a:t>Kesehatan</a:t>
            </a:r>
            <a:r>
              <a:rPr lang="en-US" sz="7200" b="1" dirty="0"/>
              <a:t> RS </a:t>
            </a:r>
            <a:r>
              <a:rPr lang="en-US" sz="7200" b="1" dirty="0" err="1"/>
              <a:t>Kanker</a:t>
            </a:r>
            <a:r>
              <a:rPr lang="en-US" sz="7200" b="1" dirty="0"/>
              <a:t> </a:t>
            </a:r>
            <a:r>
              <a:rPr lang="en-US" sz="7200" b="1" dirty="0" err="1"/>
              <a:t>Dharmais</a:t>
            </a:r>
            <a:r>
              <a:rPr lang="en-US" sz="7200" b="1" dirty="0"/>
              <a:t>, 2010-2013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2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14157"/>
            <a:ext cx="7848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821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04800" y="152400"/>
            <a:ext cx="8229600" cy="65532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en-US" b="1" dirty="0" err="1"/>
              <a:t>Gambar</a:t>
            </a:r>
            <a:r>
              <a:rPr lang="en-US" b="1" dirty="0"/>
              <a:t> 2. </a:t>
            </a:r>
            <a:r>
              <a:rPr lang="en-US" b="1" dirty="0" err="1"/>
              <a:t>Estimasi</a:t>
            </a:r>
            <a:r>
              <a:rPr lang="en-US" b="1" dirty="0"/>
              <a:t> </a:t>
            </a:r>
            <a:r>
              <a:rPr lang="en-US" b="1" dirty="0" err="1"/>
              <a:t>Jumlah</a:t>
            </a:r>
            <a:r>
              <a:rPr lang="en-US" b="1" dirty="0"/>
              <a:t> </a:t>
            </a:r>
            <a:r>
              <a:rPr lang="en-US" b="1" dirty="0" err="1"/>
              <a:t>Kasus</a:t>
            </a:r>
            <a:r>
              <a:rPr lang="en-US" b="1" dirty="0"/>
              <a:t> </a:t>
            </a:r>
            <a:r>
              <a:rPr lang="en-US" b="1" dirty="0" err="1"/>
              <a:t>Baru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Jumlah</a:t>
            </a:r>
            <a:r>
              <a:rPr lang="en-US" b="1" dirty="0"/>
              <a:t> </a:t>
            </a:r>
            <a:r>
              <a:rPr lang="en-US" b="1" dirty="0" err="1"/>
              <a:t>Kematian</a:t>
            </a:r>
            <a:r>
              <a:rPr lang="en-US" b="1" dirty="0"/>
              <a:t> </a:t>
            </a:r>
            <a:r>
              <a:rPr lang="en-US" b="1" dirty="0" err="1"/>
              <a:t>Akibat</a:t>
            </a:r>
            <a:r>
              <a:rPr lang="en-US" b="1" dirty="0"/>
              <a:t> </a:t>
            </a:r>
            <a:r>
              <a:rPr lang="en-US" b="1" dirty="0" err="1"/>
              <a:t>Kanker</a:t>
            </a:r>
            <a:r>
              <a:rPr lang="en-US" b="1" dirty="0"/>
              <a:t> di RS </a:t>
            </a:r>
            <a:r>
              <a:rPr lang="en-US" b="1" dirty="0" err="1"/>
              <a:t>Kanker</a:t>
            </a:r>
            <a:r>
              <a:rPr lang="en-US" b="1" dirty="0"/>
              <a:t> </a:t>
            </a:r>
            <a:r>
              <a:rPr lang="en-US" b="1" dirty="0" err="1"/>
              <a:t>Dharmais</a:t>
            </a:r>
            <a:r>
              <a:rPr lang="en-US" b="1" dirty="0"/>
              <a:t> </a:t>
            </a:r>
            <a:r>
              <a:rPr lang="en-US" b="1" dirty="0" err="1"/>
              <a:t>Tahun</a:t>
            </a:r>
            <a:r>
              <a:rPr lang="en-US" b="1" dirty="0"/>
              <a:t> 2010-2013</a:t>
            </a: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b="1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b="1" dirty="0"/>
          </a:p>
          <a:p>
            <a:pPr marL="0" indent="0">
              <a:spcBef>
                <a:spcPts val="580"/>
              </a:spcBef>
              <a:buNone/>
              <a:defRPr/>
            </a:pPr>
            <a:endParaRPr lang="en-US" sz="2200" b="1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b="1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b="1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b="1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b="1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b="1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b="1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b="1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b="1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b="1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b="1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b="1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sz="2200" b="1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br>
              <a:rPr lang="en-US" sz="800" dirty="0"/>
            </a:br>
            <a:r>
              <a:rPr lang="en-US" sz="1900" b="1" dirty="0" err="1"/>
              <a:t>Sumber</a:t>
            </a:r>
            <a:r>
              <a:rPr lang="en-US" sz="1900" b="1" dirty="0"/>
              <a:t>: </a:t>
            </a:r>
            <a:r>
              <a:rPr lang="en-US" sz="1900" b="1" dirty="0" err="1"/>
              <a:t>Instalasi</a:t>
            </a:r>
            <a:r>
              <a:rPr lang="en-US" sz="1900" b="1" dirty="0"/>
              <a:t> </a:t>
            </a:r>
            <a:r>
              <a:rPr lang="en-US" sz="1900" b="1" dirty="0" err="1"/>
              <a:t>Deteksi</a:t>
            </a:r>
            <a:r>
              <a:rPr lang="en-US" sz="1900" b="1" dirty="0"/>
              <a:t> Dini </a:t>
            </a:r>
            <a:r>
              <a:rPr lang="en-US" sz="1900" b="1" dirty="0" err="1"/>
              <a:t>dan</a:t>
            </a:r>
            <a:r>
              <a:rPr lang="en-US" sz="1900" b="1" dirty="0"/>
              <a:t> </a:t>
            </a:r>
            <a:r>
              <a:rPr lang="en-US" sz="1900" b="1" dirty="0" err="1"/>
              <a:t>Promosi</a:t>
            </a:r>
            <a:r>
              <a:rPr lang="en-US" sz="1900" b="1" dirty="0"/>
              <a:t> </a:t>
            </a:r>
            <a:r>
              <a:rPr lang="en-US" sz="1900" b="1" dirty="0" err="1"/>
              <a:t>Kesehatan</a:t>
            </a:r>
            <a:r>
              <a:rPr lang="en-US" sz="1900" b="1" dirty="0"/>
              <a:t> RS </a:t>
            </a:r>
            <a:r>
              <a:rPr lang="en-US" sz="1900" b="1" dirty="0" err="1"/>
              <a:t>Kanker</a:t>
            </a:r>
            <a:r>
              <a:rPr lang="en-US" sz="1900" b="1" dirty="0"/>
              <a:t> </a:t>
            </a:r>
            <a:r>
              <a:rPr lang="en-US" sz="1900" b="1" dirty="0" err="1"/>
              <a:t>Dharmais</a:t>
            </a:r>
            <a:r>
              <a:rPr lang="en-US" sz="1900" b="1" dirty="0"/>
              <a:t>, 2010-2013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18" y="1098267"/>
            <a:ext cx="7315834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52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381000"/>
            <a:ext cx="8229600" cy="5745163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200" b="1"/>
              <a:t>Gambar 2. Estimasi Jumlah Kasus Baru dan Jumlah Kematian Akibat Kanker di RS Kanker Dharmais Tahun 2010-2013</a:t>
            </a:r>
            <a:br>
              <a:rPr lang="en-US" altLang="en-US" sz="2200"/>
            </a:br>
            <a:endParaRPr lang="en-US" alt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79" y="1858593"/>
            <a:ext cx="7468247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58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304800"/>
            <a:ext cx="8229600" cy="5821363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200" b="1"/>
              <a:t>Gambar 2. Estimasi Jumlah Kasus Baru dan Jumlah Kematian Akibat Kanker di RS Kanker Dharmais Tahun 2010-2013</a:t>
            </a:r>
          </a:p>
          <a:p>
            <a:endParaRPr lang="en-US" alt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6" y="1474512"/>
            <a:ext cx="7388992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07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381000"/>
            <a:ext cx="8229600" cy="63246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/>
              <a:t>Gambar 3. Prevalensi Penyakit Kanker pada Penduduk (‰) Menurut Kelompok Umur Tahun 2013</a:t>
            </a:r>
            <a:br>
              <a:rPr lang="en-US" altLang="en-US"/>
            </a:br>
            <a:br>
              <a:rPr lang="en-US" altLang="en-US"/>
            </a:b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78" y="1151489"/>
            <a:ext cx="9199776" cy="4911685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83727" y="6063174"/>
            <a:ext cx="822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err="1"/>
              <a:t>Sumber</a:t>
            </a:r>
            <a:r>
              <a:rPr lang="en-US" altLang="en-US" b="1" dirty="0"/>
              <a:t>: </a:t>
            </a:r>
            <a:r>
              <a:rPr lang="en-US" altLang="en-US" b="1" dirty="0" err="1"/>
              <a:t>Riset</a:t>
            </a:r>
            <a:r>
              <a:rPr lang="en-US" altLang="en-US" b="1" dirty="0"/>
              <a:t> </a:t>
            </a:r>
            <a:r>
              <a:rPr lang="en-US" altLang="en-US" b="1" dirty="0" err="1"/>
              <a:t>Kesehatan</a:t>
            </a:r>
            <a:r>
              <a:rPr lang="en-US" altLang="en-US" b="1" dirty="0"/>
              <a:t> </a:t>
            </a:r>
            <a:r>
              <a:rPr lang="en-US" altLang="en-US" b="1" dirty="0" err="1"/>
              <a:t>Dasar</a:t>
            </a:r>
            <a:r>
              <a:rPr lang="en-US" altLang="en-US" b="1" dirty="0"/>
              <a:t> 2013, </a:t>
            </a:r>
            <a:r>
              <a:rPr lang="en-US" altLang="en-US" b="1" dirty="0" err="1"/>
              <a:t>Badan</a:t>
            </a:r>
            <a:r>
              <a:rPr lang="en-US" altLang="en-US" b="1" dirty="0"/>
              <a:t> </a:t>
            </a:r>
            <a:r>
              <a:rPr lang="en-US" altLang="en-US" b="1" dirty="0" err="1"/>
              <a:t>Litbangkes</a:t>
            </a:r>
            <a:r>
              <a:rPr lang="en-US" altLang="en-US" b="1" dirty="0"/>
              <a:t> </a:t>
            </a:r>
            <a:r>
              <a:rPr lang="en-US" altLang="en-US" b="1" dirty="0" err="1"/>
              <a:t>Kementerian</a:t>
            </a:r>
            <a:r>
              <a:rPr lang="en-US" altLang="en-US" b="1" dirty="0"/>
              <a:t> </a:t>
            </a:r>
            <a:r>
              <a:rPr lang="en-US" altLang="en-US" b="1" dirty="0" err="1"/>
              <a:t>Kesehatan</a:t>
            </a:r>
            <a:r>
              <a:rPr lang="en-US" altLang="en-US" b="1" dirty="0"/>
              <a:t> RI</a:t>
            </a:r>
            <a:br>
              <a:rPr lang="en-US" altLang="en-US" b="1" dirty="0"/>
            </a:br>
            <a:br>
              <a:rPr lang="en-US" altLang="en-US" b="1" dirty="0"/>
            </a:b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1578417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900332"/>
          </a:xfrm>
        </p:spPr>
        <p:txBody>
          <a:bodyPr/>
          <a:lstStyle/>
          <a:p>
            <a:r>
              <a:rPr lang="en-US" dirty="0"/>
              <a:t>Risk factor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42387001"/>
              </p:ext>
            </p:extLst>
          </p:nvPr>
        </p:nvGraphicFramePr>
        <p:xfrm>
          <a:off x="1" y="900332"/>
          <a:ext cx="12192000" cy="3559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475958" y="4930728"/>
            <a:ext cx="5760720" cy="237626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80"/>
              </a:spcBef>
              <a:buFont typeface="Wingdings 2"/>
              <a:buNone/>
              <a:defRPr/>
            </a:pP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382035454"/>
              </p:ext>
            </p:extLst>
          </p:nvPr>
        </p:nvGraphicFramePr>
        <p:xfrm>
          <a:off x="4421873" y="3855859"/>
          <a:ext cx="5923129" cy="3007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26942" y="6119446"/>
            <a:ext cx="952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International Journal of Cancer Epidemiology, Detection, and Prevention 2015</a:t>
            </a:r>
          </a:p>
        </p:txBody>
      </p:sp>
    </p:spTree>
    <p:extLst>
      <p:ext uri="{BB962C8B-B14F-4D97-AF65-F5344CB8AC3E}">
        <p14:creationId xmlns:p14="http://schemas.microsoft.com/office/powerpoint/2010/main" val="119545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46" t="12084" r="3770" b="4183"/>
          <a:stretch/>
        </p:blipFill>
        <p:spPr>
          <a:xfrm>
            <a:off x="351691" y="393895"/>
            <a:ext cx="11507373" cy="573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24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601" t="16616" r="15691" b="-2667"/>
          <a:stretch/>
        </p:blipFill>
        <p:spPr>
          <a:xfrm>
            <a:off x="1631852" y="633045"/>
            <a:ext cx="8627297" cy="59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61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77" t="11469" r="5499" b="4182"/>
          <a:stretch/>
        </p:blipFill>
        <p:spPr>
          <a:xfrm>
            <a:off x="773723" y="393895"/>
            <a:ext cx="11085342" cy="578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25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725982"/>
          </a:xfrm>
        </p:spPr>
        <p:txBody>
          <a:bodyPr>
            <a:normAutofit fontScale="90000"/>
          </a:bodyPr>
          <a:lstStyle/>
          <a:p>
            <a:r>
              <a:rPr lang="en-US" dirty="0"/>
              <a:t>DEFINITION: ONCOLOGY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144" t="20752" r="5111" b="17934"/>
          <a:stretch/>
        </p:blipFill>
        <p:spPr>
          <a:xfrm>
            <a:off x="0" y="1932304"/>
            <a:ext cx="7231299" cy="346441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603161"/>
            <a:ext cx="10058400" cy="725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/>
              <a:t>difference between tumor and cancer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09300" y="2117703"/>
            <a:ext cx="4198513" cy="2585323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cancers possess abnormalities in the </a:t>
            </a:r>
            <a:r>
              <a:rPr lang="en-US" dirty="0">
                <a:solidFill>
                  <a:srgbClr val="C00000"/>
                </a:solidFill>
              </a:rPr>
              <a:t>regulation of cell division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survival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distinguishes them from normal cells is the ability </a:t>
            </a:r>
            <a:r>
              <a:rPr lang="en-US" dirty="0">
                <a:solidFill>
                  <a:srgbClr val="C00000"/>
                </a:solidFill>
              </a:rPr>
              <a:t>to metastasize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1600" i="1" dirty="0"/>
              <a:t>Ok CY, </a:t>
            </a:r>
            <a:r>
              <a:rPr lang="en-US" sz="1600" i="1" dirty="0" err="1"/>
              <a:t>Woda</a:t>
            </a:r>
            <a:r>
              <a:rPr lang="en-US" sz="1600" i="1" dirty="0"/>
              <a:t> B, Kurian E. </a:t>
            </a:r>
          </a:p>
          <a:p>
            <a:r>
              <a:rPr lang="en-US" sz="1600" i="1" dirty="0"/>
              <a:t>The Pathology of Cancer, 2018</a:t>
            </a:r>
          </a:p>
        </p:txBody>
      </p:sp>
    </p:spTree>
    <p:extLst>
      <p:ext uri="{BB962C8B-B14F-4D97-AF65-F5344CB8AC3E}">
        <p14:creationId xmlns:p14="http://schemas.microsoft.com/office/powerpoint/2010/main" val="2855684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54" t="12905" r="5961" b="4183"/>
          <a:stretch/>
        </p:blipFill>
        <p:spPr>
          <a:xfrm>
            <a:off x="914399" y="478301"/>
            <a:ext cx="10958733" cy="56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94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115" t="15573" r="7808" b="4389"/>
          <a:stretch/>
        </p:blipFill>
        <p:spPr>
          <a:xfrm>
            <a:off x="1364566" y="590844"/>
            <a:ext cx="1049449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47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880144"/>
          </a:xfrm>
        </p:spPr>
        <p:txBody>
          <a:bodyPr>
            <a:normAutofit/>
          </a:bodyPr>
          <a:lstStyle/>
          <a:p>
            <a:r>
              <a:rPr lang="en-US" dirty="0"/>
              <a:t>Clinical practice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75314" y="5107675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id-ID" dirty="0"/>
              <a:t>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44436594"/>
              </p:ext>
            </p:extLst>
          </p:nvPr>
        </p:nvGraphicFramePr>
        <p:xfrm>
          <a:off x="1950112" y="1006269"/>
          <a:ext cx="984155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394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948383"/>
          </a:xfrm>
        </p:spPr>
        <p:txBody>
          <a:bodyPr/>
          <a:lstStyle/>
          <a:p>
            <a:r>
              <a:rPr lang="en-US" dirty="0"/>
              <a:t>Clinical practice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6920591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65303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54" y="111144"/>
            <a:ext cx="10058400" cy="713103"/>
          </a:xfrm>
        </p:spPr>
        <p:txBody>
          <a:bodyPr>
            <a:normAutofit fontScale="90000"/>
          </a:bodyPr>
          <a:lstStyle/>
          <a:p>
            <a:r>
              <a:rPr lang="en-US" dirty="0"/>
              <a:t>Prevention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86721062"/>
              </p:ext>
            </p:extLst>
          </p:nvPr>
        </p:nvGraphicFramePr>
        <p:xfrm>
          <a:off x="91053" y="824248"/>
          <a:ext cx="11628721" cy="1661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66754501"/>
              </p:ext>
            </p:extLst>
          </p:nvPr>
        </p:nvGraphicFramePr>
        <p:xfrm>
          <a:off x="2605206" y="2772226"/>
          <a:ext cx="8128000" cy="3652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36401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113477" cy="964340"/>
          </a:xfrm>
        </p:spPr>
        <p:txBody>
          <a:bodyPr>
            <a:normAutofit fontScale="90000"/>
          </a:bodyPr>
          <a:lstStyle/>
          <a:p>
            <a:r>
              <a:rPr lang="en-US" dirty="0"/>
              <a:t>Prevention: </a:t>
            </a:r>
            <a:r>
              <a:rPr lang="en-US" dirty="0">
                <a:solidFill>
                  <a:srgbClr val="C00000"/>
                </a:solidFill>
              </a:rPr>
              <a:t>5 LEVEL OF PREVENTIVE MEDICINE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141658"/>
              </p:ext>
            </p:extLst>
          </p:nvPr>
        </p:nvGraphicFramePr>
        <p:xfrm>
          <a:off x="1434905" y="964341"/>
          <a:ext cx="9523825" cy="5577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4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4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4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4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47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49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Primordial Prevention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Primary Prevention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Secondary Prevention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Tertiary Prevention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Quaternary prevention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59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Identification of risk factors and groups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Reduce the incidence of disease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Increase survival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Reduce impairment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Actions that prevent </a:t>
                      </a:r>
                      <a:r>
                        <a:rPr lang="en-US" sz="1800" dirty="0" err="1">
                          <a:effectLst/>
                        </a:rPr>
                        <a:t>iatrogenesis</a:t>
                      </a:r>
                      <a:r>
                        <a:rPr lang="en-US" sz="1800" dirty="0">
                          <a:effectLst/>
                        </a:rPr>
                        <a:t> and “disease mongering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Epidemiology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Environment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Diagnosis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Rehabilitation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Public-policies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Omics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Nutrition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Omics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Psychology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Finances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49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Public-policies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Immunization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Prognosis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Physical-activities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Risk-factors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Public health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Screening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Pharmacology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Education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Promotion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Psychology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Omics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Finances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Public-policies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Behaviour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Support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Education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Intervention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Behaviour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Pharmacology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Lifestyle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Diet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Exercise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5963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964340"/>
          </a:xfrm>
        </p:spPr>
        <p:txBody>
          <a:bodyPr/>
          <a:lstStyle/>
          <a:p>
            <a:r>
              <a:rPr lang="en-US" dirty="0"/>
              <a:t>prevention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769" t="24807" r="40923" b="10546"/>
          <a:stretch/>
        </p:blipFill>
        <p:spPr>
          <a:xfrm>
            <a:off x="3094891" y="0"/>
            <a:ext cx="6095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745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964340"/>
          </a:xfrm>
        </p:spPr>
        <p:txBody>
          <a:bodyPr/>
          <a:lstStyle/>
          <a:p>
            <a:r>
              <a:rPr lang="en-US" dirty="0"/>
              <a:t>Prevention: PUBLIC POLICIES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69692977"/>
              </p:ext>
            </p:extLst>
          </p:nvPr>
        </p:nvGraphicFramePr>
        <p:xfrm>
          <a:off x="2116406" y="96434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14535" y="6383007"/>
            <a:ext cx="3010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WHO, 2018</a:t>
            </a:r>
          </a:p>
        </p:txBody>
      </p:sp>
    </p:spTree>
    <p:extLst>
      <p:ext uri="{BB962C8B-B14F-4D97-AF65-F5344CB8AC3E}">
        <p14:creationId xmlns:p14="http://schemas.microsoft.com/office/powerpoint/2010/main" val="79853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684" b="10569"/>
          <a:stretch/>
        </p:blipFill>
        <p:spPr>
          <a:xfrm>
            <a:off x="0" y="322730"/>
            <a:ext cx="12192000" cy="580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53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10058400" cy="964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I’TIBAAR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541" y="1521875"/>
            <a:ext cx="6648450" cy="16478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4566" y="3727938"/>
            <a:ext cx="824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Tiap-tiap</a:t>
            </a:r>
            <a:r>
              <a:rPr lang="en-US" dirty="0"/>
              <a:t> yang </a:t>
            </a:r>
            <a:r>
              <a:rPr lang="en-US" dirty="0" err="1"/>
              <a:t>berjiwa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merasakan</a:t>
            </a:r>
            <a:r>
              <a:rPr lang="en-US" dirty="0"/>
              <a:t> </a:t>
            </a:r>
            <a:r>
              <a:rPr lang="en-US" dirty="0" err="1"/>
              <a:t>mati</a:t>
            </a:r>
            <a:r>
              <a:rPr lang="en-US" dirty="0"/>
              <a:t>, Kami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mengujimu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keburukan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kebaikan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cobaan</a:t>
            </a:r>
            <a:r>
              <a:rPr lang="en-US" dirty="0"/>
              <a:t> (yang </a:t>
            </a:r>
            <a:r>
              <a:rPr lang="en-US" dirty="0" err="1"/>
              <a:t>sebenar-benarnya</a:t>
            </a:r>
            <a:r>
              <a:rPr lang="en-US" dirty="0"/>
              <a:t>). Dan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Kami-</a:t>
            </a:r>
            <a:r>
              <a:rPr lang="en-US" dirty="0" err="1"/>
              <a:t>lah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dikembalikan</a:t>
            </a:r>
            <a:r>
              <a:rPr lang="en-US" dirty="0"/>
              <a:t> (QS. AL-</a:t>
            </a:r>
            <a:r>
              <a:rPr lang="en-US" dirty="0" err="1"/>
              <a:t>Anbiya</a:t>
            </a:r>
            <a:r>
              <a:rPr lang="en-US" dirty="0"/>
              <a:t>: 35)</a:t>
            </a:r>
          </a:p>
        </p:txBody>
      </p:sp>
    </p:spTree>
    <p:extLst>
      <p:ext uri="{BB962C8B-B14F-4D97-AF65-F5344CB8AC3E}">
        <p14:creationId xmlns:p14="http://schemas.microsoft.com/office/powerpoint/2010/main" val="3592531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76461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dEFINITION</a:t>
            </a:r>
            <a:r>
              <a:rPr lang="en-US" dirty="0"/>
              <a:t>: Epidemiology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562055035"/>
              </p:ext>
            </p:extLst>
          </p:nvPr>
        </p:nvGraphicFramePr>
        <p:xfrm>
          <a:off x="347731" y="655093"/>
          <a:ext cx="11607708" cy="6202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01407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74" y="245660"/>
            <a:ext cx="10853441" cy="615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02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907440"/>
          </a:xfrm>
        </p:spPr>
        <p:txBody>
          <a:bodyPr/>
          <a:lstStyle/>
          <a:p>
            <a:r>
              <a:rPr lang="en-US" dirty="0"/>
              <a:t>The Aims of epidemiology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2881106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5051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757314"/>
          </a:xfrm>
        </p:spPr>
        <p:txBody>
          <a:bodyPr>
            <a:normAutofit fontScale="90000"/>
          </a:bodyPr>
          <a:lstStyle/>
          <a:p>
            <a:r>
              <a:rPr lang="en-US" dirty="0"/>
              <a:t>terms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93201705"/>
              </p:ext>
            </p:extLst>
          </p:nvPr>
        </p:nvGraphicFramePr>
        <p:xfrm>
          <a:off x="211015" y="719667"/>
          <a:ext cx="11760591" cy="2276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943084"/>
              </p:ext>
            </p:extLst>
          </p:nvPr>
        </p:nvGraphicFramePr>
        <p:xfrm>
          <a:off x="211015" y="3363660"/>
          <a:ext cx="4811151" cy="52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987800" imgH="431800" progId="Equation.3">
                  <p:embed/>
                </p:oleObj>
              </mc:Choice>
              <mc:Fallback>
                <p:oleObj name="Equation" r:id="rId8" imgW="3987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015" y="3363660"/>
                        <a:ext cx="4811151" cy="521012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57150"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13317" y="3249635"/>
            <a:ext cx="6200704" cy="337318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8253" y="4464964"/>
            <a:ext cx="8498844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5601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894001"/>
          </a:xfrm>
        </p:spPr>
        <p:txBody>
          <a:bodyPr/>
          <a:lstStyle/>
          <a:p>
            <a:r>
              <a:rPr lang="en-US" dirty="0"/>
              <a:t>terms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7463639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8617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894001"/>
          </a:xfrm>
        </p:spPr>
        <p:txBody>
          <a:bodyPr/>
          <a:lstStyle/>
          <a:p>
            <a:r>
              <a:rPr lang="en-US" dirty="0"/>
              <a:t>terms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02617882"/>
              </p:ext>
            </p:extLst>
          </p:nvPr>
        </p:nvGraphicFramePr>
        <p:xfrm>
          <a:off x="114490" y="894001"/>
          <a:ext cx="4914710" cy="3797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8386" y="1461346"/>
            <a:ext cx="6111141" cy="273516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589683" y="4691743"/>
            <a:ext cx="1528549" cy="900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ad/</a:t>
            </a:r>
            <a:r>
              <a:rPr lang="en-US" sz="3200" b="1" dirty="0" err="1"/>
              <a:t>bc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822406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15978</TotalTime>
  <Words>1672</Words>
  <Application>Microsoft Office PowerPoint</Application>
  <PresentationFormat>Widescreen</PresentationFormat>
  <Paragraphs>310</Paragraphs>
  <Slides>50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Calibri</vt:lpstr>
      <vt:lpstr>Perpetua</vt:lpstr>
      <vt:lpstr>Rockwell</vt:lpstr>
      <vt:lpstr>Rockwell Condensed</vt:lpstr>
      <vt:lpstr>Wingdings</vt:lpstr>
      <vt:lpstr>Wingdings 2</vt:lpstr>
      <vt:lpstr>Wood Type</vt:lpstr>
      <vt:lpstr>Equation</vt:lpstr>
      <vt:lpstr>EPIDEMIOLOGY ONCOLOGY</vt:lpstr>
      <vt:lpstr>A G E N D A</vt:lpstr>
      <vt:lpstr>Definition: oncology</vt:lpstr>
      <vt:lpstr>DEFINITION: ONCOLOGY </vt:lpstr>
      <vt:lpstr>dEFINITION: Epidemiology</vt:lpstr>
      <vt:lpstr>The Aims of epidemiology</vt:lpstr>
      <vt:lpstr>terms</vt:lpstr>
      <vt:lpstr>terms</vt:lpstr>
      <vt:lpstr>terms</vt:lpstr>
      <vt:lpstr>Prevalence and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 factor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practice</vt:lpstr>
      <vt:lpstr>Clinical practice</vt:lpstr>
      <vt:lpstr>Prevention</vt:lpstr>
      <vt:lpstr>Prevention: 5 LEVEL OF PREVENTIVE MEDICINE</vt:lpstr>
      <vt:lpstr>prevention</vt:lpstr>
      <vt:lpstr>Prevention: PUBLIC POLICIES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EPIDEMIOLOGY ONCOLOGY</dc:title>
  <dc:creator>alidina nurafifah</dc:creator>
  <cp:lastModifiedBy>alidina nur afifah</cp:lastModifiedBy>
  <cp:revision>103</cp:revision>
  <dcterms:created xsi:type="dcterms:W3CDTF">2019-01-05T00:32:13Z</dcterms:created>
  <dcterms:modified xsi:type="dcterms:W3CDTF">2023-01-26T09:44:26Z</dcterms:modified>
</cp:coreProperties>
</file>